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2"/>
  </p:notesMasterIdLst>
  <p:sldIdLst>
    <p:sldId id="1019" r:id="rId3"/>
    <p:sldId id="1020" r:id="rId4"/>
    <p:sldId id="260" r:id="rId5"/>
    <p:sldId id="301" r:id="rId6"/>
    <p:sldId id="288" r:id="rId7"/>
    <p:sldId id="1010" r:id="rId8"/>
    <p:sldId id="1011" r:id="rId9"/>
    <p:sldId id="1012" r:id="rId10"/>
    <p:sldId id="1013" r:id="rId11"/>
    <p:sldId id="1014" r:id="rId12"/>
    <p:sldId id="1015" r:id="rId13"/>
    <p:sldId id="1016" r:id="rId14"/>
    <p:sldId id="298" r:id="rId15"/>
    <p:sldId id="297" r:id="rId16"/>
    <p:sldId id="299" r:id="rId17"/>
    <p:sldId id="289" r:id="rId18"/>
    <p:sldId id="1017" r:id="rId19"/>
    <p:sldId id="1018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4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AF3-EFD3-44ED-B24A-4D28C49A6D1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8C1-B93F-4283-BDB0-B6C2B07E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5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3480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8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99D5CB-4F5F-4564-BD66-63639EE6B28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604" y="-47537"/>
            <a:ext cx="1039169" cy="10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4179B71-4F15-4BE3-90DE-349E54E9ED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4604" y="-47537"/>
            <a:ext cx="1039169" cy="103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5.xml"/><Relationship Id="rId7" Type="http://schemas.openxmlformats.org/officeDocument/2006/relationships/image" Target="../media/image7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7.xml"/><Relationship Id="rId10" Type="http://schemas.openxmlformats.org/officeDocument/2006/relationships/image" Target="../media/image18.png"/><Relationship Id="rId4" Type="http://schemas.openxmlformats.org/officeDocument/2006/relationships/tags" Target="../tags/tag16.xml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image" Target="../media/image31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28.emf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5" Type="http://schemas.openxmlformats.org/officeDocument/2006/relationships/image" Target="../media/image50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svg"/><Relationship Id="rId5" Type="http://schemas.openxmlformats.org/officeDocument/2006/relationships/image" Target="../media/image17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xmlns="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51D77404-641D-41B6-9202-91052073D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405" y="1973397"/>
            <a:ext cx="65566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>
              <a:defRPr/>
            </a:pPr>
            <a:r>
              <a:rPr lang="en-US" altLang="zh-CN"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Cùng</a:t>
            </a:r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hát</a:t>
            </a:r>
            <a:r>
              <a:rPr lang="en-US" altLang="zh-CN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cifico" panose="00000500000000000000" pitchFamily="2" charset="0"/>
                <a:ea typeface="字魂58号-创中黑" panose="00000500000000000000" pitchFamily="2" charset="-122"/>
                <a:cs typeface="+mn-ea"/>
                <a:sym typeface="字魂58号-创中黑" panose="00000500000000000000" pitchFamily="2" charset="-122"/>
              </a:rPr>
              <a:t>nào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cifico" panose="00000500000000000000" pitchFamily="2" charset="0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2" name="文本框 32">
            <a:extLst>
              <a:ext uri="{FF2B5EF4-FFF2-40B4-BE49-F238E27FC236}">
                <a16:creationId xmlns:a16="http://schemas.microsoft.com/office/drawing/2014/main" xmlns="" id="{A86673D7-F07E-4FE6-8FAA-5E2A04C18BB7}"/>
              </a:ext>
            </a:extLst>
          </p:cNvPr>
          <p:cNvSpPr txBox="1"/>
          <p:nvPr/>
        </p:nvSpPr>
        <p:spPr>
          <a:xfrm>
            <a:off x="5300286" y="3225875"/>
            <a:ext cx="643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0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 err="1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Quê</a:t>
            </a:r>
            <a:r>
              <a:rPr lang="en-US" altLang="zh-CN" sz="5400" b="1" dirty="0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hương</a:t>
            </a:r>
            <a:r>
              <a:rPr lang="en-US" altLang="zh-CN" sz="5400" b="1" dirty="0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tươi</a:t>
            </a:r>
            <a:r>
              <a:rPr lang="en-US" altLang="zh-CN" sz="5400" b="1" dirty="0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49586"/>
                </a:solidFill>
                <a:ea typeface="字魂58号-创中黑" panose="00000500000000000000" pitchFamily="2" charset="-122"/>
                <a:sym typeface="字魂58号-创中黑" panose="00000500000000000000" pitchFamily="2" charset="-122"/>
              </a:rPr>
              <a:t>đẹp</a:t>
            </a:r>
            <a:endParaRPr lang="en-US" altLang="zh-CN" sz="5400" b="1" dirty="0">
              <a:solidFill>
                <a:srgbClr val="549586"/>
              </a:solidFill>
              <a:ea typeface="字魂58号-创中黑" panose="00000500000000000000" pitchFamily="2" charset="-122"/>
              <a:sym typeface="字魂58号-创中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988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238424"/>
            <a:chOff x="4144021" y="1484380"/>
            <a:chExt cx="7574794" cy="497677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xmlns="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xmlns="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752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khoăn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: “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quốc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Khuyên Trung tuổi nhỏ mình làm việc nhỏ ví dụ như: chăm sóc, bảo vệ thiên nhiên; yêu thương, kính trọng chăm sóc ông bà, cha mẹ,..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188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496036" y="710252"/>
            <a:ext cx="9245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Quê hương đất nước của chúng ta có rất nhiều vẻ đẹp, cũng như bản thân chúng ta biết chia sẻ đồ dùng cho các bạn còn khó khăn. 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rPr>
              <a:t>ản thân chúng ta còn nhỏ thì chúng ta làm việc nhỏ để góp phần thể hiện tình yêu quê hương, đất nước.</a:t>
            </a:r>
            <a:endParaRPr kumimoji="0" lang="en-US" sz="32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xmlns="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2" y="3966111"/>
            <a:ext cx="2533313" cy="265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60EA724-00A0-4E28-A57B-3BC5E6FFA45A}"/>
              </a:ext>
            </a:extLst>
          </p:cNvPr>
          <p:cNvGrpSpPr/>
          <p:nvPr/>
        </p:nvGrpSpPr>
        <p:grpSpPr>
          <a:xfrm>
            <a:off x="6802297" y="674956"/>
            <a:ext cx="4772074" cy="5726636"/>
            <a:chOff x="6854542" y="1602596"/>
            <a:chExt cx="4772074" cy="4845456"/>
          </a:xfrm>
        </p:grpSpPr>
        <p:grpSp>
          <p:nvGrpSpPr>
            <p:cNvPr id="8" name="Graphic 7">
              <a:extLst>
                <a:ext uri="{FF2B5EF4-FFF2-40B4-BE49-F238E27FC236}">
                  <a16:creationId xmlns:a16="http://schemas.microsoft.com/office/drawing/2014/main" xmlns="" id="{C4CCA00C-6808-4AB4-BB43-1ED71B7620F5}"/>
                </a:ext>
              </a:extLst>
            </p:cNvPr>
            <p:cNvGrpSpPr/>
            <p:nvPr/>
          </p:nvGrpSpPr>
          <p:grpSpPr>
            <a:xfrm>
              <a:off x="6882011" y="3710568"/>
              <a:ext cx="4744605" cy="2737484"/>
              <a:chOff x="7137419" y="3431380"/>
              <a:chExt cx="4112894" cy="2350770"/>
            </a:xfrm>
            <a:solidFill>
              <a:srgbClr val="65D8F5"/>
            </a:solidFill>
          </p:grpSpPr>
          <p:sp>
            <p:nvSpPr>
              <p:cNvPr id="3084" name="Freeform: Shape 3083">
                <a:extLst>
                  <a:ext uri="{FF2B5EF4-FFF2-40B4-BE49-F238E27FC236}">
                    <a16:creationId xmlns:a16="http://schemas.microsoft.com/office/drawing/2014/main" xmlns="" id="{9FD98D99-635C-4716-A2A8-8EB3AE25403E}"/>
                  </a:ext>
                </a:extLst>
              </p:cNvPr>
              <p:cNvSpPr/>
              <p:nvPr/>
            </p:nvSpPr>
            <p:spPr>
              <a:xfrm>
                <a:off x="10522604" y="3638073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4788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5" name="Freeform: Shape 3084">
                <a:extLst>
                  <a:ext uri="{FF2B5EF4-FFF2-40B4-BE49-F238E27FC236}">
                    <a16:creationId xmlns:a16="http://schemas.microsoft.com/office/drawing/2014/main" xmlns="" id="{408F0451-88D2-4E86-82C1-12C81AB953CE}"/>
                  </a:ext>
                </a:extLst>
              </p:cNvPr>
              <p:cNvSpPr/>
              <p:nvPr/>
            </p:nvSpPr>
            <p:spPr>
              <a:xfrm>
                <a:off x="10694054" y="3431380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3835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6" name="Freeform: Shape 3085">
                <a:extLst>
                  <a:ext uri="{FF2B5EF4-FFF2-40B4-BE49-F238E27FC236}">
                    <a16:creationId xmlns:a16="http://schemas.microsoft.com/office/drawing/2014/main" xmlns="" id="{91DEC802-AF1C-4790-84BD-A40EEBF9ECB2}"/>
                  </a:ext>
                </a:extLst>
              </p:cNvPr>
              <p:cNvSpPr/>
              <p:nvPr/>
            </p:nvSpPr>
            <p:spPr>
              <a:xfrm>
                <a:off x="11011237" y="384476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7" name="Freeform: Shape 3086">
                <a:extLst>
                  <a:ext uri="{FF2B5EF4-FFF2-40B4-BE49-F238E27FC236}">
                    <a16:creationId xmlns:a16="http://schemas.microsoft.com/office/drawing/2014/main" xmlns="" id="{9B834F2C-610C-419F-9EDB-F90566EA89FF}"/>
                  </a:ext>
                </a:extLst>
              </p:cNvPr>
              <p:cNvSpPr/>
              <p:nvPr/>
            </p:nvSpPr>
            <p:spPr>
              <a:xfrm>
                <a:off x="10981709" y="43267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8" name="Freeform: Shape 3087">
                <a:extLst>
                  <a:ext uri="{FF2B5EF4-FFF2-40B4-BE49-F238E27FC236}">
                    <a16:creationId xmlns:a16="http://schemas.microsoft.com/office/drawing/2014/main" xmlns="" id="{7400E020-4084-479A-865C-5EC8D36A4DAC}"/>
                  </a:ext>
                </a:extLst>
              </p:cNvPr>
              <p:cNvSpPr/>
              <p:nvPr/>
            </p:nvSpPr>
            <p:spPr>
              <a:xfrm>
                <a:off x="10944562" y="355615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3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3"/>
                      <a:pt x="0" y="164783"/>
                    </a:cubicBezTo>
                    <a:cubicBezTo>
                      <a:pt x="0" y="164783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9" name="Freeform: Shape 3088">
                <a:extLst>
                  <a:ext uri="{FF2B5EF4-FFF2-40B4-BE49-F238E27FC236}">
                    <a16:creationId xmlns:a16="http://schemas.microsoft.com/office/drawing/2014/main" xmlns="" id="{2BCDEC04-1CB4-4C76-805E-60BB1E630537}"/>
                  </a:ext>
                </a:extLst>
              </p:cNvPr>
              <p:cNvSpPr/>
              <p:nvPr/>
            </p:nvSpPr>
            <p:spPr>
              <a:xfrm>
                <a:off x="7535564" y="4612481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2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7"/>
                      <a:pt x="339090" y="0"/>
                      <a:pt x="339090" y="0"/>
                    </a:cubicBezTo>
                    <a:cubicBezTo>
                      <a:pt x="339090" y="0"/>
                      <a:pt x="267653" y="44767"/>
                      <a:pt x="159068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0" name="Freeform: Shape 3089">
                <a:extLst>
                  <a:ext uri="{FF2B5EF4-FFF2-40B4-BE49-F238E27FC236}">
                    <a16:creationId xmlns:a16="http://schemas.microsoft.com/office/drawing/2014/main" xmlns="" id="{427F94CF-E37E-41A8-BD8C-D350A94DF264}"/>
                  </a:ext>
                </a:extLst>
              </p:cNvPr>
              <p:cNvSpPr/>
              <p:nvPr/>
            </p:nvSpPr>
            <p:spPr>
              <a:xfrm>
                <a:off x="7857509" y="485536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1" name="Freeform: Shape 3090">
                <a:extLst>
                  <a:ext uri="{FF2B5EF4-FFF2-40B4-BE49-F238E27FC236}">
                    <a16:creationId xmlns:a16="http://schemas.microsoft.com/office/drawing/2014/main" xmlns="" id="{577A362D-57B3-4B78-A9F0-4AB2D7DB6B6E}"/>
                  </a:ext>
                </a:extLst>
              </p:cNvPr>
              <p:cNvSpPr/>
              <p:nvPr/>
            </p:nvSpPr>
            <p:spPr>
              <a:xfrm>
                <a:off x="7588904" y="536019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2" name="Freeform: Shape 3091">
                <a:extLst>
                  <a:ext uri="{FF2B5EF4-FFF2-40B4-BE49-F238E27FC236}">
                    <a16:creationId xmlns:a16="http://schemas.microsoft.com/office/drawing/2014/main" xmlns="" id="{362336B6-EDED-4C6E-B45F-A74E13A84B88}"/>
                  </a:ext>
                </a:extLst>
              </p:cNvPr>
              <p:cNvSpPr/>
              <p:nvPr/>
            </p:nvSpPr>
            <p:spPr>
              <a:xfrm>
                <a:off x="8068964" y="53935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3" name="Freeform: Shape 3092">
                <a:extLst>
                  <a:ext uri="{FF2B5EF4-FFF2-40B4-BE49-F238E27FC236}">
                    <a16:creationId xmlns:a16="http://schemas.microsoft.com/office/drawing/2014/main" xmlns="" id="{BF9B5AD3-80B6-4065-B204-AF48697AC935}"/>
                  </a:ext>
                </a:extLst>
              </p:cNvPr>
              <p:cNvSpPr/>
              <p:nvPr/>
            </p:nvSpPr>
            <p:spPr>
              <a:xfrm>
                <a:off x="7250766" y="55754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4" name="Freeform: Shape 3093">
                <a:extLst>
                  <a:ext uri="{FF2B5EF4-FFF2-40B4-BE49-F238E27FC236}">
                    <a16:creationId xmlns:a16="http://schemas.microsoft.com/office/drawing/2014/main" xmlns="" id="{61454ACC-C3DD-4950-987B-45796AC2EA44}"/>
                  </a:ext>
                </a:extLst>
              </p:cNvPr>
              <p:cNvSpPr/>
              <p:nvPr/>
            </p:nvSpPr>
            <p:spPr>
              <a:xfrm>
                <a:off x="10754062" y="458676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3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5" name="Freeform: Shape 3094">
                <a:extLst>
                  <a:ext uri="{FF2B5EF4-FFF2-40B4-BE49-F238E27FC236}">
                    <a16:creationId xmlns:a16="http://schemas.microsoft.com/office/drawing/2014/main" xmlns="" id="{6B25851D-F39A-4ED8-9467-56A214B51078}"/>
                  </a:ext>
                </a:extLst>
              </p:cNvPr>
              <p:cNvSpPr/>
              <p:nvPr/>
            </p:nvSpPr>
            <p:spPr>
              <a:xfrm>
                <a:off x="7137419" y="501157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6" name="Freeform: Shape 3095">
                <a:extLst>
                  <a:ext uri="{FF2B5EF4-FFF2-40B4-BE49-F238E27FC236}">
                    <a16:creationId xmlns:a16="http://schemas.microsoft.com/office/drawing/2014/main" xmlns="" id="{07FF9157-FF2A-4E25-983D-87E9F688AE33}"/>
                  </a:ext>
                </a:extLst>
              </p:cNvPr>
              <p:cNvSpPr/>
              <p:nvPr/>
            </p:nvSpPr>
            <p:spPr>
              <a:xfrm>
                <a:off x="7529849" y="5168741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2 h 164782"/>
                  <a:gd name="connsiteX2" fmla="*/ 151447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7" name="Freeform: Shape 3096">
                <a:extLst>
                  <a:ext uri="{FF2B5EF4-FFF2-40B4-BE49-F238E27FC236}">
                    <a16:creationId xmlns:a16="http://schemas.microsoft.com/office/drawing/2014/main" xmlns="" id="{11B37538-A1F5-4E3B-92C5-82646213205C}"/>
                  </a:ext>
                </a:extLst>
              </p:cNvPr>
              <p:cNvSpPr/>
              <p:nvPr/>
            </p:nvSpPr>
            <p:spPr>
              <a:xfrm>
                <a:off x="7950854" y="5593556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8" name="Freeform: Shape 3097">
                <a:extLst>
                  <a:ext uri="{FF2B5EF4-FFF2-40B4-BE49-F238E27FC236}">
                    <a16:creationId xmlns:a16="http://schemas.microsoft.com/office/drawing/2014/main" xmlns="" id="{651DEF01-F748-42FA-BDF1-A6C892E444EC}"/>
                  </a:ext>
                </a:extLst>
              </p:cNvPr>
              <p:cNvSpPr/>
              <p:nvPr/>
            </p:nvSpPr>
            <p:spPr>
              <a:xfrm>
                <a:off x="7335539" y="5038248"/>
                <a:ext cx="329565" cy="199072"/>
              </a:xfrm>
              <a:custGeom>
                <a:avLst/>
                <a:gdLst>
                  <a:gd name="connsiteX0" fmla="*/ 169545 w 329565"/>
                  <a:gd name="connsiteY0" fmla="*/ 44768 h 199072"/>
                  <a:gd name="connsiteX1" fmla="*/ 0 w 329565"/>
                  <a:gd name="connsiteY1" fmla="*/ 199072 h 199072"/>
                  <a:gd name="connsiteX2" fmla="*/ 183833 w 329565"/>
                  <a:gd name="connsiteY2" fmla="*/ 64770 h 199072"/>
                  <a:gd name="connsiteX3" fmla="*/ 329565 w 329565"/>
                  <a:gd name="connsiteY3" fmla="*/ 0 h 199072"/>
                  <a:gd name="connsiteX4" fmla="*/ 169545 w 329565"/>
                  <a:gd name="connsiteY4" fmla="*/ 44768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565" h="199072">
                    <a:moveTo>
                      <a:pt x="169545" y="44768"/>
                    </a:moveTo>
                    <a:cubicBezTo>
                      <a:pt x="148590" y="123825"/>
                      <a:pt x="0" y="199072"/>
                      <a:pt x="0" y="199072"/>
                    </a:cubicBezTo>
                    <a:cubicBezTo>
                      <a:pt x="0" y="199072"/>
                      <a:pt x="149543" y="143828"/>
                      <a:pt x="183833" y="64770"/>
                    </a:cubicBezTo>
                    <a:cubicBezTo>
                      <a:pt x="292418" y="55245"/>
                      <a:pt x="329565" y="0"/>
                      <a:pt x="329565" y="0"/>
                    </a:cubicBezTo>
                    <a:cubicBezTo>
                      <a:pt x="329565" y="0"/>
                      <a:pt x="265748" y="52388"/>
                      <a:pt x="169545" y="4476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9" name="Freeform: Shape 3098">
                <a:extLst>
                  <a:ext uri="{FF2B5EF4-FFF2-40B4-BE49-F238E27FC236}">
                    <a16:creationId xmlns:a16="http://schemas.microsoft.com/office/drawing/2014/main" xmlns="" id="{203A115F-B685-403C-AD06-5968BC49DE9C}"/>
                  </a:ext>
                </a:extLst>
              </p:cNvPr>
              <p:cNvSpPr/>
              <p:nvPr/>
            </p:nvSpPr>
            <p:spPr>
              <a:xfrm>
                <a:off x="7967046" y="5030628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2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2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0" name="Freeform: Shape 3099">
                <a:extLst>
                  <a:ext uri="{FF2B5EF4-FFF2-40B4-BE49-F238E27FC236}">
                    <a16:creationId xmlns:a16="http://schemas.microsoft.com/office/drawing/2014/main" xmlns="" id="{C1C8010C-9293-4295-8213-7304676E21FA}"/>
                  </a:ext>
                </a:extLst>
              </p:cNvPr>
              <p:cNvSpPr/>
              <p:nvPr/>
            </p:nvSpPr>
            <p:spPr>
              <a:xfrm>
                <a:off x="7183139" y="4655343"/>
                <a:ext cx="301942" cy="169544"/>
              </a:xfrm>
              <a:custGeom>
                <a:avLst/>
                <a:gdLst>
                  <a:gd name="connsiteX0" fmla="*/ 141923 w 301942"/>
                  <a:gd name="connsiteY0" fmla="*/ 30480 h 169544"/>
                  <a:gd name="connsiteX1" fmla="*/ 0 w 301942"/>
                  <a:gd name="connsiteY1" fmla="*/ 169545 h 169544"/>
                  <a:gd name="connsiteX2" fmla="*/ 150495 w 301942"/>
                  <a:gd name="connsiteY2" fmla="*/ 52388 h 169544"/>
                  <a:gd name="connsiteX3" fmla="*/ 301943 w 301942"/>
                  <a:gd name="connsiteY3" fmla="*/ 0 h 169544"/>
                  <a:gd name="connsiteX4" fmla="*/ 141923 w 301942"/>
                  <a:gd name="connsiteY4" fmla="*/ 30480 h 16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4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2"/>
                      <a:pt x="150495" y="52388"/>
                    </a:cubicBezTo>
                    <a:cubicBezTo>
                      <a:pt x="260032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1" name="Freeform: Shape 3100">
                <a:extLst>
                  <a:ext uri="{FF2B5EF4-FFF2-40B4-BE49-F238E27FC236}">
                    <a16:creationId xmlns:a16="http://schemas.microsoft.com/office/drawing/2014/main" xmlns="" id="{C9C5B34A-A46D-4E51-AA11-4FE7106CCADC}"/>
                  </a:ext>
                </a:extLst>
              </p:cNvPr>
              <p:cNvSpPr/>
              <p:nvPr/>
            </p:nvSpPr>
            <p:spPr>
              <a:xfrm>
                <a:off x="7139324" y="532304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7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2" name="Freeform: Shape 3101">
                <a:extLst>
                  <a:ext uri="{FF2B5EF4-FFF2-40B4-BE49-F238E27FC236}">
                    <a16:creationId xmlns:a16="http://schemas.microsoft.com/office/drawing/2014/main" xmlns="" id="{CBE38928-0F01-44A2-BF83-015C790F59E7}"/>
                  </a:ext>
                </a:extLst>
              </p:cNvPr>
              <p:cNvSpPr/>
              <p:nvPr/>
            </p:nvSpPr>
            <p:spPr>
              <a:xfrm>
                <a:off x="9682499" y="398954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2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3" name="Freeform: Shape 3102">
                <a:extLst>
                  <a:ext uri="{FF2B5EF4-FFF2-40B4-BE49-F238E27FC236}">
                    <a16:creationId xmlns:a16="http://schemas.microsoft.com/office/drawing/2014/main" xmlns="" id="{1A120ACE-D88B-48EE-8B1C-EA8723D64D75}"/>
                  </a:ext>
                </a:extLst>
              </p:cNvPr>
              <p:cNvSpPr/>
              <p:nvPr/>
            </p:nvSpPr>
            <p:spPr>
              <a:xfrm>
                <a:off x="10741679" y="417052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7653" y="43815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4" name="Freeform: Shape 3103">
                <a:extLst>
                  <a:ext uri="{FF2B5EF4-FFF2-40B4-BE49-F238E27FC236}">
                    <a16:creationId xmlns:a16="http://schemas.microsoft.com/office/drawing/2014/main" xmlns="" id="{5D99697A-F216-430B-98CB-C5C1D34EE496}"/>
                  </a:ext>
                </a:extLst>
              </p:cNvPr>
              <p:cNvSpPr/>
              <p:nvPr/>
            </p:nvSpPr>
            <p:spPr>
              <a:xfrm>
                <a:off x="10463549" y="401907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2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5" name="Freeform: Shape 3104">
                <a:extLst>
                  <a:ext uri="{FF2B5EF4-FFF2-40B4-BE49-F238E27FC236}">
                    <a16:creationId xmlns:a16="http://schemas.microsoft.com/office/drawing/2014/main" xmlns="" id="{9D1B80D2-598C-43D2-8549-3B5143C16279}"/>
                  </a:ext>
                </a:extLst>
              </p:cNvPr>
              <p:cNvSpPr/>
              <p:nvPr/>
            </p:nvSpPr>
            <p:spPr>
              <a:xfrm>
                <a:off x="9178627" y="41981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6" name="Freeform: Shape 3105">
                <a:extLst>
                  <a:ext uri="{FF2B5EF4-FFF2-40B4-BE49-F238E27FC236}">
                    <a16:creationId xmlns:a16="http://schemas.microsoft.com/office/drawing/2014/main" xmlns="" id="{4D47620C-527B-40F2-B0B4-C7D31407AE07}"/>
                  </a:ext>
                </a:extLst>
              </p:cNvPr>
              <p:cNvSpPr/>
              <p:nvPr/>
            </p:nvSpPr>
            <p:spPr>
              <a:xfrm>
                <a:off x="9503429" y="39371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2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7" name="Freeform: Shape 3106">
                <a:extLst>
                  <a:ext uri="{FF2B5EF4-FFF2-40B4-BE49-F238E27FC236}">
                    <a16:creationId xmlns:a16="http://schemas.microsoft.com/office/drawing/2014/main" xmlns="" id="{E34B4879-D087-424F-8FF7-2D00DAFBECDE}"/>
                  </a:ext>
                </a:extLst>
              </p:cNvPr>
              <p:cNvSpPr/>
              <p:nvPr/>
            </p:nvSpPr>
            <p:spPr>
              <a:xfrm>
                <a:off x="8846204" y="452389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8" name="Freeform: Shape 3107">
                <a:extLst>
                  <a:ext uri="{FF2B5EF4-FFF2-40B4-BE49-F238E27FC236}">
                    <a16:creationId xmlns:a16="http://schemas.microsoft.com/office/drawing/2014/main" xmlns="" id="{E3DA1C7E-5331-4E20-BA63-3003478C023F}"/>
                  </a:ext>
                </a:extLst>
              </p:cNvPr>
              <p:cNvSpPr/>
              <p:nvPr/>
            </p:nvSpPr>
            <p:spPr>
              <a:xfrm>
                <a:off x="9565341" y="433720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9" name="Freeform: Shape 3108">
                <a:extLst>
                  <a:ext uri="{FF2B5EF4-FFF2-40B4-BE49-F238E27FC236}">
                    <a16:creationId xmlns:a16="http://schemas.microsoft.com/office/drawing/2014/main" xmlns="" id="{26D06FB0-CA1F-4CF0-A191-C65B13A53E13}"/>
                  </a:ext>
                </a:extLst>
              </p:cNvPr>
              <p:cNvSpPr/>
              <p:nvPr/>
            </p:nvSpPr>
            <p:spPr>
              <a:xfrm>
                <a:off x="10681672" y="3735228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0" name="Freeform: Shape 3109">
                <a:extLst>
                  <a:ext uri="{FF2B5EF4-FFF2-40B4-BE49-F238E27FC236}">
                    <a16:creationId xmlns:a16="http://schemas.microsoft.com/office/drawing/2014/main" xmlns="" id="{3EC18B55-C8F5-4968-9235-D20F79635FB8}"/>
                  </a:ext>
                </a:extLst>
              </p:cNvPr>
              <p:cNvSpPr/>
              <p:nvPr/>
            </p:nvSpPr>
            <p:spPr>
              <a:xfrm>
                <a:off x="9158624" y="4441031"/>
                <a:ext cx="272415" cy="164782"/>
              </a:xfrm>
              <a:custGeom>
                <a:avLst/>
                <a:gdLst>
                  <a:gd name="connsiteX0" fmla="*/ 140017 w 272415"/>
                  <a:gd name="connsiteY0" fmla="*/ 37147 h 164782"/>
                  <a:gd name="connsiteX1" fmla="*/ 0 w 272415"/>
                  <a:gd name="connsiteY1" fmla="*/ 164782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7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1" name="Freeform: Shape 3110">
                <a:extLst>
                  <a:ext uri="{FF2B5EF4-FFF2-40B4-BE49-F238E27FC236}">
                    <a16:creationId xmlns:a16="http://schemas.microsoft.com/office/drawing/2014/main" xmlns="" id="{5D1072D9-D700-4ADC-A4D9-2E902B175556}"/>
                  </a:ext>
                </a:extLst>
              </p:cNvPr>
              <p:cNvSpPr/>
              <p:nvPr/>
            </p:nvSpPr>
            <p:spPr>
              <a:xfrm>
                <a:off x="10264476" y="3856196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7 h 137159"/>
                  <a:gd name="connsiteX3" fmla="*/ 227648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7"/>
                    </a:cubicBezTo>
                    <a:cubicBezTo>
                      <a:pt x="201930" y="38100"/>
                      <a:pt x="227648" y="0"/>
                      <a:pt x="227648" y="0"/>
                    </a:cubicBezTo>
                    <a:cubicBezTo>
                      <a:pt x="227648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2" name="Freeform: Shape 3111">
                <a:extLst>
                  <a:ext uri="{FF2B5EF4-FFF2-40B4-BE49-F238E27FC236}">
                    <a16:creationId xmlns:a16="http://schemas.microsoft.com/office/drawing/2014/main" xmlns="" id="{F4B8D682-ACAB-4226-A733-6E2919812A17}"/>
                  </a:ext>
                </a:extLst>
              </p:cNvPr>
              <p:cNvSpPr/>
              <p:nvPr/>
            </p:nvSpPr>
            <p:spPr>
              <a:xfrm>
                <a:off x="10242569" y="343614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7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7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2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3" name="Freeform: Shape 3112">
                <a:extLst>
                  <a:ext uri="{FF2B5EF4-FFF2-40B4-BE49-F238E27FC236}">
                    <a16:creationId xmlns:a16="http://schemas.microsoft.com/office/drawing/2014/main" xmlns="" id="{37F28977-638A-4DA3-94FB-A5A39671A1BE}"/>
                  </a:ext>
                </a:extLst>
              </p:cNvPr>
              <p:cNvSpPr/>
              <p:nvPr/>
            </p:nvSpPr>
            <p:spPr>
              <a:xfrm>
                <a:off x="9888239" y="3675221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2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2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2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8580"/>
                      <a:pt x="220980" y="5810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4" name="Freeform: Shape 3113">
                <a:extLst>
                  <a:ext uri="{FF2B5EF4-FFF2-40B4-BE49-F238E27FC236}">
                    <a16:creationId xmlns:a16="http://schemas.microsoft.com/office/drawing/2014/main" xmlns="" id="{0BD47497-CDAC-44EF-94D0-02ADC3A55007}"/>
                  </a:ext>
                </a:extLst>
              </p:cNvPr>
              <p:cNvSpPr/>
              <p:nvPr/>
            </p:nvSpPr>
            <p:spPr>
              <a:xfrm>
                <a:off x="10502601" y="491632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5" name="Freeform: Shape 3114">
                <a:extLst>
                  <a:ext uri="{FF2B5EF4-FFF2-40B4-BE49-F238E27FC236}">
                    <a16:creationId xmlns:a16="http://schemas.microsoft.com/office/drawing/2014/main" xmlns="" id="{5297269C-BF1C-4820-82B5-99F875F23B33}"/>
                  </a:ext>
                </a:extLst>
              </p:cNvPr>
              <p:cNvSpPr/>
              <p:nvPr/>
            </p:nvSpPr>
            <p:spPr>
              <a:xfrm>
                <a:off x="10139699" y="441150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6" name="Freeform: Shape 3115">
                <a:extLst>
                  <a:ext uri="{FF2B5EF4-FFF2-40B4-BE49-F238E27FC236}">
                    <a16:creationId xmlns:a16="http://schemas.microsoft.com/office/drawing/2014/main" xmlns="" id="{92870297-299E-4655-ADB9-CA0F6681BBEC}"/>
                  </a:ext>
                </a:extLst>
              </p:cNvPr>
              <p:cNvSpPr/>
              <p:nvPr/>
            </p:nvSpPr>
            <p:spPr>
              <a:xfrm>
                <a:off x="9963487" y="46934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7" name="Freeform: Shape 3116">
                <a:extLst>
                  <a:ext uri="{FF2B5EF4-FFF2-40B4-BE49-F238E27FC236}">
                    <a16:creationId xmlns:a16="http://schemas.microsoft.com/office/drawing/2014/main" xmlns="" id="{A88524B4-4338-49A7-9129-33E943246554}"/>
                  </a:ext>
                </a:extLst>
              </p:cNvPr>
              <p:cNvSpPr/>
              <p:nvPr/>
            </p:nvSpPr>
            <p:spPr>
              <a:xfrm>
                <a:off x="10542607" y="448484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8" name="Freeform: Shape 3117">
                <a:extLst>
                  <a:ext uri="{FF2B5EF4-FFF2-40B4-BE49-F238E27FC236}">
                    <a16:creationId xmlns:a16="http://schemas.microsoft.com/office/drawing/2014/main" xmlns="" id="{803DA2BB-D886-4260-890D-7D9EBA010974}"/>
                  </a:ext>
                </a:extLst>
              </p:cNvPr>
              <p:cNvSpPr/>
              <p:nvPr/>
            </p:nvSpPr>
            <p:spPr>
              <a:xfrm>
                <a:off x="10110172" y="490680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9" name="Freeform: Shape 3118">
                <a:extLst>
                  <a:ext uri="{FF2B5EF4-FFF2-40B4-BE49-F238E27FC236}">
                    <a16:creationId xmlns:a16="http://schemas.microsoft.com/office/drawing/2014/main" xmlns="" id="{51E8E78E-A1C1-4776-BF1E-79653A0963DA}"/>
                  </a:ext>
                </a:extLst>
              </p:cNvPr>
              <p:cNvSpPr/>
              <p:nvPr/>
            </p:nvSpPr>
            <p:spPr>
              <a:xfrm>
                <a:off x="10911224" y="472201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0" name="Freeform: Shape 3119">
                <a:extLst>
                  <a:ext uri="{FF2B5EF4-FFF2-40B4-BE49-F238E27FC236}">
                    <a16:creationId xmlns:a16="http://schemas.microsoft.com/office/drawing/2014/main" xmlns="" id="{C140E92F-3984-41C1-A309-35C984A8ACF1}"/>
                  </a:ext>
                </a:extLst>
              </p:cNvPr>
              <p:cNvSpPr/>
              <p:nvPr/>
            </p:nvSpPr>
            <p:spPr>
              <a:xfrm>
                <a:off x="9734887" y="468391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1" name="Freeform: Shape 3120">
                <a:extLst>
                  <a:ext uri="{FF2B5EF4-FFF2-40B4-BE49-F238E27FC236}">
                    <a16:creationId xmlns:a16="http://schemas.microsoft.com/office/drawing/2014/main" xmlns="" id="{A827A0D1-A8CD-4AB4-AC67-B785E0440584}"/>
                  </a:ext>
                </a:extLst>
              </p:cNvPr>
              <p:cNvSpPr/>
              <p:nvPr/>
            </p:nvSpPr>
            <p:spPr>
              <a:xfrm>
                <a:off x="10421639" y="4823935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3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3" y="101918"/>
                      <a:pt x="0" y="164783"/>
                      <a:pt x="0" y="164783"/>
                    </a:cubicBezTo>
                    <a:cubicBezTo>
                      <a:pt x="0" y="164783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2" name="Freeform: Shape 3121">
                <a:extLst>
                  <a:ext uri="{FF2B5EF4-FFF2-40B4-BE49-F238E27FC236}">
                    <a16:creationId xmlns:a16="http://schemas.microsoft.com/office/drawing/2014/main" xmlns="" id="{188B2C95-54B4-4E1C-BD9A-A91821FDB850}"/>
                  </a:ext>
                </a:extLst>
              </p:cNvPr>
              <p:cNvSpPr/>
              <p:nvPr/>
            </p:nvSpPr>
            <p:spPr>
              <a:xfrm>
                <a:off x="9792989" y="5412581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3" name="Freeform: Shape 3122">
                <a:extLst>
                  <a:ext uri="{FF2B5EF4-FFF2-40B4-BE49-F238E27FC236}">
                    <a16:creationId xmlns:a16="http://schemas.microsoft.com/office/drawing/2014/main" xmlns="" id="{BD40DFC1-F7B7-4F26-97F6-D755EA2ADA2A}"/>
                  </a:ext>
                </a:extLst>
              </p:cNvPr>
              <p:cNvSpPr/>
              <p:nvPr/>
            </p:nvSpPr>
            <p:spPr>
              <a:xfrm>
                <a:off x="10160654" y="5708808"/>
                <a:ext cx="140970" cy="73342"/>
              </a:xfrm>
              <a:custGeom>
                <a:avLst/>
                <a:gdLst>
                  <a:gd name="connsiteX0" fmla="*/ 40958 w 140970"/>
                  <a:gd name="connsiteY0" fmla="*/ 35243 h 73342"/>
                  <a:gd name="connsiteX1" fmla="*/ 140970 w 140970"/>
                  <a:gd name="connsiteY1" fmla="*/ 0 h 73342"/>
                  <a:gd name="connsiteX2" fmla="*/ 35243 w 140970"/>
                  <a:gd name="connsiteY2" fmla="*/ 20955 h 73342"/>
                  <a:gd name="connsiteX3" fmla="*/ 0 w 140970"/>
                  <a:gd name="connsiteY3" fmla="*/ 73343 h 73342"/>
                  <a:gd name="connsiteX4" fmla="*/ 12383 w 140970"/>
                  <a:gd name="connsiteY4" fmla="*/ 73343 h 73342"/>
                  <a:gd name="connsiteX5" fmla="*/ 40958 w 140970"/>
                  <a:gd name="connsiteY5" fmla="*/ 35243 h 7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970" h="73342">
                    <a:moveTo>
                      <a:pt x="40958" y="35243"/>
                    </a:moveTo>
                    <a:cubicBezTo>
                      <a:pt x="113347" y="29528"/>
                      <a:pt x="140970" y="0"/>
                      <a:pt x="140970" y="0"/>
                    </a:cubicBezTo>
                    <a:cubicBezTo>
                      <a:pt x="140970" y="0"/>
                      <a:pt x="99060" y="25718"/>
                      <a:pt x="35243" y="20955"/>
                    </a:cubicBezTo>
                    <a:cubicBezTo>
                      <a:pt x="30480" y="40958"/>
                      <a:pt x="15240" y="58103"/>
                      <a:pt x="0" y="73343"/>
                    </a:cubicBezTo>
                    <a:lnTo>
                      <a:pt x="12383" y="73343"/>
                    </a:lnTo>
                    <a:cubicBezTo>
                      <a:pt x="23813" y="61913"/>
                      <a:pt x="34290" y="49530"/>
                      <a:pt x="4095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4" name="Freeform: Shape 3123">
                <a:extLst>
                  <a:ext uri="{FF2B5EF4-FFF2-40B4-BE49-F238E27FC236}">
                    <a16:creationId xmlns:a16="http://schemas.microsoft.com/office/drawing/2014/main" xmlns="" id="{0C63CBDD-809A-4E88-9C3C-6888CBED29D5}"/>
                  </a:ext>
                </a:extLst>
              </p:cNvPr>
              <p:cNvSpPr/>
              <p:nvPr/>
            </p:nvSpPr>
            <p:spPr>
              <a:xfrm>
                <a:off x="10177799" y="546211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5" name="Freeform: Shape 3124">
                <a:extLst>
                  <a:ext uri="{FF2B5EF4-FFF2-40B4-BE49-F238E27FC236}">
                    <a16:creationId xmlns:a16="http://schemas.microsoft.com/office/drawing/2014/main" xmlns="" id="{41B97CA5-7078-47CC-922D-467768427334}"/>
                  </a:ext>
                </a:extLst>
              </p:cNvPr>
              <p:cNvSpPr/>
              <p:nvPr/>
            </p:nvSpPr>
            <p:spPr>
              <a:xfrm>
                <a:off x="10392112" y="5159216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7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7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6" name="Freeform: Shape 3125">
                <a:extLst>
                  <a:ext uri="{FF2B5EF4-FFF2-40B4-BE49-F238E27FC236}">
                    <a16:creationId xmlns:a16="http://schemas.microsoft.com/office/drawing/2014/main" xmlns="" id="{6E17E3AB-009F-4FBB-A002-FD9028C1A92E}"/>
                  </a:ext>
                </a:extLst>
              </p:cNvPr>
              <p:cNvSpPr/>
              <p:nvPr/>
            </p:nvSpPr>
            <p:spPr>
              <a:xfrm>
                <a:off x="10129222" y="5219223"/>
                <a:ext cx="227647" cy="137159"/>
              </a:xfrm>
              <a:custGeom>
                <a:avLst/>
                <a:gdLst>
                  <a:gd name="connsiteX0" fmla="*/ 117157 w 227647"/>
                  <a:gd name="connsiteY0" fmla="*/ 30480 h 137159"/>
                  <a:gd name="connsiteX1" fmla="*/ 0 w 227647"/>
                  <a:gd name="connsiteY1" fmla="*/ 137160 h 137159"/>
                  <a:gd name="connsiteX2" fmla="*/ 126682 w 227647"/>
                  <a:gd name="connsiteY2" fmla="*/ 44768 h 137159"/>
                  <a:gd name="connsiteX3" fmla="*/ 227647 w 227647"/>
                  <a:gd name="connsiteY3" fmla="*/ 0 h 137159"/>
                  <a:gd name="connsiteX4" fmla="*/ 117157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7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5243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7" name="Freeform: Shape 3126">
                <a:extLst>
                  <a:ext uri="{FF2B5EF4-FFF2-40B4-BE49-F238E27FC236}">
                    <a16:creationId xmlns:a16="http://schemas.microsoft.com/office/drawing/2014/main" xmlns="" id="{CD227B73-050E-43DC-845A-97252937B19C}"/>
                  </a:ext>
                </a:extLst>
              </p:cNvPr>
              <p:cNvSpPr/>
              <p:nvPr/>
            </p:nvSpPr>
            <p:spPr>
              <a:xfrm>
                <a:off x="10616901" y="51887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8" name="Freeform: Shape 3127">
                <a:extLst>
                  <a:ext uri="{FF2B5EF4-FFF2-40B4-BE49-F238E27FC236}">
                    <a16:creationId xmlns:a16="http://schemas.microsoft.com/office/drawing/2014/main" xmlns="" id="{70E3351D-BA3A-4284-8A5E-6D3E3592A5F9}"/>
                  </a:ext>
                </a:extLst>
              </p:cNvPr>
              <p:cNvSpPr/>
              <p:nvPr/>
            </p:nvSpPr>
            <p:spPr>
              <a:xfrm>
                <a:off x="10927416" y="5484970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9" name="Freeform: Shape 3128">
                <a:extLst>
                  <a:ext uri="{FF2B5EF4-FFF2-40B4-BE49-F238E27FC236}">
                    <a16:creationId xmlns:a16="http://schemas.microsoft.com/office/drawing/2014/main" xmlns="" id="{C29C4550-8B13-470F-BEEB-164735033E1F}"/>
                  </a:ext>
                </a:extLst>
              </p:cNvPr>
              <p:cNvSpPr/>
              <p:nvPr/>
            </p:nvSpPr>
            <p:spPr>
              <a:xfrm>
                <a:off x="11002664" y="523732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0" name="Freeform: Shape 3129">
                <a:extLst>
                  <a:ext uri="{FF2B5EF4-FFF2-40B4-BE49-F238E27FC236}">
                    <a16:creationId xmlns:a16="http://schemas.microsoft.com/office/drawing/2014/main" xmlns="" id="{967EA2FD-87B6-49B7-BEF6-246CD5CD2F67}"/>
                  </a:ext>
                </a:extLst>
              </p:cNvPr>
              <p:cNvSpPr/>
              <p:nvPr/>
            </p:nvSpPr>
            <p:spPr>
              <a:xfrm>
                <a:off x="10954087" y="499443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8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1" name="Freeform: Shape 3130">
                <a:extLst>
                  <a:ext uri="{FF2B5EF4-FFF2-40B4-BE49-F238E27FC236}">
                    <a16:creationId xmlns:a16="http://schemas.microsoft.com/office/drawing/2014/main" xmlns="" id="{34B00C1F-6F63-43F9-B112-2B22D2500E17}"/>
                  </a:ext>
                </a:extLst>
              </p:cNvPr>
              <p:cNvSpPr/>
              <p:nvPr/>
            </p:nvSpPr>
            <p:spPr>
              <a:xfrm>
                <a:off x="9718694" y="41952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7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2" name="Freeform: Shape 3131">
                <a:extLst>
                  <a:ext uri="{FF2B5EF4-FFF2-40B4-BE49-F238E27FC236}">
                    <a16:creationId xmlns:a16="http://schemas.microsoft.com/office/drawing/2014/main" xmlns="" id="{E485BD4E-2010-4FF8-AC14-768A7B5EDFC2}"/>
                  </a:ext>
                </a:extLst>
              </p:cNvPr>
              <p:cNvSpPr/>
              <p:nvPr/>
            </p:nvSpPr>
            <p:spPr>
              <a:xfrm>
                <a:off x="9371032" y="544210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3" y="0"/>
                      <a:pt x="378143" y="0"/>
                    </a:cubicBezTo>
                    <a:cubicBezTo>
                      <a:pt x="378143" y="0"/>
                      <a:pt x="298132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3" name="Freeform: Shape 3132">
                <a:extLst>
                  <a:ext uri="{FF2B5EF4-FFF2-40B4-BE49-F238E27FC236}">
                    <a16:creationId xmlns:a16="http://schemas.microsoft.com/office/drawing/2014/main" xmlns="" id="{B2CB1E94-6029-46ED-8ADE-277B0458EBD9}"/>
                  </a:ext>
                </a:extLst>
              </p:cNvPr>
              <p:cNvSpPr/>
              <p:nvPr/>
            </p:nvSpPr>
            <p:spPr>
              <a:xfrm>
                <a:off x="8503304" y="495157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6700" y="44768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4" name="Freeform: Shape 3133">
                <a:extLst>
                  <a:ext uri="{FF2B5EF4-FFF2-40B4-BE49-F238E27FC236}">
                    <a16:creationId xmlns:a16="http://schemas.microsoft.com/office/drawing/2014/main" xmlns="" id="{BAB96717-F10F-4FBA-87D9-2AD1A72A6159}"/>
                  </a:ext>
                </a:extLst>
              </p:cNvPr>
              <p:cNvSpPr/>
              <p:nvPr/>
            </p:nvSpPr>
            <p:spPr>
              <a:xfrm>
                <a:off x="8825249" y="519445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7180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5" name="Freeform: Shape 3134">
                <a:extLst>
                  <a:ext uri="{FF2B5EF4-FFF2-40B4-BE49-F238E27FC236}">
                    <a16:creationId xmlns:a16="http://schemas.microsoft.com/office/drawing/2014/main" xmlns="" id="{B833B7B2-537B-4F7D-B973-499B0F4658E2}"/>
                  </a:ext>
                </a:extLst>
              </p:cNvPr>
              <p:cNvSpPr/>
              <p:nvPr/>
            </p:nvSpPr>
            <p:spPr>
              <a:xfrm>
                <a:off x="8697614" y="544115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6" name="Freeform: Shape 3135">
                <a:extLst>
                  <a:ext uri="{FF2B5EF4-FFF2-40B4-BE49-F238E27FC236}">
                    <a16:creationId xmlns:a16="http://schemas.microsoft.com/office/drawing/2014/main" xmlns="" id="{D0A3E763-5CEE-4830-A31B-9EC154DBFA49}"/>
                  </a:ext>
                </a:extLst>
              </p:cNvPr>
              <p:cNvSpPr/>
              <p:nvPr/>
            </p:nvSpPr>
            <p:spPr>
              <a:xfrm>
                <a:off x="9134811" y="549068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7" name="Freeform: Shape 3136">
                <a:extLst>
                  <a:ext uri="{FF2B5EF4-FFF2-40B4-BE49-F238E27FC236}">
                    <a16:creationId xmlns:a16="http://schemas.microsoft.com/office/drawing/2014/main" xmlns="" id="{56521ACC-18DE-47E3-B7A0-B27D090856FE}"/>
                  </a:ext>
                </a:extLst>
              </p:cNvPr>
              <p:cNvSpPr/>
              <p:nvPr/>
            </p:nvSpPr>
            <p:spPr>
              <a:xfrm>
                <a:off x="884429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3" y="0"/>
                      <a:pt x="199073" y="0"/>
                    </a:cubicBezTo>
                    <a:cubicBezTo>
                      <a:pt x="199073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8" name="Freeform: Shape 3137">
                <a:extLst>
                  <a:ext uri="{FF2B5EF4-FFF2-40B4-BE49-F238E27FC236}">
                    <a16:creationId xmlns:a16="http://schemas.microsoft.com/office/drawing/2014/main" xmlns="" id="{5B75AF91-F049-47FB-B512-0D917B418874}"/>
                  </a:ext>
                </a:extLst>
              </p:cNvPr>
              <p:cNvSpPr/>
              <p:nvPr/>
            </p:nvSpPr>
            <p:spPr>
              <a:xfrm>
                <a:off x="766891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9" name="Freeform: Shape 3138">
                <a:extLst>
                  <a:ext uri="{FF2B5EF4-FFF2-40B4-BE49-F238E27FC236}">
                    <a16:creationId xmlns:a16="http://schemas.microsoft.com/office/drawing/2014/main" xmlns="" id="{FF9CBC90-D5E5-4EA1-9C61-6610359F57DB}"/>
                  </a:ext>
                </a:extLst>
              </p:cNvPr>
              <p:cNvSpPr/>
              <p:nvPr/>
            </p:nvSpPr>
            <p:spPr>
              <a:xfrm>
                <a:off x="990347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0" name="Freeform: Shape 3139">
                <a:extLst>
                  <a:ext uri="{FF2B5EF4-FFF2-40B4-BE49-F238E27FC236}">
                    <a16:creationId xmlns:a16="http://schemas.microsoft.com/office/drawing/2014/main" xmlns="" id="{918341F6-A6ED-4E79-99EE-76EA343A011C}"/>
                  </a:ext>
                </a:extLst>
              </p:cNvPr>
              <p:cNvSpPr/>
              <p:nvPr/>
            </p:nvSpPr>
            <p:spPr>
              <a:xfrm>
                <a:off x="1055308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1" name="Freeform: Shape 3140">
                <a:extLst>
                  <a:ext uri="{FF2B5EF4-FFF2-40B4-BE49-F238E27FC236}">
                    <a16:creationId xmlns:a16="http://schemas.microsoft.com/office/drawing/2014/main" xmlns="" id="{F31ABD8A-78FB-48B9-8041-6B60FF4DDC69}"/>
                  </a:ext>
                </a:extLst>
              </p:cNvPr>
              <p:cNvSpPr/>
              <p:nvPr/>
            </p:nvSpPr>
            <p:spPr>
              <a:xfrm>
                <a:off x="9210059" y="524398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2" name="Freeform: Shape 3141">
                <a:extLst>
                  <a:ext uri="{FF2B5EF4-FFF2-40B4-BE49-F238E27FC236}">
                    <a16:creationId xmlns:a16="http://schemas.microsoft.com/office/drawing/2014/main" xmlns="" id="{A9D41DF5-D658-458C-A0CA-E2EC02EBB878}"/>
                  </a:ext>
                </a:extLst>
              </p:cNvPr>
              <p:cNvSpPr/>
              <p:nvPr/>
            </p:nvSpPr>
            <p:spPr>
              <a:xfrm>
                <a:off x="9425324" y="4941093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3" name="Freeform: Shape 3142">
                <a:extLst>
                  <a:ext uri="{FF2B5EF4-FFF2-40B4-BE49-F238E27FC236}">
                    <a16:creationId xmlns:a16="http://schemas.microsoft.com/office/drawing/2014/main" xmlns="" id="{72636A81-E315-4C4D-8BC3-3641D3F68254}"/>
                  </a:ext>
                </a:extLst>
              </p:cNvPr>
              <p:cNvSpPr/>
              <p:nvPr/>
            </p:nvSpPr>
            <p:spPr>
              <a:xfrm>
                <a:off x="9372936" y="469153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4" name="Freeform: Shape 3143">
                <a:extLst>
                  <a:ext uri="{FF2B5EF4-FFF2-40B4-BE49-F238E27FC236}">
                    <a16:creationId xmlns:a16="http://schemas.microsoft.com/office/drawing/2014/main" xmlns="" id="{713063D7-6F4C-4482-A377-0D653BE474B7}"/>
                  </a:ext>
                </a:extLst>
              </p:cNvPr>
              <p:cNvSpPr/>
              <p:nvPr/>
            </p:nvSpPr>
            <p:spPr>
              <a:xfrm>
                <a:off x="8305184" y="5536406"/>
                <a:ext cx="272414" cy="164782"/>
              </a:xfrm>
              <a:custGeom>
                <a:avLst/>
                <a:gdLst>
                  <a:gd name="connsiteX0" fmla="*/ 140018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8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8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5" name="Freeform: Shape 3144">
                <a:extLst>
                  <a:ext uri="{FF2B5EF4-FFF2-40B4-BE49-F238E27FC236}">
                    <a16:creationId xmlns:a16="http://schemas.microsoft.com/office/drawing/2014/main" xmlns="" id="{80E0C47D-6E43-4D2E-9856-F70AA2BA5B24}"/>
                  </a:ext>
                </a:extLst>
              </p:cNvPr>
              <p:cNvSpPr/>
              <p:nvPr/>
            </p:nvSpPr>
            <p:spPr>
              <a:xfrm>
                <a:off x="9161482" y="5000148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8 h 137159"/>
                  <a:gd name="connsiteX3" fmla="*/ 227647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6" name="Freeform: Shape 3145">
                <a:extLst>
                  <a:ext uri="{FF2B5EF4-FFF2-40B4-BE49-F238E27FC236}">
                    <a16:creationId xmlns:a16="http://schemas.microsoft.com/office/drawing/2014/main" xmlns="" id="{04AAF338-BB9F-4237-A9ED-FA23847CC644}"/>
                  </a:ext>
                </a:extLst>
              </p:cNvPr>
              <p:cNvSpPr/>
              <p:nvPr/>
            </p:nvSpPr>
            <p:spPr>
              <a:xfrm>
                <a:off x="8310899" y="5201126"/>
                <a:ext cx="430529" cy="260032"/>
              </a:xfrm>
              <a:custGeom>
                <a:avLst/>
                <a:gdLst>
                  <a:gd name="connsiteX0" fmla="*/ 220980 w 430529"/>
                  <a:gd name="connsiteY0" fmla="*/ 58103 h 260032"/>
                  <a:gd name="connsiteX1" fmla="*/ 0 w 430529"/>
                  <a:gd name="connsiteY1" fmla="*/ 260032 h 260032"/>
                  <a:gd name="connsiteX2" fmla="*/ 240030 w 430529"/>
                  <a:gd name="connsiteY2" fmla="*/ 84772 h 260032"/>
                  <a:gd name="connsiteX3" fmla="*/ 430530 w 430529"/>
                  <a:gd name="connsiteY3" fmla="*/ 0 h 260032"/>
                  <a:gd name="connsiteX4" fmla="*/ 220980 w 430529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29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6710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7" name="Freeform: Shape 3146">
                <a:extLst>
                  <a:ext uri="{FF2B5EF4-FFF2-40B4-BE49-F238E27FC236}">
                    <a16:creationId xmlns:a16="http://schemas.microsoft.com/office/drawing/2014/main" xmlns="" id="{9CAE8167-36D3-4CE7-92A7-91C29FC9FE81}"/>
                  </a:ext>
                </a:extLst>
              </p:cNvPr>
              <p:cNvSpPr/>
              <p:nvPr/>
            </p:nvSpPr>
            <p:spPr>
              <a:xfrm>
                <a:off x="9603441" y="51477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3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8" name="Freeform: Shape 3147">
                <a:extLst>
                  <a:ext uri="{FF2B5EF4-FFF2-40B4-BE49-F238E27FC236}">
                    <a16:creationId xmlns:a16="http://schemas.microsoft.com/office/drawing/2014/main" xmlns="" id="{78CEBB01-BA38-47F5-AC77-986C14998723}"/>
                  </a:ext>
                </a:extLst>
              </p:cNvPr>
              <p:cNvSpPr/>
              <p:nvPr/>
            </p:nvSpPr>
            <p:spPr>
              <a:xfrm>
                <a:off x="8316614" y="4750593"/>
                <a:ext cx="339089" cy="190500"/>
              </a:xfrm>
              <a:custGeom>
                <a:avLst/>
                <a:gdLst>
                  <a:gd name="connsiteX0" fmla="*/ 159067 w 339089"/>
                  <a:gd name="connsiteY0" fmla="*/ 35242 h 190500"/>
                  <a:gd name="connsiteX1" fmla="*/ 0 w 339089"/>
                  <a:gd name="connsiteY1" fmla="*/ 190500 h 190500"/>
                  <a:gd name="connsiteX2" fmla="*/ 169545 w 339089"/>
                  <a:gd name="connsiteY2" fmla="*/ 59055 h 190500"/>
                  <a:gd name="connsiteX3" fmla="*/ 339090 w 339089"/>
                  <a:gd name="connsiteY3" fmla="*/ 0 h 190500"/>
                  <a:gd name="connsiteX4" fmla="*/ 159067 w 339089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89" h="190500">
                    <a:moveTo>
                      <a:pt x="159067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2" y="147638"/>
                      <a:pt x="169545" y="59055"/>
                    </a:cubicBezTo>
                    <a:cubicBezTo>
                      <a:pt x="292417" y="48577"/>
                      <a:pt x="339090" y="0"/>
                      <a:pt x="339090" y="0"/>
                    </a:cubicBezTo>
                    <a:cubicBezTo>
                      <a:pt x="339090" y="0"/>
                      <a:pt x="267652" y="44767"/>
                      <a:pt x="159067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49" name="Freeform: Shape 3148">
                <a:extLst>
                  <a:ext uri="{FF2B5EF4-FFF2-40B4-BE49-F238E27FC236}">
                    <a16:creationId xmlns:a16="http://schemas.microsoft.com/office/drawing/2014/main" xmlns="" id="{2DCF2582-948B-4EEE-97DD-DB1F997601DA}"/>
                  </a:ext>
                </a:extLst>
              </p:cNvPr>
              <p:cNvSpPr/>
              <p:nvPr/>
            </p:nvSpPr>
            <p:spPr>
              <a:xfrm>
                <a:off x="8845252" y="4762023"/>
                <a:ext cx="188595" cy="105727"/>
              </a:xfrm>
              <a:custGeom>
                <a:avLst/>
                <a:gdLst>
                  <a:gd name="connsiteX0" fmla="*/ 88583 w 188595"/>
                  <a:gd name="connsiteY0" fmla="*/ 19050 h 105727"/>
                  <a:gd name="connsiteX1" fmla="*/ 0 w 188595"/>
                  <a:gd name="connsiteY1" fmla="*/ 105728 h 105727"/>
                  <a:gd name="connsiteX2" fmla="*/ 94297 w 188595"/>
                  <a:gd name="connsiteY2" fmla="*/ 32385 h 105727"/>
                  <a:gd name="connsiteX3" fmla="*/ 188595 w 188595"/>
                  <a:gd name="connsiteY3" fmla="*/ 0 h 105727"/>
                  <a:gd name="connsiteX4" fmla="*/ 88583 w 188595"/>
                  <a:gd name="connsiteY4" fmla="*/ 1905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5" h="105727">
                    <a:moveTo>
                      <a:pt x="88583" y="19050"/>
                    </a:moveTo>
                    <a:cubicBezTo>
                      <a:pt x="76200" y="68580"/>
                      <a:pt x="0" y="105728"/>
                      <a:pt x="0" y="105728"/>
                    </a:cubicBezTo>
                    <a:cubicBezTo>
                      <a:pt x="0" y="105728"/>
                      <a:pt x="72390" y="81915"/>
                      <a:pt x="94297" y="32385"/>
                    </a:cubicBezTo>
                    <a:cubicBezTo>
                      <a:pt x="161925" y="26670"/>
                      <a:pt x="188595" y="0"/>
                      <a:pt x="188595" y="0"/>
                    </a:cubicBezTo>
                    <a:cubicBezTo>
                      <a:pt x="188595" y="0"/>
                      <a:pt x="148590" y="23813"/>
                      <a:pt x="88583" y="1905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0" name="Freeform: Shape 3149">
                <a:extLst>
                  <a:ext uri="{FF2B5EF4-FFF2-40B4-BE49-F238E27FC236}">
                    <a16:creationId xmlns:a16="http://schemas.microsoft.com/office/drawing/2014/main" xmlns="" id="{5B1E1EE9-D2EC-4E0A-969E-7880EF5A6FA3}"/>
                  </a:ext>
                </a:extLst>
              </p:cNvPr>
              <p:cNvSpPr/>
              <p:nvPr/>
            </p:nvSpPr>
            <p:spPr>
              <a:xfrm>
                <a:off x="8893829" y="484679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9053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7">
              <a:extLst>
                <a:ext uri="{FF2B5EF4-FFF2-40B4-BE49-F238E27FC236}">
                  <a16:creationId xmlns:a16="http://schemas.microsoft.com/office/drawing/2014/main" xmlns="" id="{9695DCCC-250C-4C58-9123-296E7B483280}"/>
                </a:ext>
              </a:extLst>
            </p:cNvPr>
            <p:cNvGrpSpPr/>
            <p:nvPr/>
          </p:nvGrpSpPr>
          <p:grpSpPr>
            <a:xfrm>
              <a:off x="6854542" y="1602596"/>
              <a:ext cx="4754495" cy="3992533"/>
              <a:chOff x="7113607" y="1621193"/>
              <a:chExt cx="4121467" cy="3428523"/>
            </a:xfrm>
          </p:grpSpPr>
          <p:grpSp>
            <p:nvGrpSpPr>
              <p:cNvPr id="393" name="Graphic 7">
                <a:extLst>
                  <a:ext uri="{FF2B5EF4-FFF2-40B4-BE49-F238E27FC236}">
                    <a16:creationId xmlns:a16="http://schemas.microsoft.com/office/drawing/2014/main" xmlns="" id="{23E336AF-4BEC-4B40-AC46-8AB7745E78A3}"/>
                  </a:ext>
                </a:extLst>
              </p:cNvPr>
              <p:cNvGrpSpPr/>
              <p:nvPr/>
            </p:nvGrpSpPr>
            <p:grpSpPr>
              <a:xfrm>
                <a:off x="7113607" y="2354539"/>
                <a:ext cx="4111942" cy="2695177"/>
                <a:chOff x="7113607" y="2354539"/>
                <a:chExt cx="4111942" cy="2695177"/>
              </a:xfrm>
            </p:grpSpPr>
            <p:grpSp>
              <p:nvGrpSpPr>
                <p:cNvPr id="3080" name="Graphic 7">
                  <a:extLst>
                    <a:ext uri="{FF2B5EF4-FFF2-40B4-BE49-F238E27FC236}">
                      <a16:creationId xmlns:a16="http://schemas.microsoft.com/office/drawing/2014/main" xmlns="" id="{3A0E5C32-A5B4-4B2D-971B-0ED2C4DA3025}"/>
                    </a:ext>
                  </a:extLst>
                </p:cNvPr>
                <p:cNvGrpSpPr/>
                <p:nvPr/>
              </p:nvGrpSpPr>
              <p:grpSpPr>
                <a:xfrm>
                  <a:off x="7113607" y="2389346"/>
                  <a:ext cx="4111942" cy="2660370"/>
                  <a:chOff x="7113607" y="2389346"/>
                  <a:chExt cx="4111942" cy="2660370"/>
                </a:xfrm>
                <a:solidFill>
                  <a:srgbClr val="029400"/>
                </a:solidFill>
              </p:grpSpPr>
              <p:sp>
                <p:nvSpPr>
                  <p:cNvPr id="3082" name="Freeform: Shape 3081">
                    <a:extLst>
                      <a:ext uri="{FF2B5EF4-FFF2-40B4-BE49-F238E27FC236}">
                        <a16:creationId xmlns:a16="http://schemas.microsoft.com/office/drawing/2014/main" xmlns="" id="{BE1E8CB5-77B8-4EB8-AC58-A1BFCE0E3AD0}"/>
                      </a:ext>
                    </a:extLst>
                  </p:cNvPr>
                  <p:cNvSpPr/>
                  <p:nvPr/>
                </p:nvSpPr>
                <p:spPr>
                  <a:xfrm>
                    <a:off x="7113607" y="2389346"/>
                    <a:ext cx="4111942" cy="2660370"/>
                  </a:xfrm>
                  <a:custGeom>
                    <a:avLst/>
                    <a:gdLst>
                      <a:gd name="connsiteX0" fmla="*/ 4111943 w 4111942"/>
                      <a:gd name="connsiteY0" fmla="*/ 541020 h 2660370"/>
                      <a:gd name="connsiteX1" fmla="*/ 4090988 w 4111942"/>
                      <a:gd name="connsiteY1" fmla="*/ 541020 h 2660370"/>
                      <a:gd name="connsiteX2" fmla="*/ 4090988 w 4111942"/>
                      <a:gd name="connsiteY2" fmla="*/ 503872 h 2660370"/>
                      <a:gd name="connsiteX3" fmla="*/ 4053840 w 4111942"/>
                      <a:gd name="connsiteY3" fmla="*/ 503872 h 2660370"/>
                      <a:gd name="connsiteX4" fmla="*/ 4053840 w 4111942"/>
                      <a:gd name="connsiteY4" fmla="*/ 541020 h 2660370"/>
                      <a:gd name="connsiteX5" fmla="*/ 3980498 w 4111942"/>
                      <a:gd name="connsiteY5" fmla="*/ 541020 h 2660370"/>
                      <a:gd name="connsiteX6" fmla="*/ 3924300 w 4111942"/>
                      <a:gd name="connsiteY6" fmla="*/ 528638 h 2660370"/>
                      <a:gd name="connsiteX7" fmla="*/ 3935730 w 4111942"/>
                      <a:gd name="connsiteY7" fmla="*/ 507683 h 2660370"/>
                      <a:gd name="connsiteX8" fmla="*/ 3870960 w 4111942"/>
                      <a:gd name="connsiteY8" fmla="*/ 455295 h 2660370"/>
                      <a:gd name="connsiteX9" fmla="*/ 3883343 w 4111942"/>
                      <a:gd name="connsiteY9" fmla="*/ 430530 h 2660370"/>
                      <a:gd name="connsiteX10" fmla="*/ 3883343 w 4111942"/>
                      <a:gd name="connsiteY10" fmla="*/ 461010 h 2660370"/>
                      <a:gd name="connsiteX11" fmla="*/ 3935730 w 4111942"/>
                      <a:gd name="connsiteY11" fmla="*/ 461010 h 2660370"/>
                      <a:gd name="connsiteX12" fmla="*/ 3935730 w 4111942"/>
                      <a:gd name="connsiteY12" fmla="*/ 387667 h 2660370"/>
                      <a:gd name="connsiteX13" fmla="*/ 3897630 w 4111942"/>
                      <a:gd name="connsiteY13" fmla="*/ 387667 h 2660370"/>
                      <a:gd name="connsiteX14" fmla="*/ 3897630 w 4111942"/>
                      <a:gd name="connsiteY14" fmla="*/ 285750 h 2660370"/>
                      <a:gd name="connsiteX15" fmla="*/ 3806190 w 4111942"/>
                      <a:gd name="connsiteY15" fmla="*/ 285750 h 2660370"/>
                      <a:gd name="connsiteX16" fmla="*/ 3806190 w 4111942"/>
                      <a:gd name="connsiteY16" fmla="*/ 369570 h 2660370"/>
                      <a:gd name="connsiteX17" fmla="*/ 3775710 w 4111942"/>
                      <a:gd name="connsiteY17" fmla="*/ 375285 h 2660370"/>
                      <a:gd name="connsiteX18" fmla="*/ 3746183 w 4111942"/>
                      <a:gd name="connsiteY18" fmla="*/ 348615 h 2660370"/>
                      <a:gd name="connsiteX19" fmla="*/ 3646170 w 4111942"/>
                      <a:gd name="connsiteY19" fmla="*/ 384810 h 2660370"/>
                      <a:gd name="connsiteX20" fmla="*/ 3552825 w 4111942"/>
                      <a:gd name="connsiteY20" fmla="*/ 360997 h 2660370"/>
                      <a:gd name="connsiteX21" fmla="*/ 3487103 w 4111942"/>
                      <a:gd name="connsiteY21" fmla="*/ 354330 h 2660370"/>
                      <a:gd name="connsiteX22" fmla="*/ 3487103 w 4111942"/>
                      <a:gd name="connsiteY22" fmla="*/ 320992 h 2660370"/>
                      <a:gd name="connsiteX23" fmla="*/ 3487103 w 4111942"/>
                      <a:gd name="connsiteY23" fmla="*/ 320040 h 2660370"/>
                      <a:gd name="connsiteX24" fmla="*/ 3487103 w 4111942"/>
                      <a:gd name="connsiteY24" fmla="*/ 200025 h 2660370"/>
                      <a:gd name="connsiteX25" fmla="*/ 3416618 w 4111942"/>
                      <a:gd name="connsiteY25" fmla="*/ 265747 h 2660370"/>
                      <a:gd name="connsiteX26" fmla="*/ 3416618 w 4111942"/>
                      <a:gd name="connsiteY26" fmla="*/ 324803 h 2660370"/>
                      <a:gd name="connsiteX27" fmla="*/ 3370898 w 4111942"/>
                      <a:gd name="connsiteY27" fmla="*/ 332422 h 2660370"/>
                      <a:gd name="connsiteX28" fmla="*/ 3342323 w 4111942"/>
                      <a:gd name="connsiteY28" fmla="*/ 233363 h 2660370"/>
                      <a:gd name="connsiteX29" fmla="*/ 3285173 w 4111942"/>
                      <a:gd name="connsiteY29" fmla="*/ 257175 h 2660370"/>
                      <a:gd name="connsiteX30" fmla="*/ 3285173 w 4111942"/>
                      <a:gd name="connsiteY30" fmla="*/ 203835 h 2660370"/>
                      <a:gd name="connsiteX31" fmla="*/ 3285173 w 4111942"/>
                      <a:gd name="connsiteY31" fmla="*/ 201930 h 2660370"/>
                      <a:gd name="connsiteX32" fmla="*/ 3285173 w 4111942"/>
                      <a:gd name="connsiteY32" fmla="*/ 80010 h 2660370"/>
                      <a:gd name="connsiteX33" fmla="*/ 3234690 w 4111942"/>
                      <a:gd name="connsiteY33" fmla="*/ 118110 h 2660370"/>
                      <a:gd name="connsiteX34" fmla="*/ 3234690 w 4111942"/>
                      <a:gd name="connsiteY34" fmla="*/ 209550 h 2660370"/>
                      <a:gd name="connsiteX35" fmla="*/ 3140393 w 4111942"/>
                      <a:gd name="connsiteY35" fmla="*/ 208597 h 2660370"/>
                      <a:gd name="connsiteX36" fmla="*/ 3088005 w 4111942"/>
                      <a:gd name="connsiteY36" fmla="*/ 185738 h 2660370"/>
                      <a:gd name="connsiteX37" fmla="*/ 3105150 w 4111942"/>
                      <a:gd name="connsiteY37" fmla="*/ 161925 h 2660370"/>
                      <a:gd name="connsiteX38" fmla="*/ 3105150 w 4111942"/>
                      <a:gd name="connsiteY38" fmla="*/ 161925 h 2660370"/>
                      <a:gd name="connsiteX39" fmla="*/ 3105150 w 4111942"/>
                      <a:gd name="connsiteY39" fmla="*/ 41910 h 2660370"/>
                      <a:gd name="connsiteX40" fmla="*/ 3040380 w 4111942"/>
                      <a:gd name="connsiteY40" fmla="*/ 41910 h 2660370"/>
                      <a:gd name="connsiteX41" fmla="*/ 3040380 w 4111942"/>
                      <a:gd name="connsiteY41" fmla="*/ 84772 h 2660370"/>
                      <a:gd name="connsiteX42" fmla="*/ 2936558 w 4111942"/>
                      <a:gd name="connsiteY42" fmla="*/ 101917 h 2660370"/>
                      <a:gd name="connsiteX43" fmla="*/ 2930843 w 4111942"/>
                      <a:gd name="connsiteY43" fmla="*/ 101917 h 2660370"/>
                      <a:gd name="connsiteX44" fmla="*/ 2930843 w 4111942"/>
                      <a:gd name="connsiteY44" fmla="*/ 0 h 2660370"/>
                      <a:gd name="connsiteX45" fmla="*/ 2864168 w 4111942"/>
                      <a:gd name="connsiteY45" fmla="*/ 0 h 2660370"/>
                      <a:gd name="connsiteX46" fmla="*/ 2864168 w 4111942"/>
                      <a:gd name="connsiteY46" fmla="*/ 122872 h 2660370"/>
                      <a:gd name="connsiteX47" fmla="*/ 2829878 w 4111942"/>
                      <a:gd name="connsiteY47" fmla="*/ 122872 h 2660370"/>
                      <a:gd name="connsiteX48" fmla="*/ 2829878 w 4111942"/>
                      <a:gd name="connsiteY48" fmla="*/ 241935 h 2660370"/>
                      <a:gd name="connsiteX49" fmla="*/ 2829878 w 4111942"/>
                      <a:gd name="connsiteY49" fmla="*/ 243840 h 2660370"/>
                      <a:gd name="connsiteX50" fmla="*/ 2829878 w 4111942"/>
                      <a:gd name="connsiteY50" fmla="*/ 262890 h 2660370"/>
                      <a:gd name="connsiteX51" fmla="*/ 2864168 w 4111942"/>
                      <a:gd name="connsiteY51" fmla="*/ 262890 h 2660370"/>
                      <a:gd name="connsiteX52" fmla="*/ 2864168 w 4111942"/>
                      <a:gd name="connsiteY52" fmla="*/ 277178 h 2660370"/>
                      <a:gd name="connsiteX53" fmla="*/ 2930843 w 4111942"/>
                      <a:gd name="connsiteY53" fmla="*/ 277178 h 2660370"/>
                      <a:gd name="connsiteX54" fmla="*/ 2899410 w 4111942"/>
                      <a:gd name="connsiteY54" fmla="*/ 329565 h 2660370"/>
                      <a:gd name="connsiteX55" fmla="*/ 2747010 w 4111942"/>
                      <a:gd name="connsiteY55" fmla="*/ 329565 h 2660370"/>
                      <a:gd name="connsiteX56" fmla="*/ 2747010 w 4111942"/>
                      <a:gd name="connsiteY56" fmla="*/ 446722 h 2660370"/>
                      <a:gd name="connsiteX57" fmla="*/ 2747010 w 4111942"/>
                      <a:gd name="connsiteY57" fmla="*/ 447675 h 2660370"/>
                      <a:gd name="connsiteX58" fmla="*/ 2747010 w 4111942"/>
                      <a:gd name="connsiteY58" fmla="*/ 448627 h 2660370"/>
                      <a:gd name="connsiteX59" fmla="*/ 2747010 w 4111942"/>
                      <a:gd name="connsiteY59" fmla="*/ 448627 h 2660370"/>
                      <a:gd name="connsiteX60" fmla="*/ 2748915 w 4111942"/>
                      <a:gd name="connsiteY60" fmla="*/ 461010 h 2660370"/>
                      <a:gd name="connsiteX61" fmla="*/ 2797493 w 4111942"/>
                      <a:gd name="connsiteY61" fmla="*/ 501967 h 2660370"/>
                      <a:gd name="connsiteX62" fmla="*/ 2827020 w 4111942"/>
                      <a:gd name="connsiteY62" fmla="*/ 563880 h 2660370"/>
                      <a:gd name="connsiteX63" fmla="*/ 2901315 w 4111942"/>
                      <a:gd name="connsiteY63" fmla="*/ 551497 h 2660370"/>
                      <a:gd name="connsiteX64" fmla="*/ 2999423 w 4111942"/>
                      <a:gd name="connsiteY64" fmla="*/ 586740 h 2660370"/>
                      <a:gd name="connsiteX65" fmla="*/ 2935605 w 4111942"/>
                      <a:gd name="connsiteY65" fmla="*/ 586740 h 2660370"/>
                      <a:gd name="connsiteX66" fmla="*/ 2935605 w 4111942"/>
                      <a:gd name="connsiteY66" fmla="*/ 707708 h 2660370"/>
                      <a:gd name="connsiteX67" fmla="*/ 2935605 w 4111942"/>
                      <a:gd name="connsiteY67" fmla="*/ 708660 h 2660370"/>
                      <a:gd name="connsiteX68" fmla="*/ 2935605 w 4111942"/>
                      <a:gd name="connsiteY68" fmla="*/ 760095 h 2660370"/>
                      <a:gd name="connsiteX69" fmla="*/ 2961323 w 4111942"/>
                      <a:gd name="connsiteY69" fmla="*/ 760095 h 2660370"/>
                      <a:gd name="connsiteX70" fmla="*/ 2950845 w 4111942"/>
                      <a:gd name="connsiteY70" fmla="*/ 770572 h 2660370"/>
                      <a:gd name="connsiteX71" fmla="*/ 2986088 w 4111942"/>
                      <a:gd name="connsiteY71" fmla="*/ 821055 h 2660370"/>
                      <a:gd name="connsiteX72" fmla="*/ 2954655 w 4111942"/>
                      <a:gd name="connsiteY72" fmla="*/ 835343 h 2660370"/>
                      <a:gd name="connsiteX73" fmla="*/ 2903220 w 4111942"/>
                      <a:gd name="connsiteY73" fmla="*/ 822960 h 2660370"/>
                      <a:gd name="connsiteX74" fmla="*/ 2773680 w 4111942"/>
                      <a:gd name="connsiteY74" fmla="*/ 850583 h 2660370"/>
                      <a:gd name="connsiteX75" fmla="*/ 2741295 w 4111942"/>
                      <a:gd name="connsiteY75" fmla="*/ 822960 h 2660370"/>
                      <a:gd name="connsiteX76" fmla="*/ 2665095 w 4111942"/>
                      <a:gd name="connsiteY76" fmla="*/ 765810 h 2660370"/>
                      <a:gd name="connsiteX77" fmla="*/ 2606993 w 4111942"/>
                      <a:gd name="connsiteY77" fmla="*/ 780097 h 2660370"/>
                      <a:gd name="connsiteX78" fmla="*/ 2566988 w 4111942"/>
                      <a:gd name="connsiteY78" fmla="*/ 661035 h 2660370"/>
                      <a:gd name="connsiteX79" fmla="*/ 2511743 w 4111942"/>
                      <a:gd name="connsiteY79" fmla="*/ 661035 h 2660370"/>
                      <a:gd name="connsiteX80" fmla="*/ 2511743 w 4111942"/>
                      <a:gd name="connsiteY80" fmla="*/ 782002 h 2660370"/>
                      <a:gd name="connsiteX81" fmla="*/ 2581275 w 4111942"/>
                      <a:gd name="connsiteY81" fmla="*/ 907733 h 2660370"/>
                      <a:gd name="connsiteX82" fmla="*/ 2581275 w 4111942"/>
                      <a:gd name="connsiteY82" fmla="*/ 934402 h 2660370"/>
                      <a:gd name="connsiteX83" fmla="*/ 2581275 w 4111942"/>
                      <a:gd name="connsiteY83" fmla="*/ 934402 h 2660370"/>
                      <a:gd name="connsiteX84" fmla="*/ 2595563 w 4111942"/>
                      <a:gd name="connsiteY84" fmla="*/ 950595 h 2660370"/>
                      <a:gd name="connsiteX85" fmla="*/ 2595563 w 4111942"/>
                      <a:gd name="connsiteY85" fmla="*/ 981075 h 2660370"/>
                      <a:gd name="connsiteX86" fmla="*/ 2595563 w 4111942"/>
                      <a:gd name="connsiteY86" fmla="*/ 981075 h 2660370"/>
                      <a:gd name="connsiteX87" fmla="*/ 2595563 w 4111942"/>
                      <a:gd name="connsiteY87" fmla="*/ 991552 h 2660370"/>
                      <a:gd name="connsiteX88" fmla="*/ 2602230 w 4111942"/>
                      <a:gd name="connsiteY88" fmla="*/ 991552 h 2660370"/>
                      <a:gd name="connsiteX89" fmla="*/ 2606040 w 4111942"/>
                      <a:gd name="connsiteY89" fmla="*/ 994410 h 2660370"/>
                      <a:gd name="connsiteX90" fmla="*/ 2571750 w 4111942"/>
                      <a:gd name="connsiteY90" fmla="*/ 994410 h 2660370"/>
                      <a:gd name="connsiteX91" fmla="*/ 2571750 w 4111942"/>
                      <a:gd name="connsiteY91" fmla="*/ 1114425 h 2660370"/>
                      <a:gd name="connsiteX92" fmla="*/ 2571750 w 4111942"/>
                      <a:gd name="connsiteY92" fmla="*/ 1114425 h 2660370"/>
                      <a:gd name="connsiteX93" fmla="*/ 2578418 w 4111942"/>
                      <a:gd name="connsiteY93" fmla="*/ 1123950 h 2660370"/>
                      <a:gd name="connsiteX94" fmla="*/ 2578418 w 4111942"/>
                      <a:gd name="connsiteY94" fmla="*/ 1152525 h 2660370"/>
                      <a:gd name="connsiteX95" fmla="*/ 2579370 w 4111942"/>
                      <a:gd name="connsiteY95" fmla="*/ 1152525 h 2660370"/>
                      <a:gd name="connsiteX96" fmla="*/ 2579370 w 4111942"/>
                      <a:gd name="connsiteY96" fmla="*/ 1153477 h 2660370"/>
                      <a:gd name="connsiteX97" fmla="*/ 2607945 w 4111942"/>
                      <a:gd name="connsiteY97" fmla="*/ 1163002 h 2660370"/>
                      <a:gd name="connsiteX98" fmla="*/ 2551748 w 4111942"/>
                      <a:gd name="connsiteY98" fmla="*/ 1163002 h 2660370"/>
                      <a:gd name="connsiteX99" fmla="*/ 2551748 w 4111942"/>
                      <a:gd name="connsiteY99" fmla="*/ 1283970 h 2660370"/>
                      <a:gd name="connsiteX100" fmla="*/ 2551748 w 4111942"/>
                      <a:gd name="connsiteY100" fmla="*/ 1283970 h 2660370"/>
                      <a:gd name="connsiteX101" fmla="*/ 2561273 w 4111942"/>
                      <a:gd name="connsiteY101" fmla="*/ 1296352 h 2660370"/>
                      <a:gd name="connsiteX102" fmla="*/ 2561273 w 4111942"/>
                      <a:gd name="connsiteY102" fmla="*/ 1345883 h 2660370"/>
                      <a:gd name="connsiteX103" fmla="*/ 2528888 w 4111942"/>
                      <a:gd name="connsiteY103" fmla="*/ 1345883 h 2660370"/>
                      <a:gd name="connsiteX104" fmla="*/ 2528888 w 4111942"/>
                      <a:gd name="connsiteY104" fmla="*/ 1423035 h 2660370"/>
                      <a:gd name="connsiteX105" fmla="*/ 2486025 w 4111942"/>
                      <a:gd name="connsiteY105" fmla="*/ 1423035 h 2660370"/>
                      <a:gd name="connsiteX106" fmla="*/ 2486025 w 4111942"/>
                      <a:gd name="connsiteY106" fmla="*/ 1461135 h 2660370"/>
                      <a:gd name="connsiteX107" fmla="*/ 2470785 w 4111942"/>
                      <a:gd name="connsiteY107" fmla="*/ 1461135 h 2660370"/>
                      <a:gd name="connsiteX108" fmla="*/ 2470785 w 4111942"/>
                      <a:gd name="connsiteY108" fmla="*/ 1582102 h 2660370"/>
                      <a:gd name="connsiteX109" fmla="*/ 2470785 w 4111942"/>
                      <a:gd name="connsiteY109" fmla="*/ 1583055 h 2660370"/>
                      <a:gd name="connsiteX110" fmla="*/ 2470785 w 4111942"/>
                      <a:gd name="connsiteY110" fmla="*/ 1683068 h 2660370"/>
                      <a:gd name="connsiteX111" fmla="*/ 2535555 w 4111942"/>
                      <a:gd name="connsiteY111" fmla="*/ 1683068 h 2660370"/>
                      <a:gd name="connsiteX112" fmla="*/ 2530793 w 4111942"/>
                      <a:gd name="connsiteY112" fmla="*/ 1712595 h 2660370"/>
                      <a:gd name="connsiteX113" fmla="*/ 2566988 w 4111942"/>
                      <a:gd name="connsiteY113" fmla="*/ 1739265 h 2660370"/>
                      <a:gd name="connsiteX114" fmla="*/ 2528888 w 4111942"/>
                      <a:gd name="connsiteY114" fmla="*/ 1768793 h 2660370"/>
                      <a:gd name="connsiteX115" fmla="*/ 2500313 w 4111942"/>
                      <a:gd name="connsiteY115" fmla="*/ 1765935 h 2660370"/>
                      <a:gd name="connsiteX116" fmla="*/ 2500313 w 4111942"/>
                      <a:gd name="connsiteY116" fmla="*/ 1687830 h 2660370"/>
                      <a:gd name="connsiteX117" fmla="*/ 2454593 w 4111942"/>
                      <a:gd name="connsiteY117" fmla="*/ 1687830 h 2660370"/>
                      <a:gd name="connsiteX118" fmla="*/ 2454593 w 4111942"/>
                      <a:gd name="connsiteY118" fmla="*/ 1643062 h 2660370"/>
                      <a:gd name="connsiteX119" fmla="*/ 2406968 w 4111942"/>
                      <a:gd name="connsiteY119" fmla="*/ 1643062 h 2660370"/>
                      <a:gd name="connsiteX120" fmla="*/ 2406968 w 4111942"/>
                      <a:gd name="connsiteY120" fmla="*/ 1687830 h 2660370"/>
                      <a:gd name="connsiteX121" fmla="*/ 2405063 w 4111942"/>
                      <a:gd name="connsiteY121" fmla="*/ 1687830 h 2660370"/>
                      <a:gd name="connsiteX122" fmla="*/ 2405063 w 4111942"/>
                      <a:gd name="connsiteY122" fmla="*/ 1832610 h 2660370"/>
                      <a:gd name="connsiteX123" fmla="*/ 2429828 w 4111942"/>
                      <a:gd name="connsiteY123" fmla="*/ 1832610 h 2660370"/>
                      <a:gd name="connsiteX124" fmla="*/ 2438400 w 4111942"/>
                      <a:gd name="connsiteY124" fmla="*/ 1843087 h 2660370"/>
                      <a:gd name="connsiteX125" fmla="*/ 2423160 w 4111942"/>
                      <a:gd name="connsiteY125" fmla="*/ 1861185 h 2660370"/>
                      <a:gd name="connsiteX126" fmla="*/ 2451735 w 4111942"/>
                      <a:gd name="connsiteY126" fmla="*/ 1879283 h 2660370"/>
                      <a:gd name="connsiteX127" fmla="*/ 2420303 w 4111942"/>
                      <a:gd name="connsiteY127" fmla="*/ 1882140 h 2660370"/>
                      <a:gd name="connsiteX128" fmla="*/ 2345055 w 4111942"/>
                      <a:gd name="connsiteY128" fmla="*/ 1913573 h 2660370"/>
                      <a:gd name="connsiteX129" fmla="*/ 2318385 w 4111942"/>
                      <a:gd name="connsiteY129" fmla="*/ 1904048 h 2660370"/>
                      <a:gd name="connsiteX130" fmla="*/ 2300288 w 4111942"/>
                      <a:gd name="connsiteY130" fmla="*/ 1933575 h 2660370"/>
                      <a:gd name="connsiteX131" fmla="*/ 2265045 w 4111942"/>
                      <a:gd name="connsiteY131" fmla="*/ 1936433 h 2660370"/>
                      <a:gd name="connsiteX132" fmla="*/ 2182178 w 4111942"/>
                      <a:gd name="connsiteY132" fmla="*/ 1996440 h 2660370"/>
                      <a:gd name="connsiteX133" fmla="*/ 2140268 w 4111942"/>
                      <a:gd name="connsiteY133" fmla="*/ 1985962 h 2660370"/>
                      <a:gd name="connsiteX134" fmla="*/ 2111693 w 4111942"/>
                      <a:gd name="connsiteY134" fmla="*/ 2004060 h 2660370"/>
                      <a:gd name="connsiteX135" fmla="*/ 2065973 w 4111942"/>
                      <a:gd name="connsiteY135" fmla="*/ 2013585 h 2660370"/>
                      <a:gd name="connsiteX136" fmla="*/ 2051685 w 4111942"/>
                      <a:gd name="connsiteY136" fmla="*/ 2049780 h 2660370"/>
                      <a:gd name="connsiteX137" fmla="*/ 2051685 w 4111942"/>
                      <a:gd name="connsiteY137" fmla="*/ 1975485 h 2660370"/>
                      <a:gd name="connsiteX138" fmla="*/ 2004060 w 4111942"/>
                      <a:gd name="connsiteY138" fmla="*/ 1975485 h 2660370"/>
                      <a:gd name="connsiteX139" fmla="*/ 2004060 w 4111942"/>
                      <a:gd name="connsiteY139" fmla="*/ 2094548 h 2660370"/>
                      <a:gd name="connsiteX140" fmla="*/ 2004060 w 4111942"/>
                      <a:gd name="connsiteY140" fmla="*/ 2095500 h 2660370"/>
                      <a:gd name="connsiteX141" fmla="*/ 2004060 w 4111942"/>
                      <a:gd name="connsiteY141" fmla="*/ 2143125 h 2660370"/>
                      <a:gd name="connsiteX142" fmla="*/ 1986915 w 4111942"/>
                      <a:gd name="connsiteY142" fmla="*/ 2159318 h 2660370"/>
                      <a:gd name="connsiteX143" fmla="*/ 1820228 w 4111942"/>
                      <a:gd name="connsiteY143" fmla="*/ 2199323 h 2660370"/>
                      <a:gd name="connsiteX144" fmla="*/ 1762125 w 4111942"/>
                      <a:gd name="connsiteY144" fmla="*/ 2271712 h 2660370"/>
                      <a:gd name="connsiteX145" fmla="*/ 1675448 w 4111942"/>
                      <a:gd name="connsiteY145" fmla="*/ 2300287 h 2660370"/>
                      <a:gd name="connsiteX146" fmla="*/ 1622108 w 4111942"/>
                      <a:gd name="connsiteY146" fmla="*/ 2294573 h 2660370"/>
                      <a:gd name="connsiteX147" fmla="*/ 1610678 w 4111942"/>
                      <a:gd name="connsiteY147" fmla="*/ 2268855 h 2660370"/>
                      <a:gd name="connsiteX148" fmla="*/ 1538288 w 4111942"/>
                      <a:gd name="connsiteY148" fmla="*/ 2262187 h 2660370"/>
                      <a:gd name="connsiteX149" fmla="*/ 1463040 w 4111942"/>
                      <a:gd name="connsiteY149" fmla="*/ 2265998 h 2660370"/>
                      <a:gd name="connsiteX150" fmla="*/ 1406843 w 4111942"/>
                      <a:gd name="connsiteY150" fmla="*/ 2237423 h 2660370"/>
                      <a:gd name="connsiteX151" fmla="*/ 1292543 w 4111942"/>
                      <a:gd name="connsiteY151" fmla="*/ 2202180 h 2660370"/>
                      <a:gd name="connsiteX152" fmla="*/ 1228725 w 4111942"/>
                      <a:gd name="connsiteY152" fmla="*/ 2244090 h 2660370"/>
                      <a:gd name="connsiteX153" fmla="*/ 1140143 w 4111942"/>
                      <a:gd name="connsiteY153" fmla="*/ 2173605 h 2660370"/>
                      <a:gd name="connsiteX154" fmla="*/ 1092518 w 4111942"/>
                      <a:gd name="connsiteY154" fmla="*/ 2181225 h 2660370"/>
                      <a:gd name="connsiteX155" fmla="*/ 1055370 w 4111942"/>
                      <a:gd name="connsiteY155" fmla="*/ 2167890 h 2660370"/>
                      <a:gd name="connsiteX156" fmla="*/ 1055370 w 4111942"/>
                      <a:gd name="connsiteY156" fmla="*/ 2061210 h 2660370"/>
                      <a:gd name="connsiteX157" fmla="*/ 1028700 w 4111942"/>
                      <a:gd name="connsiteY157" fmla="*/ 2061210 h 2660370"/>
                      <a:gd name="connsiteX158" fmla="*/ 1028700 w 4111942"/>
                      <a:gd name="connsiteY158" fmla="*/ 2182178 h 2660370"/>
                      <a:gd name="connsiteX159" fmla="*/ 1028700 w 4111942"/>
                      <a:gd name="connsiteY159" fmla="*/ 2182178 h 2660370"/>
                      <a:gd name="connsiteX160" fmla="*/ 1028700 w 4111942"/>
                      <a:gd name="connsiteY160" fmla="*/ 2198370 h 2660370"/>
                      <a:gd name="connsiteX161" fmla="*/ 1028700 w 4111942"/>
                      <a:gd name="connsiteY161" fmla="*/ 2198370 h 2660370"/>
                      <a:gd name="connsiteX162" fmla="*/ 1025843 w 4111942"/>
                      <a:gd name="connsiteY162" fmla="*/ 2199323 h 2660370"/>
                      <a:gd name="connsiteX163" fmla="*/ 1025843 w 4111942"/>
                      <a:gd name="connsiteY163" fmla="*/ 2154555 h 2660370"/>
                      <a:gd name="connsiteX164" fmla="*/ 1012508 w 4111942"/>
                      <a:gd name="connsiteY164" fmla="*/ 2154555 h 2660370"/>
                      <a:gd name="connsiteX165" fmla="*/ 1012508 w 4111942"/>
                      <a:gd name="connsiteY165" fmla="*/ 2112645 h 2660370"/>
                      <a:gd name="connsiteX166" fmla="*/ 973455 w 4111942"/>
                      <a:gd name="connsiteY166" fmla="*/ 2112645 h 2660370"/>
                      <a:gd name="connsiteX167" fmla="*/ 973455 w 4111942"/>
                      <a:gd name="connsiteY167" fmla="*/ 2154555 h 2660370"/>
                      <a:gd name="connsiteX168" fmla="*/ 971550 w 4111942"/>
                      <a:gd name="connsiteY168" fmla="*/ 2154555 h 2660370"/>
                      <a:gd name="connsiteX169" fmla="*/ 971550 w 4111942"/>
                      <a:gd name="connsiteY169" fmla="*/ 2304098 h 2660370"/>
                      <a:gd name="connsiteX170" fmla="*/ 958215 w 4111942"/>
                      <a:gd name="connsiteY170" fmla="*/ 2306003 h 2660370"/>
                      <a:gd name="connsiteX171" fmla="*/ 935355 w 4111942"/>
                      <a:gd name="connsiteY171" fmla="*/ 2332673 h 2660370"/>
                      <a:gd name="connsiteX172" fmla="*/ 895350 w 4111942"/>
                      <a:gd name="connsiteY172" fmla="*/ 2292668 h 2660370"/>
                      <a:gd name="connsiteX173" fmla="*/ 871538 w 4111942"/>
                      <a:gd name="connsiteY173" fmla="*/ 2292668 h 2660370"/>
                      <a:gd name="connsiteX174" fmla="*/ 871538 w 4111942"/>
                      <a:gd name="connsiteY174" fmla="*/ 2129790 h 2660370"/>
                      <a:gd name="connsiteX175" fmla="*/ 812483 w 4111942"/>
                      <a:gd name="connsiteY175" fmla="*/ 2129790 h 2660370"/>
                      <a:gd name="connsiteX176" fmla="*/ 812483 w 4111942"/>
                      <a:gd name="connsiteY176" fmla="*/ 2211705 h 2660370"/>
                      <a:gd name="connsiteX177" fmla="*/ 802005 w 4111942"/>
                      <a:gd name="connsiteY177" fmla="*/ 2205990 h 2660370"/>
                      <a:gd name="connsiteX178" fmla="*/ 737235 w 4111942"/>
                      <a:gd name="connsiteY178" fmla="*/ 2201228 h 2660370"/>
                      <a:gd name="connsiteX179" fmla="*/ 695325 w 4111942"/>
                      <a:gd name="connsiteY179" fmla="*/ 2160270 h 2660370"/>
                      <a:gd name="connsiteX180" fmla="*/ 657225 w 4111942"/>
                      <a:gd name="connsiteY180" fmla="*/ 2183130 h 2660370"/>
                      <a:gd name="connsiteX181" fmla="*/ 568643 w 4111942"/>
                      <a:gd name="connsiteY181" fmla="*/ 2176462 h 2660370"/>
                      <a:gd name="connsiteX182" fmla="*/ 532448 w 4111942"/>
                      <a:gd name="connsiteY182" fmla="*/ 2188845 h 2660370"/>
                      <a:gd name="connsiteX183" fmla="*/ 496253 w 4111942"/>
                      <a:gd name="connsiteY183" fmla="*/ 2160270 h 2660370"/>
                      <a:gd name="connsiteX184" fmla="*/ 492443 w 4111942"/>
                      <a:gd name="connsiteY184" fmla="*/ 2158365 h 2660370"/>
                      <a:gd name="connsiteX185" fmla="*/ 492443 w 4111942"/>
                      <a:gd name="connsiteY185" fmla="*/ 2077402 h 2660370"/>
                      <a:gd name="connsiteX186" fmla="*/ 439103 w 4111942"/>
                      <a:gd name="connsiteY186" fmla="*/ 2077402 h 2660370"/>
                      <a:gd name="connsiteX187" fmla="*/ 439103 w 4111942"/>
                      <a:gd name="connsiteY187" fmla="*/ 2030730 h 2660370"/>
                      <a:gd name="connsiteX188" fmla="*/ 376238 w 4111942"/>
                      <a:gd name="connsiteY188" fmla="*/ 2030730 h 2660370"/>
                      <a:gd name="connsiteX189" fmla="*/ 376238 w 4111942"/>
                      <a:gd name="connsiteY189" fmla="*/ 2079308 h 2660370"/>
                      <a:gd name="connsiteX190" fmla="*/ 355283 w 4111942"/>
                      <a:gd name="connsiteY190" fmla="*/ 2079308 h 2660370"/>
                      <a:gd name="connsiteX191" fmla="*/ 355283 w 4111942"/>
                      <a:gd name="connsiteY191" fmla="*/ 2200275 h 2660370"/>
                      <a:gd name="connsiteX192" fmla="*/ 355283 w 4111942"/>
                      <a:gd name="connsiteY192" fmla="*/ 2200275 h 2660370"/>
                      <a:gd name="connsiteX193" fmla="*/ 355283 w 4111942"/>
                      <a:gd name="connsiteY193" fmla="*/ 2225040 h 2660370"/>
                      <a:gd name="connsiteX194" fmla="*/ 413385 w 4111942"/>
                      <a:gd name="connsiteY194" fmla="*/ 2225040 h 2660370"/>
                      <a:gd name="connsiteX195" fmla="*/ 423863 w 4111942"/>
                      <a:gd name="connsiteY195" fmla="*/ 2234565 h 2660370"/>
                      <a:gd name="connsiteX196" fmla="*/ 405765 w 4111942"/>
                      <a:gd name="connsiteY196" fmla="*/ 2260283 h 2660370"/>
                      <a:gd name="connsiteX197" fmla="*/ 444818 w 4111942"/>
                      <a:gd name="connsiteY197" fmla="*/ 2268855 h 2660370"/>
                      <a:gd name="connsiteX198" fmla="*/ 451485 w 4111942"/>
                      <a:gd name="connsiteY198" fmla="*/ 2306003 h 2660370"/>
                      <a:gd name="connsiteX199" fmla="*/ 338138 w 4111942"/>
                      <a:gd name="connsiteY199" fmla="*/ 2302193 h 2660370"/>
                      <a:gd name="connsiteX200" fmla="*/ 191453 w 4111942"/>
                      <a:gd name="connsiteY200" fmla="*/ 2366010 h 2660370"/>
                      <a:gd name="connsiteX201" fmla="*/ 191453 w 4111942"/>
                      <a:gd name="connsiteY201" fmla="*/ 2311718 h 2660370"/>
                      <a:gd name="connsiteX202" fmla="*/ 74295 w 4111942"/>
                      <a:gd name="connsiteY202" fmla="*/ 2311718 h 2660370"/>
                      <a:gd name="connsiteX203" fmla="*/ 74295 w 4111942"/>
                      <a:gd name="connsiteY203" fmla="*/ 2346960 h 2660370"/>
                      <a:gd name="connsiteX204" fmla="*/ 0 w 4111942"/>
                      <a:gd name="connsiteY204" fmla="*/ 2333625 h 2660370"/>
                      <a:gd name="connsiteX205" fmla="*/ 0 w 4111942"/>
                      <a:gd name="connsiteY205" fmla="*/ 2453640 h 2660370"/>
                      <a:gd name="connsiteX206" fmla="*/ 57150 w 4111942"/>
                      <a:gd name="connsiteY206" fmla="*/ 2496503 h 2660370"/>
                      <a:gd name="connsiteX207" fmla="*/ 195263 w 4111942"/>
                      <a:gd name="connsiteY207" fmla="*/ 2510790 h 2660370"/>
                      <a:gd name="connsiteX208" fmla="*/ 295275 w 4111942"/>
                      <a:gd name="connsiteY208" fmla="*/ 2489835 h 2660370"/>
                      <a:gd name="connsiteX209" fmla="*/ 398145 w 4111942"/>
                      <a:gd name="connsiteY209" fmla="*/ 2493645 h 2660370"/>
                      <a:gd name="connsiteX210" fmla="*/ 516255 w 4111942"/>
                      <a:gd name="connsiteY210" fmla="*/ 2526983 h 2660370"/>
                      <a:gd name="connsiteX211" fmla="*/ 569595 w 4111942"/>
                      <a:gd name="connsiteY211" fmla="*/ 2547937 h 2660370"/>
                      <a:gd name="connsiteX212" fmla="*/ 594360 w 4111942"/>
                      <a:gd name="connsiteY212" fmla="*/ 2526983 h 2660370"/>
                      <a:gd name="connsiteX213" fmla="*/ 627698 w 4111942"/>
                      <a:gd name="connsiteY213" fmla="*/ 2545080 h 2660370"/>
                      <a:gd name="connsiteX214" fmla="*/ 656273 w 4111942"/>
                      <a:gd name="connsiteY214" fmla="*/ 2532698 h 2660370"/>
                      <a:gd name="connsiteX215" fmla="*/ 722948 w 4111942"/>
                      <a:gd name="connsiteY215" fmla="*/ 2570798 h 2660370"/>
                      <a:gd name="connsiteX216" fmla="*/ 791528 w 4111942"/>
                      <a:gd name="connsiteY216" fmla="*/ 2537460 h 2660370"/>
                      <a:gd name="connsiteX217" fmla="*/ 844868 w 4111942"/>
                      <a:gd name="connsiteY217" fmla="*/ 2543175 h 2660370"/>
                      <a:gd name="connsiteX218" fmla="*/ 849630 w 4111942"/>
                      <a:gd name="connsiteY218" fmla="*/ 2536508 h 2660370"/>
                      <a:gd name="connsiteX219" fmla="*/ 849630 w 4111942"/>
                      <a:gd name="connsiteY219" fmla="*/ 2536508 h 2660370"/>
                      <a:gd name="connsiteX220" fmla="*/ 849630 w 4111942"/>
                      <a:gd name="connsiteY220" fmla="*/ 2518410 h 2660370"/>
                      <a:gd name="connsiteX221" fmla="*/ 853440 w 4111942"/>
                      <a:gd name="connsiteY221" fmla="*/ 2516505 h 2660370"/>
                      <a:gd name="connsiteX222" fmla="*/ 882968 w 4111942"/>
                      <a:gd name="connsiteY222" fmla="*/ 2526030 h 2660370"/>
                      <a:gd name="connsiteX223" fmla="*/ 882968 w 4111942"/>
                      <a:gd name="connsiteY223" fmla="*/ 2527935 h 2660370"/>
                      <a:gd name="connsiteX224" fmla="*/ 885825 w 4111942"/>
                      <a:gd name="connsiteY224" fmla="*/ 2527935 h 2660370"/>
                      <a:gd name="connsiteX225" fmla="*/ 921068 w 4111942"/>
                      <a:gd name="connsiteY225" fmla="*/ 2540318 h 2660370"/>
                      <a:gd name="connsiteX226" fmla="*/ 929640 w 4111942"/>
                      <a:gd name="connsiteY226" fmla="*/ 2527935 h 2660370"/>
                      <a:gd name="connsiteX227" fmla="*/ 929640 w 4111942"/>
                      <a:gd name="connsiteY227" fmla="*/ 2527935 h 2660370"/>
                      <a:gd name="connsiteX228" fmla="*/ 929640 w 4111942"/>
                      <a:gd name="connsiteY228" fmla="*/ 2527935 h 2660370"/>
                      <a:gd name="connsiteX229" fmla="*/ 929640 w 4111942"/>
                      <a:gd name="connsiteY229" fmla="*/ 2521268 h 2660370"/>
                      <a:gd name="connsiteX230" fmla="*/ 929640 w 4111942"/>
                      <a:gd name="connsiteY230" fmla="*/ 2500312 h 2660370"/>
                      <a:gd name="connsiteX231" fmla="*/ 930593 w 4111942"/>
                      <a:gd name="connsiteY231" fmla="*/ 2499360 h 2660370"/>
                      <a:gd name="connsiteX232" fmla="*/ 960120 w 4111942"/>
                      <a:gd name="connsiteY232" fmla="*/ 2508885 h 2660370"/>
                      <a:gd name="connsiteX233" fmla="*/ 1002030 w 4111942"/>
                      <a:gd name="connsiteY233" fmla="*/ 2483168 h 2660370"/>
                      <a:gd name="connsiteX234" fmla="*/ 1030605 w 4111942"/>
                      <a:gd name="connsiteY234" fmla="*/ 2512695 h 2660370"/>
                      <a:gd name="connsiteX235" fmla="*/ 1050608 w 4111942"/>
                      <a:gd name="connsiteY235" fmla="*/ 2504123 h 2660370"/>
                      <a:gd name="connsiteX236" fmla="*/ 1050608 w 4111942"/>
                      <a:gd name="connsiteY236" fmla="*/ 2549843 h 2660370"/>
                      <a:gd name="connsiteX237" fmla="*/ 1050608 w 4111942"/>
                      <a:gd name="connsiteY237" fmla="*/ 2549843 h 2660370"/>
                      <a:gd name="connsiteX238" fmla="*/ 1056323 w 4111942"/>
                      <a:gd name="connsiteY238" fmla="*/ 2557462 h 2660370"/>
                      <a:gd name="connsiteX239" fmla="*/ 1153478 w 4111942"/>
                      <a:gd name="connsiteY239" fmla="*/ 2554605 h 2660370"/>
                      <a:gd name="connsiteX240" fmla="*/ 1186815 w 4111942"/>
                      <a:gd name="connsiteY240" fmla="*/ 2573655 h 2660370"/>
                      <a:gd name="connsiteX241" fmla="*/ 1248728 w 4111942"/>
                      <a:gd name="connsiteY241" fmla="*/ 2569845 h 2660370"/>
                      <a:gd name="connsiteX242" fmla="*/ 1286828 w 4111942"/>
                      <a:gd name="connsiteY242" fmla="*/ 2586037 h 2660370"/>
                      <a:gd name="connsiteX243" fmla="*/ 1336358 w 4111942"/>
                      <a:gd name="connsiteY243" fmla="*/ 2583180 h 2660370"/>
                      <a:gd name="connsiteX244" fmla="*/ 1373505 w 4111942"/>
                      <a:gd name="connsiteY244" fmla="*/ 2602230 h 2660370"/>
                      <a:gd name="connsiteX245" fmla="*/ 1503045 w 4111942"/>
                      <a:gd name="connsiteY245" fmla="*/ 2590800 h 2660370"/>
                      <a:gd name="connsiteX246" fmla="*/ 1571625 w 4111942"/>
                      <a:gd name="connsiteY246" fmla="*/ 2629853 h 2660370"/>
                      <a:gd name="connsiteX247" fmla="*/ 1632585 w 4111942"/>
                      <a:gd name="connsiteY247" fmla="*/ 2626995 h 2660370"/>
                      <a:gd name="connsiteX248" fmla="*/ 1667828 w 4111942"/>
                      <a:gd name="connsiteY248" fmla="*/ 2645093 h 2660370"/>
                      <a:gd name="connsiteX249" fmla="*/ 1717358 w 4111942"/>
                      <a:gd name="connsiteY249" fmla="*/ 2634615 h 2660370"/>
                      <a:gd name="connsiteX250" fmla="*/ 1762125 w 4111942"/>
                      <a:gd name="connsiteY250" fmla="*/ 2660333 h 2660370"/>
                      <a:gd name="connsiteX251" fmla="*/ 1850708 w 4111942"/>
                      <a:gd name="connsiteY251" fmla="*/ 2638425 h 2660370"/>
                      <a:gd name="connsiteX252" fmla="*/ 1940243 w 4111942"/>
                      <a:gd name="connsiteY252" fmla="*/ 2644140 h 2660370"/>
                      <a:gd name="connsiteX253" fmla="*/ 1966913 w 4111942"/>
                      <a:gd name="connsiteY253" fmla="*/ 2598420 h 2660370"/>
                      <a:gd name="connsiteX254" fmla="*/ 2013585 w 4111942"/>
                      <a:gd name="connsiteY254" fmla="*/ 2625090 h 2660370"/>
                      <a:gd name="connsiteX255" fmla="*/ 2086928 w 4111942"/>
                      <a:gd name="connsiteY255" fmla="*/ 2535555 h 2660370"/>
                      <a:gd name="connsiteX256" fmla="*/ 2108835 w 4111942"/>
                      <a:gd name="connsiteY256" fmla="*/ 2555558 h 2660370"/>
                      <a:gd name="connsiteX257" fmla="*/ 2178368 w 4111942"/>
                      <a:gd name="connsiteY257" fmla="*/ 2515553 h 2660370"/>
                      <a:gd name="connsiteX258" fmla="*/ 2225040 w 4111942"/>
                      <a:gd name="connsiteY258" fmla="*/ 2542223 h 2660370"/>
                      <a:gd name="connsiteX259" fmla="*/ 2234565 w 4111942"/>
                      <a:gd name="connsiteY259" fmla="*/ 2526983 h 2660370"/>
                      <a:gd name="connsiteX260" fmla="*/ 2234565 w 4111942"/>
                      <a:gd name="connsiteY260" fmla="*/ 2511743 h 2660370"/>
                      <a:gd name="connsiteX261" fmla="*/ 2237423 w 4111942"/>
                      <a:gd name="connsiteY261" fmla="*/ 2508885 h 2660370"/>
                      <a:gd name="connsiteX262" fmla="*/ 2285048 w 4111942"/>
                      <a:gd name="connsiteY262" fmla="*/ 2490787 h 2660370"/>
                      <a:gd name="connsiteX263" fmla="*/ 2290763 w 4111942"/>
                      <a:gd name="connsiteY263" fmla="*/ 2478405 h 2660370"/>
                      <a:gd name="connsiteX264" fmla="*/ 2290763 w 4111942"/>
                      <a:gd name="connsiteY264" fmla="*/ 2446973 h 2660370"/>
                      <a:gd name="connsiteX265" fmla="*/ 2355533 w 4111942"/>
                      <a:gd name="connsiteY265" fmla="*/ 2430780 h 2660370"/>
                      <a:gd name="connsiteX266" fmla="*/ 2360295 w 4111942"/>
                      <a:gd name="connsiteY266" fmla="*/ 2387918 h 2660370"/>
                      <a:gd name="connsiteX267" fmla="*/ 2394585 w 4111942"/>
                      <a:gd name="connsiteY267" fmla="*/ 2400300 h 2660370"/>
                      <a:gd name="connsiteX268" fmla="*/ 2433638 w 4111942"/>
                      <a:gd name="connsiteY268" fmla="*/ 2350770 h 2660370"/>
                      <a:gd name="connsiteX269" fmla="*/ 2480310 w 4111942"/>
                      <a:gd name="connsiteY269" fmla="*/ 2345055 h 2660370"/>
                      <a:gd name="connsiteX270" fmla="*/ 2552700 w 4111942"/>
                      <a:gd name="connsiteY270" fmla="*/ 2263140 h 2660370"/>
                      <a:gd name="connsiteX271" fmla="*/ 2643188 w 4111942"/>
                      <a:gd name="connsiteY271" fmla="*/ 2186940 h 2660370"/>
                      <a:gd name="connsiteX272" fmla="*/ 2655570 w 4111942"/>
                      <a:gd name="connsiteY272" fmla="*/ 2157412 h 2660370"/>
                      <a:gd name="connsiteX273" fmla="*/ 2655570 w 4111942"/>
                      <a:gd name="connsiteY273" fmla="*/ 2157412 h 2660370"/>
                      <a:gd name="connsiteX274" fmla="*/ 2655570 w 4111942"/>
                      <a:gd name="connsiteY274" fmla="*/ 2128837 h 2660370"/>
                      <a:gd name="connsiteX275" fmla="*/ 2661285 w 4111942"/>
                      <a:gd name="connsiteY275" fmla="*/ 2125980 h 2660370"/>
                      <a:gd name="connsiteX276" fmla="*/ 2764155 w 4111942"/>
                      <a:gd name="connsiteY276" fmla="*/ 2021205 h 2660370"/>
                      <a:gd name="connsiteX277" fmla="*/ 2764155 w 4111942"/>
                      <a:gd name="connsiteY277" fmla="*/ 2021205 h 2660370"/>
                      <a:gd name="connsiteX278" fmla="*/ 2764155 w 4111942"/>
                      <a:gd name="connsiteY278" fmla="*/ 1919287 h 2660370"/>
                      <a:gd name="connsiteX279" fmla="*/ 2777490 w 4111942"/>
                      <a:gd name="connsiteY279" fmla="*/ 1912620 h 2660370"/>
                      <a:gd name="connsiteX280" fmla="*/ 2792730 w 4111942"/>
                      <a:gd name="connsiteY280" fmla="*/ 1901190 h 2660370"/>
                      <a:gd name="connsiteX281" fmla="*/ 2792730 w 4111942"/>
                      <a:gd name="connsiteY281" fmla="*/ 1901190 h 2660370"/>
                      <a:gd name="connsiteX282" fmla="*/ 2792730 w 4111942"/>
                      <a:gd name="connsiteY282" fmla="*/ 1864995 h 2660370"/>
                      <a:gd name="connsiteX283" fmla="*/ 2810828 w 4111942"/>
                      <a:gd name="connsiteY283" fmla="*/ 1853565 h 2660370"/>
                      <a:gd name="connsiteX284" fmla="*/ 2810828 w 4111942"/>
                      <a:gd name="connsiteY284" fmla="*/ 1852612 h 2660370"/>
                      <a:gd name="connsiteX285" fmla="*/ 2810828 w 4111942"/>
                      <a:gd name="connsiteY285" fmla="*/ 1852612 h 2660370"/>
                      <a:gd name="connsiteX286" fmla="*/ 2810828 w 4111942"/>
                      <a:gd name="connsiteY286" fmla="*/ 1732598 h 2660370"/>
                      <a:gd name="connsiteX287" fmla="*/ 2808923 w 4111942"/>
                      <a:gd name="connsiteY287" fmla="*/ 1732598 h 2660370"/>
                      <a:gd name="connsiteX288" fmla="*/ 2808923 w 4111942"/>
                      <a:gd name="connsiteY288" fmla="*/ 1672590 h 2660370"/>
                      <a:gd name="connsiteX289" fmla="*/ 2733675 w 4111942"/>
                      <a:gd name="connsiteY289" fmla="*/ 1672590 h 2660370"/>
                      <a:gd name="connsiteX290" fmla="*/ 2724150 w 4111942"/>
                      <a:gd name="connsiteY290" fmla="*/ 1567815 h 2660370"/>
                      <a:gd name="connsiteX291" fmla="*/ 2747010 w 4111942"/>
                      <a:gd name="connsiteY291" fmla="*/ 1564958 h 2660370"/>
                      <a:gd name="connsiteX292" fmla="*/ 2747010 w 4111942"/>
                      <a:gd name="connsiteY292" fmla="*/ 1564958 h 2660370"/>
                      <a:gd name="connsiteX293" fmla="*/ 2747010 w 4111942"/>
                      <a:gd name="connsiteY293" fmla="*/ 1443990 h 2660370"/>
                      <a:gd name="connsiteX294" fmla="*/ 2724150 w 4111942"/>
                      <a:gd name="connsiteY294" fmla="*/ 1443990 h 2660370"/>
                      <a:gd name="connsiteX295" fmla="*/ 2764155 w 4111942"/>
                      <a:gd name="connsiteY295" fmla="*/ 1352550 h 2660370"/>
                      <a:gd name="connsiteX296" fmla="*/ 2799398 w 4111942"/>
                      <a:gd name="connsiteY296" fmla="*/ 1347788 h 2660370"/>
                      <a:gd name="connsiteX297" fmla="*/ 2842260 w 4111942"/>
                      <a:gd name="connsiteY297" fmla="*/ 1307783 h 2660370"/>
                      <a:gd name="connsiteX298" fmla="*/ 2842260 w 4111942"/>
                      <a:gd name="connsiteY298" fmla="*/ 1305877 h 2660370"/>
                      <a:gd name="connsiteX299" fmla="*/ 2842260 w 4111942"/>
                      <a:gd name="connsiteY299" fmla="*/ 1305877 h 2660370"/>
                      <a:gd name="connsiteX300" fmla="*/ 2842260 w 4111942"/>
                      <a:gd name="connsiteY300" fmla="*/ 1186815 h 2660370"/>
                      <a:gd name="connsiteX301" fmla="*/ 2835593 w 4111942"/>
                      <a:gd name="connsiteY301" fmla="*/ 1186815 h 2660370"/>
                      <a:gd name="connsiteX302" fmla="*/ 2835593 w 4111942"/>
                      <a:gd name="connsiteY302" fmla="*/ 1157288 h 2660370"/>
                      <a:gd name="connsiteX303" fmla="*/ 2810828 w 4111942"/>
                      <a:gd name="connsiteY303" fmla="*/ 1157288 h 2660370"/>
                      <a:gd name="connsiteX304" fmla="*/ 2843213 w 4111942"/>
                      <a:gd name="connsiteY304" fmla="*/ 1078230 h 2660370"/>
                      <a:gd name="connsiteX305" fmla="*/ 2885123 w 4111942"/>
                      <a:gd name="connsiteY305" fmla="*/ 1050608 h 2660370"/>
                      <a:gd name="connsiteX306" fmla="*/ 2936558 w 4111942"/>
                      <a:gd name="connsiteY306" fmla="*/ 1072515 h 2660370"/>
                      <a:gd name="connsiteX307" fmla="*/ 2961323 w 4111942"/>
                      <a:gd name="connsiteY307" fmla="*/ 1050608 h 2660370"/>
                      <a:gd name="connsiteX308" fmla="*/ 2990850 w 4111942"/>
                      <a:gd name="connsiteY308" fmla="*/ 1054418 h 2660370"/>
                      <a:gd name="connsiteX309" fmla="*/ 3067050 w 4111942"/>
                      <a:gd name="connsiteY309" fmla="*/ 1006793 h 2660370"/>
                      <a:gd name="connsiteX310" fmla="*/ 3194685 w 4111942"/>
                      <a:gd name="connsiteY310" fmla="*/ 980122 h 2660370"/>
                      <a:gd name="connsiteX311" fmla="*/ 3253740 w 4111942"/>
                      <a:gd name="connsiteY311" fmla="*/ 1010602 h 2660370"/>
                      <a:gd name="connsiteX312" fmla="*/ 3328988 w 4111942"/>
                      <a:gd name="connsiteY312" fmla="*/ 994410 h 2660370"/>
                      <a:gd name="connsiteX313" fmla="*/ 3420428 w 4111942"/>
                      <a:gd name="connsiteY313" fmla="*/ 1018222 h 2660370"/>
                      <a:gd name="connsiteX314" fmla="*/ 3502343 w 4111942"/>
                      <a:gd name="connsiteY314" fmla="*/ 973455 h 2660370"/>
                      <a:gd name="connsiteX315" fmla="*/ 3575685 w 4111942"/>
                      <a:gd name="connsiteY315" fmla="*/ 986790 h 2660370"/>
                      <a:gd name="connsiteX316" fmla="*/ 3584258 w 4111942"/>
                      <a:gd name="connsiteY316" fmla="*/ 975360 h 2660370"/>
                      <a:gd name="connsiteX317" fmla="*/ 3584258 w 4111942"/>
                      <a:gd name="connsiteY317" fmla="*/ 975360 h 2660370"/>
                      <a:gd name="connsiteX318" fmla="*/ 3584258 w 4111942"/>
                      <a:gd name="connsiteY318" fmla="*/ 975360 h 2660370"/>
                      <a:gd name="connsiteX319" fmla="*/ 3584258 w 4111942"/>
                      <a:gd name="connsiteY319" fmla="*/ 975360 h 2660370"/>
                      <a:gd name="connsiteX320" fmla="*/ 3584258 w 4111942"/>
                      <a:gd name="connsiteY320" fmla="*/ 946785 h 2660370"/>
                      <a:gd name="connsiteX321" fmla="*/ 3589020 w 4111942"/>
                      <a:gd name="connsiteY321" fmla="*/ 944880 h 2660370"/>
                      <a:gd name="connsiteX322" fmla="*/ 3658553 w 4111942"/>
                      <a:gd name="connsiteY322" fmla="*/ 1012508 h 2660370"/>
                      <a:gd name="connsiteX323" fmla="*/ 3670935 w 4111942"/>
                      <a:gd name="connsiteY323" fmla="*/ 1002983 h 2660370"/>
                      <a:gd name="connsiteX324" fmla="*/ 3670935 w 4111942"/>
                      <a:gd name="connsiteY324" fmla="*/ 1002983 h 2660370"/>
                      <a:gd name="connsiteX325" fmla="*/ 3670935 w 4111942"/>
                      <a:gd name="connsiteY325" fmla="*/ 967740 h 2660370"/>
                      <a:gd name="connsiteX326" fmla="*/ 3759518 w 4111942"/>
                      <a:gd name="connsiteY326" fmla="*/ 1013460 h 2660370"/>
                      <a:gd name="connsiteX327" fmla="*/ 3887153 w 4111942"/>
                      <a:gd name="connsiteY327" fmla="*/ 1014413 h 2660370"/>
                      <a:gd name="connsiteX328" fmla="*/ 3888105 w 4111942"/>
                      <a:gd name="connsiteY328" fmla="*/ 1010602 h 2660370"/>
                      <a:gd name="connsiteX329" fmla="*/ 3889058 w 4111942"/>
                      <a:gd name="connsiteY329" fmla="*/ 1010602 h 2660370"/>
                      <a:gd name="connsiteX330" fmla="*/ 3889058 w 4111942"/>
                      <a:gd name="connsiteY330" fmla="*/ 982027 h 2660370"/>
                      <a:gd name="connsiteX331" fmla="*/ 4065270 w 4111942"/>
                      <a:gd name="connsiteY331" fmla="*/ 1029652 h 2660370"/>
                      <a:gd name="connsiteX332" fmla="*/ 4081463 w 4111942"/>
                      <a:gd name="connsiteY332" fmla="*/ 1003935 h 2660370"/>
                      <a:gd name="connsiteX333" fmla="*/ 4081463 w 4111942"/>
                      <a:gd name="connsiteY333" fmla="*/ 1003935 h 2660370"/>
                      <a:gd name="connsiteX334" fmla="*/ 4081463 w 4111942"/>
                      <a:gd name="connsiteY334" fmla="*/ 882015 h 2660370"/>
                      <a:gd name="connsiteX335" fmla="*/ 3996690 w 4111942"/>
                      <a:gd name="connsiteY335" fmla="*/ 882015 h 2660370"/>
                      <a:gd name="connsiteX336" fmla="*/ 3996690 w 4111942"/>
                      <a:gd name="connsiteY336" fmla="*/ 812483 h 2660370"/>
                      <a:gd name="connsiteX337" fmla="*/ 3981450 w 4111942"/>
                      <a:gd name="connsiteY337" fmla="*/ 812483 h 2660370"/>
                      <a:gd name="connsiteX338" fmla="*/ 3981450 w 4111942"/>
                      <a:gd name="connsiteY338" fmla="*/ 789622 h 2660370"/>
                      <a:gd name="connsiteX339" fmla="*/ 3953828 w 4111942"/>
                      <a:gd name="connsiteY339" fmla="*/ 789622 h 2660370"/>
                      <a:gd name="connsiteX340" fmla="*/ 3953828 w 4111942"/>
                      <a:gd name="connsiteY340" fmla="*/ 733425 h 2660370"/>
                      <a:gd name="connsiteX341" fmla="*/ 3953828 w 4111942"/>
                      <a:gd name="connsiteY341" fmla="*/ 730568 h 2660370"/>
                      <a:gd name="connsiteX342" fmla="*/ 3953828 w 4111942"/>
                      <a:gd name="connsiteY342" fmla="*/ 692468 h 2660370"/>
                      <a:gd name="connsiteX343" fmla="*/ 3995738 w 4111942"/>
                      <a:gd name="connsiteY343" fmla="*/ 674370 h 2660370"/>
                      <a:gd name="connsiteX344" fmla="*/ 4108133 w 4111942"/>
                      <a:gd name="connsiteY344" fmla="*/ 668655 h 2660370"/>
                      <a:gd name="connsiteX345" fmla="*/ 4111943 w 4111942"/>
                      <a:gd name="connsiteY345" fmla="*/ 661035 h 2660370"/>
                      <a:gd name="connsiteX346" fmla="*/ 4111943 w 4111942"/>
                      <a:gd name="connsiteY346" fmla="*/ 661035 h 2660370"/>
                      <a:gd name="connsiteX347" fmla="*/ 4111943 w 4111942"/>
                      <a:gd name="connsiteY347" fmla="*/ 541020 h 2660370"/>
                      <a:gd name="connsiteX348" fmla="*/ 2650808 w 4111942"/>
                      <a:gd name="connsiteY348" fmla="*/ 1016318 h 2660370"/>
                      <a:gd name="connsiteX349" fmla="*/ 2653665 w 4111942"/>
                      <a:gd name="connsiteY349" fmla="*/ 1052513 h 2660370"/>
                      <a:gd name="connsiteX350" fmla="*/ 2623185 w 4111942"/>
                      <a:gd name="connsiteY350" fmla="*/ 1062038 h 2660370"/>
                      <a:gd name="connsiteX351" fmla="*/ 2623185 w 4111942"/>
                      <a:gd name="connsiteY351" fmla="*/ 1007745 h 2660370"/>
                      <a:gd name="connsiteX352" fmla="*/ 2650808 w 4111942"/>
                      <a:gd name="connsiteY352" fmla="*/ 1016318 h 2660370"/>
                      <a:gd name="connsiteX353" fmla="*/ 2623185 w 4111942"/>
                      <a:gd name="connsiteY353" fmla="*/ 1197293 h 2660370"/>
                      <a:gd name="connsiteX354" fmla="*/ 2609850 w 4111942"/>
                      <a:gd name="connsiteY354" fmla="*/ 1203960 h 2660370"/>
                      <a:gd name="connsiteX355" fmla="*/ 2609850 w 4111942"/>
                      <a:gd name="connsiteY355" fmla="*/ 1190625 h 2660370"/>
                      <a:gd name="connsiteX356" fmla="*/ 2623185 w 4111942"/>
                      <a:gd name="connsiteY356" fmla="*/ 1197293 h 2660370"/>
                      <a:gd name="connsiteX357" fmla="*/ 3025140 w 4111942"/>
                      <a:gd name="connsiteY357" fmla="*/ 667702 h 2660370"/>
                      <a:gd name="connsiteX358" fmla="*/ 3025140 w 4111942"/>
                      <a:gd name="connsiteY358" fmla="*/ 633413 h 2660370"/>
                      <a:gd name="connsiteX359" fmla="*/ 3025140 w 4111942"/>
                      <a:gd name="connsiteY359" fmla="*/ 667702 h 266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</a:cxnLst>
                    <a:rect l="l" t="t" r="r" b="b"/>
                    <a:pathLst>
                      <a:path w="4111942" h="2660370">
                        <a:moveTo>
                          <a:pt x="4111943" y="541020"/>
                        </a:moveTo>
                        <a:lnTo>
                          <a:pt x="4090988" y="541020"/>
                        </a:lnTo>
                        <a:lnTo>
                          <a:pt x="4090988" y="503872"/>
                        </a:lnTo>
                        <a:lnTo>
                          <a:pt x="4053840" y="503872"/>
                        </a:lnTo>
                        <a:lnTo>
                          <a:pt x="4053840" y="541020"/>
                        </a:lnTo>
                        <a:lnTo>
                          <a:pt x="3980498" y="541020"/>
                        </a:lnTo>
                        <a:cubicBezTo>
                          <a:pt x="3967163" y="536258"/>
                          <a:pt x="3943350" y="539115"/>
                          <a:pt x="3924300" y="528638"/>
                        </a:cubicBezTo>
                        <a:cubicBezTo>
                          <a:pt x="3901440" y="515302"/>
                          <a:pt x="3940493" y="513397"/>
                          <a:pt x="3935730" y="507683"/>
                        </a:cubicBezTo>
                        <a:cubicBezTo>
                          <a:pt x="3930968" y="502920"/>
                          <a:pt x="3875723" y="471488"/>
                          <a:pt x="3870960" y="455295"/>
                        </a:cubicBezTo>
                        <a:cubicBezTo>
                          <a:pt x="3869055" y="447675"/>
                          <a:pt x="3875723" y="439102"/>
                          <a:pt x="3883343" y="430530"/>
                        </a:cubicBezTo>
                        <a:lnTo>
                          <a:pt x="3883343" y="461010"/>
                        </a:lnTo>
                        <a:lnTo>
                          <a:pt x="3935730" y="461010"/>
                        </a:lnTo>
                        <a:lnTo>
                          <a:pt x="3935730" y="387667"/>
                        </a:lnTo>
                        <a:lnTo>
                          <a:pt x="3897630" y="387667"/>
                        </a:lnTo>
                        <a:lnTo>
                          <a:pt x="3897630" y="285750"/>
                        </a:lnTo>
                        <a:lnTo>
                          <a:pt x="3806190" y="285750"/>
                        </a:lnTo>
                        <a:lnTo>
                          <a:pt x="3806190" y="369570"/>
                        </a:lnTo>
                        <a:cubicBezTo>
                          <a:pt x="3794760" y="370522"/>
                          <a:pt x="3784283" y="374332"/>
                          <a:pt x="3775710" y="375285"/>
                        </a:cubicBezTo>
                        <a:cubicBezTo>
                          <a:pt x="3763328" y="377190"/>
                          <a:pt x="3784283" y="352425"/>
                          <a:pt x="3746183" y="348615"/>
                        </a:cubicBezTo>
                        <a:cubicBezTo>
                          <a:pt x="3708083" y="344805"/>
                          <a:pt x="3668078" y="382905"/>
                          <a:pt x="3646170" y="384810"/>
                        </a:cubicBezTo>
                        <a:cubicBezTo>
                          <a:pt x="3599498" y="390525"/>
                          <a:pt x="3596640" y="370522"/>
                          <a:pt x="3552825" y="360997"/>
                        </a:cubicBezTo>
                        <a:cubicBezTo>
                          <a:pt x="3531870" y="356235"/>
                          <a:pt x="3502343" y="356235"/>
                          <a:pt x="3487103" y="354330"/>
                        </a:cubicBezTo>
                        <a:lnTo>
                          <a:pt x="3487103" y="320992"/>
                        </a:lnTo>
                        <a:cubicBezTo>
                          <a:pt x="3487103" y="320992"/>
                          <a:pt x="3487103" y="320040"/>
                          <a:pt x="3487103" y="320040"/>
                        </a:cubicBezTo>
                        <a:lnTo>
                          <a:pt x="3487103" y="200025"/>
                        </a:lnTo>
                        <a:lnTo>
                          <a:pt x="3416618" y="265747"/>
                        </a:lnTo>
                        <a:lnTo>
                          <a:pt x="3416618" y="324803"/>
                        </a:lnTo>
                        <a:cubicBezTo>
                          <a:pt x="3400425" y="331470"/>
                          <a:pt x="3384233" y="336232"/>
                          <a:pt x="3370898" y="332422"/>
                        </a:cubicBezTo>
                        <a:cubicBezTo>
                          <a:pt x="3337560" y="323850"/>
                          <a:pt x="3353753" y="240030"/>
                          <a:pt x="3342323" y="233363"/>
                        </a:cubicBezTo>
                        <a:cubicBezTo>
                          <a:pt x="3333750" y="228600"/>
                          <a:pt x="3305175" y="247650"/>
                          <a:pt x="3285173" y="257175"/>
                        </a:cubicBezTo>
                        <a:lnTo>
                          <a:pt x="3285173" y="203835"/>
                        </a:lnTo>
                        <a:cubicBezTo>
                          <a:pt x="3285173" y="202882"/>
                          <a:pt x="3285173" y="202882"/>
                          <a:pt x="3285173" y="201930"/>
                        </a:cubicBezTo>
                        <a:lnTo>
                          <a:pt x="3285173" y="80010"/>
                        </a:lnTo>
                        <a:lnTo>
                          <a:pt x="3234690" y="118110"/>
                        </a:lnTo>
                        <a:lnTo>
                          <a:pt x="3234690" y="209550"/>
                        </a:lnTo>
                        <a:cubicBezTo>
                          <a:pt x="3226118" y="207645"/>
                          <a:pt x="3159443" y="193357"/>
                          <a:pt x="3140393" y="208597"/>
                        </a:cubicBezTo>
                        <a:cubicBezTo>
                          <a:pt x="3119438" y="224790"/>
                          <a:pt x="3059430" y="207645"/>
                          <a:pt x="3088005" y="185738"/>
                        </a:cubicBezTo>
                        <a:cubicBezTo>
                          <a:pt x="3101340" y="180022"/>
                          <a:pt x="3106103" y="171450"/>
                          <a:pt x="3105150" y="161925"/>
                        </a:cubicBezTo>
                        <a:lnTo>
                          <a:pt x="3105150" y="161925"/>
                        </a:lnTo>
                        <a:lnTo>
                          <a:pt x="3105150" y="41910"/>
                        </a:lnTo>
                        <a:lnTo>
                          <a:pt x="3040380" y="41910"/>
                        </a:lnTo>
                        <a:lnTo>
                          <a:pt x="3040380" y="84772"/>
                        </a:lnTo>
                        <a:cubicBezTo>
                          <a:pt x="3008948" y="85725"/>
                          <a:pt x="2970848" y="101917"/>
                          <a:pt x="2936558" y="101917"/>
                        </a:cubicBezTo>
                        <a:cubicBezTo>
                          <a:pt x="2934653" y="101917"/>
                          <a:pt x="2932748" y="101917"/>
                          <a:pt x="2930843" y="101917"/>
                        </a:cubicBezTo>
                        <a:lnTo>
                          <a:pt x="2930843" y="0"/>
                        </a:lnTo>
                        <a:lnTo>
                          <a:pt x="2864168" y="0"/>
                        </a:lnTo>
                        <a:lnTo>
                          <a:pt x="2864168" y="122872"/>
                        </a:lnTo>
                        <a:lnTo>
                          <a:pt x="2829878" y="122872"/>
                        </a:lnTo>
                        <a:lnTo>
                          <a:pt x="2829878" y="241935"/>
                        </a:lnTo>
                        <a:cubicBezTo>
                          <a:pt x="2829878" y="242888"/>
                          <a:pt x="2829878" y="242888"/>
                          <a:pt x="2829878" y="243840"/>
                        </a:cubicBezTo>
                        <a:lnTo>
                          <a:pt x="2829878" y="262890"/>
                        </a:lnTo>
                        <a:lnTo>
                          <a:pt x="2864168" y="262890"/>
                        </a:lnTo>
                        <a:lnTo>
                          <a:pt x="2864168" y="277178"/>
                        </a:lnTo>
                        <a:lnTo>
                          <a:pt x="2930843" y="277178"/>
                        </a:lnTo>
                        <a:cubicBezTo>
                          <a:pt x="2928938" y="295275"/>
                          <a:pt x="2918460" y="318135"/>
                          <a:pt x="2899410" y="329565"/>
                        </a:cubicBezTo>
                        <a:lnTo>
                          <a:pt x="2747010" y="329565"/>
                        </a:lnTo>
                        <a:lnTo>
                          <a:pt x="2747010" y="446722"/>
                        </a:lnTo>
                        <a:cubicBezTo>
                          <a:pt x="2747010" y="447675"/>
                          <a:pt x="2747010" y="447675"/>
                          <a:pt x="2747010" y="447675"/>
                        </a:cubicBezTo>
                        <a:lnTo>
                          <a:pt x="2747010" y="448627"/>
                        </a:lnTo>
                        <a:lnTo>
                          <a:pt x="2747010" y="448627"/>
                        </a:lnTo>
                        <a:cubicBezTo>
                          <a:pt x="2747010" y="453390"/>
                          <a:pt x="2747963" y="457200"/>
                          <a:pt x="2748915" y="461010"/>
                        </a:cubicBezTo>
                        <a:cubicBezTo>
                          <a:pt x="2760345" y="495300"/>
                          <a:pt x="2798445" y="492442"/>
                          <a:pt x="2797493" y="501967"/>
                        </a:cubicBezTo>
                        <a:cubicBezTo>
                          <a:pt x="2795588" y="512445"/>
                          <a:pt x="2792730" y="556260"/>
                          <a:pt x="2827020" y="563880"/>
                        </a:cubicBezTo>
                        <a:cubicBezTo>
                          <a:pt x="2860358" y="571500"/>
                          <a:pt x="2875598" y="553402"/>
                          <a:pt x="2901315" y="551497"/>
                        </a:cubicBezTo>
                        <a:cubicBezTo>
                          <a:pt x="2921318" y="550545"/>
                          <a:pt x="2972753" y="570547"/>
                          <a:pt x="2999423" y="586740"/>
                        </a:cubicBezTo>
                        <a:lnTo>
                          <a:pt x="2935605" y="586740"/>
                        </a:lnTo>
                        <a:lnTo>
                          <a:pt x="2935605" y="707708"/>
                        </a:lnTo>
                        <a:cubicBezTo>
                          <a:pt x="2935605" y="707708"/>
                          <a:pt x="2935605" y="707708"/>
                          <a:pt x="2935605" y="708660"/>
                        </a:cubicBezTo>
                        <a:lnTo>
                          <a:pt x="2935605" y="760095"/>
                        </a:lnTo>
                        <a:lnTo>
                          <a:pt x="2961323" y="760095"/>
                        </a:lnTo>
                        <a:cubicBezTo>
                          <a:pt x="2955608" y="762952"/>
                          <a:pt x="2950845" y="765810"/>
                          <a:pt x="2950845" y="770572"/>
                        </a:cubicBezTo>
                        <a:cubicBezTo>
                          <a:pt x="2949893" y="785813"/>
                          <a:pt x="2992755" y="814388"/>
                          <a:pt x="2986088" y="821055"/>
                        </a:cubicBezTo>
                        <a:cubicBezTo>
                          <a:pt x="2979420" y="828675"/>
                          <a:pt x="2970848" y="835343"/>
                          <a:pt x="2954655" y="835343"/>
                        </a:cubicBezTo>
                        <a:cubicBezTo>
                          <a:pt x="2938463" y="835343"/>
                          <a:pt x="2933700" y="821055"/>
                          <a:pt x="2903220" y="822960"/>
                        </a:cubicBezTo>
                        <a:cubicBezTo>
                          <a:pt x="2872740" y="824865"/>
                          <a:pt x="2798445" y="857250"/>
                          <a:pt x="2773680" y="850583"/>
                        </a:cubicBezTo>
                        <a:cubicBezTo>
                          <a:pt x="2748915" y="843915"/>
                          <a:pt x="2732723" y="844868"/>
                          <a:pt x="2741295" y="822960"/>
                        </a:cubicBezTo>
                        <a:cubicBezTo>
                          <a:pt x="2749868" y="801052"/>
                          <a:pt x="2707005" y="768668"/>
                          <a:pt x="2665095" y="765810"/>
                        </a:cubicBezTo>
                        <a:cubicBezTo>
                          <a:pt x="2632710" y="762952"/>
                          <a:pt x="2623185" y="774383"/>
                          <a:pt x="2606993" y="780097"/>
                        </a:cubicBezTo>
                        <a:lnTo>
                          <a:pt x="2566988" y="661035"/>
                        </a:lnTo>
                        <a:lnTo>
                          <a:pt x="2511743" y="661035"/>
                        </a:lnTo>
                        <a:lnTo>
                          <a:pt x="2511743" y="782002"/>
                        </a:lnTo>
                        <a:cubicBezTo>
                          <a:pt x="2510790" y="807720"/>
                          <a:pt x="2566035" y="872490"/>
                          <a:pt x="2581275" y="907733"/>
                        </a:cubicBezTo>
                        <a:lnTo>
                          <a:pt x="2581275" y="934402"/>
                        </a:lnTo>
                        <a:lnTo>
                          <a:pt x="2581275" y="934402"/>
                        </a:lnTo>
                        <a:cubicBezTo>
                          <a:pt x="2581275" y="940118"/>
                          <a:pt x="2586990" y="945833"/>
                          <a:pt x="2595563" y="950595"/>
                        </a:cubicBezTo>
                        <a:lnTo>
                          <a:pt x="2595563" y="981075"/>
                        </a:lnTo>
                        <a:cubicBezTo>
                          <a:pt x="2595563" y="981075"/>
                          <a:pt x="2595563" y="981075"/>
                          <a:pt x="2595563" y="981075"/>
                        </a:cubicBezTo>
                        <a:lnTo>
                          <a:pt x="2595563" y="991552"/>
                        </a:lnTo>
                        <a:lnTo>
                          <a:pt x="2602230" y="991552"/>
                        </a:lnTo>
                        <a:cubicBezTo>
                          <a:pt x="2603183" y="992505"/>
                          <a:pt x="2604135" y="993458"/>
                          <a:pt x="2606040" y="994410"/>
                        </a:cubicBezTo>
                        <a:lnTo>
                          <a:pt x="2571750" y="994410"/>
                        </a:lnTo>
                        <a:lnTo>
                          <a:pt x="2571750" y="1114425"/>
                        </a:lnTo>
                        <a:lnTo>
                          <a:pt x="2571750" y="1114425"/>
                        </a:lnTo>
                        <a:cubicBezTo>
                          <a:pt x="2571750" y="1120140"/>
                          <a:pt x="2574608" y="1122045"/>
                          <a:pt x="2578418" y="1123950"/>
                        </a:cubicBezTo>
                        <a:lnTo>
                          <a:pt x="2578418" y="1152525"/>
                        </a:lnTo>
                        <a:lnTo>
                          <a:pt x="2579370" y="1152525"/>
                        </a:lnTo>
                        <a:cubicBezTo>
                          <a:pt x="2579370" y="1152525"/>
                          <a:pt x="2579370" y="1152525"/>
                          <a:pt x="2579370" y="1153477"/>
                        </a:cubicBezTo>
                        <a:cubicBezTo>
                          <a:pt x="2584133" y="1161098"/>
                          <a:pt x="2605088" y="1158240"/>
                          <a:pt x="2607945" y="1163002"/>
                        </a:cubicBezTo>
                        <a:lnTo>
                          <a:pt x="2551748" y="1163002"/>
                        </a:lnTo>
                        <a:lnTo>
                          <a:pt x="2551748" y="1283970"/>
                        </a:lnTo>
                        <a:lnTo>
                          <a:pt x="2551748" y="1283970"/>
                        </a:lnTo>
                        <a:cubicBezTo>
                          <a:pt x="2551748" y="1288733"/>
                          <a:pt x="2556510" y="1293495"/>
                          <a:pt x="2561273" y="1296352"/>
                        </a:cubicBezTo>
                        <a:lnTo>
                          <a:pt x="2561273" y="1345883"/>
                        </a:lnTo>
                        <a:lnTo>
                          <a:pt x="2528888" y="1345883"/>
                        </a:lnTo>
                        <a:lnTo>
                          <a:pt x="2528888" y="1423035"/>
                        </a:lnTo>
                        <a:lnTo>
                          <a:pt x="2486025" y="1423035"/>
                        </a:lnTo>
                        <a:lnTo>
                          <a:pt x="2486025" y="1461135"/>
                        </a:lnTo>
                        <a:lnTo>
                          <a:pt x="2470785" y="1461135"/>
                        </a:lnTo>
                        <a:lnTo>
                          <a:pt x="2470785" y="1582102"/>
                        </a:lnTo>
                        <a:cubicBezTo>
                          <a:pt x="2470785" y="1582102"/>
                          <a:pt x="2470785" y="1583055"/>
                          <a:pt x="2470785" y="1583055"/>
                        </a:cubicBezTo>
                        <a:lnTo>
                          <a:pt x="2470785" y="1683068"/>
                        </a:lnTo>
                        <a:lnTo>
                          <a:pt x="2535555" y="1683068"/>
                        </a:lnTo>
                        <a:cubicBezTo>
                          <a:pt x="2529840" y="1691640"/>
                          <a:pt x="2525078" y="1703070"/>
                          <a:pt x="2530793" y="1712595"/>
                        </a:cubicBezTo>
                        <a:cubicBezTo>
                          <a:pt x="2541270" y="1730693"/>
                          <a:pt x="2567940" y="1731645"/>
                          <a:pt x="2566988" y="1739265"/>
                        </a:cubicBezTo>
                        <a:cubicBezTo>
                          <a:pt x="2566035" y="1746885"/>
                          <a:pt x="2558415" y="1766887"/>
                          <a:pt x="2528888" y="1768793"/>
                        </a:cubicBezTo>
                        <a:cubicBezTo>
                          <a:pt x="2521268" y="1769745"/>
                          <a:pt x="2511743" y="1767840"/>
                          <a:pt x="2500313" y="1765935"/>
                        </a:cubicBezTo>
                        <a:lnTo>
                          <a:pt x="2500313" y="1687830"/>
                        </a:lnTo>
                        <a:lnTo>
                          <a:pt x="2454593" y="1687830"/>
                        </a:lnTo>
                        <a:lnTo>
                          <a:pt x="2454593" y="1643062"/>
                        </a:lnTo>
                        <a:lnTo>
                          <a:pt x="2406968" y="1643062"/>
                        </a:lnTo>
                        <a:lnTo>
                          <a:pt x="2406968" y="1687830"/>
                        </a:lnTo>
                        <a:lnTo>
                          <a:pt x="2405063" y="1687830"/>
                        </a:lnTo>
                        <a:lnTo>
                          <a:pt x="2405063" y="1832610"/>
                        </a:lnTo>
                        <a:lnTo>
                          <a:pt x="2429828" y="1832610"/>
                        </a:lnTo>
                        <a:cubicBezTo>
                          <a:pt x="2434590" y="1836420"/>
                          <a:pt x="2438400" y="1839277"/>
                          <a:pt x="2438400" y="1843087"/>
                        </a:cubicBezTo>
                        <a:cubicBezTo>
                          <a:pt x="2439353" y="1857375"/>
                          <a:pt x="2418398" y="1850708"/>
                          <a:pt x="2423160" y="1861185"/>
                        </a:cubicBezTo>
                        <a:cubicBezTo>
                          <a:pt x="2428875" y="1872615"/>
                          <a:pt x="2455545" y="1871662"/>
                          <a:pt x="2451735" y="1879283"/>
                        </a:cubicBezTo>
                        <a:cubicBezTo>
                          <a:pt x="2447925" y="1886902"/>
                          <a:pt x="2427923" y="1878330"/>
                          <a:pt x="2420303" y="1882140"/>
                        </a:cubicBezTo>
                        <a:cubicBezTo>
                          <a:pt x="2412683" y="1885950"/>
                          <a:pt x="2356485" y="1914525"/>
                          <a:pt x="2345055" y="1913573"/>
                        </a:cubicBezTo>
                        <a:cubicBezTo>
                          <a:pt x="2334578" y="1913573"/>
                          <a:pt x="2332673" y="1901190"/>
                          <a:pt x="2318385" y="1904048"/>
                        </a:cubicBezTo>
                        <a:cubicBezTo>
                          <a:pt x="2304098" y="1906905"/>
                          <a:pt x="2314575" y="1927860"/>
                          <a:pt x="2300288" y="1933575"/>
                        </a:cubicBezTo>
                        <a:cubicBezTo>
                          <a:pt x="2286000" y="1939290"/>
                          <a:pt x="2276475" y="1930718"/>
                          <a:pt x="2265045" y="1936433"/>
                        </a:cubicBezTo>
                        <a:cubicBezTo>
                          <a:pt x="2253615" y="1942148"/>
                          <a:pt x="2200275" y="1995487"/>
                          <a:pt x="2182178" y="1996440"/>
                        </a:cubicBezTo>
                        <a:cubicBezTo>
                          <a:pt x="2164080" y="1997393"/>
                          <a:pt x="2158365" y="1984058"/>
                          <a:pt x="2140268" y="1985962"/>
                        </a:cubicBezTo>
                        <a:cubicBezTo>
                          <a:pt x="2123123" y="1987868"/>
                          <a:pt x="2130743" y="2003108"/>
                          <a:pt x="2111693" y="2004060"/>
                        </a:cubicBezTo>
                        <a:cubicBezTo>
                          <a:pt x="2092643" y="2005012"/>
                          <a:pt x="2080260" y="2003108"/>
                          <a:pt x="2065973" y="2013585"/>
                        </a:cubicBezTo>
                        <a:cubicBezTo>
                          <a:pt x="2048828" y="2025968"/>
                          <a:pt x="2064068" y="2037398"/>
                          <a:pt x="2051685" y="2049780"/>
                        </a:cubicBezTo>
                        <a:lnTo>
                          <a:pt x="2051685" y="1975485"/>
                        </a:lnTo>
                        <a:lnTo>
                          <a:pt x="2004060" y="1975485"/>
                        </a:lnTo>
                        <a:lnTo>
                          <a:pt x="2004060" y="2094548"/>
                        </a:lnTo>
                        <a:cubicBezTo>
                          <a:pt x="2004060" y="2094548"/>
                          <a:pt x="2004060" y="2095500"/>
                          <a:pt x="2004060" y="2095500"/>
                        </a:cubicBezTo>
                        <a:lnTo>
                          <a:pt x="2004060" y="2143125"/>
                        </a:lnTo>
                        <a:cubicBezTo>
                          <a:pt x="2001203" y="2148840"/>
                          <a:pt x="1995488" y="2154555"/>
                          <a:pt x="1986915" y="2159318"/>
                        </a:cubicBezTo>
                        <a:cubicBezTo>
                          <a:pt x="1946910" y="2182178"/>
                          <a:pt x="1865948" y="2173605"/>
                          <a:pt x="1820228" y="2199323"/>
                        </a:cubicBezTo>
                        <a:cubicBezTo>
                          <a:pt x="1774508" y="2225040"/>
                          <a:pt x="1791653" y="2246948"/>
                          <a:pt x="1762125" y="2271712"/>
                        </a:cubicBezTo>
                        <a:cubicBezTo>
                          <a:pt x="1732598" y="2295525"/>
                          <a:pt x="1675448" y="2300287"/>
                          <a:pt x="1675448" y="2300287"/>
                        </a:cubicBezTo>
                        <a:cubicBezTo>
                          <a:pt x="1675448" y="2300287"/>
                          <a:pt x="1639253" y="2303145"/>
                          <a:pt x="1622108" y="2294573"/>
                        </a:cubicBezTo>
                        <a:cubicBezTo>
                          <a:pt x="1604963" y="2286000"/>
                          <a:pt x="1634490" y="2282190"/>
                          <a:pt x="1610678" y="2268855"/>
                        </a:cubicBezTo>
                        <a:cubicBezTo>
                          <a:pt x="1604010" y="2265045"/>
                          <a:pt x="1570673" y="2250758"/>
                          <a:pt x="1538288" y="2262187"/>
                        </a:cubicBezTo>
                        <a:cubicBezTo>
                          <a:pt x="1507808" y="2272665"/>
                          <a:pt x="1470660" y="2269808"/>
                          <a:pt x="1463040" y="2265998"/>
                        </a:cubicBezTo>
                        <a:cubicBezTo>
                          <a:pt x="1455420" y="2262187"/>
                          <a:pt x="1440180" y="2231708"/>
                          <a:pt x="1406843" y="2237423"/>
                        </a:cubicBezTo>
                        <a:cubicBezTo>
                          <a:pt x="1373505" y="2243137"/>
                          <a:pt x="1328738" y="2197418"/>
                          <a:pt x="1292543" y="2202180"/>
                        </a:cubicBezTo>
                        <a:cubicBezTo>
                          <a:pt x="1256348" y="2206943"/>
                          <a:pt x="1263015" y="2243137"/>
                          <a:pt x="1228725" y="2244090"/>
                        </a:cubicBezTo>
                        <a:cubicBezTo>
                          <a:pt x="1194435" y="2244090"/>
                          <a:pt x="1170623" y="2182178"/>
                          <a:pt x="1140143" y="2173605"/>
                        </a:cubicBezTo>
                        <a:cubicBezTo>
                          <a:pt x="1108710" y="2165985"/>
                          <a:pt x="1116330" y="2184083"/>
                          <a:pt x="1092518" y="2181225"/>
                        </a:cubicBezTo>
                        <a:cubicBezTo>
                          <a:pt x="1075373" y="2179320"/>
                          <a:pt x="1066800" y="2168843"/>
                          <a:pt x="1055370" y="2167890"/>
                        </a:cubicBezTo>
                        <a:lnTo>
                          <a:pt x="1055370" y="2061210"/>
                        </a:lnTo>
                        <a:lnTo>
                          <a:pt x="1028700" y="2061210"/>
                        </a:lnTo>
                        <a:lnTo>
                          <a:pt x="1028700" y="2182178"/>
                        </a:lnTo>
                        <a:lnTo>
                          <a:pt x="1028700" y="2182178"/>
                        </a:lnTo>
                        <a:lnTo>
                          <a:pt x="1028700" y="2198370"/>
                        </a:lnTo>
                        <a:cubicBezTo>
                          <a:pt x="1028700" y="2198370"/>
                          <a:pt x="1028700" y="2198370"/>
                          <a:pt x="1028700" y="2198370"/>
                        </a:cubicBezTo>
                        <a:cubicBezTo>
                          <a:pt x="1027748" y="2199323"/>
                          <a:pt x="1026795" y="2199323"/>
                          <a:pt x="1025843" y="2199323"/>
                        </a:cubicBezTo>
                        <a:lnTo>
                          <a:pt x="1025843" y="2154555"/>
                        </a:lnTo>
                        <a:lnTo>
                          <a:pt x="1012508" y="2154555"/>
                        </a:lnTo>
                        <a:lnTo>
                          <a:pt x="1012508" y="2112645"/>
                        </a:lnTo>
                        <a:lnTo>
                          <a:pt x="973455" y="2112645"/>
                        </a:lnTo>
                        <a:lnTo>
                          <a:pt x="973455" y="2154555"/>
                        </a:lnTo>
                        <a:lnTo>
                          <a:pt x="971550" y="2154555"/>
                        </a:lnTo>
                        <a:lnTo>
                          <a:pt x="971550" y="2304098"/>
                        </a:lnTo>
                        <a:cubicBezTo>
                          <a:pt x="965835" y="2303145"/>
                          <a:pt x="961073" y="2303145"/>
                          <a:pt x="958215" y="2306003"/>
                        </a:cubicBezTo>
                        <a:cubicBezTo>
                          <a:pt x="952500" y="2313623"/>
                          <a:pt x="959168" y="2332673"/>
                          <a:pt x="935355" y="2332673"/>
                        </a:cubicBezTo>
                        <a:cubicBezTo>
                          <a:pt x="911543" y="2332673"/>
                          <a:pt x="907733" y="2300287"/>
                          <a:pt x="895350" y="2292668"/>
                        </a:cubicBezTo>
                        <a:cubicBezTo>
                          <a:pt x="886778" y="2287905"/>
                          <a:pt x="879158" y="2291715"/>
                          <a:pt x="871538" y="2292668"/>
                        </a:cubicBezTo>
                        <a:lnTo>
                          <a:pt x="871538" y="2129790"/>
                        </a:lnTo>
                        <a:lnTo>
                          <a:pt x="812483" y="2129790"/>
                        </a:lnTo>
                        <a:lnTo>
                          <a:pt x="812483" y="2211705"/>
                        </a:lnTo>
                        <a:cubicBezTo>
                          <a:pt x="810578" y="2209800"/>
                          <a:pt x="808673" y="2208848"/>
                          <a:pt x="802005" y="2205990"/>
                        </a:cubicBezTo>
                        <a:cubicBezTo>
                          <a:pt x="784860" y="2200275"/>
                          <a:pt x="752475" y="2208848"/>
                          <a:pt x="737235" y="2201228"/>
                        </a:cubicBezTo>
                        <a:cubicBezTo>
                          <a:pt x="722948" y="2193608"/>
                          <a:pt x="730568" y="2162175"/>
                          <a:pt x="695325" y="2160270"/>
                        </a:cubicBezTo>
                        <a:cubicBezTo>
                          <a:pt x="660083" y="2158365"/>
                          <a:pt x="681038" y="2176462"/>
                          <a:pt x="657225" y="2183130"/>
                        </a:cubicBezTo>
                        <a:cubicBezTo>
                          <a:pt x="616268" y="2196465"/>
                          <a:pt x="591503" y="2168843"/>
                          <a:pt x="568643" y="2176462"/>
                        </a:cubicBezTo>
                        <a:cubicBezTo>
                          <a:pt x="546735" y="2184083"/>
                          <a:pt x="556260" y="2192655"/>
                          <a:pt x="532448" y="2188845"/>
                        </a:cubicBezTo>
                        <a:cubicBezTo>
                          <a:pt x="509588" y="2184083"/>
                          <a:pt x="509588" y="2168843"/>
                          <a:pt x="496253" y="2160270"/>
                        </a:cubicBezTo>
                        <a:cubicBezTo>
                          <a:pt x="495300" y="2159318"/>
                          <a:pt x="494348" y="2159318"/>
                          <a:pt x="492443" y="2158365"/>
                        </a:cubicBezTo>
                        <a:lnTo>
                          <a:pt x="492443" y="2077402"/>
                        </a:lnTo>
                        <a:lnTo>
                          <a:pt x="439103" y="2077402"/>
                        </a:lnTo>
                        <a:lnTo>
                          <a:pt x="439103" y="2030730"/>
                        </a:lnTo>
                        <a:lnTo>
                          <a:pt x="376238" y="2030730"/>
                        </a:lnTo>
                        <a:lnTo>
                          <a:pt x="376238" y="2079308"/>
                        </a:lnTo>
                        <a:lnTo>
                          <a:pt x="355283" y="2079308"/>
                        </a:lnTo>
                        <a:lnTo>
                          <a:pt x="355283" y="2200275"/>
                        </a:lnTo>
                        <a:lnTo>
                          <a:pt x="355283" y="2200275"/>
                        </a:lnTo>
                        <a:lnTo>
                          <a:pt x="355283" y="2225040"/>
                        </a:lnTo>
                        <a:lnTo>
                          <a:pt x="413385" y="2225040"/>
                        </a:lnTo>
                        <a:cubicBezTo>
                          <a:pt x="420053" y="2226945"/>
                          <a:pt x="423863" y="2229803"/>
                          <a:pt x="423863" y="2234565"/>
                        </a:cubicBezTo>
                        <a:cubicBezTo>
                          <a:pt x="423863" y="2246948"/>
                          <a:pt x="392430" y="2247900"/>
                          <a:pt x="405765" y="2260283"/>
                        </a:cubicBezTo>
                        <a:cubicBezTo>
                          <a:pt x="419100" y="2272665"/>
                          <a:pt x="431483" y="2259330"/>
                          <a:pt x="444818" y="2268855"/>
                        </a:cubicBezTo>
                        <a:cubicBezTo>
                          <a:pt x="458153" y="2278380"/>
                          <a:pt x="479108" y="2296478"/>
                          <a:pt x="451485" y="2306003"/>
                        </a:cubicBezTo>
                        <a:cubicBezTo>
                          <a:pt x="422910" y="2314575"/>
                          <a:pt x="377190" y="2291715"/>
                          <a:pt x="338138" y="2302193"/>
                        </a:cubicBezTo>
                        <a:cubicBezTo>
                          <a:pt x="317183" y="2307908"/>
                          <a:pt x="252413" y="2336483"/>
                          <a:pt x="191453" y="2366010"/>
                        </a:cubicBezTo>
                        <a:lnTo>
                          <a:pt x="191453" y="2311718"/>
                        </a:lnTo>
                        <a:lnTo>
                          <a:pt x="74295" y="2311718"/>
                        </a:lnTo>
                        <a:lnTo>
                          <a:pt x="74295" y="2346960"/>
                        </a:lnTo>
                        <a:lnTo>
                          <a:pt x="0" y="2333625"/>
                        </a:lnTo>
                        <a:lnTo>
                          <a:pt x="0" y="2453640"/>
                        </a:lnTo>
                        <a:cubicBezTo>
                          <a:pt x="0" y="2489835"/>
                          <a:pt x="57150" y="2496503"/>
                          <a:pt x="57150" y="2496503"/>
                        </a:cubicBezTo>
                        <a:cubicBezTo>
                          <a:pt x="57150" y="2496503"/>
                          <a:pt x="155258" y="2512695"/>
                          <a:pt x="195263" y="2510790"/>
                        </a:cubicBezTo>
                        <a:cubicBezTo>
                          <a:pt x="234315" y="2508885"/>
                          <a:pt x="264795" y="2500312"/>
                          <a:pt x="295275" y="2489835"/>
                        </a:cubicBezTo>
                        <a:cubicBezTo>
                          <a:pt x="324803" y="2479358"/>
                          <a:pt x="376238" y="2480310"/>
                          <a:pt x="398145" y="2493645"/>
                        </a:cubicBezTo>
                        <a:cubicBezTo>
                          <a:pt x="463868" y="2530793"/>
                          <a:pt x="495300" y="2518410"/>
                          <a:pt x="516255" y="2526983"/>
                        </a:cubicBezTo>
                        <a:cubicBezTo>
                          <a:pt x="537210" y="2536508"/>
                          <a:pt x="541973" y="2548890"/>
                          <a:pt x="569595" y="2547937"/>
                        </a:cubicBezTo>
                        <a:cubicBezTo>
                          <a:pt x="597218" y="2546985"/>
                          <a:pt x="576263" y="2526030"/>
                          <a:pt x="594360" y="2526983"/>
                        </a:cubicBezTo>
                        <a:cubicBezTo>
                          <a:pt x="611505" y="2526983"/>
                          <a:pt x="613410" y="2543175"/>
                          <a:pt x="627698" y="2545080"/>
                        </a:cubicBezTo>
                        <a:cubicBezTo>
                          <a:pt x="641985" y="2546985"/>
                          <a:pt x="637223" y="2529840"/>
                          <a:pt x="656273" y="2532698"/>
                        </a:cubicBezTo>
                        <a:cubicBezTo>
                          <a:pt x="675323" y="2535555"/>
                          <a:pt x="687705" y="2568893"/>
                          <a:pt x="722948" y="2570798"/>
                        </a:cubicBezTo>
                        <a:cubicBezTo>
                          <a:pt x="758190" y="2572703"/>
                          <a:pt x="775335" y="2541270"/>
                          <a:pt x="791528" y="2537460"/>
                        </a:cubicBezTo>
                        <a:cubicBezTo>
                          <a:pt x="807720" y="2532698"/>
                          <a:pt x="829628" y="2550795"/>
                          <a:pt x="844868" y="2543175"/>
                        </a:cubicBezTo>
                        <a:cubicBezTo>
                          <a:pt x="848678" y="2541270"/>
                          <a:pt x="849630" y="2539365"/>
                          <a:pt x="849630" y="2536508"/>
                        </a:cubicBezTo>
                        <a:lnTo>
                          <a:pt x="849630" y="2536508"/>
                        </a:lnTo>
                        <a:lnTo>
                          <a:pt x="849630" y="2518410"/>
                        </a:lnTo>
                        <a:cubicBezTo>
                          <a:pt x="850583" y="2517458"/>
                          <a:pt x="851535" y="2517458"/>
                          <a:pt x="853440" y="2516505"/>
                        </a:cubicBezTo>
                        <a:cubicBezTo>
                          <a:pt x="862013" y="2513648"/>
                          <a:pt x="872490" y="2519362"/>
                          <a:pt x="882968" y="2526030"/>
                        </a:cubicBezTo>
                        <a:lnTo>
                          <a:pt x="882968" y="2527935"/>
                        </a:lnTo>
                        <a:lnTo>
                          <a:pt x="885825" y="2527935"/>
                        </a:lnTo>
                        <a:cubicBezTo>
                          <a:pt x="898208" y="2535555"/>
                          <a:pt x="910590" y="2544128"/>
                          <a:pt x="921068" y="2540318"/>
                        </a:cubicBezTo>
                        <a:cubicBezTo>
                          <a:pt x="926783" y="2537460"/>
                          <a:pt x="929640" y="2533650"/>
                          <a:pt x="929640" y="2527935"/>
                        </a:cubicBezTo>
                        <a:lnTo>
                          <a:pt x="929640" y="2527935"/>
                        </a:lnTo>
                        <a:lnTo>
                          <a:pt x="929640" y="2527935"/>
                        </a:lnTo>
                        <a:cubicBezTo>
                          <a:pt x="929640" y="2526030"/>
                          <a:pt x="929640" y="2523173"/>
                          <a:pt x="929640" y="2521268"/>
                        </a:cubicBezTo>
                        <a:lnTo>
                          <a:pt x="929640" y="2500312"/>
                        </a:lnTo>
                        <a:cubicBezTo>
                          <a:pt x="929640" y="2500312"/>
                          <a:pt x="930593" y="2500312"/>
                          <a:pt x="930593" y="2499360"/>
                        </a:cubicBezTo>
                        <a:cubicBezTo>
                          <a:pt x="940118" y="2495550"/>
                          <a:pt x="947738" y="2512695"/>
                          <a:pt x="960120" y="2508885"/>
                        </a:cubicBezTo>
                        <a:cubicBezTo>
                          <a:pt x="972503" y="2505075"/>
                          <a:pt x="978218" y="2480310"/>
                          <a:pt x="1002030" y="2483168"/>
                        </a:cubicBezTo>
                        <a:cubicBezTo>
                          <a:pt x="1025843" y="2486025"/>
                          <a:pt x="1011555" y="2513648"/>
                          <a:pt x="1030605" y="2512695"/>
                        </a:cubicBezTo>
                        <a:cubicBezTo>
                          <a:pt x="1044893" y="2511743"/>
                          <a:pt x="1044893" y="2506028"/>
                          <a:pt x="1050608" y="2504123"/>
                        </a:cubicBezTo>
                        <a:lnTo>
                          <a:pt x="1050608" y="2549843"/>
                        </a:lnTo>
                        <a:lnTo>
                          <a:pt x="1050608" y="2549843"/>
                        </a:lnTo>
                        <a:cubicBezTo>
                          <a:pt x="1050608" y="2552700"/>
                          <a:pt x="1052513" y="2555558"/>
                          <a:pt x="1056323" y="2557462"/>
                        </a:cubicBezTo>
                        <a:cubicBezTo>
                          <a:pt x="1076325" y="2567940"/>
                          <a:pt x="1137285" y="2551748"/>
                          <a:pt x="1153478" y="2554605"/>
                        </a:cubicBezTo>
                        <a:cubicBezTo>
                          <a:pt x="1169670" y="2557462"/>
                          <a:pt x="1163003" y="2571750"/>
                          <a:pt x="1186815" y="2573655"/>
                        </a:cubicBezTo>
                        <a:cubicBezTo>
                          <a:pt x="1210628" y="2575560"/>
                          <a:pt x="1236345" y="2569845"/>
                          <a:pt x="1248728" y="2569845"/>
                        </a:cubicBezTo>
                        <a:cubicBezTo>
                          <a:pt x="1261110" y="2568893"/>
                          <a:pt x="1262063" y="2581275"/>
                          <a:pt x="1286828" y="2586037"/>
                        </a:cubicBezTo>
                        <a:cubicBezTo>
                          <a:pt x="1311593" y="2590800"/>
                          <a:pt x="1310640" y="2579370"/>
                          <a:pt x="1336358" y="2583180"/>
                        </a:cubicBezTo>
                        <a:cubicBezTo>
                          <a:pt x="1362075" y="2586990"/>
                          <a:pt x="1340168" y="2601278"/>
                          <a:pt x="1373505" y="2602230"/>
                        </a:cubicBezTo>
                        <a:cubicBezTo>
                          <a:pt x="1405890" y="2603183"/>
                          <a:pt x="1466850" y="2588895"/>
                          <a:pt x="1503045" y="2590800"/>
                        </a:cubicBezTo>
                        <a:cubicBezTo>
                          <a:pt x="1539240" y="2591753"/>
                          <a:pt x="1543050" y="2628900"/>
                          <a:pt x="1571625" y="2629853"/>
                        </a:cubicBezTo>
                        <a:cubicBezTo>
                          <a:pt x="1599248" y="2630805"/>
                          <a:pt x="1608773" y="2624137"/>
                          <a:pt x="1632585" y="2626995"/>
                        </a:cubicBezTo>
                        <a:cubicBezTo>
                          <a:pt x="1656398" y="2629853"/>
                          <a:pt x="1644015" y="2641283"/>
                          <a:pt x="1667828" y="2645093"/>
                        </a:cubicBezTo>
                        <a:cubicBezTo>
                          <a:pt x="1691640" y="2647950"/>
                          <a:pt x="1702118" y="2636520"/>
                          <a:pt x="1717358" y="2634615"/>
                        </a:cubicBezTo>
                        <a:cubicBezTo>
                          <a:pt x="1732598" y="2632710"/>
                          <a:pt x="1729740" y="2660333"/>
                          <a:pt x="1762125" y="2660333"/>
                        </a:cubicBezTo>
                        <a:cubicBezTo>
                          <a:pt x="1794510" y="2661285"/>
                          <a:pt x="1825943" y="2644140"/>
                          <a:pt x="1850708" y="2638425"/>
                        </a:cubicBezTo>
                        <a:cubicBezTo>
                          <a:pt x="1875473" y="2632710"/>
                          <a:pt x="1919288" y="2649855"/>
                          <a:pt x="1940243" y="2644140"/>
                        </a:cubicBezTo>
                        <a:cubicBezTo>
                          <a:pt x="1961198" y="2638425"/>
                          <a:pt x="1946910" y="2601278"/>
                          <a:pt x="1966913" y="2598420"/>
                        </a:cubicBezTo>
                        <a:cubicBezTo>
                          <a:pt x="1985963" y="2595562"/>
                          <a:pt x="1985963" y="2631758"/>
                          <a:pt x="2013585" y="2625090"/>
                        </a:cubicBezTo>
                        <a:cubicBezTo>
                          <a:pt x="2041208" y="2618423"/>
                          <a:pt x="1998345" y="2585085"/>
                          <a:pt x="2086928" y="2535555"/>
                        </a:cubicBezTo>
                        <a:cubicBezTo>
                          <a:pt x="2101215" y="2529840"/>
                          <a:pt x="2092643" y="2555558"/>
                          <a:pt x="2108835" y="2555558"/>
                        </a:cubicBezTo>
                        <a:cubicBezTo>
                          <a:pt x="2145983" y="2554605"/>
                          <a:pt x="2161223" y="2517458"/>
                          <a:pt x="2178368" y="2515553"/>
                        </a:cubicBezTo>
                        <a:cubicBezTo>
                          <a:pt x="2195513" y="2512695"/>
                          <a:pt x="2205990" y="2548890"/>
                          <a:pt x="2225040" y="2542223"/>
                        </a:cubicBezTo>
                        <a:cubicBezTo>
                          <a:pt x="2233613" y="2539365"/>
                          <a:pt x="2234565" y="2532698"/>
                          <a:pt x="2234565" y="2526983"/>
                        </a:cubicBezTo>
                        <a:lnTo>
                          <a:pt x="2234565" y="2511743"/>
                        </a:lnTo>
                        <a:cubicBezTo>
                          <a:pt x="2235518" y="2510790"/>
                          <a:pt x="2235518" y="2509837"/>
                          <a:pt x="2237423" y="2508885"/>
                        </a:cubicBezTo>
                        <a:cubicBezTo>
                          <a:pt x="2246948" y="2501265"/>
                          <a:pt x="2266950" y="2507933"/>
                          <a:pt x="2285048" y="2490787"/>
                        </a:cubicBezTo>
                        <a:cubicBezTo>
                          <a:pt x="2289810" y="2486025"/>
                          <a:pt x="2290763" y="2482215"/>
                          <a:pt x="2290763" y="2478405"/>
                        </a:cubicBezTo>
                        <a:lnTo>
                          <a:pt x="2290763" y="2446973"/>
                        </a:lnTo>
                        <a:cubicBezTo>
                          <a:pt x="2307908" y="2430780"/>
                          <a:pt x="2342198" y="2438400"/>
                          <a:pt x="2355533" y="2430780"/>
                        </a:cubicBezTo>
                        <a:cubicBezTo>
                          <a:pt x="2368868" y="2423160"/>
                          <a:pt x="2349818" y="2391728"/>
                          <a:pt x="2360295" y="2387918"/>
                        </a:cubicBezTo>
                        <a:cubicBezTo>
                          <a:pt x="2371725" y="2384108"/>
                          <a:pt x="2379345" y="2408873"/>
                          <a:pt x="2394585" y="2400300"/>
                        </a:cubicBezTo>
                        <a:cubicBezTo>
                          <a:pt x="2409825" y="2391728"/>
                          <a:pt x="2415540" y="2357437"/>
                          <a:pt x="2433638" y="2350770"/>
                        </a:cubicBezTo>
                        <a:cubicBezTo>
                          <a:pt x="2451735" y="2344103"/>
                          <a:pt x="2463165" y="2360295"/>
                          <a:pt x="2480310" y="2345055"/>
                        </a:cubicBezTo>
                        <a:cubicBezTo>
                          <a:pt x="2489835" y="2336483"/>
                          <a:pt x="2514600" y="2300287"/>
                          <a:pt x="2552700" y="2263140"/>
                        </a:cubicBezTo>
                        <a:cubicBezTo>
                          <a:pt x="2584133" y="2233612"/>
                          <a:pt x="2627948" y="2205037"/>
                          <a:pt x="2643188" y="2186940"/>
                        </a:cubicBezTo>
                        <a:cubicBezTo>
                          <a:pt x="2653665" y="2174558"/>
                          <a:pt x="2656523" y="2165033"/>
                          <a:pt x="2655570" y="2157412"/>
                        </a:cubicBezTo>
                        <a:lnTo>
                          <a:pt x="2655570" y="2157412"/>
                        </a:lnTo>
                        <a:lnTo>
                          <a:pt x="2655570" y="2128837"/>
                        </a:lnTo>
                        <a:cubicBezTo>
                          <a:pt x="2657475" y="2127885"/>
                          <a:pt x="2658428" y="2126933"/>
                          <a:pt x="2661285" y="2125980"/>
                        </a:cubicBezTo>
                        <a:cubicBezTo>
                          <a:pt x="2736533" y="2091690"/>
                          <a:pt x="2765108" y="2039302"/>
                          <a:pt x="2764155" y="2021205"/>
                        </a:cubicBezTo>
                        <a:lnTo>
                          <a:pt x="2764155" y="2021205"/>
                        </a:lnTo>
                        <a:lnTo>
                          <a:pt x="2764155" y="1919287"/>
                        </a:lnTo>
                        <a:cubicBezTo>
                          <a:pt x="2767965" y="1916430"/>
                          <a:pt x="2772728" y="1914525"/>
                          <a:pt x="2777490" y="1912620"/>
                        </a:cubicBezTo>
                        <a:cubicBezTo>
                          <a:pt x="2788920" y="1907858"/>
                          <a:pt x="2792730" y="1904048"/>
                          <a:pt x="2792730" y="1901190"/>
                        </a:cubicBezTo>
                        <a:lnTo>
                          <a:pt x="2792730" y="1901190"/>
                        </a:lnTo>
                        <a:lnTo>
                          <a:pt x="2792730" y="1864995"/>
                        </a:lnTo>
                        <a:cubicBezTo>
                          <a:pt x="2801303" y="1861185"/>
                          <a:pt x="2808923" y="1858327"/>
                          <a:pt x="2810828" y="1853565"/>
                        </a:cubicBezTo>
                        <a:cubicBezTo>
                          <a:pt x="2810828" y="1853565"/>
                          <a:pt x="2810828" y="1852612"/>
                          <a:pt x="2810828" y="1852612"/>
                        </a:cubicBezTo>
                        <a:lnTo>
                          <a:pt x="2810828" y="1852612"/>
                        </a:lnTo>
                        <a:lnTo>
                          <a:pt x="2810828" y="1732598"/>
                        </a:lnTo>
                        <a:lnTo>
                          <a:pt x="2808923" y="1732598"/>
                        </a:lnTo>
                        <a:lnTo>
                          <a:pt x="2808923" y="1672590"/>
                        </a:lnTo>
                        <a:lnTo>
                          <a:pt x="2733675" y="1672590"/>
                        </a:lnTo>
                        <a:cubicBezTo>
                          <a:pt x="2721293" y="1642110"/>
                          <a:pt x="2715578" y="1606868"/>
                          <a:pt x="2724150" y="1567815"/>
                        </a:cubicBezTo>
                        <a:cubicBezTo>
                          <a:pt x="2729865" y="1564005"/>
                          <a:pt x="2746058" y="1569720"/>
                          <a:pt x="2747010" y="1564958"/>
                        </a:cubicBezTo>
                        <a:lnTo>
                          <a:pt x="2747010" y="1564958"/>
                        </a:lnTo>
                        <a:lnTo>
                          <a:pt x="2747010" y="1443990"/>
                        </a:lnTo>
                        <a:lnTo>
                          <a:pt x="2724150" y="1443990"/>
                        </a:lnTo>
                        <a:cubicBezTo>
                          <a:pt x="2730818" y="1414463"/>
                          <a:pt x="2745105" y="1383030"/>
                          <a:pt x="2764155" y="1352550"/>
                        </a:cubicBezTo>
                        <a:cubicBezTo>
                          <a:pt x="2775585" y="1345883"/>
                          <a:pt x="2783205" y="1349693"/>
                          <a:pt x="2799398" y="1347788"/>
                        </a:cubicBezTo>
                        <a:cubicBezTo>
                          <a:pt x="2815590" y="1345883"/>
                          <a:pt x="2840355" y="1319213"/>
                          <a:pt x="2842260" y="1307783"/>
                        </a:cubicBezTo>
                        <a:cubicBezTo>
                          <a:pt x="2842260" y="1306830"/>
                          <a:pt x="2842260" y="1306830"/>
                          <a:pt x="2842260" y="1305877"/>
                        </a:cubicBezTo>
                        <a:lnTo>
                          <a:pt x="2842260" y="1305877"/>
                        </a:lnTo>
                        <a:lnTo>
                          <a:pt x="2842260" y="1186815"/>
                        </a:lnTo>
                        <a:lnTo>
                          <a:pt x="2835593" y="1186815"/>
                        </a:lnTo>
                        <a:lnTo>
                          <a:pt x="2835593" y="1157288"/>
                        </a:lnTo>
                        <a:lnTo>
                          <a:pt x="2810828" y="1157288"/>
                        </a:lnTo>
                        <a:cubicBezTo>
                          <a:pt x="2825115" y="1131570"/>
                          <a:pt x="2842260" y="1105852"/>
                          <a:pt x="2843213" y="1078230"/>
                        </a:cubicBezTo>
                        <a:cubicBezTo>
                          <a:pt x="2876550" y="1072515"/>
                          <a:pt x="2859405" y="1054418"/>
                          <a:pt x="2885123" y="1050608"/>
                        </a:cubicBezTo>
                        <a:cubicBezTo>
                          <a:pt x="2909888" y="1046797"/>
                          <a:pt x="2922270" y="1075373"/>
                          <a:pt x="2936558" y="1072515"/>
                        </a:cubicBezTo>
                        <a:cubicBezTo>
                          <a:pt x="2950845" y="1069658"/>
                          <a:pt x="2949893" y="1053465"/>
                          <a:pt x="2961323" y="1050608"/>
                        </a:cubicBezTo>
                        <a:cubicBezTo>
                          <a:pt x="2972753" y="1047750"/>
                          <a:pt x="2977515" y="1059180"/>
                          <a:pt x="2990850" y="1054418"/>
                        </a:cubicBezTo>
                        <a:cubicBezTo>
                          <a:pt x="3005138" y="1050608"/>
                          <a:pt x="3033713" y="1007745"/>
                          <a:pt x="3067050" y="1006793"/>
                        </a:cubicBezTo>
                        <a:cubicBezTo>
                          <a:pt x="3100388" y="1005840"/>
                          <a:pt x="3170873" y="992505"/>
                          <a:pt x="3194685" y="980122"/>
                        </a:cubicBezTo>
                        <a:cubicBezTo>
                          <a:pt x="3227070" y="962977"/>
                          <a:pt x="3220403" y="1004888"/>
                          <a:pt x="3253740" y="1010602"/>
                        </a:cubicBezTo>
                        <a:cubicBezTo>
                          <a:pt x="3287078" y="1016318"/>
                          <a:pt x="3301365" y="991552"/>
                          <a:pt x="3328988" y="994410"/>
                        </a:cubicBezTo>
                        <a:cubicBezTo>
                          <a:pt x="3356610" y="997268"/>
                          <a:pt x="3388995" y="1022985"/>
                          <a:pt x="3420428" y="1018222"/>
                        </a:cubicBezTo>
                        <a:cubicBezTo>
                          <a:pt x="3451860" y="1013460"/>
                          <a:pt x="3472815" y="980122"/>
                          <a:pt x="3502343" y="973455"/>
                        </a:cubicBezTo>
                        <a:cubicBezTo>
                          <a:pt x="3531870" y="965835"/>
                          <a:pt x="3552825" y="994410"/>
                          <a:pt x="3575685" y="986790"/>
                        </a:cubicBezTo>
                        <a:cubicBezTo>
                          <a:pt x="3582353" y="984885"/>
                          <a:pt x="3584258" y="980122"/>
                          <a:pt x="3584258" y="975360"/>
                        </a:cubicBezTo>
                        <a:lnTo>
                          <a:pt x="3584258" y="975360"/>
                        </a:lnTo>
                        <a:lnTo>
                          <a:pt x="3584258" y="975360"/>
                        </a:lnTo>
                        <a:cubicBezTo>
                          <a:pt x="3584258" y="975360"/>
                          <a:pt x="3584258" y="975360"/>
                          <a:pt x="3584258" y="975360"/>
                        </a:cubicBezTo>
                        <a:lnTo>
                          <a:pt x="3584258" y="946785"/>
                        </a:lnTo>
                        <a:cubicBezTo>
                          <a:pt x="3585210" y="945833"/>
                          <a:pt x="3587115" y="944880"/>
                          <a:pt x="3589020" y="944880"/>
                        </a:cubicBezTo>
                        <a:cubicBezTo>
                          <a:pt x="3610928" y="941070"/>
                          <a:pt x="3622358" y="1014413"/>
                          <a:pt x="3658553" y="1012508"/>
                        </a:cubicBezTo>
                        <a:cubicBezTo>
                          <a:pt x="3668078" y="1011555"/>
                          <a:pt x="3671888" y="1008697"/>
                          <a:pt x="3670935" y="1002983"/>
                        </a:cubicBezTo>
                        <a:lnTo>
                          <a:pt x="3670935" y="1002983"/>
                        </a:lnTo>
                        <a:lnTo>
                          <a:pt x="3670935" y="967740"/>
                        </a:lnTo>
                        <a:cubicBezTo>
                          <a:pt x="3689985" y="977265"/>
                          <a:pt x="3719513" y="994410"/>
                          <a:pt x="3759518" y="1013460"/>
                        </a:cubicBezTo>
                        <a:cubicBezTo>
                          <a:pt x="3824288" y="1044893"/>
                          <a:pt x="3876675" y="1028700"/>
                          <a:pt x="3887153" y="1014413"/>
                        </a:cubicBezTo>
                        <a:cubicBezTo>
                          <a:pt x="3888105" y="1013460"/>
                          <a:pt x="3888105" y="1012508"/>
                          <a:pt x="3888105" y="1010602"/>
                        </a:cubicBezTo>
                        <a:lnTo>
                          <a:pt x="3889058" y="1010602"/>
                        </a:lnTo>
                        <a:lnTo>
                          <a:pt x="3889058" y="982027"/>
                        </a:lnTo>
                        <a:cubicBezTo>
                          <a:pt x="3937635" y="991552"/>
                          <a:pt x="4046220" y="1035368"/>
                          <a:pt x="4065270" y="1029652"/>
                        </a:cubicBezTo>
                        <a:cubicBezTo>
                          <a:pt x="4076700" y="1025843"/>
                          <a:pt x="4080510" y="1015365"/>
                          <a:pt x="4081463" y="1003935"/>
                        </a:cubicBezTo>
                        <a:lnTo>
                          <a:pt x="4081463" y="1003935"/>
                        </a:lnTo>
                        <a:lnTo>
                          <a:pt x="4081463" y="882015"/>
                        </a:lnTo>
                        <a:lnTo>
                          <a:pt x="3996690" y="882015"/>
                        </a:lnTo>
                        <a:lnTo>
                          <a:pt x="3996690" y="812483"/>
                        </a:lnTo>
                        <a:lnTo>
                          <a:pt x="3981450" y="812483"/>
                        </a:lnTo>
                        <a:lnTo>
                          <a:pt x="3981450" y="789622"/>
                        </a:lnTo>
                        <a:lnTo>
                          <a:pt x="3953828" y="789622"/>
                        </a:lnTo>
                        <a:lnTo>
                          <a:pt x="3953828" y="733425"/>
                        </a:lnTo>
                        <a:cubicBezTo>
                          <a:pt x="3953828" y="732472"/>
                          <a:pt x="3953828" y="731520"/>
                          <a:pt x="3953828" y="730568"/>
                        </a:cubicBezTo>
                        <a:lnTo>
                          <a:pt x="3953828" y="692468"/>
                        </a:lnTo>
                        <a:cubicBezTo>
                          <a:pt x="3965258" y="677227"/>
                          <a:pt x="3978593" y="674370"/>
                          <a:pt x="3995738" y="674370"/>
                        </a:cubicBezTo>
                        <a:cubicBezTo>
                          <a:pt x="4014788" y="675322"/>
                          <a:pt x="4056698" y="709613"/>
                          <a:pt x="4108133" y="668655"/>
                        </a:cubicBezTo>
                        <a:cubicBezTo>
                          <a:pt x="4110038" y="665797"/>
                          <a:pt x="4110990" y="662940"/>
                          <a:pt x="4111943" y="661035"/>
                        </a:cubicBezTo>
                        <a:lnTo>
                          <a:pt x="4111943" y="661035"/>
                        </a:lnTo>
                        <a:lnTo>
                          <a:pt x="4111943" y="541020"/>
                        </a:lnTo>
                        <a:close/>
                        <a:moveTo>
                          <a:pt x="2650808" y="1016318"/>
                        </a:moveTo>
                        <a:cubicBezTo>
                          <a:pt x="2650808" y="1016318"/>
                          <a:pt x="2617470" y="1030605"/>
                          <a:pt x="2653665" y="1052513"/>
                        </a:cubicBezTo>
                        <a:cubicBezTo>
                          <a:pt x="2650808" y="1050608"/>
                          <a:pt x="2638425" y="1054418"/>
                          <a:pt x="2623185" y="1062038"/>
                        </a:cubicBezTo>
                        <a:lnTo>
                          <a:pt x="2623185" y="1007745"/>
                        </a:lnTo>
                        <a:cubicBezTo>
                          <a:pt x="2638425" y="1013460"/>
                          <a:pt x="2650808" y="1016318"/>
                          <a:pt x="2650808" y="1016318"/>
                        </a:cubicBezTo>
                        <a:close/>
                        <a:moveTo>
                          <a:pt x="2623185" y="1197293"/>
                        </a:moveTo>
                        <a:cubicBezTo>
                          <a:pt x="2620328" y="1199198"/>
                          <a:pt x="2614613" y="1201102"/>
                          <a:pt x="2609850" y="1203960"/>
                        </a:cubicBezTo>
                        <a:lnTo>
                          <a:pt x="2609850" y="1190625"/>
                        </a:lnTo>
                        <a:cubicBezTo>
                          <a:pt x="2618423" y="1193483"/>
                          <a:pt x="2627948" y="1194435"/>
                          <a:pt x="2623185" y="1197293"/>
                        </a:cubicBezTo>
                        <a:close/>
                        <a:moveTo>
                          <a:pt x="3025140" y="667702"/>
                        </a:moveTo>
                        <a:lnTo>
                          <a:pt x="3025140" y="633413"/>
                        </a:lnTo>
                        <a:cubicBezTo>
                          <a:pt x="3027045" y="644843"/>
                          <a:pt x="3027045" y="657225"/>
                          <a:pt x="3025140" y="667702"/>
                        </a:cubicBez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3" name="Freeform: Shape 3082">
                    <a:extLst>
                      <a:ext uri="{FF2B5EF4-FFF2-40B4-BE49-F238E27FC236}">
                        <a16:creationId xmlns:a16="http://schemas.microsoft.com/office/drawing/2014/main" xmlns="" id="{F7B64055-ABDF-4EDF-9CF1-C9EC7B9C6CDB}"/>
                      </a:ext>
                    </a:extLst>
                  </p:cNvPr>
                  <p:cNvSpPr/>
                  <p:nvPr/>
                </p:nvSpPr>
                <p:spPr>
                  <a:xfrm>
                    <a:off x="8660467" y="4547711"/>
                    <a:ext cx="74295" cy="80962"/>
                  </a:xfrm>
                  <a:custGeom>
                    <a:avLst/>
                    <a:gdLst>
                      <a:gd name="connsiteX0" fmla="*/ 0 w 74295"/>
                      <a:gd name="connsiteY0" fmla="*/ 0 h 80962"/>
                      <a:gd name="connsiteX1" fmla="*/ 74295 w 74295"/>
                      <a:gd name="connsiteY1" fmla="*/ 0 h 80962"/>
                      <a:gd name="connsiteX2" fmla="*/ 74295 w 74295"/>
                      <a:gd name="connsiteY2" fmla="*/ 80962 h 80962"/>
                      <a:gd name="connsiteX3" fmla="*/ 0 w 74295"/>
                      <a:gd name="connsiteY3" fmla="*/ 80962 h 80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295" h="80962">
                        <a:moveTo>
                          <a:pt x="0" y="0"/>
                        </a:moveTo>
                        <a:lnTo>
                          <a:pt x="74295" y="0"/>
                        </a:lnTo>
                        <a:lnTo>
                          <a:pt x="74295" y="80962"/>
                        </a:lnTo>
                        <a:lnTo>
                          <a:pt x="0" y="80962"/>
                        </a:ln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81" name="Freeform: Shape 3080">
                  <a:extLst>
                    <a:ext uri="{FF2B5EF4-FFF2-40B4-BE49-F238E27FC236}">
                      <a16:creationId xmlns:a16="http://schemas.microsoft.com/office/drawing/2014/main" xmlns="" id="{98BB2A90-33D3-4630-8817-5D47C8A79AD8}"/>
                    </a:ext>
                  </a:extLst>
                </p:cNvPr>
                <p:cNvSpPr/>
                <p:nvPr/>
              </p:nvSpPr>
              <p:spPr>
                <a:xfrm>
                  <a:off x="7113607" y="2354539"/>
                  <a:ext cx="4110034" cy="2576114"/>
                </a:xfrm>
                <a:custGeom>
                  <a:avLst/>
                  <a:gdLst>
                    <a:gd name="connsiteX0" fmla="*/ 3069908 w 4110034"/>
                    <a:gd name="connsiteY0" fmla="*/ 5279 h 2576114"/>
                    <a:gd name="connsiteX1" fmla="*/ 3088958 w 4110034"/>
                    <a:gd name="connsiteY1" fmla="*/ 100529 h 2576114"/>
                    <a:gd name="connsiteX2" fmla="*/ 3141345 w 4110034"/>
                    <a:gd name="connsiteY2" fmla="*/ 123389 h 2576114"/>
                    <a:gd name="connsiteX3" fmla="*/ 3236595 w 4110034"/>
                    <a:gd name="connsiteY3" fmla="*/ 124342 h 2576114"/>
                    <a:gd name="connsiteX4" fmla="*/ 3284220 w 4110034"/>
                    <a:gd name="connsiteY4" fmla="*/ 111959 h 2576114"/>
                    <a:gd name="connsiteX5" fmla="*/ 3272790 w 4110034"/>
                    <a:gd name="connsiteY5" fmla="*/ 175777 h 2576114"/>
                    <a:gd name="connsiteX6" fmla="*/ 3342323 w 4110034"/>
                    <a:gd name="connsiteY6" fmla="*/ 147202 h 2576114"/>
                    <a:gd name="connsiteX7" fmla="*/ 3370898 w 4110034"/>
                    <a:gd name="connsiteY7" fmla="*/ 246262 h 2576114"/>
                    <a:gd name="connsiteX8" fmla="*/ 3479483 w 4110034"/>
                    <a:gd name="connsiteY8" fmla="*/ 226259 h 2576114"/>
                    <a:gd name="connsiteX9" fmla="*/ 3477578 w 4110034"/>
                    <a:gd name="connsiteY9" fmla="*/ 267217 h 2576114"/>
                    <a:gd name="connsiteX10" fmla="*/ 3551873 w 4110034"/>
                    <a:gd name="connsiteY10" fmla="*/ 275789 h 2576114"/>
                    <a:gd name="connsiteX11" fmla="*/ 3645218 w 4110034"/>
                    <a:gd name="connsiteY11" fmla="*/ 299602 h 2576114"/>
                    <a:gd name="connsiteX12" fmla="*/ 3745230 w 4110034"/>
                    <a:gd name="connsiteY12" fmla="*/ 263407 h 2576114"/>
                    <a:gd name="connsiteX13" fmla="*/ 3774758 w 4110034"/>
                    <a:gd name="connsiteY13" fmla="*/ 290077 h 2576114"/>
                    <a:gd name="connsiteX14" fmla="*/ 3821430 w 4110034"/>
                    <a:gd name="connsiteY14" fmla="*/ 284362 h 2576114"/>
                    <a:gd name="connsiteX15" fmla="*/ 3839528 w 4110034"/>
                    <a:gd name="connsiteY15" fmla="*/ 308174 h 2576114"/>
                    <a:gd name="connsiteX16" fmla="*/ 3894773 w 4110034"/>
                    <a:gd name="connsiteY16" fmla="*/ 316747 h 2576114"/>
                    <a:gd name="connsiteX17" fmla="*/ 3869055 w 4110034"/>
                    <a:gd name="connsiteY17" fmla="*/ 370087 h 2576114"/>
                    <a:gd name="connsiteX18" fmla="*/ 3933825 w 4110034"/>
                    <a:gd name="connsiteY18" fmla="*/ 422474 h 2576114"/>
                    <a:gd name="connsiteX19" fmla="*/ 3922395 w 4110034"/>
                    <a:gd name="connsiteY19" fmla="*/ 443429 h 2576114"/>
                    <a:gd name="connsiteX20" fmla="*/ 3985260 w 4110034"/>
                    <a:gd name="connsiteY20" fmla="*/ 460574 h 2576114"/>
                    <a:gd name="connsiteX21" fmla="*/ 4007168 w 4110034"/>
                    <a:gd name="connsiteY21" fmla="*/ 514867 h 2576114"/>
                    <a:gd name="connsiteX22" fmla="*/ 4079558 w 4110034"/>
                    <a:gd name="connsiteY22" fmla="*/ 529154 h 2576114"/>
                    <a:gd name="connsiteX23" fmla="*/ 4083368 w 4110034"/>
                    <a:gd name="connsiteY23" fmla="*/ 557729 h 2576114"/>
                    <a:gd name="connsiteX24" fmla="*/ 4106228 w 4110034"/>
                    <a:gd name="connsiteY24" fmla="*/ 586304 h 2576114"/>
                    <a:gd name="connsiteX25" fmla="*/ 3993833 w 4110034"/>
                    <a:gd name="connsiteY25" fmla="*/ 592019 h 2576114"/>
                    <a:gd name="connsiteX26" fmla="*/ 3947160 w 4110034"/>
                    <a:gd name="connsiteY26" fmla="*/ 616784 h 2576114"/>
                    <a:gd name="connsiteX27" fmla="*/ 3949065 w 4110034"/>
                    <a:gd name="connsiteY27" fmla="*/ 657742 h 2576114"/>
                    <a:gd name="connsiteX28" fmla="*/ 3887153 w 4110034"/>
                    <a:gd name="connsiteY28" fmla="*/ 683459 h 2576114"/>
                    <a:gd name="connsiteX29" fmla="*/ 3885248 w 4110034"/>
                    <a:gd name="connsiteY29" fmla="*/ 712987 h 2576114"/>
                    <a:gd name="connsiteX30" fmla="*/ 3927158 w 4110034"/>
                    <a:gd name="connsiteY30" fmla="*/ 722512 h 2576114"/>
                    <a:gd name="connsiteX31" fmla="*/ 3948113 w 4110034"/>
                    <a:gd name="connsiteY31" fmla="*/ 750134 h 2576114"/>
                    <a:gd name="connsiteX32" fmla="*/ 3919538 w 4110034"/>
                    <a:gd name="connsiteY32" fmla="*/ 766327 h 2576114"/>
                    <a:gd name="connsiteX33" fmla="*/ 3977640 w 4110034"/>
                    <a:gd name="connsiteY33" fmla="*/ 822524 h 2576114"/>
                    <a:gd name="connsiteX34" fmla="*/ 3954780 w 4110034"/>
                    <a:gd name="connsiteY34" fmla="*/ 835859 h 2576114"/>
                    <a:gd name="connsiteX35" fmla="*/ 3990023 w 4110034"/>
                    <a:gd name="connsiteY35" fmla="*/ 844432 h 2576114"/>
                    <a:gd name="connsiteX36" fmla="*/ 3990023 w 4110034"/>
                    <a:gd name="connsiteY36" fmla="*/ 865387 h 2576114"/>
                    <a:gd name="connsiteX37" fmla="*/ 4071938 w 4110034"/>
                    <a:gd name="connsiteY37" fmla="*/ 891104 h 2576114"/>
                    <a:gd name="connsiteX38" fmla="*/ 4061460 w 4110034"/>
                    <a:gd name="connsiteY38" fmla="*/ 944444 h 2576114"/>
                    <a:gd name="connsiteX39" fmla="*/ 3863340 w 4110034"/>
                    <a:gd name="connsiteY39" fmla="*/ 895867 h 2576114"/>
                    <a:gd name="connsiteX40" fmla="*/ 3883343 w 4110034"/>
                    <a:gd name="connsiteY40" fmla="*/ 928252 h 2576114"/>
                    <a:gd name="connsiteX41" fmla="*/ 3755708 w 4110034"/>
                    <a:gd name="connsiteY41" fmla="*/ 927299 h 2576114"/>
                    <a:gd name="connsiteX42" fmla="*/ 3644265 w 4110034"/>
                    <a:gd name="connsiteY42" fmla="*/ 874912 h 2576114"/>
                    <a:gd name="connsiteX43" fmla="*/ 3653790 w 4110034"/>
                    <a:gd name="connsiteY43" fmla="*/ 926347 h 2576114"/>
                    <a:gd name="connsiteX44" fmla="*/ 3584258 w 4110034"/>
                    <a:gd name="connsiteY44" fmla="*/ 859672 h 2576114"/>
                    <a:gd name="connsiteX45" fmla="*/ 3570923 w 4110034"/>
                    <a:gd name="connsiteY45" fmla="*/ 901582 h 2576114"/>
                    <a:gd name="connsiteX46" fmla="*/ 3497580 w 4110034"/>
                    <a:gd name="connsiteY46" fmla="*/ 888247 h 2576114"/>
                    <a:gd name="connsiteX47" fmla="*/ 3415665 w 4110034"/>
                    <a:gd name="connsiteY47" fmla="*/ 933014 h 2576114"/>
                    <a:gd name="connsiteX48" fmla="*/ 3324225 w 4110034"/>
                    <a:gd name="connsiteY48" fmla="*/ 909202 h 2576114"/>
                    <a:gd name="connsiteX49" fmla="*/ 3248978 w 4110034"/>
                    <a:gd name="connsiteY49" fmla="*/ 925394 h 2576114"/>
                    <a:gd name="connsiteX50" fmla="*/ 3189923 w 4110034"/>
                    <a:gd name="connsiteY50" fmla="*/ 894914 h 2576114"/>
                    <a:gd name="connsiteX51" fmla="*/ 3062288 w 4110034"/>
                    <a:gd name="connsiteY51" fmla="*/ 921584 h 2576114"/>
                    <a:gd name="connsiteX52" fmla="*/ 2986088 w 4110034"/>
                    <a:gd name="connsiteY52" fmla="*/ 969209 h 2576114"/>
                    <a:gd name="connsiteX53" fmla="*/ 2956560 w 4110034"/>
                    <a:gd name="connsiteY53" fmla="*/ 965399 h 2576114"/>
                    <a:gd name="connsiteX54" fmla="*/ 2931795 w 4110034"/>
                    <a:gd name="connsiteY54" fmla="*/ 987307 h 2576114"/>
                    <a:gd name="connsiteX55" fmla="*/ 2880360 w 4110034"/>
                    <a:gd name="connsiteY55" fmla="*/ 965399 h 2576114"/>
                    <a:gd name="connsiteX56" fmla="*/ 2838450 w 4110034"/>
                    <a:gd name="connsiteY56" fmla="*/ 993022 h 2576114"/>
                    <a:gd name="connsiteX57" fmla="*/ 2829878 w 4110034"/>
                    <a:gd name="connsiteY57" fmla="*/ 1192094 h 2576114"/>
                    <a:gd name="connsiteX58" fmla="*/ 2801303 w 4110034"/>
                    <a:gd name="connsiteY58" fmla="*/ 1202572 h 2576114"/>
                    <a:gd name="connsiteX59" fmla="*/ 2836545 w 4110034"/>
                    <a:gd name="connsiteY59" fmla="*/ 1222574 h 2576114"/>
                    <a:gd name="connsiteX60" fmla="*/ 2793683 w 4110034"/>
                    <a:gd name="connsiteY60" fmla="*/ 1263532 h 2576114"/>
                    <a:gd name="connsiteX61" fmla="*/ 2758440 w 4110034"/>
                    <a:gd name="connsiteY61" fmla="*/ 1268294 h 2576114"/>
                    <a:gd name="connsiteX62" fmla="*/ 2738438 w 4110034"/>
                    <a:gd name="connsiteY62" fmla="*/ 1475939 h 2576114"/>
                    <a:gd name="connsiteX63" fmla="*/ 2718435 w 4110034"/>
                    <a:gd name="connsiteY63" fmla="*/ 1483559 h 2576114"/>
                    <a:gd name="connsiteX64" fmla="*/ 2803208 w 4110034"/>
                    <a:gd name="connsiteY64" fmla="*/ 1713112 h 2576114"/>
                    <a:gd name="connsiteX65" fmla="*/ 2763203 w 4110034"/>
                    <a:gd name="connsiteY65" fmla="*/ 1762642 h 2576114"/>
                    <a:gd name="connsiteX66" fmla="*/ 2805113 w 4110034"/>
                    <a:gd name="connsiteY66" fmla="*/ 1769309 h 2576114"/>
                    <a:gd name="connsiteX67" fmla="*/ 2758440 w 4110034"/>
                    <a:gd name="connsiteY67" fmla="*/ 1795979 h 2576114"/>
                    <a:gd name="connsiteX68" fmla="*/ 2771775 w 4110034"/>
                    <a:gd name="connsiteY68" fmla="*/ 1828364 h 2576114"/>
                    <a:gd name="connsiteX69" fmla="*/ 2736533 w 4110034"/>
                    <a:gd name="connsiteY69" fmla="*/ 1893134 h 2576114"/>
                    <a:gd name="connsiteX70" fmla="*/ 2709863 w 4110034"/>
                    <a:gd name="connsiteY70" fmla="*/ 1908374 h 2576114"/>
                    <a:gd name="connsiteX71" fmla="*/ 2758440 w 4110034"/>
                    <a:gd name="connsiteY71" fmla="*/ 1935997 h 2576114"/>
                    <a:gd name="connsiteX72" fmla="*/ 2655570 w 4110034"/>
                    <a:gd name="connsiteY72" fmla="*/ 2041724 h 2576114"/>
                    <a:gd name="connsiteX73" fmla="*/ 2637473 w 4110034"/>
                    <a:gd name="connsiteY73" fmla="*/ 2102684 h 2576114"/>
                    <a:gd name="connsiteX74" fmla="*/ 2546985 w 4110034"/>
                    <a:gd name="connsiteY74" fmla="*/ 2178884 h 2576114"/>
                    <a:gd name="connsiteX75" fmla="*/ 2474595 w 4110034"/>
                    <a:gd name="connsiteY75" fmla="*/ 2260799 h 2576114"/>
                    <a:gd name="connsiteX76" fmla="*/ 2427923 w 4110034"/>
                    <a:gd name="connsiteY76" fmla="*/ 2266514 h 2576114"/>
                    <a:gd name="connsiteX77" fmla="*/ 2388870 w 4110034"/>
                    <a:gd name="connsiteY77" fmla="*/ 2316044 h 2576114"/>
                    <a:gd name="connsiteX78" fmla="*/ 2354580 w 4110034"/>
                    <a:gd name="connsiteY78" fmla="*/ 2303662 h 2576114"/>
                    <a:gd name="connsiteX79" fmla="*/ 2349818 w 4110034"/>
                    <a:gd name="connsiteY79" fmla="*/ 2346524 h 2576114"/>
                    <a:gd name="connsiteX80" fmla="*/ 2285048 w 4110034"/>
                    <a:gd name="connsiteY80" fmla="*/ 2362717 h 2576114"/>
                    <a:gd name="connsiteX81" fmla="*/ 2279333 w 4110034"/>
                    <a:gd name="connsiteY81" fmla="*/ 2406532 h 2576114"/>
                    <a:gd name="connsiteX82" fmla="*/ 2231708 w 4110034"/>
                    <a:gd name="connsiteY82" fmla="*/ 2424630 h 2576114"/>
                    <a:gd name="connsiteX83" fmla="*/ 2220278 w 4110034"/>
                    <a:gd name="connsiteY83" fmla="*/ 2457967 h 2576114"/>
                    <a:gd name="connsiteX84" fmla="*/ 2173605 w 4110034"/>
                    <a:gd name="connsiteY84" fmla="*/ 2431297 h 2576114"/>
                    <a:gd name="connsiteX85" fmla="*/ 2104073 w 4110034"/>
                    <a:gd name="connsiteY85" fmla="*/ 2471302 h 2576114"/>
                    <a:gd name="connsiteX86" fmla="*/ 2082165 w 4110034"/>
                    <a:gd name="connsiteY86" fmla="*/ 2451299 h 2576114"/>
                    <a:gd name="connsiteX87" fmla="*/ 2008823 w 4110034"/>
                    <a:gd name="connsiteY87" fmla="*/ 2540834 h 2576114"/>
                    <a:gd name="connsiteX88" fmla="*/ 1962150 w 4110034"/>
                    <a:gd name="connsiteY88" fmla="*/ 2514164 h 2576114"/>
                    <a:gd name="connsiteX89" fmla="*/ 1935480 w 4110034"/>
                    <a:gd name="connsiteY89" fmla="*/ 2559884 h 2576114"/>
                    <a:gd name="connsiteX90" fmla="*/ 1845945 w 4110034"/>
                    <a:gd name="connsiteY90" fmla="*/ 2554169 h 2576114"/>
                    <a:gd name="connsiteX91" fmla="*/ 1757363 w 4110034"/>
                    <a:gd name="connsiteY91" fmla="*/ 2576077 h 2576114"/>
                    <a:gd name="connsiteX92" fmla="*/ 1712595 w 4110034"/>
                    <a:gd name="connsiteY92" fmla="*/ 2550359 h 2576114"/>
                    <a:gd name="connsiteX93" fmla="*/ 1663065 w 4110034"/>
                    <a:gd name="connsiteY93" fmla="*/ 2560837 h 2576114"/>
                    <a:gd name="connsiteX94" fmla="*/ 1627823 w 4110034"/>
                    <a:gd name="connsiteY94" fmla="*/ 2542739 h 2576114"/>
                    <a:gd name="connsiteX95" fmla="*/ 1566863 w 4110034"/>
                    <a:gd name="connsiteY95" fmla="*/ 2545597 h 2576114"/>
                    <a:gd name="connsiteX96" fmla="*/ 1498283 w 4110034"/>
                    <a:gd name="connsiteY96" fmla="*/ 2506544 h 2576114"/>
                    <a:gd name="connsiteX97" fmla="*/ 1368743 w 4110034"/>
                    <a:gd name="connsiteY97" fmla="*/ 2517974 h 2576114"/>
                    <a:gd name="connsiteX98" fmla="*/ 1331595 w 4110034"/>
                    <a:gd name="connsiteY98" fmla="*/ 2498924 h 2576114"/>
                    <a:gd name="connsiteX99" fmla="*/ 1282065 w 4110034"/>
                    <a:gd name="connsiteY99" fmla="*/ 2501782 h 2576114"/>
                    <a:gd name="connsiteX100" fmla="*/ 1243965 w 4110034"/>
                    <a:gd name="connsiteY100" fmla="*/ 2485589 h 2576114"/>
                    <a:gd name="connsiteX101" fmla="*/ 1182053 w 4110034"/>
                    <a:gd name="connsiteY101" fmla="*/ 2490352 h 2576114"/>
                    <a:gd name="connsiteX102" fmla="*/ 1148715 w 4110034"/>
                    <a:gd name="connsiteY102" fmla="*/ 2471302 h 2576114"/>
                    <a:gd name="connsiteX103" fmla="*/ 1051560 w 4110034"/>
                    <a:gd name="connsiteY103" fmla="*/ 2474159 h 2576114"/>
                    <a:gd name="connsiteX104" fmla="*/ 1071563 w 4110034"/>
                    <a:gd name="connsiteY104" fmla="*/ 2433202 h 2576114"/>
                    <a:gd name="connsiteX105" fmla="*/ 1054418 w 4110034"/>
                    <a:gd name="connsiteY105" fmla="*/ 2419867 h 2576114"/>
                    <a:gd name="connsiteX106" fmla="*/ 1024890 w 4110034"/>
                    <a:gd name="connsiteY106" fmla="*/ 2429392 h 2576114"/>
                    <a:gd name="connsiteX107" fmla="*/ 996315 w 4110034"/>
                    <a:gd name="connsiteY107" fmla="*/ 2399864 h 2576114"/>
                    <a:gd name="connsiteX108" fmla="*/ 954405 w 4110034"/>
                    <a:gd name="connsiteY108" fmla="*/ 2425582 h 2576114"/>
                    <a:gd name="connsiteX109" fmla="*/ 924878 w 4110034"/>
                    <a:gd name="connsiteY109" fmla="*/ 2416057 h 2576114"/>
                    <a:gd name="connsiteX110" fmla="*/ 915353 w 4110034"/>
                    <a:gd name="connsiteY110" fmla="*/ 2456062 h 2576114"/>
                    <a:gd name="connsiteX111" fmla="*/ 848678 w 4110034"/>
                    <a:gd name="connsiteY111" fmla="*/ 2433202 h 2576114"/>
                    <a:gd name="connsiteX112" fmla="*/ 840105 w 4110034"/>
                    <a:gd name="connsiteY112" fmla="*/ 2458919 h 2576114"/>
                    <a:gd name="connsiteX113" fmla="*/ 786765 w 4110034"/>
                    <a:gd name="connsiteY113" fmla="*/ 2453205 h 2576114"/>
                    <a:gd name="connsiteX114" fmla="*/ 718185 w 4110034"/>
                    <a:gd name="connsiteY114" fmla="*/ 2486542 h 2576114"/>
                    <a:gd name="connsiteX115" fmla="*/ 651510 w 4110034"/>
                    <a:gd name="connsiteY115" fmla="*/ 2448442 h 2576114"/>
                    <a:gd name="connsiteX116" fmla="*/ 622935 w 4110034"/>
                    <a:gd name="connsiteY116" fmla="*/ 2460824 h 2576114"/>
                    <a:gd name="connsiteX117" fmla="*/ 589598 w 4110034"/>
                    <a:gd name="connsiteY117" fmla="*/ 2442727 h 2576114"/>
                    <a:gd name="connsiteX118" fmla="*/ 564833 w 4110034"/>
                    <a:gd name="connsiteY118" fmla="*/ 2463682 h 2576114"/>
                    <a:gd name="connsiteX119" fmla="*/ 511493 w 4110034"/>
                    <a:gd name="connsiteY119" fmla="*/ 2442727 h 2576114"/>
                    <a:gd name="connsiteX120" fmla="*/ 393383 w 4110034"/>
                    <a:gd name="connsiteY120" fmla="*/ 2409389 h 2576114"/>
                    <a:gd name="connsiteX121" fmla="*/ 290513 w 4110034"/>
                    <a:gd name="connsiteY121" fmla="*/ 2405580 h 2576114"/>
                    <a:gd name="connsiteX122" fmla="*/ 190500 w 4110034"/>
                    <a:gd name="connsiteY122" fmla="*/ 2426534 h 2576114"/>
                    <a:gd name="connsiteX123" fmla="*/ 57150 w 4110034"/>
                    <a:gd name="connsiteY123" fmla="*/ 2411294 h 2576114"/>
                    <a:gd name="connsiteX124" fmla="*/ 0 w 4110034"/>
                    <a:gd name="connsiteY124" fmla="*/ 2368432 h 2576114"/>
                    <a:gd name="connsiteX125" fmla="*/ 97155 w 4110034"/>
                    <a:gd name="connsiteY125" fmla="*/ 2362717 h 2576114"/>
                    <a:gd name="connsiteX126" fmla="*/ 80963 w 4110034"/>
                    <a:gd name="connsiteY126" fmla="*/ 2337952 h 2576114"/>
                    <a:gd name="connsiteX127" fmla="*/ 340043 w 4110034"/>
                    <a:gd name="connsiteY127" fmla="*/ 2215080 h 2576114"/>
                    <a:gd name="connsiteX128" fmla="*/ 453390 w 4110034"/>
                    <a:gd name="connsiteY128" fmla="*/ 2218889 h 2576114"/>
                    <a:gd name="connsiteX129" fmla="*/ 446723 w 4110034"/>
                    <a:gd name="connsiteY129" fmla="*/ 2181742 h 2576114"/>
                    <a:gd name="connsiteX130" fmla="*/ 407670 w 4110034"/>
                    <a:gd name="connsiteY130" fmla="*/ 2173169 h 2576114"/>
                    <a:gd name="connsiteX131" fmla="*/ 425768 w 4110034"/>
                    <a:gd name="connsiteY131" fmla="*/ 2147452 h 2576114"/>
                    <a:gd name="connsiteX132" fmla="*/ 369570 w 4110034"/>
                    <a:gd name="connsiteY132" fmla="*/ 2124592 h 2576114"/>
                    <a:gd name="connsiteX133" fmla="*/ 362903 w 4110034"/>
                    <a:gd name="connsiteY133" fmla="*/ 2101732 h 2576114"/>
                    <a:gd name="connsiteX134" fmla="*/ 387668 w 4110034"/>
                    <a:gd name="connsiteY134" fmla="*/ 2085539 h 2576114"/>
                    <a:gd name="connsiteX135" fmla="*/ 381000 w 4110034"/>
                    <a:gd name="connsiteY135" fmla="*/ 2059822 h 2576114"/>
                    <a:gd name="connsiteX136" fmla="*/ 498158 w 4110034"/>
                    <a:gd name="connsiteY136" fmla="*/ 2075062 h 2576114"/>
                    <a:gd name="connsiteX137" fmla="*/ 534353 w 4110034"/>
                    <a:gd name="connsiteY137" fmla="*/ 2103637 h 2576114"/>
                    <a:gd name="connsiteX138" fmla="*/ 570548 w 4110034"/>
                    <a:gd name="connsiteY138" fmla="*/ 2091254 h 2576114"/>
                    <a:gd name="connsiteX139" fmla="*/ 659130 w 4110034"/>
                    <a:gd name="connsiteY139" fmla="*/ 2097922 h 2576114"/>
                    <a:gd name="connsiteX140" fmla="*/ 697230 w 4110034"/>
                    <a:gd name="connsiteY140" fmla="*/ 2075062 h 2576114"/>
                    <a:gd name="connsiteX141" fmla="*/ 739140 w 4110034"/>
                    <a:gd name="connsiteY141" fmla="*/ 2116019 h 2576114"/>
                    <a:gd name="connsiteX142" fmla="*/ 803910 w 4110034"/>
                    <a:gd name="connsiteY142" fmla="*/ 2120782 h 2576114"/>
                    <a:gd name="connsiteX143" fmla="*/ 829628 w 4110034"/>
                    <a:gd name="connsiteY143" fmla="*/ 2138880 h 2576114"/>
                    <a:gd name="connsiteX144" fmla="*/ 873443 w 4110034"/>
                    <a:gd name="connsiteY144" fmla="*/ 2160787 h 2576114"/>
                    <a:gd name="connsiteX145" fmla="*/ 863918 w 4110034"/>
                    <a:gd name="connsiteY145" fmla="*/ 2205555 h 2576114"/>
                    <a:gd name="connsiteX146" fmla="*/ 897255 w 4110034"/>
                    <a:gd name="connsiteY146" fmla="*/ 2207459 h 2576114"/>
                    <a:gd name="connsiteX147" fmla="*/ 937260 w 4110034"/>
                    <a:gd name="connsiteY147" fmla="*/ 2247464 h 2576114"/>
                    <a:gd name="connsiteX148" fmla="*/ 960120 w 4110034"/>
                    <a:gd name="connsiteY148" fmla="*/ 2220794 h 2576114"/>
                    <a:gd name="connsiteX149" fmla="*/ 1001078 w 4110034"/>
                    <a:gd name="connsiteY149" fmla="*/ 2213174 h 2576114"/>
                    <a:gd name="connsiteX150" fmla="*/ 973455 w 4110034"/>
                    <a:gd name="connsiteY150" fmla="*/ 2189362 h 2576114"/>
                    <a:gd name="connsiteX151" fmla="*/ 995363 w 4110034"/>
                    <a:gd name="connsiteY151" fmla="*/ 2174122 h 2576114"/>
                    <a:gd name="connsiteX152" fmla="*/ 978218 w 4110034"/>
                    <a:gd name="connsiteY152" fmla="*/ 2138880 h 2576114"/>
                    <a:gd name="connsiteX153" fmla="*/ 1029653 w 4110034"/>
                    <a:gd name="connsiteY153" fmla="*/ 2114114 h 2576114"/>
                    <a:gd name="connsiteX154" fmla="*/ 1039178 w 4110034"/>
                    <a:gd name="connsiteY154" fmla="*/ 2087444 h 2576114"/>
                    <a:gd name="connsiteX155" fmla="*/ 1093470 w 4110034"/>
                    <a:gd name="connsiteY155" fmla="*/ 2096969 h 2576114"/>
                    <a:gd name="connsiteX156" fmla="*/ 1141095 w 4110034"/>
                    <a:gd name="connsiteY156" fmla="*/ 2089349 h 2576114"/>
                    <a:gd name="connsiteX157" fmla="*/ 1229678 w 4110034"/>
                    <a:gd name="connsiteY157" fmla="*/ 2159834 h 2576114"/>
                    <a:gd name="connsiteX158" fmla="*/ 1293495 w 4110034"/>
                    <a:gd name="connsiteY158" fmla="*/ 2117924 h 2576114"/>
                    <a:gd name="connsiteX159" fmla="*/ 1407795 w 4110034"/>
                    <a:gd name="connsiteY159" fmla="*/ 2153167 h 2576114"/>
                    <a:gd name="connsiteX160" fmla="*/ 1463993 w 4110034"/>
                    <a:gd name="connsiteY160" fmla="*/ 2181742 h 2576114"/>
                    <a:gd name="connsiteX161" fmla="*/ 1539240 w 4110034"/>
                    <a:gd name="connsiteY161" fmla="*/ 2177932 h 2576114"/>
                    <a:gd name="connsiteX162" fmla="*/ 1611630 w 4110034"/>
                    <a:gd name="connsiteY162" fmla="*/ 2184599 h 2576114"/>
                    <a:gd name="connsiteX163" fmla="*/ 1623060 w 4110034"/>
                    <a:gd name="connsiteY163" fmla="*/ 2210317 h 2576114"/>
                    <a:gd name="connsiteX164" fmla="*/ 1676400 w 4110034"/>
                    <a:gd name="connsiteY164" fmla="*/ 2216032 h 2576114"/>
                    <a:gd name="connsiteX165" fmla="*/ 1763078 w 4110034"/>
                    <a:gd name="connsiteY165" fmla="*/ 2187457 h 2576114"/>
                    <a:gd name="connsiteX166" fmla="*/ 1821180 w 4110034"/>
                    <a:gd name="connsiteY166" fmla="*/ 2115067 h 2576114"/>
                    <a:gd name="connsiteX167" fmla="*/ 1987868 w 4110034"/>
                    <a:gd name="connsiteY167" fmla="*/ 2075062 h 2576114"/>
                    <a:gd name="connsiteX168" fmla="*/ 2007870 w 4110034"/>
                    <a:gd name="connsiteY168" fmla="*/ 1996004 h 2576114"/>
                    <a:gd name="connsiteX169" fmla="*/ 2047875 w 4110034"/>
                    <a:gd name="connsiteY169" fmla="*/ 1969334 h 2576114"/>
                    <a:gd name="connsiteX170" fmla="*/ 2066925 w 4110034"/>
                    <a:gd name="connsiteY170" fmla="*/ 1929329 h 2576114"/>
                    <a:gd name="connsiteX171" fmla="*/ 2112645 w 4110034"/>
                    <a:gd name="connsiteY171" fmla="*/ 1920757 h 2576114"/>
                    <a:gd name="connsiteX172" fmla="*/ 2141220 w 4110034"/>
                    <a:gd name="connsiteY172" fmla="*/ 1902659 h 2576114"/>
                    <a:gd name="connsiteX173" fmla="*/ 2183130 w 4110034"/>
                    <a:gd name="connsiteY173" fmla="*/ 1913137 h 2576114"/>
                    <a:gd name="connsiteX174" fmla="*/ 2265998 w 4110034"/>
                    <a:gd name="connsiteY174" fmla="*/ 1854082 h 2576114"/>
                    <a:gd name="connsiteX175" fmla="*/ 2301240 w 4110034"/>
                    <a:gd name="connsiteY175" fmla="*/ 1851224 h 2576114"/>
                    <a:gd name="connsiteX176" fmla="*/ 2319338 w 4110034"/>
                    <a:gd name="connsiteY176" fmla="*/ 1821697 h 2576114"/>
                    <a:gd name="connsiteX177" fmla="*/ 2346008 w 4110034"/>
                    <a:gd name="connsiteY177" fmla="*/ 1831222 h 2576114"/>
                    <a:gd name="connsiteX178" fmla="*/ 2421255 w 4110034"/>
                    <a:gd name="connsiteY178" fmla="*/ 1799789 h 2576114"/>
                    <a:gd name="connsiteX179" fmla="*/ 2452688 w 4110034"/>
                    <a:gd name="connsiteY179" fmla="*/ 1796932 h 2576114"/>
                    <a:gd name="connsiteX180" fmla="*/ 2424113 w 4110034"/>
                    <a:gd name="connsiteY180" fmla="*/ 1778834 h 2576114"/>
                    <a:gd name="connsiteX181" fmla="*/ 2439353 w 4110034"/>
                    <a:gd name="connsiteY181" fmla="*/ 1760737 h 2576114"/>
                    <a:gd name="connsiteX182" fmla="*/ 2416493 w 4110034"/>
                    <a:gd name="connsiteY182" fmla="*/ 1711207 h 2576114"/>
                    <a:gd name="connsiteX183" fmla="*/ 2434590 w 4110034"/>
                    <a:gd name="connsiteY183" fmla="*/ 1702634 h 2576114"/>
                    <a:gd name="connsiteX184" fmla="*/ 2412683 w 4110034"/>
                    <a:gd name="connsiteY184" fmla="*/ 1675012 h 2576114"/>
                    <a:gd name="connsiteX185" fmla="*/ 2530793 w 4110034"/>
                    <a:gd name="connsiteY185" fmla="*/ 1689299 h 2576114"/>
                    <a:gd name="connsiteX186" fmla="*/ 2568893 w 4110034"/>
                    <a:gd name="connsiteY186" fmla="*/ 1659772 h 2576114"/>
                    <a:gd name="connsiteX187" fmla="*/ 2532698 w 4110034"/>
                    <a:gd name="connsiteY187" fmla="*/ 1633102 h 2576114"/>
                    <a:gd name="connsiteX188" fmla="*/ 2547938 w 4110034"/>
                    <a:gd name="connsiteY188" fmla="*/ 1592144 h 2576114"/>
                    <a:gd name="connsiteX189" fmla="*/ 2506028 w 4110034"/>
                    <a:gd name="connsiteY189" fmla="*/ 1553092 h 2576114"/>
                    <a:gd name="connsiteX190" fmla="*/ 2560320 w 4110034"/>
                    <a:gd name="connsiteY190" fmla="*/ 1517849 h 2576114"/>
                    <a:gd name="connsiteX191" fmla="*/ 2474595 w 4110034"/>
                    <a:gd name="connsiteY191" fmla="*/ 1511182 h 2576114"/>
                    <a:gd name="connsiteX192" fmla="*/ 2500313 w 4110034"/>
                    <a:gd name="connsiteY192" fmla="*/ 1483559 h 2576114"/>
                    <a:gd name="connsiteX193" fmla="*/ 2488883 w 4110034"/>
                    <a:gd name="connsiteY193" fmla="*/ 1459747 h 2576114"/>
                    <a:gd name="connsiteX194" fmla="*/ 2569845 w 4110034"/>
                    <a:gd name="connsiteY194" fmla="*/ 1414979 h 2576114"/>
                    <a:gd name="connsiteX195" fmla="*/ 2530793 w 4110034"/>
                    <a:gd name="connsiteY195" fmla="*/ 1387357 h 2576114"/>
                    <a:gd name="connsiteX196" fmla="*/ 2558415 w 4110034"/>
                    <a:gd name="connsiteY196" fmla="*/ 1373069 h 2576114"/>
                    <a:gd name="connsiteX197" fmla="*/ 2566035 w 4110034"/>
                    <a:gd name="connsiteY197" fmla="*/ 1317824 h 2576114"/>
                    <a:gd name="connsiteX198" fmla="*/ 2580323 w 4110034"/>
                    <a:gd name="connsiteY198" fmla="*/ 1237814 h 2576114"/>
                    <a:gd name="connsiteX199" fmla="*/ 2554605 w 4110034"/>
                    <a:gd name="connsiteY199" fmla="*/ 1199714 h 2576114"/>
                    <a:gd name="connsiteX200" fmla="*/ 2596515 w 4110034"/>
                    <a:gd name="connsiteY200" fmla="*/ 1160662 h 2576114"/>
                    <a:gd name="connsiteX201" fmla="*/ 2583180 w 4110034"/>
                    <a:gd name="connsiteY201" fmla="*/ 1142564 h 2576114"/>
                    <a:gd name="connsiteX202" fmla="*/ 2624138 w 4110034"/>
                    <a:gd name="connsiteY202" fmla="*/ 1117799 h 2576114"/>
                    <a:gd name="connsiteX203" fmla="*/ 2596515 w 4110034"/>
                    <a:gd name="connsiteY203" fmla="*/ 1103512 h 2576114"/>
                    <a:gd name="connsiteX204" fmla="*/ 2608898 w 4110034"/>
                    <a:gd name="connsiteY204" fmla="*/ 1088272 h 2576114"/>
                    <a:gd name="connsiteX205" fmla="*/ 2580323 w 4110034"/>
                    <a:gd name="connsiteY205" fmla="*/ 1075889 h 2576114"/>
                    <a:gd name="connsiteX206" fmla="*/ 2611755 w 4110034"/>
                    <a:gd name="connsiteY206" fmla="*/ 1052077 h 2576114"/>
                    <a:gd name="connsiteX207" fmla="*/ 2573655 w 4110034"/>
                    <a:gd name="connsiteY207" fmla="*/ 1030169 h 2576114"/>
                    <a:gd name="connsiteX208" fmla="*/ 2655570 w 4110034"/>
                    <a:gd name="connsiteY208" fmla="*/ 973972 h 2576114"/>
                    <a:gd name="connsiteX209" fmla="*/ 2652713 w 4110034"/>
                    <a:gd name="connsiteY209" fmla="*/ 937777 h 2576114"/>
                    <a:gd name="connsiteX210" fmla="*/ 2596515 w 4110034"/>
                    <a:gd name="connsiteY210" fmla="*/ 909202 h 2576114"/>
                    <a:gd name="connsiteX211" fmla="*/ 2636520 w 4110034"/>
                    <a:gd name="connsiteY211" fmla="*/ 892057 h 2576114"/>
                    <a:gd name="connsiteX212" fmla="*/ 2584133 w 4110034"/>
                    <a:gd name="connsiteY212" fmla="*/ 852052 h 2576114"/>
                    <a:gd name="connsiteX213" fmla="*/ 2516505 w 4110034"/>
                    <a:gd name="connsiteY213" fmla="*/ 697747 h 2576114"/>
                    <a:gd name="connsiteX214" fmla="*/ 2589848 w 4110034"/>
                    <a:gd name="connsiteY214" fmla="*/ 707272 h 2576114"/>
                    <a:gd name="connsiteX215" fmla="*/ 2666048 w 4110034"/>
                    <a:gd name="connsiteY215" fmla="*/ 690127 h 2576114"/>
                    <a:gd name="connsiteX216" fmla="*/ 2742248 w 4110034"/>
                    <a:gd name="connsiteY216" fmla="*/ 747277 h 2576114"/>
                    <a:gd name="connsiteX217" fmla="*/ 2774633 w 4110034"/>
                    <a:gd name="connsiteY217" fmla="*/ 774899 h 2576114"/>
                    <a:gd name="connsiteX218" fmla="*/ 2904173 w 4110034"/>
                    <a:gd name="connsiteY218" fmla="*/ 747277 h 2576114"/>
                    <a:gd name="connsiteX219" fmla="*/ 2955608 w 4110034"/>
                    <a:gd name="connsiteY219" fmla="*/ 759659 h 2576114"/>
                    <a:gd name="connsiteX220" fmla="*/ 2987040 w 4110034"/>
                    <a:gd name="connsiteY220" fmla="*/ 745372 h 2576114"/>
                    <a:gd name="connsiteX221" fmla="*/ 2951798 w 4110034"/>
                    <a:gd name="connsiteY221" fmla="*/ 694889 h 2576114"/>
                    <a:gd name="connsiteX222" fmla="*/ 3002280 w 4110034"/>
                    <a:gd name="connsiteY222" fmla="*/ 665362 h 2576114"/>
                    <a:gd name="connsiteX223" fmla="*/ 2945130 w 4110034"/>
                    <a:gd name="connsiteY223" fmla="*/ 642502 h 2576114"/>
                    <a:gd name="connsiteX224" fmla="*/ 2953703 w 4110034"/>
                    <a:gd name="connsiteY224" fmla="*/ 616784 h 2576114"/>
                    <a:gd name="connsiteX225" fmla="*/ 3013710 w 4110034"/>
                    <a:gd name="connsiteY225" fmla="*/ 614879 h 2576114"/>
                    <a:gd name="connsiteX226" fmla="*/ 3015615 w 4110034"/>
                    <a:gd name="connsiteY226" fmla="*/ 522487 h 2576114"/>
                    <a:gd name="connsiteX227" fmla="*/ 2902268 w 4110034"/>
                    <a:gd name="connsiteY227" fmla="*/ 475814 h 2576114"/>
                    <a:gd name="connsiteX228" fmla="*/ 2827973 w 4110034"/>
                    <a:gd name="connsiteY228" fmla="*/ 488197 h 2576114"/>
                    <a:gd name="connsiteX229" fmla="*/ 2798445 w 4110034"/>
                    <a:gd name="connsiteY229" fmla="*/ 426284 h 2576114"/>
                    <a:gd name="connsiteX230" fmla="*/ 2749868 w 4110034"/>
                    <a:gd name="connsiteY230" fmla="*/ 385327 h 2576114"/>
                    <a:gd name="connsiteX231" fmla="*/ 2799398 w 4110034"/>
                    <a:gd name="connsiteY231" fmla="*/ 262454 h 2576114"/>
                    <a:gd name="connsiteX232" fmla="*/ 2891790 w 4110034"/>
                    <a:gd name="connsiteY232" fmla="*/ 256739 h 2576114"/>
                    <a:gd name="connsiteX233" fmla="*/ 2925128 w 4110034"/>
                    <a:gd name="connsiteY233" fmla="*/ 179587 h 2576114"/>
                    <a:gd name="connsiteX234" fmla="*/ 2833688 w 4110034"/>
                    <a:gd name="connsiteY234" fmla="*/ 174824 h 2576114"/>
                    <a:gd name="connsiteX235" fmla="*/ 2876550 w 4110034"/>
                    <a:gd name="connsiteY235" fmla="*/ 132914 h 2576114"/>
                    <a:gd name="connsiteX236" fmla="*/ 2879408 w 4110034"/>
                    <a:gd name="connsiteY236" fmla="*/ 14804 h 2576114"/>
                    <a:gd name="connsiteX237" fmla="*/ 2937510 w 4110034"/>
                    <a:gd name="connsiteY237" fmla="*/ 24329 h 2576114"/>
                    <a:gd name="connsiteX238" fmla="*/ 3069908 w 4110034"/>
                    <a:gd name="connsiteY238" fmla="*/ 5279 h 2576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</a:cxnLst>
                  <a:rect l="l" t="t" r="r" b="b"/>
                  <a:pathLst>
                    <a:path w="4110034" h="2576114">
                      <a:moveTo>
                        <a:pt x="3069908" y="5279"/>
                      </a:moveTo>
                      <a:cubicBezTo>
                        <a:pt x="3083243" y="42427"/>
                        <a:pt x="3130868" y="81479"/>
                        <a:pt x="3088958" y="100529"/>
                      </a:cubicBezTo>
                      <a:cubicBezTo>
                        <a:pt x="3060383" y="123389"/>
                        <a:pt x="3120390" y="140534"/>
                        <a:pt x="3141345" y="123389"/>
                      </a:cubicBezTo>
                      <a:cubicBezTo>
                        <a:pt x="3162300" y="107197"/>
                        <a:pt x="3236595" y="124342"/>
                        <a:pt x="3236595" y="124342"/>
                      </a:cubicBezTo>
                      <a:cubicBezTo>
                        <a:pt x="3236595" y="124342"/>
                        <a:pt x="3273743" y="106244"/>
                        <a:pt x="3284220" y="111959"/>
                      </a:cubicBezTo>
                      <a:cubicBezTo>
                        <a:pt x="3294698" y="117674"/>
                        <a:pt x="3256598" y="178634"/>
                        <a:pt x="3272790" y="175777"/>
                      </a:cubicBezTo>
                      <a:cubicBezTo>
                        <a:pt x="3288983" y="172919"/>
                        <a:pt x="3331845" y="140534"/>
                        <a:pt x="3342323" y="147202"/>
                      </a:cubicBezTo>
                      <a:cubicBezTo>
                        <a:pt x="3353753" y="153869"/>
                        <a:pt x="3337560" y="237689"/>
                        <a:pt x="3370898" y="246262"/>
                      </a:cubicBezTo>
                      <a:cubicBezTo>
                        <a:pt x="3404235" y="254834"/>
                        <a:pt x="3453765" y="211019"/>
                        <a:pt x="3479483" y="226259"/>
                      </a:cubicBezTo>
                      <a:cubicBezTo>
                        <a:pt x="3505200" y="241499"/>
                        <a:pt x="3452813" y="253882"/>
                        <a:pt x="3477578" y="267217"/>
                      </a:cubicBezTo>
                      <a:cubicBezTo>
                        <a:pt x="3487103" y="271979"/>
                        <a:pt x="3526155" y="271027"/>
                        <a:pt x="3551873" y="275789"/>
                      </a:cubicBezTo>
                      <a:cubicBezTo>
                        <a:pt x="3595688" y="285314"/>
                        <a:pt x="3597593" y="304364"/>
                        <a:pt x="3645218" y="299602"/>
                      </a:cubicBezTo>
                      <a:cubicBezTo>
                        <a:pt x="3668078" y="296744"/>
                        <a:pt x="3707130" y="259597"/>
                        <a:pt x="3745230" y="263407"/>
                      </a:cubicBezTo>
                      <a:cubicBezTo>
                        <a:pt x="3783330" y="267217"/>
                        <a:pt x="3762375" y="291982"/>
                        <a:pt x="3774758" y="290077"/>
                      </a:cubicBezTo>
                      <a:cubicBezTo>
                        <a:pt x="3787140" y="288172"/>
                        <a:pt x="3806190" y="281504"/>
                        <a:pt x="3821430" y="284362"/>
                      </a:cubicBezTo>
                      <a:cubicBezTo>
                        <a:pt x="3836670" y="287219"/>
                        <a:pt x="3830955" y="304364"/>
                        <a:pt x="3839528" y="308174"/>
                      </a:cubicBezTo>
                      <a:cubicBezTo>
                        <a:pt x="3849053" y="311984"/>
                        <a:pt x="3883343" y="303412"/>
                        <a:pt x="3894773" y="316747"/>
                      </a:cubicBezTo>
                      <a:cubicBezTo>
                        <a:pt x="3906203" y="329129"/>
                        <a:pt x="3864293" y="353894"/>
                        <a:pt x="3869055" y="370087"/>
                      </a:cubicBezTo>
                      <a:cubicBezTo>
                        <a:pt x="3873818" y="386279"/>
                        <a:pt x="3929063" y="417712"/>
                        <a:pt x="3933825" y="422474"/>
                      </a:cubicBezTo>
                      <a:cubicBezTo>
                        <a:pt x="3938588" y="427237"/>
                        <a:pt x="3899535" y="430094"/>
                        <a:pt x="3922395" y="443429"/>
                      </a:cubicBezTo>
                      <a:cubicBezTo>
                        <a:pt x="3945255" y="456764"/>
                        <a:pt x="3975735" y="449144"/>
                        <a:pt x="3985260" y="460574"/>
                      </a:cubicBezTo>
                      <a:cubicBezTo>
                        <a:pt x="3994785" y="472004"/>
                        <a:pt x="3980498" y="498674"/>
                        <a:pt x="4007168" y="514867"/>
                      </a:cubicBezTo>
                      <a:cubicBezTo>
                        <a:pt x="4033838" y="531059"/>
                        <a:pt x="4058603" y="516772"/>
                        <a:pt x="4079558" y="529154"/>
                      </a:cubicBezTo>
                      <a:cubicBezTo>
                        <a:pt x="4100513" y="541537"/>
                        <a:pt x="4080510" y="546299"/>
                        <a:pt x="4083368" y="557729"/>
                      </a:cubicBezTo>
                      <a:cubicBezTo>
                        <a:pt x="4086225" y="568207"/>
                        <a:pt x="4121468" y="566302"/>
                        <a:pt x="4106228" y="586304"/>
                      </a:cubicBezTo>
                      <a:cubicBezTo>
                        <a:pt x="4054793" y="627262"/>
                        <a:pt x="4012883" y="592972"/>
                        <a:pt x="3993833" y="592019"/>
                      </a:cubicBezTo>
                      <a:cubicBezTo>
                        <a:pt x="3974783" y="591067"/>
                        <a:pt x="3960495" y="595829"/>
                        <a:pt x="3947160" y="616784"/>
                      </a:cubicBezTo>
                      <a:cubicBezTo>
                        <a:pt x="3933825" y="637739"/>
                        <a:pt x="3962400" y="638692"/>
                        <a:pt x="3949065" y="657742"/>
                      </a:cubicBezTo>
                      <a:cubicBezTo>
                        <a:pt x="3935730" y="676792"/>
                        <a:pt x="3907155" y="662504"/>
                        <a:pt x="3887153" y="683459"/>
                      </a:cubicBezTo>
                      <a:cubicBezTo>
                        <a:pt x="3867150" y="704414"/>
                        <a:pt x="3870960" y="702509"/>
                        <a:pt x="3885248" y="712987"/>
                      </a:cubicBezTo>
                      <a:cubicBezTo>
                        <a:pt x="3900488" y="723464"/>
                        <a:pt x="3910965" y="706319"/>
                        <a:pt x="3927158" y="722512"/>
                      </a:cubicBezTo>
                      <a:cubicBezTo>
                        <a:pt x="3943350" y="737752"/>
                        <a:pt x="3958590" y="739657"/>
                        <a:pt x="3948113" y="750134"/>
                      </a:cubicBezTo>
                      <a:cubicBezTo>
                        <a:pt x="3937635" y="760612"/>
                        <a:pt x="3925253" y="748229"/>
                        <a:pt x="3919538" y="766327"/>
                      </a:cubicBezTo>
                      <a:cubicBezTo>
                        <a:pt x="3914775" y="784424"/>
                        <a:pt x="3968115" y="809189"/>
                        <a:pt x="3977640" y="822524"/>
                      </a:cubicBezTo>
                      <a:cubicBezTo>
                        <a:pt x="3987165" y="835859"/>
                        <a:pt x="3951923" y="828239"/>
                        <a:pt x="3954780" y="835859"/>
                      </a:cubicBezTo>
                      <a:cubicBezTo>
                        <a:pt x="3957638" y="844432"/>
                        <a:pt x="3980498" y="837764"/>
                        <a:pt x="3990023" y="844432"/>
                      </a:cubicBezTo>
                      <a:cubicBezTo>
                        <a:pt x="3999548" y="852052"/>
                        <a:pt x="3984308" y="857767"/>
                        <a:pt x="3990023" y="865387"/>
                      </a:cubicBezTo>
                      <a:cubicBezTo>
                        <a:pt x="3995738" y="873959"/>
                        <a:pt x="4065270" y="880627"/>
                        <a:pt x="4071938" y="891104"/>
                      </a:cubicBezTo>
                      <a:cubicBezTo>
                        <a:pt x="4077653" y="902534"/>
                        <a:pt x="4085273" y="937777"/>
                        <a:pt x="4061460" y="944444"/>
                      </a:cubicBezTo>
                      <a:cubicBezTo>
                        <a:pt x="4038600" y="951112"/>
                        <a:pt x="3884295" y="885389"/>
                        <a:pt x="3863340" y="895867"/>
                      </a:cubicBezTo>
                      <a:cubicBezTo>
                        <a:pt x="3842385" y="906344"/>
                        <a:pt x="3893820" y="914917"/>
                        <a:pt x="3883343" y="928252"/>
                      </a:cubicBezTo>
                      <a:cubicBezTo>
                        <a:pt x="3872865" y="942539"/>
                        <a:pt x="3820478" y="958732"/>
                        <a:pt x="3755708" y="927299"/>
                      </a:cubicBezTo>
                      <a:cubicBezTo>
                        <a:pt x="3690938" y="895867"/>
                        <a:pt x="3652838" y="869197"/>
                        <a:pt x="3644265" y="874912"/>
                      </a:cubicBezTo>
                      <a:cubicBezTo>
                        <a:pt x="3635693" y="879674"/>
                        <a:pt x="3690938" y="924442"/>
                        <a:pt x="3653790" y="926347"/>
                      </a:cubicBezTo>
                      <a:cubicBezTo>
                        <a:pt x="3617595" y="928252"/>
                        <a:pt x="3605213" y="854909"/>
                        <a:pt x="3584258" y="859672"/>
                      </a:cubicBezTo>
                      <a:cubicBezTo>
                        <a:pt x="3562350" y="863482"/>
                        <a:pt x="3593783" y="894914"/>
                        <a:pt x="3570923" y="901582"/>
                      </a:cubicBezTo>
                      <a:cubicBezTo>
                        <a:pt x="3548063" y="909202"/>
                        <a:pt x="3527108" y="880627"/>
                        <a:pt x="3497580" y="888247"/>
                      </a:cubicBezTo>
                      <a:cubicBezTo>
                        <a:pt x="3468053" y="895867"/>
                        <a:pt x="3448050" y="928252"/>
                        <a:pt x="3415665" y="933014"/>
                      </a:cubicBezTo>
                      <a:cubicBezTo>
                        <a:pt x="3384233" y="937777"/>
                        <a:pt x="3351848" y="911107"/>
                        <a:pt x="3324225" y="909202"/>
                      </a:cubicBezTo>
                      <a:cubicBezTo>
                        <a:pt x="3296603" y="907297"/>
                        <a:pt x="3282315" y="931109"/>
                        <a:pt x="3248978" y="925394"/>
                      </a:cubicBezTo>
                      <a:cubicBezTo>
                        <a:pt x="3215640" y="919679"/>
                        <a:pt x="3222308" y="877769"/>
                        <a:pt x="3189923" y="894914"/>
                      </a:cubicBezTo>
                      <a:cubicBezTo>
                        <a:pt x="3167063" y="907297"/>
                        <a:pt x="3095625" y="920632"/>
                        <a:pt x="3062288" y="921584"/>
                      </a:cubicBezTo>
                      <a:cubicBezTo>
                        <a:pt x="3028950" y="922537"/>
                        <a:pt x="3000375" y="965399"/>
                        <a:pt x="2986088" y="969209"/>
                      </a:cubicBezTo>
                      <a:cubicBezTo>
                        <a:pt x="2971800" y="973972"/>
                        <a:pt x="2967990" y="962542"/>
                        <a:pt x="2956560" y="965399"/>
                      </a:cubicBezTo>
                      <a:cubicBezTo>
                        <a:pt x="2945130" y="968257"/>
                        <a:pt x="2946083" y="985402"/>
                        <a:pt x="2931795" y="987307"/>
                      </a:cubicBezTo>
                      <a:cubicBezTo>
                        <a:pt x="2917508" y="990164"/>
                        <a:pt x="2905125" y="961589"/>
                        <a:pt x="2880360" y="965399"/>
                      </a:cubicBezTo>
                      <a:cubicBezTo>
                        <a:pt x="2855595" y="969209"/>
                        <a:pt x="2871788" y="987307"/>
                        <a:pt x="2838450" y="993022"/>
                      </a:cubicBezTo>
                      <a:cubicBezTo>
                        <a:pt x="2834640" y="1065412"/>
                        <a:pt x="2725103" y="1127324"/>
                        <a:pt x="2829878" y="1192094"/>
                      </a:cubicBezTo>
                      <a:cubicBezTo>
                        <a:pt x="2835593" y="1199714"/>
                        <a:pt x="2801303" y="1202572"/>
                        <a:pt x="2801303" y="1202572"/>
                      </a:cubicBezTo>
                      <a:cubicBezTo>
                        <a:pt x="2801303" y="1202572"/>
                        <a:pt x="2837498" y="1211144"/>
                        <a:pt x="2836545" y="1222574"/>
                      </a:cubicBezTo>
                      <a:cubicBezTo>
                        <a:pt x="2834640" y="1234004"/>
                        <a:pt x="2809875" y="1260674"/>
                        <a:pt x="2793683" y="1263532"/>
                      </a:cubicBezTo>
                      <a:cubicBezTo>
                        <a:pt x="2777490" y="1265437"/>
                        <a:pt x="2769870" y="1261627"/>
                        <a:pt x="2758440" y="1268294"/>
                      </a:cubicBezTo>
                      <a:cubicBezTo>
                        <a:pt x="2710815" y="1345447"/>
                        <a:pt x="2696528" y="1422599"/>
                        <a:pt x="2738438" y="1475939"/>
                      </a:cubicBezTo>
                      <a:cubicBezTo>
                        <a:pt x="2748915" y="1489274"/>
                        <a:pt x="2726055" y="1478797"/>
                        <a:pt x="2718435" y="1483559"/>
                      </a:cubicBezTo>
                      <a:cubicBezTo>
                        <a:pt x="2691765" y="1609289"/>
                        <a:pt x="2811780" y="1690252"/>
                        <a:pt x="2803208" y="1713112"/>
                      </a:cubicBezTo>
                      <a:cubicBezTo>
                        <a:pt x="2794635" y="1735972"/>
                        <a:pt x="2765108" y="1752164"/>
                        <a:pt x="2763203" y="1762642"/>
                      </a:cubicBezTo>
                      <a:cubicBezTo>
                        <a:pt x="2761298" y="1773119"/>
                        <a:pt x="2808923" y="1759784"/>
                        <a:pt x="2805113" y="1769309"/>
                      </a:cubicBezTo>
                      <a:cubicBezTo>
                        <a:pt x="2801303" y="1779787"/>
                        <a:pt x="2768918" y="1784549"/>
                        <a:pt x="2758440" y="1795979"/>
                      </a:cubicBezTo>
                      <a:cubicBezTo>
                        <a:pt x="2748915" y="1807409"/>
                        <a:pt x="2816543" y="1810267"/>
                        <a:pt x="2771775" y="1828364"/>
                      </a:cubicBezTo>
                      <a:cubicBezTo>
                        <a:pt x="2727008" y="1846462"/>
                        <a:pt x="2737485" y="1883609"/>
                        <a:pt x="2736533" y="1893134"/>
                      </a:cubicBezTo>
                      <a:cubicBezTo>
                        <a:pt x="2735580" y="1902659"/>
                        <a:pt x="2711768" y="1903612"/>
                        <a:pt x="2709863" y="1908374"/>
                      </a:cubicBezTo>
                      <a:cubicBezTo>
                        <a:pt x="2707958" y="1913137"/>
                        <a:pt x="2756535" y="1919804"/>
                        <a:pt x="2758440" y="1935997"/>
                      </a:cubicBezTo>
                      <a:cubicBezTo>
                        <a:pt x="2759393" y="1952189"/>
                        <a:pt x="2731770" y="2006482"/>
                        <a:pt x="2655570" y="2041724"/>
                      </a:cubicBezTo>
                      <a:cubicBezTo>
                        <a:pt x="2625090" y="2054107"/>
                        <a:pt x="2669858" y="2062679"/>
                        <a:pt x="2637473" y="2102684"/>
                      </a:cubicBezTo>
                      <a:cubicBezTo>
                        <a:pt x="2622233" y="2120782"/>
                        <a:pt x="2578418" y="2149357"/>
                        <a:pt x="2546985" y="2178884"/>
                      </a:cubicBezTo>
                      <a:cubicBezTo>
                        <a:pt x="2508885" y="2215080"/>
                        <a:pt x="2484120" y="2252227"/>
                        <a:pt x="2474595" y="2260799"/>
                      </a:cubicBezTo>
                      <a:cubicBezTo>
                        <a:pt x="2457450" y="2276039"/>
                        <a:pt x="2446020" y="2259847"/>
                        <a:pt x="2427923" y="2266514"/>
                      </a:cubicBezTo>
                      <a:cubicBezTo>
                        <a:pt x="2409825" y="2273182"/>
                        <a:pt x="2405063" y="2307472"/>
                        <a:pt x="2388870" y="2316044"/>
                      </a:cubicBezTo>
                      <a:cubicBezTo>
                        <a:pt x="2373630" y="2324617"/>
                        <a:pt x="2365058" y="2299852"/>
                        <a:pt x="2354580" y="2303662"/>
                      </a:cubicBezTo>
                      <a:cubicBezTo>
                        <a:pt x="2343150" y="2307472"/>
                        <a:pt x="2362200" y="2338905"/>
                        <a:pt x="2349818" y="2346524"/>
                      </a:cubicBezTo>
                      <a:cubicBezTo>
                        <a:pt x="2336483" y="2354144"/>
                        <a:pt x="2301240" y="2346524"/>
                        <a:pt x="2285048" y="2362717"/>
                      </a:cubicBezTo>
                      <a:cubicBezTo>
                        <a:pt x="2268855" y="2378909"/>
                        <a:pt x="2297430" y="2390339"/>
                        <a:pt x="2279333" y="2406532"/>
                      </a:cubicBezTo>
                      <a:cubicBezTo>
                        <a:pt x="2261235" y="2422724"/>
                        <a:pt x="2241233" y="2417009"/>
                        <a:pt x="2231708" y="2424630"/>
                      </a:cubicBezTo>
                      <a:cubicBezTo>
                        <a:pt x="2222183" y="2432249"/>
                        <a:pt x="2238375" y="2451299"/>
                        <a:pt x="2220278" y="2457967"/>
                      </a:cubicBezTo>
                      <a:cubicBezTo>
                        <a:pt x="2202180" y="2464634"/>
                        <a:pt x="2190750" y="2428439"/>
                        <a:pt x="2173605" y="2431297"/>
                      </a:cubicBezTo>
                      <a:cubicBezTo>
                        <a:pt x="2156460" y="2433202"/>
                        <a:pt x="2140268" y="2470349"/>
                        <a:pt x="2104073" y="2471302"/>
                      </a:cubicBezTo>
                      <a:cubicBezTo>
                        <a:pt x="2087880" y="2471302"/>
                        <a:pt x="2096453" y="2446537"/>
                        <a:pt x="2082165" y="2451299"/>
                      </a:cubicBezTo>
                      <a:cubicBezTo>
                        <a:pt x="1993583" y="2500830"/>
                        <a:pt x="2036445" y="2534167"/>
                        <a:pt x="2008823" y="2540834"/>
                      </a:cubicBezTo>
                      <a:cubicBezTo>
                        <a:pt x="1981200" y="2547502"/>
                        <a:pt x="1982153" y="2511307"/>
                        <a:pt x="1962150" y="2514164"/>
                      </a:cubicBezTo>
                      <a:cubicBezTo>
                        <a:pt x="1942148" y="2517022"/>
                        <a:pt x="1956435" y="2555122"/>
                        <a:pt x="1935480" y="2559884"/>
                      </a:cubicBezTo>
                      <a:cubicBezTo>
                        <a:pt x="1914525" y="2565599"/>
                        <a:pt x="1869758" y="2547502"/>
                        <a:pt x="1845945" y="2554169"/>
                      </a:cubicBezTo>
                      <a:cubicBezTo>
                        <a:pt x="1821180" y="2559884"/>
                        <a:pt x="1790700" y="2577030"/>
                        <a:pt x="1757363" y="2576077"/>
                      </a:cubicBezTo>
                      <a:cubicBezTo>
                        <a:pt x="1724978" y="2575124"/>
                        <a:pt x="1727835" y="2548455"/>
                        <a:pt x="1712595" y="2550359"/>
                      </a:cubicBezTo>
                      <a:cubicBezTo>
                        <a:pt x="1697355" y="2552264"/>
                        <a:pt x="1686878" y="2563694"/>
                        <a:pt x="1663065" y="2560837"/>
                      </a:cubicBezTo>
                      <a:cubicBezTo>
                        <a:pt x="1639253" y="2557980"/>
                        <a:pt x="1651635" y="2545597"/>
                        <a:pt x="1627823" y="2542739"/>
                      </a:cubicBezTo>
                      <a:cubicBezTo>
                        <a:pt x="1604010" y="2539882"/>
                        <a:pt x="1594485" y="2547502"/>
                        <a:pt x="1566863" y="2545597"/>
                      </a:cubicBezTo>
                      <a:cubicBezTo>
                        <a:pt x="1539240" y="2543692"/>
                        <a:pt x="1535430" y="2507497"/>
                        <a:pt x="1498283" y="2506544"/>
                      </a:cubicBezTo>
                      <a:cubicBezTo>
                        <a:pt x="1462088" y="2505592"/>
                        <a:pt x="1402080" y="2519880"/>
                        <a:pt x="1368743" y="2517974"/>
                      </a:cubicBezTo>
                      <a:cubicBezTo>
                        <a:pt x="1336358" y="2517022"/>
                        <a:pt x="1357313" y="2502734"/>
                        <a:pt x="1331595" y="2498924"/>
                      </a:cubicBezTo>
                      <a:cubicBezTo>
                        <a:pt x="1305878" y="2495114"/>
                        <a:pt x="1306830" y="2506544"/>
                        <a:pt x="1282065" y="2501782"/>
                      </a:cubicBezTo>
                      <a:cubicBezTo>
                        <a:pt x="1257300" y="2497019"/>
                        <a:pt x="1256348" y="2484637"/>
                        <a:pt x="1243965" y="2485589"/>
                      </a:cubicBezTo>
                      <a:cubicBezTo>
                        <a:pt x="1231583" y="2486542"/>
                        <a:pt x="1206818" y="2491305"/>
                        <a:pt x="1182053" y="2490352"/>
                      </a:cubicBezTo>
                      <a:cubicBezTo>
                        <a:pt x="1158240" y="2488447"/>
                        <a:pt x="1164908" y="2474159"/>
                        <a:pt x="1148715" y="2471302"/>
                      </a:cubicBezTo>
                      <a:cubicBezTo>
                        <a:pt x="1132523" y="2468444"/>
                        <a:pt x="1072515" y="2484637"/>
                        <a:pt x="1051560" y="2474159"/>
                      </a:cubicBezTo>
                      <a:cubicBezTo>
                        <a:pt x="1031558" y="2463682"/>
                        <a:pt x="1067753" y="2440822"/>
                        <a:pt x="1071563" y="2433202"/>
                      </a:cubicBezTo>
                      <a:cubicBezTo>
                        <a:pt x="1075373" y="2425582"/>
                        <a:pt x="1071563" y="2421772"/>
                        <a:pt x="1054418" y="2419867"/>
                      </a:cubicBezTo>
                      <a:cubicBezTo>
                        <a:pt x="1037273" y="2417962"/>
                        <a:pt x="1043940" y="2428439"/>
                        <a:pt x="1024890" y="2429392"/>
                      </a:cubicBezTo>
                      <a:cubicBezTo>
                        <a:pt x="1005840" y="2430344"/>
                        <a:pt x="1020128" y="2401769"/>
                        <a:pt x="996315" y="2399864"/>
                      </a:cubicBezTo>
                      <a:cubicBezTo>
                        <a:pt x="972503" y="2397007"/>
                        <a:pt x="966788" y="2421772"/>
                        <a:pt x="954405" y="2425582"/>
                      </a:cubicBezTo>
                      <a:cubicBezTo>
                        <a:pt x="942023" y="2429392"/>
                        <a:pt x="934403" y="2412247"/>
                        <a:pt x="924878" y="2416057"/>
                      </a:cubicBezTo>
                      <a:cubicBezTo>
                        <a:pt x="915353" y="2419867"/>
                        <a:pt x="934403" y="2447489"/>
                        <a:pt x="915353" y="2456062"/>
                      </a:cubicBezTo>
                      <a:cubicBezTo>
                        <a:pt x="895350" y="2464634"/>
                        <a:pt x="868680" y="2425582"/>
                        <a:pt x="848678" y="2433202"/>
                      </a:cubicBezTo>
                      <a:cubicBezTo>
                        <a:pt x="828675" y="2440822"/>
                        <a:pt x="855345" y="2452252"/>
                        <a:pt x="840105" y="2458919"/>
                      </a:cubicBezTo>
                      <a:cubicBezTo>
                        <a:pt x="824865" y="2466539"/>
                        <a:pt x="802958" y="2448442"/>
                        <a:pt x="786765" y="2453205"/>
                      </a:cubicBezTo>
                      <a:cubicBezTo>
                        <a:pt x="770573" y="2457967"/>
                        <a:pt x="753428" y="2488447"/>
                        <a:pt x="718185" y="2486542"/>
                      </a:cubicBezTo>
                      <a:cubicBezTo>
                        <a:pt x="682943" y="2484637"/>
                        <a:pt x="670560" y="2451299"/>
                        <a:pt x="651510" y="2448442"/>
                      </a:cubicBezTo>
                      <a:cubicBezTo>
                        <a:pt x="632460" y="2445584"/>
                        <a:pt x="638175" y="2462730"/>
                        <a:pt x="622935" y="2460824"/>
                      </a:cubicBezTo>
                      <a:cubicBezTo>
                        <a:pt x="608648" y="2458919"/>
                        <a:pt x="606743" y="2442727"/>
                        <a:pt x="589598" y="2442727"/>
                      </a:cubicBezTo>
                      <a:cubicBezTo>
                        <a:pt x="572453" y="2442727"/>
                        <a:pt x="592455" y="2462730"/>
                        <a:pt x="564833" y="2463682"/>
                      </a:cubicBezTo>
                      <a:cubicBezTo>
                        <a:pt x="537210" y="2464634"/>
                        <a:pt x="532448" y="2451299"/>
                        <a:pt x="511493" y="2442727"/>
                      </a:cubicBezTo>
                      <a:cubicBezTo>
                        <a:pt x="490538" y="2433202"/>
                        <a:pt x="459105" y="2446537"/>
                        <a:pt x="393383" y="2409389"/>
                      </a:cubicBezTo>
                      <a:cubicBezTo>
                        <a:pt x="371475" y="2397007"/>
                        <a:pt x="320040" y="2396055"/>
                        <a:pt x="290513" y="2405580"/>
                      </a:cubicBezTo>
                      <a:cubicBezTo>
                        <a:pt x="260985" y="2416057"/>
                        <a:pt x="230505" y="2423677"/>
                        <a:pt x="190500" y="2426534"/>
                      </a:cubicBezTo>
                      <a:cubicBezTo>
                        <a:pt x="155258" y="2427487"/>
                        <a:pt x="57150" y="2411294"/>
                        <a:pt x="57150" y="2411294"/>
                      </a:cubicBezTo>
                      <a:cubicBezTo>
                        <a:pt x="57150" y="2411294"/>
                        <a:pt x="0" y="2403674"/>
                        <a:pt x="0" y="2368432"/>
                      </a:cubicBezTo>
                      <a:cubicBezTo>
                        <a:pt x="0" y="2353192"/>
                        <a:pt x="78105" y="2376052"/>
                        <a:pt x="97155" y="2362717"/>
                      </a:cubicBezTo>
                      <a:cubicBezTo>
                        <a:pt x="116205" y="2349382"/>
                        <a:pt x="57150" y="2356049"/>
                        <a:pt x="80963" y="2337952"/>
                      </a:cubicBezTo>
                      <a:cubicBezTo>
                        <a:pt x="103823" y="2318902"/>
                        <a:pt x="301943" y="2225557"/>
                        <a:pt x="340043" y="2215080"/>
                      </a:cubicBezTo>
                      <a:cubicBezTo>
                        <a:pt x="379095" y="2204602"/>
                        <a:pt x="424815" y="2227462"/>
                        <a:pt x="453390" y="2218889"/>
                      </a:cubicBezTo>
                      <a:cubicBezTo>
                        <a:pt x="481965" y="2210317"/>
                        <a:pt x="460058" y="2191267"/>
                        <a:pt x="446723" y="2181742"/>
                      </a:cubicBezTo>
                      <a:cubicBezTo>
                        <a:pt x="433388" y="2172217"/>
                        <a:pt x="421005" y="2185552"/>
                        <a:pt x="407670" y="2173169"/>
                      </a:cubicBezTo>
                      <a:cubicBezTo>
                        <a:pt x="394335" y="2160787"/>
                        <a:pt x="425768" y="2159834"/>
                        <a:pt x="425768" y="2147452"/>
                      </a:cubicBezTo>
                      <a:cubicBezTo>
                        <a:pt x="425768" y="2135069"/>
                        <a:pt x="390525" y="2135069"/>
                        <a:pt x="369570" y="2124592"/>
                      </a:cubicBezTo>
                      <a:cubicBezTo>
                        <a:pt x="348615" y="2114114"/>
                        <a:pt x="357188" y="2114114"/>
                        <a:pt x="362903" y="2101732"/>
                      </a:cubicBezTo>
                      <a:cubicBezTo>
                        <a:pt x="368618" y="2089349"/>
                        <a:pt x="376238" y="2097922"/>
                        <a:pt x="387668" y="2085539"/>
                      </a:cubicBezTo>
                      <a:cubicBezTo>
                        <a:pt x="399098" y="2073157"/>
                        <a:pt x="365760" y="2072204"/>
                        <a:pt x="381000" y="2059822"/>
                      </a:cubicBezTo>
                      <a:cubicBezTo>
                        <a:pt x="395288" y="2048392"/>
                        <a:pt x="484823" y="2067442"/>
                        <a:pt x="498158" y="2075062"/>
                      </a:cubicBezTo>
                      <a:cubicBezTo>
                        <a:pt x="511493" y="2083634"/>
                        <a:pt x="510540" y="2098874"/>
                        <a:pt x="534353" y="2103637"/>
                      </a:cubicBezTo>
                      <a:cubicBezTo>
                        <a:pt x="557213" y="2107447"/>
                        <a:pt x="547688" y="2099827"/>
                        <a:pt x="570548" y="2091254"/>
                      </a:cubicBezTo>
                      <a:cubicBezTo>
                        <a:pt x="592455" y="2083634"/>
                        <a:pt x="618173" y="2111257"/>
                        <a:pt x="659130" y="2097922"/>
                      </a:cubicBezTo>
                      <a:cubicBezTo>
                        <a:pt x="681990" y="2090302"/>
                        <a:pt x="661988" y="2073157"/>
                        <a:pt x="697230" y="2075062"/>
                      </a:cubicBezTo>
                      <a:cubicBezTo>
                        <a:pt x="732473" y="2076014"/>
                        <a:pt x="724853" y="2107447"/>
                        <a:pt x="739140" y="2116019"/>
                      </a:cubicBezTo>
                      <a:cubicBezTo>
                        <a:pt x="753428" y="2123639"/>
                        <a:pt x="785813" y="2115067"/>
                        <a:pt x="803910" y="2120782"/>
                      </a:cubicBezTo>
                      <a:cubicBezTo>
                        <a:pt x="821055" y="2126497"/>
                        <a:pt x="809625" y="2128402"/>
                        <a:pt x="829628" y="2138880"/>
                      </a:cubicBezTo>
                      <a:cubicBezTo>
                        <a:pt x="848678" y="2149357"/>
                        <a:pt x="868680" y="2145547"/>
                        <a:pt x="873443" y="2160787"/>
                      </a:cubicBezTo>
                      <a:cubicBezTo>
                        <a:pt x="878205" y="2176027"/>
                        <a:pt x="855345" y="2198887"/>
                        <a:pt x="863918" y="2205555"/>
                      </a:cubicBezTo>
                      <a:cubicBezTo>
                        <a:pt x="872490" y="2212222"/>
                        <a:pt x="883920" y="2199839"/>
                        <a:pt x="897255" y="2207459"/>
                      </a:cubicBezTo>
                      <a:cubicBezTo>
                        <a:pt x="910590" y="2215080"/>
                        <a:pt x="913448" y="2247464"/>
                        <a:pt x="937260" y="2247464"/>
                      </a:cubicBezTo>
                      <a:cubicBezTo>
                        <a:pt x="961073" y="2247464"/>
                        <a:pt x="954405" y="2228414"/>
                        <a:pt x="960120" y="2220794"/>
                      </a:cubicBezTo>
                      <a:cubicBezTo>
                        <a:pt x="965835" y="2213174"/>
                        <a:pt x="984885" y="2225557"/>
                        <a:pt x="1001078" y="2213174"/>
                      </a:cubicBezTo>
                      <a:cubicBezTo>
                        <a:pt x="1017270" y="2200792"/>
                        <a:pt x="972503" y="2196030"/>
                        <a:pt x="973455" y="2189362"/>
                      </a:cubicBezTo>
                      <a:cubicBezTo>
                        <a:pt x="974408" y="2182694"/>
                        <a:pt x="991553" y="2182694"/>
                        <a:pt x="995363" y="2174122"/>
                      </a:cubicBezTo>
                      <a:cubicBezTo>
                        <a:pt x="999173" y="2164597"/>
                        <a:pt x="965835" y="2158882"/>
                        <a:pt x="978218" y="2138880"/>
                      </a:cubicBezTo>
                      <a:cubicBezTo>
                        <a:pt x="990600" y="2118877"/>
                        <a:pt x="1013460" y="2122687"/>
                        <a:pt x="1029653" y="2114114"/>
                      </a:cubicBezTo>
                      <a:cubicBezTo>
                        <a:pt x="1045845" y="2104589"/>
                        <a:pt x="1016318" y="2100780"/>
                        <a:pt x="1039178" y="2087444"/>
                      </a:cubicBezTo>
                      <a:cubicBezTo>
                        <a:pt x="1062990" y="2074109"/>
                        <a:pt x="1068705" y="2095064"/>
                        <a:pt x="1093470" y="2096969"/>
                      </a:cubicBezTo>
                      <a:cubicBezTo>
                        <a:pt x="1118235" y="2098874"/>
                        <a:pt x="1110615" y="2080777"/>
                        <a:pt x="1141095" y="2089349"/>
                      </a:cubicBezTo>
                      <a:cubicBezTo>
                        <a:pt x="1172528" y="2096969"/>
                        <a:pt x="1196340" y="2159834"/>
                        <a:pt x="1229678" y="2159834"/>
                      </a:cubicBezTo>
                      <a:cubicBezTo>
                        <a:pt x="1263968" y="2159834"/>
                        <a:pt x="1256348" y="2122687"/>
                        <a:pt x="1293495" y="2117924"/>
                      </a:cubicBezTo>
                      <a:cubicBezTo>
                        <a:pt x="1329690" y="2113162"/>
                        <a:pt x="1375410" y="2158882"/>
                        <a:pt x="1407795" y="2153167"/>
                      </a:cubicBezTo>
                      <a:cubicBezTo>
                        <a:pt x="1441133" y="2147452"/>
                        <a:pt x="1456373" y="2177932"/>
                        <a:pt x="1463993" y="2181742"/>
                      </a:cubicBezTo>
                      <a:cubicBezTo>
                        <a:pt x="1471613" y="2184599"/>
                        <a:pt x="1508760" y="2188409"/>
                        <a:pt x="1539240" y="2177932"/>
                      </a:cubicBezTo>
                      <a:cubicBezTo>
                        <a:pt x="1571625" y="2166502"/>
                        <a:pt x="1604963" y="2180789"/>
                        <a:pt x="1611630" y="2184599"/>
                      </a:cubicBezTo>
                      <a:cubicBezTo>
                        <a:pt x="1635443" y="2197934"/>
                        <a:pt x="1606868" y="2201744"/>
                        <a:pt x="1623060" y="2210317"/>
                      </a:cubicBezTo>
                      <a:cubicBezTo>
                        <a:pt x="1640205" y="2218889"/>
                        <a:pt x="1676400" y="2216032"/>
                        <a:pt x="1676400" y="2216032"/>
                      </a:cubicBezTo>
                      <a:cubicBezTo>
                        <a:pt x="1676400" y="2216032"/>
                        <a:pt x="1733550" y="2211269"/>
                        <a:pt x="1763078" y="2187457"/>
                      </a:cubicBezTo>
                      <a:cubicBezTo>
                        <a:pt x="1792605" y="2163644"/>
                        <a:pt x="1776413" y="2141737"/>
                        <a:pt x="1821180" y="2115067"/>
                      </a:cubicBezTo>
                      <a:cubicBezTo>
                        <a:pt x="1865948" y="2089349"/>
                        <a:pt x="1947863" y="2097922"/>
                        <a:pt x="1987868" y="2075062"/>
                      </a:cubicBezTo>
                      <a:cubicBezTo>
                        <a:pt x="2027873" y="2052202"/>
                        <a:pt x="1995488" y="2021722"/>
                        <a:pt x="2007870" y="1996004"/>
                      </a:cubicBezTo>
                      <a:cubicBezTo>
                        <a:pt x="2020253" y="1970287"/>
                        <a:pt x="2027873" y="1981717"/>
                        <a:pt x="2047875" y="1969334"/>
                      </a:cubicBezTo>
                      <a:cubicBezTo>
                        <a:pt x="2067878" y="1956952"/>
                        <a:pt x="2047875" y="1942664"/>
                        <a:pt x="2066925" y="1929329"/>
                      </a:cubicBezTo>
                      <a:cubicBezTo>
                        <a:pt x="2081213" y="1918852"/>
                        <a:pt x="2093595" y="1921709"/>
                        <a:pt x="2112645" y="1920757"/>
                      </a:cubicBezTo>
                      <a:cubicBezTo>
                        <a:pt x="2131695" y="1919804"/>
                        <a:pt x="2123123" y="1904564"/>
                        <a:pt x="2141220" y="1902659"/>
                      </a:cubicBezTo>
                      <a:cubicBezTo>
                        <a:pt x="2158365" y="1900754"/>
                        <a:pt x="2164080" y="1914089"/>
                        <a:pt x="2183130" y="1913137"/>
                      </a:cubicBezTo>
                      <a:cubicBezTo>
                        <a:pt x="2201228" y="1912184"/>
                        <a:pt x="2254568" y="1858844"/>
                        <a:pt x="2265998" y="1854082"/>
                      </a:cubicBezTo>
                      <a:cubicBezTo>
                        <a:pt x="2277428" y="1848367"/>
                        <a:pt x="2286953" y="1856939"/>
                        <a:pt x="2301240" y="1851224"/>
                      </a:cubicBezTo>
                      <a:cubicBezTo>
                        <a:pt x="2315528" y="1845509"/>
                        <a:pt x="2305050" y="1824554"/>
                        <a:pt x="2319338" y="1821697"/>
                      </a:cubicBezTo>
                      <a:cubicBezTo>
                        <a:pt x="2333625" y="1818839"/>
                        <a:pt x="2335530" y="1831222"/>
                        <a:pt x="2346008" y="1831222"/>
                      </a:cubicBezTo>
                      <a:cubicBezTo>
                        <a:pt x="2356485" y="1831222"/>
                        <a:pt x="2412683" y="1802647"/>
                        <a:pt x="2421255" y="1799789"/>
                      </a:cubicBezTo>
                      <a:cubicBezTo>
                        <a:pt x="2428875" y="1795979"/>
                        <a:pt x="2448878" y="1805504"/>
                        <a:pt x="2452688" y="1796932"/>
                      </a:cubicBezTo>
                      <a:cubicBezTo>
                        <a:pt x="2456498" y="1788359"/>
                        <a:pt x="2429828" y="1790264"/>
                        <a:pt x="2424113" y="1778834"/>
                      </a:cubicBezTo>
                      <a:cubicBezTo>
                        <a:pt x="2418398" y="1767404"/>
                        <a:pt x="2439353" y="1775024"/>
                        <a:pt x="2439353" y="1760737"/>
                      </a:cubicBezTo>
                      <a:cubicBezTo>
                        <a:pt x="2438400" y="1746449"/>
                        <a:pt x="2384108" y="1734067"/>
                        <a:pt x="2416493" y="1711207"/>
                      </a:cubicBezTo>
                      <a:cubicBezTo>
                        <a:pt x="2424113" y="1705492"/>
                        <a:pt x="2434590" y="1702634"/>
                        <a:pt x="2434590" y="1702634"/>
                      </a:cubicBezTo>
                      <a:cubicBezTo>
                        <a:pt x="2434590" y="1702634"/>
                        <a:pt x="2395538" y="1686442"/>
                        <a:pt x="2412683" y="1675012"/>
                      </a:cubicBezTo>
                      <a:cubicBezTo>
                        <a:pt x="2430780" y="1662629"/>
                        <a:pt x="2501265" y="1692157"/>
                        <a:pt x="2530793" y="1689299"/>
                      </a:cubicBezTo>
                      <a:cubicBezTo>
                        <a:pt x="2560320" y="1686442"/>
                        <a:pt x="2567940" y="1667392"/>
                        <a:pt x="2568893" y="1659772"/>
                      </a:cubicBezTo>
                      <a:cubicBezTo>
                        <a:pt x="2569845" y="1652152"/>
                        <a:pt x="2542223" y="1651199"/>
                        <a:pt x="2532698" y="1633102"/>
                      </a:cubicBezTo>
                      <a:cubicBezTo>
                        <a:pt x="2522220" y="1615004"/>
                        <a:pt x="2547938" y="1592144"/>
                        <a:pt x="2547938" y="1592144"/>
                      </a:cubicBezTo>
                      <a:cubicBezTo>
                        <a:pt x="2547938" y="1592144"/>
                        <a:pt x="2504123" y="1571189"/>
                        <a:pt x="2506028" y="1553092"/>
                      </a:cubicBezTo>
                      <a:cubicBezTo>
                        <a:pt x="2507933" y="1534994"/>
                        <a:pt x="2560320" y="1517849"/>
                        <a:pt x="2560320" y="1517849"/>
                      </a:cubicBezTo>
                      <a:cubicBezTo>
                        <a:pt x="2560320" y="1517849"/>
                        <a:pt x="2483168" y="1534994"/>
                        <a:pt x="2474595" y="1511182"/>
                      </a:cubicBezTo>
                      <a:cubicBezTo>
                        <a:pt x="2466023" y="1487369"/>
                        <a:pt x="2496503" y="1487369"/>
                        <a:pt x="2500313" y="1483559"/>
                      </a:cubicBezTo>
                      <a:cubicBezTo>
                        <a:pt x="2504123" y="1479749"/>
                        <a:pt x="2482215" y="1475939"/>
                        <a:pt x="2488883" y="1459747"/>
                      </a:cubicBezTo>
                      <a:cubicBezTo>
                        <a:pt x="2495550" y="1443554"/>
                        <a:pt x="2554605" y="1427362"/>
                        <a:pt x="2569845" y="1414979"/>
                      </a:cubicBezTo>
                      <a:cubicBezTo>
                        <a:pt x="2585085" y="1403549"/>
                        <a:pt x="2528888" y="1395929"/>
                        <a:pt x="2530793" y="1387357"/>
                      </a:cubicBezTo>
                      <a:cubicBezTo>
                        <a:pt x="2532698" y="1378784"/>
                        <a:pt x="2539365" y="1383547"/>
                        <a:pt x="2558415" y="1373069"/>
                      </a:cubicBezTo>
                      <a:cubicBezTo>
                        <a:pt x="2584133" y="1358782"/>
                        <a:pt x="2571750" y="1331159"/>
                        <a:pt x="2566035" y="1317824"/>
                      </a:cubicBezTo>
                      <a:cubicBezTo>
                        <a:pt x="2557463" y="1297822"/>
                        <a:pt x="2570798" y="1251149"/>
                        <a:pt x="2580323" y="1237814"/>
                      </a:cubicBezTo>
                      <a:cubicBezTo>
                        <a:pt x="2589848" y="1223527"/>
                        <a:pt x="2546033" y="1218764"/>
                        <a:pt x="2554605" y="1199714"/>
                      </a:cubicBezTo>
                      <a:cubicBezTo>
                        <a:pt x="2558415" y="1190189"/>
                        <a:pt x="2583180" y="1169234"/>
                        <a:pt x="2596515" y="1160662"/>
                      </a:cubicBezTo>
                      <a:cubicBezTo>
                        <a:pt x="2608898" y="1152089"/>
                        <a:pt x="2568893" y="1157804"/>
                        <a:pt x="2583180" y="1142564"/>
                      </a:cubicBezTo>
                      <a:cubicBezTo>
                        <a:pt x="2597468" y="1127324"/>
                        <a:pt x="2615565" y="1123514"/>
                        <a:pt x="2624138" y="1117799"/>
                      </a:cubicBezTo>
                      <a:cubicBezTo>
                        <a:pt x="2632710" y="1112084"/>
                        <a:pt x="2599373" y="1112084"/>
                        <a:pt x="2596515" y="1103512"/>
                      </a:cubicBezTo>
                      <a:cubicBezTo>
                        <a:pt x="2593658" y="1094939"/>
                        <a:pt x="2603183" y="1097797"/>
                        <a:pt x="2608898" y="1088272"/>
                      </a:cubicBezTo>
                      <a:cubicBezTo>
                        <a:pt x="2614613" y="1078747"/>
                        <a:pt x="2586990" y="1084462"/>
                        <a:pt x="2580323" y="1075889"/>
                      </a:cubicBezTo>
                      <a:cubicBezTo>
                        <a:pt x="2573655" y="1067317"/>
                        <a:pt x="2610803" y="1068269"/>
                        <a:pt x="2611755" y="1052077"/>
                      </a:cubicBezTo>
                      <a:cubicBezTo>
                        <a:pt x="2613660" y="1035884"/>
                        <a:pt x="2563178" y="1064459"/>
                        <a:pt x="2573655" y="1030169"/>
                      </a:cubicBezTo>
                      <a:cubicBezTo>
                        <a:pt x="2584133" y="995879"/>
                        <a:pt x="2648903" y="969209"/>
                        <a:pt x="2655570" y="973972"/>
                      </a:cubicBezTo>
                      <a:cubicBezTo>
                        <a:pt x="2618423" y="951112"/>
                        <a:pt x="2652713" y="937777"/>
                        <a:pt x="2652713" y="937777"/>
                      </a:cubicBezTo>
                      <a:cubicBezTo>
                        <a:pt x="2652713" y="937777"/>
                        <a:pt x="2604135" y="926347"/>
                        <a:pt x="2596515" y="909202"/>
                      </a:cubicBezTo>
                      <a:cubicBezTo>
                        <a:pt x="2588895" y="891104"/>
                        <a:pt x="2636520" y="892057"/>
                        <a:pt x="2636520" y="892057"/>
                      </a:cubicBezTo>
                      <a:cubicBezTo>
                        <a:pt x="2636520" y="892057"/>
                        <a:pt x="2567940" y="873007"/>
                        <a:pt x="2584133" y="852052"/>
                      </a:cubicBezTo>
                      <a:cubicBezTo>
                        <a:pt x="2600325" y="831097"/>
                        <a:pt x="2487930" y="713939"/>
                        <a:pt x="2516505" y="697747"/>
                      </a:cubicBezTo>
                      <a:cubicBezTo>
                        <a:pt x="2546033" y="681554"/>
                        <a:pt x="2559368" y="708224"/>
                        <a:pt x="2589848" y="707272"/>
                      </a:cubicBezTo>
                      <a:cubicBezTo>
                        <a:pt x="2620328" y="706319"/>
                        <a:pt x="2623185" y="686317"/>
                        <a:pt x="2666048" y="690127"/>
                      </a:cubicBezTo>
                      <a:cubicBezTo>
                        <a:pt x="2708910" y="692984"/>
                        <a:pt x="2751773" y="726322"/>
                        <a:pt x="2742248" y="747277"/>
                      </a:cubicBezTo>
                      <a:cubicBezTo>
                        <a:pt x="2733675" y="768232"/>
                        <a:pt x="2749868" y="768232"/>
                        <a:pt x="2774633" y="774899"/>
                      </a:cubicBezTo>
                      <a:cubicBezTo>
                        <a:pt x="2799398" y="781567"/>
                        <a:pt x="2873693" y="749182"/>
                        <a:pt x="2904173" y="747277"/>
                      </a:cubicBezTo>
                      <a:cubicBezTo>
                        <a:pt x="2934653" y="745372"/>
                        <a:pt x="2939415" y="759659"/>
                        <a:pt x="2955608" y="759659"/>
                      </a:cubicBezTo>
                      <a:cubicBezTo>
                        <a:pt x="2971800" y="759659"/>
                        <a:pt x="2980373" y="752039"/>
                        <a:pt x="2987040" y="745372"/>
                      </a:cubicBezTo>
                      <a:cubicBezTo>
                        <a:pt x="2993708" y="737752"/>
                        <a:pt x="2951798" y="710129"/>
                        <a:pt x="2951798" y="694889"/>
                      </a:cubicBezTo>
                      <a:cubicBezTo>
                        <a:pt x="2952750" y="679649"/>
                        <a:pt x="2992755" y="679649"/>
                        <a:pt x="3002280" y="665362"/>
                      </a:cubicBezTo>
                      <a:cubicBezTo>
                        <a:pt x="3010853" y="652027"/>
                        <a:pt x="2959418" y="650122"/>
                        <a:pt x="2945130" y="642502"/>
                      </a:cubicBezTo>
                      <a:cubicBezTo>
                        <a:pt x="2929890" y="634882"/>
                        <a:pt x="2936558" y="622499"/>
                        <a:pt x="2953703" y="616784"/>
                      </a:cubicBezTo>
                      <a:cubicBezTo>
                        <a:pt x="2970848" y="610117"/>
                        <a:pt x="2991803" y="624404"/>
                        <a:pt x="3013710" y="614879"/>
                      </a:cubicBezTo>
                      <a:cubicBezTo>
                        <a:pt x="3035618" y="605354"/>
                        <a:pt x="3029903" y="537727"/>
                        <a:pt x="3015615" y="522487"/>
                      </a:cubicBezTo>
                      <a:cubicBezTo>
                        <a:pt x="3001328" y="507247"/>
                        <a:pt x="2927033" y="473909"/>
                        <a:pt x="2902268" y="475814"/>
                      </a:cubicBezTo>
                      <a:cubicBezTo>
                        <a:pt x="2876550" y="476767"/>
                        <a:pt x="2862263" y="495817"/>
                        <a:pt x="2827973" y="488197"/>
                      </a:cubicBezTo>
                      <a:cubicBezTo>
                        <a:pt x="2794635" y="480577"/>
                        <a:pt x="2797493" y="436762"/>
                        <a:pt x="2798445" y="426284"/>
                      </a:cubicBezTo>
                      <a:cubicBezTo>
                        <a:pt x="2800350" y="415807"/>
                        <a:pt x="2762250" y="418664"/>
                        <a:pt x="2749868" y="385327"/>
                      </a:cubicBezTo>
                      <a:cubicBezTo>
                        <a:pt x="2738438" y="351037"/>
                        <a:pt x="2781300" y="272932"/>
                        <a:pt x="2799398" y="262454"/>
                      </a:cubicBezTo>
                      <a:cubicBezTo>
                        <a:pt x="2818448" y="251977"/>
                        <a:pt x="2857500" y="269122"/>
                        <a:pt x="2891790" y="256739"/>
                      </a:cubicBezTo>
                      <a:cubicBezTo>
                        <a:pt x="2927033" y="244357"/>
                        <a:pt x="2939415" y="191969"/>
                        <a:pt x="2925128" y="179587"/>
                      </a:cubicBezTo>
                      <a:cubicBezTo>
                        <a:pt x="2910840" y="168157"/>
                        <a:pt x="2852738" y="192922"/>
                        <a:pt x="2833688" y="174824"/>
                      </a:cubicBezTo>
                      <a:cubicBezTo>
                        <a:pt x="2814638" y="156727"/>
                        <a:pt x="2861310" y="146249"/>
                        <a:pt x="2876550" y="132914"/>
                      </a:cubicBezTo>
                      <a:cubicBezTo>
                        <a:pt x="2890838" y="119579"/>
                        <a:pt x="2841308" y="30997"/>
                        <a:pt x="2879408" y="14804"/>
                      </a:cubicBezTo>
                      <a:cubicBezTo>
                        <a:pt x="2890838" y="10042"/>
                        <a:pt x="2890838" y="23377"/>
                        <a:pt x="2937510" y="24329"/>
                      </a:cubicBezTo>
                      <a:cubicBezTo>
                        <a:pt x="2984183" y="17662"/>
                        <a:pt x="3036570" y="-11866"/>
                        <a:pt x="3069908" y="5279"/>
                      </a:cubicBez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4" name="Graphic 7">
                <a:extLst>
                  <a:ext uri="{FF2B5EF4-FFF2-40B4-BE49-F238E27FC236}">
                    <a16:creationId xmlns:a16="http://schemas.microsoft.com/office/drawing/2014/main" xmlns="" id="{268486BD-8C5A-4A00-928B-7A5AEB9D3F8C}"/>
                  </a:ext>
                </a:extLst>
              </p:cNvPr>
              <p:cNvGrpSpPr/>
              <p:nvPr/>
            </p:nvGrpSpPr>
            <p:grpSpPr>
              <a:xfrm>
                <a:off x="9703454" y="3437096"/>
                <a:ext cx="204787" cy="165734"/>
                <a:chOff x="9703454" y="3437096"/>
                <a:chExt cx="204787" cy="165734"/>
              </a:xfrm>
            </p:grpSpPr>
            <p:sp>
              <p:nvSpPr>
                <p:cNvPr id="3043" name="Freeform: Shape 3042">
                  <a:extLst>
                    <a:ext uri="{FF2B5EF4-FFF2-40B4-BE49-F238E27FC236}">
                      <a16:creationId xmlns:a16="http://schemas.microsoft.com/office/drawing/2014/main" xmlns="" id="{E701FCC9-D277-4D65-A943-43EFBF6DE2B2}"/>
                    </a:ext>
                  </a:extLst>
                </p:cNvPr>
                <p:cNvSpPr/>
                <p:nvPr/>
              </p:nvSpPr>
              <p:spPr>
                <a:xfrm>
                  <a:off x="9746316" y="3510438"/>
                  <a:ext cx="161925" cy="92392"/>
                </a:xfrm>
                <a:custGeom>
                  <a:avLst/>
                  <a:gdLst>
                    <a:gd name="connsiteX0" fmla="*/ 97155 w 161925"/>
                    <a:gd name="connsiteY0" fmla="*/ 48578 h 92392"/>
                    <a:gd name="connsiteX1" fmla="*/ 145733 w 161925"/>
                    <a:gd name="connsiteY1" fmla="*/ 40958 h 92392"/>
                    <a:gd name="connsiteX2" fmla="*/ 108585 w 161925"/>
                    <a:gd name="connsiteY2" fmla="*/ 40958 h 92392"/>
                    <a:gd name="connsiteX3" fmla="*/ 161925 w 161925"/>
                    <a:gd name="connsiteY3" fmla="*/ 20955 h 92392"/>
                    <a:gd name="connsiteX4" fmla="*/ 90488 w 161925"/>
                    <a:gd name="connsiteY4" fmla="*/ 34290 h 92392"/>
                    <a:gd name="connsiteX5" fmla="*/ 114300 w 161925"/>
                    <a:gd name="connsiteY5" fmla="*/ 9525 h 92392"/>
                    <a:gd name="connsiteX6" fmla="*/ 85725 w 161925"/>
                    <a:gd name="connsiteY6" fmla="*/ 26670 h 92392"/>
                    <a:gd name="connsiteX7" fmla="*/ 84772 w 161925"/>
                    <a:gd name="connsiteY7" fmla="*/ 0 h 92392"/>
                    <a:gd name="connsiteX8" fmla="*/ 61913 w 161925"/>
                    <a:gd name="connsiteY8" fmla="*/ 32385 h 92392"/>
                    <a:gd name="connsiteX9" fmla="*/ 60008 w 161925"/>
                    <a:gd name="connsiteY9" fmla="*/ 32385 h 92392"/>
                    <a:gd name="connsiteX10" fmla="*/ 47625 w 161925"/>
                    <a:gd name="connsiteY10" fmla="*/ 9525 h 92392"/>
                    <a:gd name="connsiteX11" fmla="*/ 47625 w 161925"/>
                    <a:gd name="connsiteY11" fmla="*/ 31433 h 92392"/>
                    <a:gd name="connsiteX12" fmla="*/ 30480 w 161925"/>
                    <a:gd name="connsiteY12" fmla="*/ 20955 h 92392"/>
                    <a:gd name="connsiteX13" fmla="*/ 41910 w 161925"/>
                    <a:gd name="connsiteY13" fmla="*/ 37147 h 92392"/>
                    <a:gd name="connsiteX14" fmla="*/ 0 w 161925"/>
                    <a:gd name="connsiteY14" fmla="*/ 56197 h 92392"/>
                    <a:gd name="connsiteX15" fmla="*/ 43815 w 161925"/>
                    <a:gd name="connsiteY15" fmla="*/ 49530 h 92392"/>
                    <a:gd name="connsiteX16" fmla="*/ 17145 w 161925"/>
                    <a:gd name="connsiteY16" fmla="*/ 71438 h 92392"/>
                    <a:gd name="connsiteX17" fmla="*/ 44768 w 161925"/>
                    <a:gd name="connsiteY17" fmla="*/ 59055 h 92392"/>
                    <a:gd name="connsiteX18" fmla="*/ 46672 w 161925"/>
                    <a:gd name="connsiteY18" fmla="*/ 82867 h 92392"/>
                    <a:gd name="connsiteX19" fmla="*/ 57150 w 161925"/>
                    <a:gd name="connsiteY19" fmla="*/ 62865 h 92392"/>
                    <a:gd name="connsiteX20" fmla="*/ 68580 w 161925"/>
                    <a:gd name="connsiteY20" fmla="*/ 85725 h 92392"/>
                    <a:gd name="connsiteX21" fmla="*/ 70485 w 161925"/>
                    <a:gd name="connsiteY21" fmla="*/ 67628 h 92392"/>
                    <a:gd name="connsiteX22" fmla="*/ 87630 w 161925"/>
                    <a:gd name="connsiteY22" fmla="*/ 92392 h 92392"/>
                    <a:gd name="connsiteX23" fmla="*/ 85725 w 161925"/>
                    <a:gd name="connsiteY23" fmla="*/ 63817 h 92392"/>
                    <a:gd name="connsiteX24" fmla="*/ 106680 w 161925"/>
                    <a:gd name="connsiteY24" fmla="*/ 76200 h 92392"/>
                    <a:gd name="connsiteX25" fmla="*/ 89535 w 161925"/>
                    <a:gd name="connsiteY25" fmla="*/ 57150 h 92392"/>
                    <a:gd name="connsiteX26" fmla="*/ 152400 w 161925"/>
                    <a:gd name="connsiteY26" fmla="*/ 74295 h 92392"/>
                    <a:gd name="connsiteX27" fmla="*/ 97155 w 161925"/>
                    <a:gd name="connsiteY27" fmla="*/ 48578 h 9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1925" h="92392">
                      <a:moveTo>
                        <a:pt x="97155" y="48578"/>
                      </a:moveTo>
                      <a:cubicBezTo>
                        <a:pt x="117158" y="47625"/>
                        <a:pt x="140970" y="43815"/>
                        <a:pt x="145733" y="40958"/>
                      </a:cubicBezTo>
                      <a:cubicBezTo>
                        <a:pt x="131445" y="41910"/>
                        <a:pt x="119063" y="41910"/>
                        <a:pt x="108585" y="40958"/>
                      </a:cubicBezTo>
                      <a:cubicBezTo>
                        <a:pt x="132397" y="34290"/>
                        <a:pt x="156210" y="25717"/>
                        <a:pt x="161925" y="20955"/>
                      </a:cubicBezTo>
                      <a:cubicBezTo>
                        <a:pt x="131445" y="29528"/>
                        <a:pt x="108585" y="31433"/>
                        <a:pt x="90488" y="34290"/>
                      </a:cubicBezTo>
                      <a:cubicBezTo>
                        <a:pt x="101918" y="25717"/>
                        <a:pt x="114300" y="13335"/>
                        <a:pt x="114300" y="9525"/>
                      </a:cubicBezTo>
                      <a:cubicBezTo>
                        <a:pt x="103822" y="18097"/>
                        <a:pt x="93345" y="22860"/>
                        <a:pt x="85725" y="26670"/>
                      </a:cubicBezTo>
                      <a:cubicBezTo>
                        <a:pt x="88583" y="17145"/>
                        <a:pt x="87630" y="6667"/>
                        <a:pt x="84772" y="0"/>
                      </a:cubicBezTo>
                      <a:cubicBezTo>
                        <a:pt x="81915" y="11430"/>
                        <a:pt x="70485" y="23813"/>
                        <a:pt x="61913" y="32385"/>
                      </a:cubicBezTo>
                      <a:cubicBezTo>
                        <a:pt x="60960" y="32385"/>
                        <a:pt x="60008" y="32385"/>
                        <a:pt x="60008" y="32385"/>
                      </a:cubicBezTo>
                      <a:cubicBezTo>
                        <a:pt x="57150" y="22860"/>
                        <a:pt x="52388" y="12383"/>
                        <a:pt x="47625" y="9525"/>
                      </a:cubicBezTo>
                      <a:cubicBezTo>
                        <a:pt x="49530" y="19050"/>
                        <a:pt x="48578" y="25717"/>
                        <a:pt x="47625" y="31433"/>
                      </a:cubicBezTo>
                      <a:cubicBezTo>
                        <a:pt x="41910" y="27622"/>
                        <a:pt x="35243" y="22860"/>
                        <a:pt x="30480" y="20955"/>
                      </a:cubicBezTo>
                      <a:cubicBezTo>
                        <a:pt x="36195" y="26670"/>
                        <a:pt x="40005" y="32385"/>
                        <a:pt x="41910" y="37147"/>
                      </a:cubicBezTo>
                      <a:cubicBezTo>
                        <a:pt x="23813" y="42863"/>
                        <a:pt x="26670" y="46672"/>
                        <a:pt x="0" y="56197"/>
                      </a:cubicBezTo>
                      <a:cubicBezTo>
                        <a:pt x="24765" y="56197"/>
                        <a:pt x="32385" y="56197"/>
                        <a:pt x="43815" y="49530"/>
                      </a:cubicBezTo>
                      <a:cubicBezTo>
                        <a:pt x="37147" y="55245"/>
                        <a:pt x="31433" y="62865"/>
                        <a:pt x="17145" y="71438"/>
                      </a:cubicBezTo>
                      <a:cubicBezTo>
                        <a:pt x="22860" y="70485"/>
                        <a:pt x="34290" y="64770"/>
                        <a:pt x="44768" y="59055"/>
                      </a:cubicBezTo>
                      <a:cubicBezTo>
                        <a:pt x="45720" y="64770"/>
                        <a:pt x="48578" y="72390"/>
                        <a:pt x="46672" y="82867"/>
                      </a:cubicBezTo>
                      <a:cubicBezTo>
                        <a:pt x="50483" y="80010"/>
                        <a:pt x="54293" y="71438"/>
                        <a:pt x="57150" y="62865"/>
                      </a:cubicBezTo>
                      <a:cubicBezTo>
                        <a:pt x="60960" y="68580"/>
                        <a:pt x="66675" y="75247"/>
                        <a:pt x="68580" y="85725"/>
                      </a:cubicBezTo>
                      <a:cubicBezTo>
                        <a:pt x="71438" y="82867"/>
                        <a:pt x="71438" y="75247"/>
                        <a:pt x="70485" y="67628"/>
                      </a:cubicBezTo>
                      <a:cubicBezTo>
                        <a:pt x="77153" y="75247"/>
                        <a:pt x="83820" y="83820"/>
                        <a:pt x="87630" y="92392"/>
                      </a:cubicBezTo>
                      <a:cubicBezTo>
                        <a:pt x="90488" y="86678"/>
                        <a:pt x="91440" y="75247"/>
                        <a:pt x="85725" y="63817"/>
                      </a:cubicBezTo>
                      <a:cubicBezTo>
                        <a:pt x="91440" y="66675"/>
                        <a:pt x="99060" y="70485"/>
                        <a:pt x="106680" y="76200"/>
                      </a:cubicBezTo>
                      <a:cubicBezTo>
                        <a:pt x="106680" y="72390"/>
                        <a:pt x="98108" y="64770"/>
                        <a:pt x="89535" y="57150"/>
                      </a:cubicBezTo>
                      <a:cubicBezTo>
                        <a:pt x="109538" y="60960"/>
                        <a:pt x="134303" y="66675"/>
                        <a:pt x="152400" y="74295"/>
                      </a:cubicBezTo>
                      <a:cubicBezTo>
                        <a:pt x="141922" y="65722"/>
                        <a:pt x="118110" y="54292"/>
                        <a:pt x="97155" y="4857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44" name="Graphic 7">
                  <a:extLst>
                    <a:ext uri="{FF2B5EF4-FFF2-40B4-BE49-F238E27FC236}">
                      <a16:creationId xmlns:a16="http://schemas.microsoft.com/office/drawing/2014/main" xmlns="" id="{FF52A0F9-401E-43A4-AE39-1255A3AEC0AE}"/>
                    </a:ext>
                  </a:extLst>
                </p:cNvPr>
                <p:cNvGrpSpPr/>
                <p:nvPr/>
              </p:nvGrpSpPr>
              <p:grpSpPr>
                <a:xfrm>
                  <a:off x="9792826" y="3437096"/>
                  <a:ext cx="60170" cy="102709"/>
                  <a:chOff x="9792826" y="3437096"/>
                  <a:chExt cx="60170" cy="102709"/>
                </a:xfrm>
              </p:grpSpPr>
              <p:sp>
                <p:nvSpPr>
                  <p:cNvPr id="3078" name="Freeform: Shape 3077">
                    <a:extLst>
                      <a:ext uri="{FF2B5EF4-FFF2-40B4-BE49-F238E27FC236}">
                        <a16:creationId xmlns:a16="http://schemas.microsoft.com/office/drawing/2014/main" xmlns="" id="{A03391EE-7C50-4919-836C-0B64794B0459}"/>
                      </a:ext>
                    </a:extLst>
                  </p:cNvPr>
                  <p:cNvSpPr/>
                  <p:nvPr/>
                </p:nvSpPr>
                <p:spPr>
                  <a:xfrm>
                    <a:off x="9792826" y="3437096"/>
                    <a:ext cx="60170" cy="102709"/>
                  </a:xfrm>
                  <a:custGeom>
                    <a:avLst/>
                    <a:gdLst>
                      <a:gd name="connsiteX0" fmla="*/ 60171 w 60170"/>
                      <a:gd name="connsiteY0" fmla="*/ 0 h 102709"/>
                      <a:gd name="connsiteX1" fmla="*/ 8736 w 60170"/>
                      <a:gd name="connsiteY1" fmla="*/ 100013 h 102709"/>
                      <a:gd name="connsiteX2" fmla="*/ 60171 w 60170"/>
                      <a:gd name="connsiteY2" fmla="*/ 0 h 10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70" h="102709">
                        <a:moveTo>
                          <a:pt x="60171" y="0"/>
                        </a:moveTo>
                        <a:cubicBezTo>
                          <a:pt x="31596" y="51435"/>
                          <a:pt x="41121" y="80010"/>
                          <a:pt x="8736" y="100013"/>
                        </a:cubicBezTo>
                        <a:cubicBezTo>
                          <a:pt x="-22697" y="120967"/>
                          <a:pt x="39216" y="13335"/>
                          <a:pt x="6017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9" name="Freeform: Shape 3078">
                    <a:extLst>
                      <a:ext uri="{FF2B5EF4-FFF2-40B4-BE49-F238E27FC236}">
                        <a16:creationId xmlns:a16="http://schemas.microsoft.com/office/drawing/2014/main" xmlns="" id="{78884660-A1EF-4887-A05B-FEDAE1A21C19}"/>
                      </a:ext>
                    </a:extLst>
                  </p:cNvPr>
                  <p:cNvSpPr/>
                  <p:nvPr/>
                </p:nvSpPr>
                <p:spPr>
                  <a:xfrm>
                    <a:off x="9802964" y="3440905"/>
                    <a:ext cx="46222" cy="93407"/>
                  </a:xfrm>
                  <a:custGeom>
                    <a:avLst/>
                    <a:gdLst>
                      <a:gd name="connsiteX0" fmla="*/ 502 w 46222"/>
                      <a:gd name="connsiteY0" fmla="*/ 93345 h 93407"/>
                      <a:gd name="connsiteX1" fmla="*/ 46222 w 46222"/>
                      <a:gd name="connsiteY1" fmla="*/ 0 h 93407"/>
                      <a:gd name="connsiteX2" fmla="*/ 502 w 46222"/>
                      <a:gd name="connsiteY2" fmla="*/ 93345 h 93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22" h="93407">
                        <a:moveTo>
                          <a:pt x="502" y="93345"/>
                        </a:moveTo>
                        <a:cubicBezTo>
                          <a:pt x="-2355" y="95250"/>
                          <a:pt x="6217" y="53340"/>
                          <a:pt x="46222" y="0"/>
                        </a:cubicBezTo>
                        <a:cubicBezTo>
                          <a:pt x="10027" y="47625"/>
                          <a:pt x="3360" y="91440"/>
                          <a:pt x="502" y="933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5" name="Graphic 7">
                  <a:extLst>
                    <a:ext uri="{FF2B5EF4-FFF2-40B4-BE49-F238E27FC236}">
                      <a16:creationId xmlns:a16="http://schemas.microsoft.com/office/drawing/2014/main" xmlns="" id="{9F95CF00-9445-4E57-A706-716B96E44BCD}"/>
                    </a:ext>
                  </a:extLst>
                </p:cNvPr>
                <p:cNvGrpSpPr/>
                <p:nvPr/>
              </p:nvGrpSpPr>
              <p:grpSpPr>
                <a:xfrm>
                  <a:off x="9717741" y="3527687"/>
                  <a:ext cx="87667" cy="18348"/>
                  <a:chOff x="9717741" y="3527687"/>
                  <a:chExt cx="87667" cy="18348"/>
                </a:xfrm>
              </p:grpSpPr>
              <p:sp>
                <p:nvSpPr>
                  <p:cNvPr id="3076" name="Freeform: Shape 3075">
                    <a:extLst>
                      <a:ext uri="{FF2B5EF4-FFF2-40B4-BE49-F238E27FC236}">
                        <a16:creationId xmlns:a16="http://schemas.microsoft.com/office/drawing/2014/main" xmlns="" id="{AEAA2D8E-5F7B-47F3-8D98-17935D7D2403}"/>
                      </a:ext>
                    </a:extLst>
                  </p:cNvPr>
                  <p:cNvSpPr/>
                  <p:nvPr/>
                </p:nvSpPr>
                <p:spPr>
                  <a:xfrm>
                    <a:off x="9717741" y="3527687"/>
                    <a:ext cx="87667" cy="18348"/>
                  </a:xfrm>
                  <a:custGeom>
                    <a:avLst/>
                    <a:gdLst>
                      <a:gd name="connsiteX0" fmla="*/ 0 w 87667"/>
                      <a:gd name="connsiteY0" fmla="*/ 2754 h 18348"/>
                      <a:gd name="connsiteX1" fmla="*/ 82868 w 87667"/>
                      <a:gd name="connsiteY1" fmla="*/ 15136 h 18348"/>
                      <a:gd name="connsiteX2" fmla="*/ 0 w 87667"/>
                      <a:gd name="connsiteY2" fmla="*/ 2754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67" h="18348">
                        <a:moveTo>
                          <a:pt x="0" y="2754"/>
                        </a:moveTo>
                        <a:cubicBezTo>
                          <a:pt x="42863" y="7516"/>
                          <a:pt x="56197" y="25613"/>
                          <a:pt x="82868" y="15136"/>
                        </a:cubicBezTo>
                        <a:cubicBezTo>
                          <a:pt x="109538" y="4659"/>
                          <a:pt x="17145" y="-4866"/>
                          <a:pt x="0" y="275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7" name="Freeform: Shape 3076">
                    <a:extLst>
                      <a:ext uri="{FF2B5EF4-FFF2-40B4-BE49-F238E27FC236}">
                        <a16:creationId xmlns:a16="http://schemas.microsoft.com/office/drawing/2014/main" xmlns="" id="{B7B25736-2F48-4FE6-A396-92C2CA27F166}"/>
                      </a:ext>
                    </a:extLst>
                  </p:cNvPr>
                  <p:cNvSpPr/>
                  <p:nvPr/>
                </p:nvSpPr>
                <p:spPr>
                  <a:xfrm>
                    <a:off x="9722504" y="3530255"/>
                    <a:ext cx="76390" cy="12611"/>
                  </a:xfrm>
                  <a:custGeom>
                    <a:avLst/>
                    <a:gdLst>
                      <a:gd name="connsiteX0" fmla="*/ 76200 w 76390"/>
                      <a:gd name="connsiteY0" fmla="*/ 12568 h 12611"/>
                      <a:gd name="connsiteX1" fmla="*/ 0 w 76390"/>
                      <a:gd name="connsiteY1" fmla="*/ 186 h 12611"/>
                      <a:gd name="connsiteX2" fmla="*/ 76200 w 76390"/>
                      <a:gd name="connsiteY2" fmla="*/ 12568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90" h="12611">
                        <a:moveTo>
                          <a:pt x="76200" y="12568"/>
                        </a:moveTo>
                        <a:cubicBezTo>
                          <a:pt x="79058" y="11616"/>
                          <a:pt x="49530" y="-1719"/>
                          <a:pt x="0" y="186"/>
                        </a:cubicBezTo>
                        <a:cubicBezTo>
                          <a:pt x="43815" y="-1719"/>
                          <a:pt x="73343" y="13521"/>
                          <a:pt x="76200" y="1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6" name="Graphic 7">
                  <a:extLst>
                    <a:ext uri="{FF2B5EF4-FFF2-40B4-BE49-F238E27FC236}">
                      <a16:creationId xmlns:a16="http://schemas.microsoft.com/office/drawing/2014/main" xmlns="" id="{F4690382-CD71-4F47-BE1A-909D4B2DC98B}"/>
                    </a:ext>
                  </a:extLst>
                </p:cNvPr>
                <p:cNvGrpSpPr/>
                <p:nvPr/>
              </p:nvGrpSpPr>
              <p:grpSpPr>
                <a:xfrm>
                  <a:off x="9735839" y="3492341"/>
                  <a:ext cx="60141" cy="37216"/>
                  <a:chOff x="9735839" y="3492341"/>
                  <a:chExt cx="60141" cy="37216"/>
                </a:xfrm>
              </p:grpSpPr>
              <p:sp>
                <p:nvSpPr>
                  <p:cNvPr id="3074" name="Freeform: Shape 3073">
                    <a:extLst>
                      <a:ext uri="{FF2B5EF4-FFF2-40B4-BE49-F238E27FC236}">
                        <a16:creationId xmlns:a16="http://schemas.microsoft.com/office/drawing/2014/main" xmlns="" id="{F737F64B-DBBE-40DE-9A88-751ED06978CD}"/>
                      </a:ext>
                    </a:extLst>
                  </p:cNvPr>
                  <p:cNvSpPr/>
                  <p:nvPr/>
                </p:nvSpPr>
                <p:spPr>
                  <a:xfrm>
                    <a:off x="9735839" y="3492341"/>
                    <a:ext cx="60141" cy="37216"/>
                  </a:xfrm>
                  <a:custGeom>
                    <a:avLst/>
                    <a:gdLst>
                      <a:gd name="connsiteX0" fmla="*/ 0 w 60141"/>
                      <a:gd name="connsiteY0" fmla="*/ 0 h 37216"/>
                      <a:gd name="connsiteX1" fmla="*/ 55245 w 60141"/>
                      <a:gd name="connsiteY1" fmla="*/ 37147 h 37216"/>
                      <a:gd name="connsiteX2" fmla="*/ 0 w 60141"/>
                      <a:gd name="connsiteY2" fmla="*/ 0 h 37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41" h="37216">
                        <a:moveTo>
                          <a:pt x="0" y="0"/>
                        </a:moveTo>
                        <a:cubicBezTo>
                          <a:pt x="29528" y="18097"/>
                          <a:pt x="33338" y="36195"/>
                          <a:pt x="55245" y="37147"/>
                        </a:cubicBezTo>
                        <a:cubicBezTo>
                          <a:pt x="78105" y="39052"/>
                          <a:pt x="14288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5" name="Freeform: Shape 3074">
                    <a:extLst>
                      <a:ext uri="{FF2B5EF4-FFF2-40B4-BE49-F238E27FC236}">
                        <a16:creationId xmlns:a16="http://schemas.microsoft.com/office/drawing/2014/main" xmlns="" id="{345AE7D7-372C-4735-AF90-EC9F8555D7EB}"/>
                      </a:ext>
                    </a:extLst>
                  </p:cNvPr>
                  <p:cNvSpPr/>
                  <p:nvPr/>
                </p:nvSpPr>
                <p:spPr>
                  <a:xfrm>
                    <a:off x="9738697" y="3493293"/>
                    <a:ext cx="50632" cy="35242"/>
                  </a:xfrm>
                  <a:custGeom>
                    <a:avLst/>
                    <a:gdLst>
                      <a:gd name="connsiteX0" fmla="*/ 50482 w 50632"/>
                      <a:gd name="connsiteY0" fmla="*/ 35242 h 35242"/>
                      <a:gd name="connsiteX1" fmla="*/ 0 w 50632"/>
                      <a:gd name="connsiteY1" fmla="*/ 0 h 35242"/>
                      <a:gd name="connsiteX2" fmla="*/ 50482 w 50632"/>
                      <a:gd name="connsiteY2" fmla="*/ 3524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32" h="35242">
                        <a:moveTo>
                          <a:pt x="50482" y="35242"/>
                        </a:moveTo>
                        <a:cubicBezTo>
                          <a:pt x="52388" y="35242"/>
                          <a:pt x="36195" y="16192"/>
                          <a:pt x="0" y="0"/>
                        </a:cubicBezTo>
                        <a:cubicBezTo>
                          <a:pt x="32385" y="14288"/>
                          <a:pt x="48578" y="35242"/>
                          <a:pt x="50482" y="352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7" name="Graphic 7">
                  <a:extLst>
                    <a:ext uri="{FF2B5EF4-FFF2-40B4-BE49-F238E27FC236}">
                      <a16:creationId xmlns:a16="http://schemas.microsoft.com/office/drawing/2014/main" xmlns="" id="{A75D4627-0309-48FD-9549-4769CA609F14}"/>
                    </a:ext>
                  </a:extLst>
                </p:cNvPr>
                <p:cNvGrpSpPr/>
                <p:nvPr/>
              </p:nvGrpSpPr>
              <p:grpSpPr>
                <a:xfrm>
                  <a:off x="9725362" y="3540300"/>
                  <a:ext cx="81386" cy="14488"/>
                  <a:chOff x="9725362" y="3540300"/>
                  <a:chExt cx="81386" cy="14488"/>
                </a:xfrm>
              </p:grpSpPr>
              <p:sp>
                <p:nvSpPr>
                  <p:cNvPr id="3072" name="Freeform: Shape 3071">
                    <a:extLst>
                      <a:ext uri="{FF2B5EF4-FFF2-40B4-BE49-F238E27FC236}">
                        <a16:creationId xmlns:a16="http://schemas.microsoft.com/office/drawing/2014/main" xmlns="" id="{79B51509-161F-4F6F-9E0C-EDF110C06C83}"/>
                      </a:ext>
                    </a:extLst>
                  </p:cNvPr>
                  <p:cNvSpPr/>
                  <p:nvPr/>
                </p:nvSpPr>
                <p:spPr>
                  <a:xfrm>
                    <a:off x="9725362" y="3540300"/>
                    <a:ext cx="81386" cy="14488"/>
                  </a:xfrm>
                  <a:custGeom>
                    <a:avLst/>
                    <a:gdLst>
                      <a:gd name="connsiteX0" fmla="*/ 0 w 81386"/>
                      <a:gd name="connsiteY0" fmla="*/ 12048 h 14488"/>
                      <a:gd name="connsiteX1" fmla="*/ 78105 w 81386"/>
                      <a:gd name="connsiteY1" fmla="*/ 7286 h 14488"/>
                      <a:gd name="connsiteX2" fmla="*/ 0 w 813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386" h="14488">
                        <a:moveTo>
                          <a:pt x="0" y="12048"/>
                        </a:moveTo>
                        <a:cubicBezTo>
                          <a:pt x="40005" y="8238"/>
                          <a:pt x="56197" y="22526"/>
                          <a:pt x="78105" y="7286"/>
                        </a:cubicBezTo>
                        <a:cubicBezTo>
                          <a:pt x="99060" y="-7002"/>
                          <a:pt x="13335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3" name="Freeform: Shape 3072">
                    <a:extLst>
                      <a:ext uri="{FF2B5EF4-FFF2-40B4-BE49-F238E27FC236}">
                        <a16:creationId xmlns:a16="http://schemas.microsoft.com/office/drawing/2014/main" xmlns="" id="{3D5AE833-6DDB-4744-B479-F11EE42BEFE5}"/>
                      </a:ext>
                    </a:extLst>
                  </p:cNvPr>
                  <p:cNvSpPr/>
                  <p:nvPr/>
                </p:nvSpPr>
                <p:spPr>
                  <a:xfrm>
                    <a:off x="9728219" y="3544312"/>
                    <a:ext cx="72479" cy="6130"/>
                  </a:xfrm>
                  <a:custGeom>
                    <a:avLst/>
                    <a:gdLst>
                      <a:gd name="connsiteX0" fmla="*/ 72390 w 72479"/>
                      <a:gd name="connsiteY0" fmla="*/ 3273 h 6130"/>
                      <a:gd name="connsiteX1" fmla="*/ 0 w 72479"/>
                      <a:gd name="connsiteY1" fmla="*/ 6131 h 6130"/>
                      <a:gd name="connsiteX2" fmla="*/ 72390 w 7247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479" h="6130">
                        <a:moveTo>
                          <a:pt x="72390" y="3273"/>
                        </a:moveTo>
                        <a:cubicBezTo>
                          <a:pt x="74295" y="1368"/>
                          <a:pt x="45720" y="-4347"/>
                          <a:pt x="0" y="6131"/>
                        </a:cubicBezTo>
                        <a:cubicBezTo>
                          <a:pt x="40005" y="-3394"/>
                          <a:pt x="70485" y="5178"/>
                          <a:pt x="72390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8" name="Graphic 7">
                  <a:extLst>
                    <a:ext uri="{FF2B5EF4-FFF2-40B4-BE49-F238E27FC236}">
                      <a16:creationId xmlns:a16="http://schemas.microsoft.com/office/drawing/2014/main" xmlns="" id="{4086636E-98DC-4B3B-80EB-5B9AF0A80B8E}"/>
                    </a:ext>
                  </a:extLst>
                </p:cNvPr>
                <p:cNvGrpSpPr/>
                <p:nvPr/>
              </p:nvGrpSpPr>
              <p:grpSpPr>
                <a:xfrm>
                  <a:off x="9749174" y="3529865"/>
                  <a:ext cx="63794" cy="52963"/>
                  <a:chOff x="9749174" y="3529865"/>
                  <a:chExt cx="63794" cy="52963"/>
                </a:xfrm>
              </p:grpSpPr>
              <p:sp>
                <p:nvSpPr>
                  <p:cNvPr id="3070" name="Freeform: Shape 3069">
                    <a:extLst>
                      <a:ext uri="{FF2B5EF4-FFF2-40B4-BE49-F238E27FC236}">
                        <a16:creationId xmlns:a16="http://schemas.microsoft.com/office/drawing/2014/main" xmlns="" id="{C1278C01-9CFB-4C8C-95DF-D09FA3BF4BA6}"/>
                      </a:ext>
                    </a:extLst>
                  </p:cNvPr>
                  <p:cNvSpPr/>
                  <p:nvPr/>
                </p:nvSpPr>
                <p:spPr>
                  <a:xfrm>
                    <a:off x="9749174" y="3529865"/>
                    <a:ext cx="63794" cy="52963"/>
                  </a:xfrm>
                  <a:custGeom>
                    <a:avLst/>
                    <a:gdLst>
                      <a:gd name="connsiteX0" fmla="*/ 0 w 63794"/>
                      <a:gd name="connsiteY0" fmla="*/ 52963 h 52963"/>
                      <a:gd name="connsiteX1" fmla="*/ 62865 w 63794"/>
                      <a:gd name="connsiteY1" fmla="*/ 6291 h 52963"/>
                      <a:gd name="connsiteX2" fmla="*/ 0 w 63794"/>
                      <a:gd name="connsiteY2" fmla="*/ 52963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94" h="52963">
                        <a:moveTo>
                          <a:pt x="0" y="52963"/>
                        </a:moveTo>
                        <a:cubicBezTo>
                          <a:pt x="31432" y="28198"/>
                          <a:pt x="52388" y="30103"/>
                          <a:pt x="62865" y="6291"/>
                        </a:cubicBezTo>
                        <a:cubicBezTo>
                          <a:pt x="72390" y="-18474"/>
                          <a:pt x="5715" y="36771"/>
                          <a:pt x="0" y="529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1" name="Freeform: Shape 3070">
                    <a:extLst>
                      <a:ext uri="{FF2B5EF4-FFF2-40B4-BE49-F238E27FC236}">
                        <a16:creationId xmlns:a16="http://schemas.microsoft.com/office/drawing/2014/main" xmlns="" id="{98298C48-4577-4187-83D2-E5093C782233}"/>
                      </a:ext>
                    </a:extLst>
                  </p:cNvPr>
                  <p:cNvSpPr/>
                  <p:nvPr/>
                </p:nvSpPr>
                <p:spPr>
                  <a:xfrm>
                    <a:off x="9752032" y="3536893"/>
                    <a:ext cx="58126" cy="42125"/>
                  </a:xfrm>
                  <a:custGeom>
                    <a:avLst/>
                    <a:gdLst>
                      <a:gd name="connsiteX0" fmla="*/ 58103 w 58126"/>
                      <a:gd name="connsiteY0" fmla="*/ 215 h 42125"/>
                      <a:gd name="connsiteX1" fmla="*/ 0 w 58126"/>
                      <a:gd name="connsiteY1" fmla="*/ 42125 h 42125"/>
                      <a:gd name="connsiteX2" fmla="*/ 58103 w 58126"/>
                      <a:gd name="connsiteY2" fmla="*/ 215 h 4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42125">
                        <a:moveTo>
                          <a:pt x="58103" y="215"/>
                        </a:moveTo>
                        <a:cubicBezTo>
                          <a:pt x="59055" y="-1690"/>
                          <a:pt x="31432" y="8788"/>
                          <a:pt x="0" y="42125"/>
                        </a:cubicBezTo>
                        <a:cubicBezTo>
                          <a:pt x="27622" y="12598"/>
                          <a:pt x="57150" y="3073"/>
                          <a:pt x="58103" y="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9" name="Graphic 7">
                  <a:extLst>
                    <a:ext uri="{FF2B5EF4-FFF2-40B4-BE49-F238E27FC236}">
                      <a16:creationId xmlns:a16="http://schemas.microsoft.com/office/drawing/2014/main" xmlns="" id="{839A4EE6-B7EB-4C67-A01F-E03DE01D8D10}"/>
                    </a:ext>
                  </a:extLst>
                </p:cNvPr>
                <p:cNvGrpSpPr/>
                <p:nvPr/>
              </p:nvGrpSpPr>
              <p:grpSpPr>
                <a:xfrm>
                  <a:off x="9803271" y="3484721"/>
                  <a:ext cx="73538" cy="45776"/>
                  <a:chOff x="9803271" y="3484721"/>
                  <a:chExt cx="73538" cy="45776"/>
                </a:xfrm>
              </p:grpSpPr>
              <p:sp>
                <p:nvSpPr>
                  <p:cNvPr id="3068" name="Freeform: Shape 3067">
                    <a:extLst>
                      <a:ext uri="{FF2B5EF4-FFF2-40B4-BE49-F238E27FC236}">
                        <a16:creationId xmlns:a16="http://schemas.microsoft.com/office/drawing/2014/main" xmlns="" id="{152E33F3-1173-48FE-B223-71A4562399AF}"/>
                      </a:ext>
                    </a:extLst>
                  </p:cNvPr>
                  <p:cNvSpPr/>
                  <p:nvPr/>
                </p:nvSpPr>
                <p:spPr>
                  <a:xfrm>
                    <a:off x="9803271" y="3484721"/>
                    <a:ext cx="73538" cy="45776"/>
                  </a:xfrm>
                  <a:custGeom>
                    <a:avLst/>
                    <a:gdLst>
                      <a:gd name="connsiteX0" fmla="*/ 73538 w 73538"/>
                      <a:gd name="connsiteY0" fmla="*/ 0 h 45776"/>
                      <a:gd name="connsiteX1" fmla="*/ 5911 w 73538"/>
                      <a:gd name="connsiteY1" fmla="*/ 45720 h 45776"/>
                      <a:gd name="connsiteX2" fmla="*/ 73538 w 73538"/>
                      <a:gd name="connsiteY2" fmla="*/ 0 h 45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538" h="45776">
                        <a:moveTo>
                          <a:pt x="73538" y="0"/>
                        </a:moveTo>
                        <a:cubicBezTo>
                          <a:pt x="37343" y="22860"/>
                          <a:pt x="33533" y="43815"/>
                          <a:pt x="5911" y="45720"/>
                        </a:cubicBezTo>
                        <a:cubicBezTo>
                          <a:pt x="-21712" y="47625"/>
                          <a:pt x="55441" y="952"/>
                          <a:pt x="735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9" name="Freeform: Shape 3068">
                    <a:extLst>
                      <a:ext uri="{FF2B5EF4-FFF2-40B4-BE49-F238E27FC236}">
                        <a16:creationId xmlns:a16="http://schemas.microsoft.com/office/drawing/2014/main" xmlns="" id="{BC7BAF9E-C161-4D77-ACFA-C2CE32813998}"/>
                      </a:ext>
                    </a:extLst>
                  </p:cNvPr>
                  <p:cNvSpPr/>
                  <p:nvPr/>
                </p:nvSpPr>
                <p:spPr>
                  <a:xfrm>
                    <a:off x="9810819" y="3485673"/>
                    <a:ext cx="62179" cy="42862"/>
                  </a:xfrm>
                  <a:custGeom>
                    <a:avLst/>
                    <a:gdLst>
                      <a:gd name="connsiteX0" fmla="*/ 267 w 62179"/>
                      <a:gd name="connsiteY0" fmla="*/ 42863 h 42862"/>
                      <a:gd name="connsiteX1" fmla="*/ 62180 w 62179"/>
                      <a:gd name="connsiteY1" fmla="*/ 0 h 42862"/>
                      <a:gd name="connsiteX2" fmla="*/ 267 w 62179"/>
                      <a:gd name="connsiteY2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179" h="42862">
                        <a:moveTo>
                          <a:pt x="267" y="42863"/>
                        </a:moveTo>
                        <a:cubicBezTo>
                          <a:pt x="-2590" y="42863"/>
                          <a:pt x="17412" y="19050"/>
                          <a:pt x="62180" y="0"/>
                        </a:cubicBezTo>
                        <a:cubicBezTo>
                          <a:pt x="22175" y="17145"/>
                          <a:pt x="3125" y="42863"/>
                          <a:pt x="267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0" name="Graphic 7">
                  <a:extLst>
                    <a:ext uri="{FF2B5EF4-FFF2-40B4-BE49-F238E27FC236}">
                      <a16:creationId xmlns:a16="http://schemas.microsoft.com/office/drawing/2014/main" xmlns="" id="{44552EFA-A784-460B-B57E-7A761E6307A0}"/>
                    </a:ext>
                  </a:extLst>
                </p:cNvPr>
                <p:cNvGrpSpPr/>
                <p:nvPr/>
              </p:nvGrpSpPr>
              <p:grpSpPr>
                <a:xfrm>
                  <a:off x="9791439" y="3540401"/>
                  <a:ext cx="62509" cy="28139"/>
                  <a:chOff x="9791439" y="3540401"/>
                  <a:chExt cx="62509" cy="28139"/>
                </a:xfrm>
              </p:grpSpPr>
              <p:sp>
                <p:nvSpPr>
                  <p:cNvPr id="3066" name="Freeform: Shape 3065">
                    <a:extLst>
                      <a:ext uri="{FF2B5EF4-FFF2-40B4-BE49-F238E27FC236}">
                        <a16:creationId xmlns:a16="http://schemas.microsoft.com/office/drawing/2014/main" xmlns="" id="{4B8D8C7B-E342-4A20-A223-0756A8D43917}"/>
                      </a:ext>
                    </a:extLst>
                  </p:cNvPr>
                  <p:cNvSpPr/>
                  <p:nvPr/>
                </p:nvSpPr>
                <p:spPr>
                  <a:xfrm>
                    <a:off x="9791439" y="3540401"/>
                    <a:ext cx="62509" cy="28139"/>
                  </a:xfrm>
                  <a:custGeom>
                    <a:avLst/>
                    <a:gdLst>
                      <a:gd name="connsiteX0" fmla="*/ 62510 w 62509"/>
                      <a:gd name="connsiteY0" fmla="*/ 28140 h 28139"/>
                      <a:gd name="connsiteX1" fmla="*/ 2502 w 62509"/>
                      <a:gd name="connsiteY1" fmla="*/ 3375 h 28139"/>
                      <a:gd name="connsiteX2" fmla="*/ 62510 w 6250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09" h="28139">
                        <a:moveTo>
                          <a:pt x="62510" y="28140"/>
                        </a:moveTo>
                        <a:cubicBezTo>
                          <a:pt x="51080" y="15757"/>
                          <a:pt x="17742" y="-9008"/>
                          <a:pt x="2502" y="3375"/>
                        </a:cubicBezTo>
                        <a:cubicBezTo>
                          <a:pt x="-10833" y="14805"/>
                          <a:pt x="32030" y="11947"/>
                          <a:pt x="6251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7" name="Freeform: Shape 3066">
                    <a:extLst>
                      <a:ext uri="{FF2B5EF4-FFF2-40B4-BE49-F238E27FC236}">
                        <a16:creationId xmlns:a16="http://schemas.microsoft.com/office/drawing/2014/main" xmlns="" id="{14A870C3-FFE6-4286-9608-5FCA4A54C3AF}"/>
                      </a:ext>
                    </a:extLst>
                  </p:cNvPr>
                  <p:cNvSpPr/>
                  <p:nvPr/>
                </p:nvSpPr>
                <p:spPr>
                  <a:xfrm>
                    <a:off x="9795823" y="3544441"/>
                    <a:ext cx="58126" cy="24099"/>
                  </a:xfrm>
                  <a:custGeom>
                    <a:avLst/>
                    <a:gdLst>
                      <a:gd name="connsiteX0" fmla="*/ 24 w 58126"/>
                      <a:gd name="connsiteY0" fmla="*/ 287 h 24099"/>
                      <a:gd name="connsiteX1" fmla="*/ 58126 w 58126"/>
                      <a:gd name="connsiteY1" fmla="*/ 24099 h 24099"/>
                      <a:gd name="connsiteX2" fmla="*/ 24 w 58126"/>
                      <a:gd name="connsiteY2" fmla="*/ 287 h 2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24099">
                        <a:moveTo>
                          <a:pt x="24" y="287"/>
                        </a:moveTo>
                        <a:cubicBezTo>
                          <a:pt x="-929" y="1239"/>
                          <a:pt x="26694" y="-666"/>
                          <a:pt x="58126" y="24099"/>
                        </a:cubicBezTo>
                        <a:cubicBezTo>
                          <a:pt x="24789" y="-666"/>
                          <a:pt x="976" y="-666"/>
                          <a:pt x="24" y="28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1" name="Graphic 7">
                  <a:extLst>
                    <a:ext uri="{FF2B5EF4-FFF2-40B4-BE49-F238E27FC236}">
                      <a16:creationId xmlns:a16="http://schemas.microsoft.com/office/drawing/2014/main" xmlns="" id="{62CE36D0-639A-4FB1-855A-9ED91120D670}"/>
                    </a:ext>
                  </a:extLst>
                </p:cNvPr>
                <p:cNvGrpSpPr/>
                <p:nvPr/>
              </p:nvGrpSpPr>
              <p:grpSpPr>
                <a:xfrm>
                  <a:off x="9792132" y="3536649"/>
                  <a:ext cx="84677" cy="15435"/>
                  <a:chOff x="9792132" y="3536649"/>
                  <a:chExt cx="84677" cy="15435"/>
                </a:xfrm>
              </p:grpSpPr>
              <p:sp>
                <p:nvSpPr>
                  <p:cNvPr id="3064" name="Freeform: Shape 3063">
                    <a:extLst>
                      <a:ext uri="{FF2B5EF4-FFF2-40B4-BE49-F238E27FC236}">
                        <a16:creationId xmlns:a16="http://schemas.microsoft.com/office/drawing/2014/main" xmlns="" id="{B5791E3C-98FD-4A5D-99C8-473CC0E677E6}"/>
                      </a:ext>
                    </a:extLst>
                  </p:cNvPr>
                  <p:cNvSpPr/>
                  <p:nvPr/>
                </p:nvSpPr>
                <p:spPr>
                  <a:xfrm>
                    <a:off x="9792132" y="3536649"/>
                    <a:ext cx="84677" cy="15435"/>
                  </a:xfrm>
                  <a:custGeom>
                    <a:avLst/>
                    <a:gdLst>
                      <a:gd name="connsiteX0" fmla="*/ 84677 w 84677"/>
                      <a:gd name="connsiteY0" fmla="*/ 14747 h 15435"/>
                      <a:gd name="connsiteX1" fmla="*/ 3715 w 84677"/>
                      <a:gd name="connsiteY1" fmla="*/ 7127 h 15435"/>
                      <a:gd name="connsiteX2" fmla="*/ 84677 w 84677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677" h="15435">
                        <a:moveTo>
                          <a:pt x="84677" y="14747"/>
                        </a:moveTo>
                        <a:cubicBezTo>
                          <a:pt x="42767" y="9984"/>
                          <a:pt x="25622" y="23319"/>
                          <a:pt x="3715" y="7127"/>
                        </a:cubicBezTo>
                        <a:cubicBezTo>
                          <a:pt x="-19145" y="-8113"/>
                          <a:pt x="70390" y="4269"/>
                          <a:pt x="84677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5" name="Freeform: Shape 3064">
                    <a:extLst>
                      <a:ext uri="{FF2B5EF4-FFF2-40B4-BE49-F238E27FC236}">
                        <a16:creationId xmlns:a16="http://schemas.microsoft.com/office/drawing/2014/main" xmlns="" id="{84648B84-DF51-444D-8E21-F784F23A4EF5}"/>
                      </a:ext>
                    </a:extLst>
                  </p:cNvPr>
                  <p:cNvSpPr/>
                  <p:nvPr/>
                </p:nvSpPr>
                <p:spPr>
                  <a:xfrm>
                    <a:off x="9797667" y="3542222"/>
                    <a:ext cx="75332" cy="8221"/>
                  </a:xfrm>
                  <a:custGeom>
                    <a:avLst/>
                    <a:gdLst>
                      <a:gd name="connsiteX0" fmla="*/ 84 w 75332"/>
                      <a:gd name="connsiteY0" fmla="*/ 2506 h 8221"/>
                      <a:gd name="connsiteX1" fmla="*/ 75332 w 75332"/>
                      <a:gd name="connsiteY1" fmla="*/ 8221 h 8221"/>
                      <a:gd name="connsiteX2" fmla="*/ 84 w 75332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332" h="8221">
                        <a:moveTo>
                          <a:pt x="84" y="2506"/>
                        </a:moveTo>
                        <a:cubicBezTo>
                          <a:pt x="-1820" y="601"/>
                          <a:pt x="28659" y="-4161"/>
                          <a:pt x="75332" y="8221"/>
                        </a:cubicBezTo>
                        <a:cubicBezTo>
                          <a:pt x="33422" y="-4161"/>
                          <a:pt x="1990" y="4411"/>
                          <a:pt x="84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2" name="Graphic 7">
                  <a:extLst>
                    <a:ext uri="{FF2B5EF4-FFF2-40B4-BE49-F238E27FC236}">
                      <a16:creationId xmlns:a16="http://schemas.microsoft.com/office/drawing/2014/main" xmlns="" id="{8172802B-AC45-4B51-A2B8-0CF867BC339C}"/>
                    </a:ext>
                  </a:extLst>
                </p:cNvPr>
                <p:cNvGrpSpPr/>
                <p:nvPr/>
              </p:nvGrpSpPr>
              <p:grpSpPr>
                <a:xfrm>
                  <a:off x="9797434" y="3453288"/>
                  <a:ext cx="16719" cy="79017"/>
                  <a:chOff x="9797434" y="3453288"/>
                  <a:chExt cx="16719" cy="79017"/>
                </a:xfrm>
              </p:grpSpPr>
              <p:sp>
                <p:nvSpPr>
                  <p:cNvPr id="3062" name="Freeform: Shape 3061">
                    <a:extLst>
                      <a:ext uri="{FF2B5EF4-FFF2-40B4-BE49-F238E27FC236}">
                        <a16:creationId xmlns:a16="http://schemas.microsoft.com/office/drawing/2014/main" xmlns="" id="{0BD427EB-7178-459A-A013-8975A655EFD5}"/>
                      </a:ext>
                    </a:extLst>
                  </p:cNvPr>
                  <p:cNvSpPr/>
                  <p:nvPr/>
                </p:nvSpPr>
                <p:spPr>
                  <a:xfrm>
                    <a:off x="9797434" y="3453288"/>
                    <a:ext cx="16719" cy="79017"/>
                  </a:xfrm>
                  <a:custGeom>
                    <a:avLst/>
                    <a:gdLst>
                      <a:gd name="connsiteX0" fmla="*/ 16510 w 16719"/>
                      <a:gd name="connsiteY0" fmla="*/ 0 h 79017"/>
                      <a:gd name="connsiteX1" fmla="*/ 7938 w 16719"/>
                      <a:gd name="connsiteY1" fmla="*/ 77153 h 79017"/>
                      <a:gd name="connsiteX2" fmla="*/ 16510 w 16719"/>
                      <a:gd name="connsiteY2" fmla="*/ 0 h 79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719" h="79017">
                        <a:moveTo>
                          <a:pt x="16510" y="0"/>
                        </a:moveTo>
                        <a:cubicBezTo>
                          <a:pt x="10795" y="39053"/>
                          <a:pt x="25083" y="61913"/>
                          <a:pt x="7938" y="77153"/>
                        </a:cubicBezTo>
                        <a:cubicBezTo>
                          <a:pt x="-9208" y="92392"/>
                          <a:pt x="5080" y="9525"/>
                          <a:pt x="1651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3" name="Freeform: Shape 3062">
                    <a:extLst>
                      <a:ext uri="{FF2B5EF4-FFF2-40B4-BE49-F238E27FC236}">
                        <a16:creationId xmlns:a16="http://schemas.microsoft.com/office/drawing/2014/main" xmlns="" id="{13A01AF8-0C1D-429A-AFF3-99FA52C2D1E5}"/>
                      </a:ext>
                    </a:extLst>
                  </p:cNvPr>
                  <p:cNvSpPr/>
                  <p:nvPr/>
                </p:nvSpPr>
                <p:spPr>
                  <a:xfrm>
                    <a:off x="9802967" y="3456146"/>
                    <a:ext cx="9071" cy="71515"/>
                  </a:xfrm>
                  <a:custGeom>
                    <a:avLst/>
                    <a:gdLst>
                      <a:gd name="connsiteX0" fmla="*/ 2404 w 9071"/>
                      <a:gd name="connsiteY0" fmla="*/ 71438 h 71515"/>
                      <a:gd name="connsiteX1" fmla="*/ 9072 w 9071"/>
                      <a:gd name="connsiteY1" fmla="*/ 0 h 71515"/>
                      <a:gd name="connsiteX2" fmla="*/ 2404 w 9071"/>
                      <a:gd name="connsiteY2" fmla="*/ 71438 h 71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1515">
                        <a:moveTo>
                          <a:pt x="2404" y="71438"/>
                        </a:moveTo>
                        <a:cubicBezTo>
                          <a:pt x="499" y="73342"/>
                          <a:pt x="-4263" y="40005"/>
                          <a:pt x="9072" y="0"/>
                        </a:cubicBezTo>
                        <a:cubicBezTo>
                          <a:pt x="-3311" y="36195"/>
                          <a:pt x="4309" y="70485"/>
                          <a:pt x="2404" y="714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3" name="Graphic 7">
                  <a:extLst>
                    <a:ext uri="{FF2B5EF4-FFF2-40B4-BE49-F238E27FC236}">
                      <a16:creationId xmlns:a16="http://schemas.microsoft.com/office/drawing/2014/main" xmlns="" id="{A00FAFB0-7B80-46F8-945D-19A4BC791D39}"/>
                    </a:ext>
                  </a:extLst>
                </p:cNvPr>
                <p:cNvGrpSpPr/>
                <p:nvPr/>
              </p:nvGrpSpPr>
              <p:grpSpPr>
                <a:xfrm>
                  <a:off x="9739649" y="3447573"/>
                  <a:ext cx="66979" cy="95060"/>
                  <a:chOff x="9739649" y="3447573"/>
                  <a:chExt cx="66979" cy="95060"/>
                </a:xfrm>
              </p:grpSpPr>
              <p:sp>
                <p:nvSpPr>
                  <p:cNvPr id="3060" name="Freeform: Shape 3059">
                    <a:extLst>
                      <a:ext uri="{FF2B5EF4-FFF2-40B4-BE49-F238E27FC236}">
                        <a16:creationId xmlns:a16="http://schemas.microsoft.com/office/drawing/2014/main" xmlns="" id="{8B5CD159-F623-4F50-A1D8-0DB0E7CCAE42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66979" cy="95060"/>
                  </a:xfrm>
                  <a:custGeom>
                    <a:avLst/>
                    <a:gdLst>
                      <a:gd name="connsiteX0" fmla="*/ 0 w 66979"/>
                      <a:gd name="connsiteY0" fmla="*/ 0 h 95060"/>
                      <a:gd name="connsiteX1" fmla="*/ 60960 w 66979"/>
                      <a:gd name="connsiteY1" fmla="*/ 94298 h 95060"/>
                      <a:gd name="connsiteX2" fmla="*/ 0 w 66979"/>
                      <a:gd name="connsiteY2" fmla="*/ 0 h 9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979" h="95060">
                        <a:moveTo>
                          <a:pt x="0" y="0"/>
                        </a:moveTo>
                        <a:cubicBezTo>
                          <a:pt x="33338" y="37148"/>
                          <a:pt x="40957" y="102870"/>
                          <a:pt x="60960" y="94298"/>
                        </a:cubicBezTo>
                        <a:cubicBezTo>
                          <a:pt x="82867" y="76200"/>
                          <a:pt x="40957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1" name="Freeform: Shape 3060">
                    <a:extLst>
                      <a:ext uri="{FF2B5EF4-FFF2-40B4-BE49-F238E27FC236}">
                        <a16:creationId xmlns:a16="http://schemas.microsoft.com/office/drawing/2014/main" xmlns="" id="{20C20D11-C58A-45D5-85AF-B381EAE5EC3B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59278" cy="91449"/>
                  </a:xfrm>
                  <a:custGeom>
                    <a:avLst/>
                    <a:gdLst>
                      <a:gd name="connsiteX0" fmla="*/ 59055 w 59278"/>
                      <a:gd name="connsiteY0" fmla="*/ 91440 h 91449"/>
                      <a:gd name="connsiteX1" fmla="*/ 0 w 59278"/>
                      <a:gd name="connsiteY1" fmla="*/ 0 h 91449"/>
                      <a:gd name="connsiteX2" fmla="*/ 59055 w 59278"/>
                      <a:gd name="connsiteY2" fmla="*/ 91440 h 9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78" h="91449">
                        <a:moveTo>
                          <a:pt x="59055" y="91440"/>
                        </a:moveTo>
                        <a:cubicBezTo>
                          <a:pt x="61913" y="90488"/>
                          <a:pt x="37147" y="15240"/>
                          <a:pt x="0" y="0"/>
                        </a:cubicBezTo>
                        <a:cubicBezTo>
                          <a:pt x="40005" y="21908"/>
                          <a:pt x="56197" y="92393"/>
                          <a:pt x="59055" y="914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4" name="Graphic 7">
                  <a:extLst>
                    <a:ext uri="{FF2B5EF4-FFF2-40B4-BE49-F238E27FC236}">
                      <a16:creationId xmlns:a16="http://schemas.microsoft.com/office/drawing/2014/main" xmlns="" id="{9F8D69B6-109B-47C3-A0D2-BE81A3E01F95}"/>
                    </a:ext>
                  </a:extLst>
                </p:cNvPr>
                <p:cNvGrpSpPr/>
                <p:nvPr/>
              </p:nvGrpSpPr>
              <p:grpSpPr>
                <a:xfrm>
                  <a:off x="9799062" y="3511736"/>
                  <a:ext cx="96797" cy="35403"/>
                  <a:chOff x="9799062" y="3511736"/>
                  <a:chExt cx="96797" cy="35403"/>
                </a:xfrm>
              </p:grpSpPr>
              <p:sp>
                <p:nvSpPr>
                  <p:cNvPr id="3058" name="Freeform: Shape 3057">
                    <a:extLst>
                      <a:ext uri="{FF2B5EF4-FFF2-40B4-BE49-F238E27FC236}">
                        <a16:creationId xmlns:a16="http://schemas.microsoft.com/office/drawing/2014/main" xmlns="" id="{AD5780E4-67EC-4D54-8840-5D6329A24AEE}"/>
                      </a:ext>
                    </a:extLst>
                  </p:cNvPr>
                  <p:cNvSpPr/>
                  <p:nvPr/>
                </p:nvSpPr>
                <p:spPr>
                  <a:xfrm>
                    <a:off x="9799062" y="3511736"/>
                    <a:ext cx="96797" cy="35403"/>
                  </a:xfrm>
                  <a:custGeom>
                    <a:avLst/>
                    <a:gdLst>
                      <a:gd name="connsiteX0" fmla="*/ 96797 w 96797"/>
                      <a:gd name="connsiteY0" fmla="*/ 2512 h 35403"/>
                      <a:gd name="connsiteX1" fmla="*/ 595 w 96797"/>
                      <a:gd name="connsiteY1" fmla="*/ 27277 h 35403"/>
                      <a:gd name="connsiteX2" fmla="*/ 96797 w 96797"/>
                      <a:gd name="connsiteY2" fmla="*/ 2512 h 3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797" h="35403">
                        <a:moveTo>
                          <a:pt x="96797" y="2512"/>
                        </a:moveTo>
                        <a:cubicBezTo>
                          <a:pt x="71080" y="-2251"/>
                          <a:pt x="9167" y="-3203"/>
                          <a:pt x="595" y="27277"/>
                        </a:cubicBezTo>
                        <a:cubicBezTo>
                          <a:pt x="-6073" y="52994"/>
                          <a:pt x="44410" y="10132"/>
                          <a:pt x="96797" y="25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9" name="Freeform: Shape 3058">
                    <a:extLst>
                      <a:ext uri="{FF2B5EF4-FFF2-40B4-BE49-F238E27FC236}">
                        <a16:creationId xmlns:a16="http://schemas.microsoft.com/office/drawing/2014/main" xmlns="" id="{F220F4D4-3A22-4A19-9ABA-8F6C919D75DC}"/>
                      </a:ext>
                    </a:extLst>
                  </p:cNvPr>
                  <p:cNvSpPr/>
                  <p:nvPr/>
                </p:nvSpPr>
                <p:spPr>
                  <a:xfrm>
                    <a:off x="9802514" y="3514053"/>
                    <a:ext cx="93345" cy="24202"/>
                  </a:xfrm>
                  <a:custGeom>
                    <a:avLst/>
                    <a:gdLst>
                      <a:gd name="connsiteX0" fmla="*/ 0 w 93345"/>
                      <a:gd name="connsiteY0" fmla="*/ 24008 h 24202"/>
                      <a:gd name="connsiteX1" fmla="*/ 93345 w 93345"/>
                      <a:gd name="connsiteY1" fmla="*/ 195 h 24202"/>
                      <a:gd name="connsiteX2" fmla="*/ 0 w 93345"/>
                      <a:gd name="connsiteY2" fmla="*/ 24008 h 24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345" h="24202">
                        <a:moveTo>
                          <a:pt x="0" y="24008"/>
                        </a:moveTo>
                        <a:cubicBezTo>
                          <a:pt x="0" y="26865"/>
                          <a:pt x="32385" y="-2662"/>
                          <a:pt x="93345" y="195"/>
                        </a:cubicBezTo>
                        <a:cubicBezTo>
                          <a:pt x="30480" y="-757"/>
                          <a:pt x="0" y="22103"/>
                          <a:pt x="0" y="240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5" name="Graphic 7">
                  <a:extLst>
                    <a:ext uri="{FF2B5EF4-FFF2-40B4-BE49-F238E27FC236}">
                      <a16:creationId xmlns:a16="http://schemas.microsoft.com/office/drawing/2014/main" xmlns="" id="{1CDF8798-ECEB-4988-B998-634D6A0B23C1}"/>
                    </a:ext>
                  </a:extLst>
                </p:cNvPr>
                <p:cNvGrpSpPr/>
                <p:nvPr/>
              </p:nvGrpSpPr>
              <p:grpSpPr>
                <a:xfrm>
                  <a:off x="9703454" y="3508904"/>
                  <a:ext cx="99134" cy="38920"/>
                  <a:chOff x="9703454" y="3508904"/>
                  <a:chExt cx="99134" cy="38920"/>
                </a:xfrm>
              </p:grpSpPr>
              <p:sp>
                <p:nvSpPr>
                  <p:cNvPr id="3056" name="Freeform: Shape 3055">
                    <a:extLst>
                      <a:ext uri="{FF2B5EF4-FFF2-40B4-BE49-F238E27FC236}">
                        <a16:creationId xmlns:a16="http://schemas.microsoft.com/office/drawing/2014/main" xmlns="" id="{59870208-FD4D-40F5-9288-2B6E621EDC6B}"/>
                      </a:ext>
                    </a:extLst>
                  </p:cNvPr>
                  <p:cNvSpPr/>
                  <p:nvPr/>
                </p:nvSpPr>
                <p:spPr>
                  <a:xfrm>
                    <a:off x="9703454" y="3508904"/>
                    <a:ext cx="99134" cy="38920"/>
                  </a:xfrm>
                  <a:custGeom>
                    <a:avLst/>
                    <a:gdLst>
                      <a:gd name="connsiteX0" fmla="*/ 0 w 99134"/>
                      <a:gd name="connsiteY0" fmla="*/ 2487 h 38920"/>
                      <a:gd name="connsiteX1" fmla="*/ 94297 w 99134"/>
                      <a:gd name="connsiteY1" fmla="*/ 28204 h 38920"/>
                      <a:gd name="connsiteX2" fmla="*/ 0 w 99134"/>
                      <a:gd name="connsiteY2" fmla="*/ 2487 h 38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134" h="38920">
                        <a:moveTo>
                          <a:pt x="0" y="2487"/>
                        </a:moveTo>
                        <a:cubicBezTo>
                          <a:pt x="18097" y="-2276"/>
                          <a:pt x="72390" y="-3228"/>
                          <a:pt x="94297" y="28204"/>
                        </a:cubicBezTo>
                        <a:cubicBezTo>
                          <a:pt x="116205" y="58684"/>
                          <a:pt x="60008" y="15822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7" name="Freeform: Shape 3056">
                    <a:extLst>
                      <a:ext uri="{FF2B5EF4-FFF2-40B4-BE49-F238E27FC236}">
                        <a16:creationId xmlns:a16="http://schemas.microsoft.com/office/drawing/2014/main" xmlns="" id="{1F952CA5-160C-48D4-BAAE-B5B28577F843}"/>
                      </a:ext>
                    </a:extLst>
                  </p:cNvPr>
                  <p:cNvSpPr/>
                  <p:nvPr/>
                </p:nvSpPr>
                <p:spPr>
                  <a:xfrm>
                    <a:off x="9708216" y="3512343"/>
                    <a:ext cx="88699" cy="26925"/>
                  </a:xfrm>
                  <a:custGeom>
                    <a:avLst/>
                    <a:gdLst>
                      <a:gd name="connsiteX0" fmla="*/ 88583 w 88699"/>
                      <a:gd name="connsiteY0" fmla="*/ 26670 h 26925"/>
                      <a:gd name="connsiteX1" fmla="*/ 0 w 88699"/>
                      <a:gd name="connsiteY1" fmla="*/ 0 h 26925"/>
                      <a:gd name="connsiteX2" fmla="*/ 88583 w 88699"/>
                      <a:gd name="connsiteY2" fmla="*/ 26670 h 26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699" h="26925">
                        <a:moveTo>
                          <a:pt x="88583" y="26670"/>
                        </a:moveTo>
                        <a:cubicBezTo>
                          <a:pt x="90488" y="29528"/>
                          <a:pt x="69533" y="7620"/>
                          <a:pt x="0" y="0"/>
                        </a:cubicBezTo>
                        <a:cubicBezTo>
                          <a:pt x="64770" y="3810"/>
                          <a:pt x="86678" y="22860"/>
                          <a:pt x="88583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5" name="Graphic 7">
                <a:extLst>
                  <a:ext uri="{FF2B5EF4-FFF2-40B4-BE49-F238E27FC236}">
                    <a16:creationId xmlns:a16="http://schemas.microsoft.com/office/drawing/2014/main" xmlns="" id="{95E507A4-3D0E-45D5-A49D-98F2A292B52D}"/>
                  </a:ext>
                </a:extLst>
              </p:cNvPr>
              <p:cNvGrpSpPr/>
              <p:nvPr/>
            </p:nvGrpSpPr>
            <p:grpSpPr>
              <a:xfrm>
                <a:off x="9609157" y="3703796"/>
                <a:ext cx="224790" cy="186689"/>
                <a:chOff x="9609157" y="3703796"/>
                <a:chExt cx="224790" cy="186689"/>
              </a:xfrm>
            </p:grpSpPr>
            <p:sp>
              <p:nvSpPr>
                <p:cNvPr id="3006" name="Freeform: Shape 3005">
                  <a:extLst>
                    <a:ext uri="{FF2B5EF4-FFF2-40B4-BE49-F238E27FC236}">
                      <a16:creationId xmlns:a16="http://schemas.microsoft.com/office/drawing/2014/main" xmlns="" id="{11E7EE75-CCE1-48AD-B9AB-D09BB354A7A1}"/>
                    </a:ext>
                  </a:extLst>
                </p:cNvPr>
                <p:cNvSpPr/>
                <p:nvPr/>
              </p:nvSpPr>
              <p:spPr>
                <a:xfrm>
                  <a:off x="9655829" y="3784758"/>
                  <a:ext cx="178117" cy="105727"/>
                </a:xfrm>
                <a:custGeom>
                  <a:avLst/>
                  <a:gdLst>
                    <a:gd name="connsiteX0" fmla="*/ 106680 w 178117"/>
                    <a:gd name="connsiteY0" fmla="*/ 52388 h 105727"/>
                    <a:gd name="connsiteX1" fmla="*/ 160020 w 178117"/>
                    <a:gd name="connsiteY1" fmla="*/ 44767 h 105727"/>
                    <a:gd name="connsiteX2" fmla="*/ 119063 w 178117"/>
                    <a:gd name="connsiteY2" fmla="*/ 44767 h 105727"/>
                    <a:gd name="connsiteX3" fmla="*/ 178118 w 178117"/>
                    <a:gd name="connsiteY3" fmla="*/ 22860 h 105727"/>
                    <a:gd name="connsiteX4" fmla="*/ 100013 w 178117"/>
                    <a:gd name="connsiteY4" fmla="*/ 38100 h 105727"/>
                    <a:gd name="connsiteX5" fmla="*/ 125730 w 178117"/>
                    <a:gd name="connsiteY5" fmla="*/ 10477 h 105727"/>
                    <a:gd name="connsiteX6" fmla="*/ 94297 w 178117"/>
                    <a:gd name="connsiteY6" fmla="*/ 29527 h 105727"/>
                    <a:gd name="connsiteX7" fmla="*/ 93345 w 178117"/>
                    <a:gd name="connsiteY7" fmla="*/ 0 h 105727"/>
                    <a:gd name="connsiteX8" fmla="*/ 68580 w 178117"/>
                    <a:gd name="connsiteY8" fmla="*/ 35242 h 105727"/>
                    <a:gd name="connsiteX9" fmla="*/ 65722 w 178117"/>
                    <a:gd name="connsiteY9" fmla="*/ 35242 h 105727"/>
                    <a:gd name="connsiteX10" fmla="*/ 51435 w 178117"/>
                    <a:gd name="connsiteY10" fmla="*/ 10477 h 105727"/>
                    <a:gd name="connsiteX11" fmla="*/ 51435 w 178117"/>
                    <a:gd name="connsiteY11" fmla="*/ 34290 h 105727"/>
                    <a:gd name="connsiteX12" fmla="*/ 32385 w 178117"/>
                    <a:gd name="connsiteY12" fmla="*/ 22860 h 105727"/>
                    <a:gd name="connsiteX13" fmla="*/ 45720 w 178117"/>
                    <a:gd name="connsiteY13" fmla="*/ 40958 h 105727"/>
                    <a:gd name="connsiteX14" fmla="*/ 0 w 178117"/>
                    <a:gd name="connsiteY14" fmla="*/ 61913 h 105727"/>
                    <a:gd name="connsiteX15" fmla="*/ 47625 w 178117"/>
                    <a:gd name="connsiteY15" fmla="*/ 55245 h 105727"/>
                    <a:gd name="connsiteX16" fmla="*/ 18097 w 178117"/>
                    <a:gd name="connsiteY16" fmla="*/ 80010 h 105727"/>
                    <a:gd name="connsiteX17" fmla="*/ 48578 w 178117"/>
                    <a:gd name="connsiteY17" fmla="*/ 66675 h 105727"/>
                    <a:gd name="connsiteX18" fmla="*/ 50483 w 178117"/>
                    <a:gd name="connsiteY18" fmla="*/ 93345 h 105727"/>
                    <a:gd name="connsiteX19" fmla="*/ 61913 w 178117"/>
                    <a:gd name="connsiteY19" fmla="*/ 71438 h 105727"/>
                    <a:gd name="connsiteX20" fmla="*/ 75247 w 178117"/>
                    <a:gd name="connsiteY20" fmla="*/ 97155 h 105727"/>
                    <a:gd name="connsiteX21" fmla="*/ 78105 w 178117"/>
                    <a:gd name="connsiteY21" fmla="*/ 78105 h 105727"/>
                    <a:gd name="connsiteX22" fmla="*/ 97155 w 178117"/>
                    <a:gd name="connsiteY22" fmla="*/ 105727 h 105727"/>
                    <a:gd name="connsiteX23" fmla="*/ 94297 w 178117"/>
                    <a:gd name="connsiteY23" fmla="*/ 74295 h 105727"/>
                    <a:gd name="connsiteX24" fmla="*/ 117158 w 178117"/>
                    <a:gd name="connsiteY24" fmla="*/ 87630 h 105727"/>
                    <a:gd name="connsiteX25" fmla="*/ 98108 w 178117"/>
                    <a:gd name="connsiteY25" fmla="*/ 66675 h 105727"/>
                    <a:gd name="connsiteX26" fmla="*/ 166688 w 178117"/>
                    <a:gd name="connsiteY26" fmla="*/ 85725 h 105727"/>
                    <a:gd name="connsiteX27" fmla="*/ 106680 w 178117"/>
                    <a:gd name="connsiteY27" fmla="*/ 52388 h 10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8117" h="105727">
                      <a:moveTo>
                        <a:pt x="106680" y="52388"/>
                      </a:moveTo>
                      <a:cubicBezTo>
                        <a:pt x="128588" y="50483"/>
                        <a:pt x="154305" y="47625"/>
                        <a:pt x="160020" y="44767"/>
                      </a:cubicBezTo>
                      <a:cubicBezTo>
                        <a:pt x="143828" y="45720"/>
                        <a:pt x="130493" y="45720"/>
                        <a:pt x="119063" y="44767"/>
                      </a:cubicBezTo>
                      <a:cubicBezTo>
                        <a:pt x="144780" y="37147"/>
                        <a:pt x="171450" y="27622"/>
                        <a:pt x="178118" y="22860"/>
                      </a:cubicBezTo>
                      <a:cubicBezTo>
                        <a:pt x="144780" y="32385"/>
                        <a:pt x="119063" y="34290"/>
                        <a:pt x="100013" y="38100"/>
                      </a:cubicBezTo>
                      <a:cubicBezTo>
                        <a:pt x="112395" y="28575"/>
                        <a:pt x="125730" y="15240"/>
                        <a:pt x="125730" y="10477"/>
                      </a:cubicBezTo>
                      <a:cubicBezTo>
                        <a:pt x="114300" y="19050"/>
                        <a:pt x="102870" y="24765"/>
                        <a:pt x="94297" y="29527"/>
                      </a:cubicBezTo>
                      <a:cubicBezTo>
                        <a:pt x="97155" y="19050"/>
                        <a:pt x="96203" y="6667"/>
                        <a:pt x="93345" y="0"/>
                      </a:cubicBezTo>
                      <a:cubicBezTo>
                        <a:pt x="89535" y="13335"/>
                        <a:pt x="78105" y="25717"/>
                        <a:pt x="68580" y="35242"/>
                      </a:cubicBezTo>
                      <a:cubicBezTo>
                        <a:pt x="67628" y="35242"/>
                        <a:pt x="66675" y="35242"/>
                        <a:pt x="65722" y="35242"/>
                      </a:cubicBezTo>
                      <a:cubicBezTo>
                        <a:pt x="62865" y="24765"/>
                        <a:pt x="57150" y="13335"/>
                        <a:pt x="51435" y="10477"/>
                      </a:cubicBezTo>
                      <a:cubicBezTo>
                        <a:pt x="54293" y="20955"/>
                        <a:pt x="52388" y="27622"/>
                        <a:pt x="51435" y="34290"/>
                      </a:cubicBezTo>
                      <a:cubicBezTo>
                        <a:pt x="45720" y="29527"/>
                        <a:pt x="38100" y="25717"/>
                        <a:pt x="32385" y="22860"/>
                      </a:cubicBezTo>
                      <a:cubicBezTo>
                        <a:pt x="39053" y="28575"/>
                        <a:pt x="42863" y="35242"/>
                        <a:pt x="45720" y="40958"/>
                      </a:cubicBezTo>
                      <a:cubicBezTo>
                        <a:pt x="25718" y="47625"/>
                        <a:pt x="29528" y="51435"/>
                        <a:pt x="0" y="61913"/>
                      </a:cubicBezTo>
                      <a:cubicBezTo>
                        <a:pt x="26670" y="61913"/>
                        <a:pt x="35243" y="61913"/>
                        <a:pt x="47625" y="55245"/>
                      </a:cubicBezTo>
                      <a:cubicBezTo>
                        <a:pt x="40005" y="60960"/>
                        <a:pt x="34290" y="69533"/>
                        <a:pt x="18097" y="80010"/>
                      </a:cubicBezTo>
                      <a:cubicBezTo>
                        <a:pt x="24765" y="79058"/>
                        <a:pt x="37147" y="73342"/>
                        <a:pt x="48578" y="66675"/>
                      </a:cubicBezTo>
                      <a:cubicBezTo>
                        <a:pt x="49530" y="73342"/>
                        <a:pt x="53340" y="80963"/>
                        <a:pt x="50483" y="93345"/>
                      </a:cubicBezTo>
                      <a:cubicBezTo>
                        <a:pt x="55245" y="90488"/>
                        <a:pt x="59055" y="80963"/>
                        <a:pt x="61913" y="71438"/>
                      </a:cubicBezTo>
                      <a:cubicBezTo>
                        <a:pt x="65722" y="78105"/>
                        <a:pt x="72390" y="85725"/>
                        <a:pt x="75247" y="97155"/>
                      </a:cubicBezTo>
                      <a:cubicBezTo>
                        <a:pt x="78105" y="94297"/>
                        <a:pt x="79058" y="85725"/>
                        <a:pt x="78105" y="78105"/>
                      </a:cubicBezTo>
                      <a:cubicBezTo>
                        <a:pt x="85725" y="86677"/>
                        <a:pt x="92393" y="95250"/>
                        <a:pt x="97155" y="105727"/>
                      </a:cubicBezTo>
                      <a:cubicBezTo>
                        <a:pt x="100013" y="100013"/>
                        <a:pt x="101918" y="86677"/>
                        <a:pt x="94297" y="74295"/>
                      </a:cubicBezTo>
                      <a:cubicBezTo>
                        <a:pt x="100965" y="78105"/>
                        <a:pt x="108585" y="81915"/>
                        <a:pt x="117158" y="87630"/>
                      </a:cubicBezTo>
                      <a:cubicBezTo>
                        <a:pt x="117158" y="83820"/>
                        <a:pt x="107633" y="74295"/>
                        <a:pt x="98108" y="66675"/>
                      </a:cubicBezTo>
                      <a:cubicBezTo>
                        <a:pt x="120015" y="71438"/>
                        <a:pt x="146685" y="76200"/>
                        <a:pt x="166688" y="85725"/>
                      </a:cubicBezTo>
                      <a:cubicBezTo>
                        <a:pt x="155258" y="71438"/>
                        <a:pt x="130493" y="59055"/>
                        <a:pt x="106680" y="523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07" name="Graphic 7">
                  <a:extLst>
                    <a:ext uri="{FF2B5EF4-FFF2-40B4-BE49-F238E27FC236}">
                      <a16:creationId xmlns:a16="http://schemas.microsoft.com/office/drawing/2014/main" xmlns="" id="{8E03BAAF-BA37-4F45-ABC3-3ADD6ACAE563}"/>
                    </a:ext>
                  </a:extLst>
                </p:cNvPr>
                <p:cNvGrpSpPr/>
                <p:nvPr/>
              </p:nvGrpSpPr>
              <p:grpSpPr>
                <a:xfrm>
                  <a:off x="9707268" y="3703796"/>
                  <a:ext cx="65718" cy="113396"/>
                  <a:chOff x="9707268" y="3703796"/>
                  <a:chExt cx="65718" cy="113396"/>
                </a:xfrm>
              </p:grpSpPr>
              <p:sp>
                <p:nvSpPr>
                  <p:cNvPr id="3041" name="Freeform: Shape 3040">
                    <a:extLst>
                      <a:ext uri="{FF2B5EF4-FFF2-40B4-BE49-F238E27FC236}">
                        <a16:creationId xmlns:a16="http://schemas.microsoft.com/office/drawing/2014/main" xmlns="" id="{7DEEC4E2-5095-4FE8-897E-3AE31F215A24}"/>
                      </a:ext>
                    </a:extLst>
                  </p:cNvPr>
                  <p:cNvSpPr/>
                  <p:nvPr/>
                </p:nvSpPr>
                <p:spPr>
                  <a:xfrm>
                    <a:off x="9707268" y="3703796"/>
                    <a:ext cx="65718" cy="113396"/>
                  </a:xfrm>
                  <a:custGeom>
                    <a:avLst/>
                    <a:gdLst>
                      <a:gd name="connsiteX0" fmla="*/ 65719 w 65718"/>
                      <a:gd name="connsiteY0" fmla="*/ 0 h 113396"/>
                      <a:gd name="connsiteX1" fmla="*/ 9521 w 65718"/>
                      <a:gd name="connsiteY1" fmla="*/ 110490 h 113396"/>
                      <a:gd name="connsiteX2" fmla="*/ 65719 w 65718"/>
                      <a:gd name="connsiteY2" fmla="*/ 0 h 11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18" h="113396">
                        <a:moveTo>
                          <a:pt x="65719" y="0"/>
                        </a:moveTo>
                        <a:cubicBezTo>
                          <a:pt x="35239" y="56197"/>
                          <a:pt x="44764" y="87630"/>
                          <a:pt x="9521" y="110490"/>
                        </a:cubicBezTo>
                        <a:cubicBezTo>
                          <a:pt x="-24769" y="133350"/>
                          <a:pt x="42859" y="14288"/>
                          <a:pt x="657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2" name="Freeform: Shape 3041">
                    <a:extLst>
                      <a:ext uri="{FF2B5EF4-FFF2-40B4-BE49-F238E27FC236}">
                        <a16:creationId xmlns:a16="http://schemas.microsoft.com/office/drawing/2014/main" xmlns="" id="{15183AE0-B30D-4174-88CB-26EE60A98FAD}"/>
                      </a:ext>
                    </a:extLst>
                  </p:cNvPr>
                  <p:cNvSpPr/>
                  <p:nvPr/>
                </p:nvSpPr>
                <p:spPr>
                  <a:xfrm>
                    <a:off x="9717932" y="3707605"/>
                    <a:ext cx="51244" cy="102927"/>
                  </a:xfrm>
                  <a:custGeom>
                    <a:avLst/>
                    <a:gdLst>
                      <a:gd name="connsiteX0" fmla="*/ 762 w 51244"/>
                      <a:gd name="connsiteY0" fmla="*/ 102870 h 102927"/>
                      <a:gd name="connsiteX1" fmla="*/ 51244 w 51244"/>
                      <a:gd name="connsiteY1" fmla="*/ 0 h 102927"/>
                      <a:gd name="connsiteX2" fmla="*/ 762 w 51244"/>
                      <a:gd name="connsiteY2" fmla="*/ 102870 h 102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44" h="102927">
                        <a:moveTo>
                          <a:pt x="762" y="102870"/>
                        </a:moveTo>
                        <a:cubicBezTo>
                          <a:pt x="-3048" y="104775"/>
                          <a:pt x="6477" y="59055"/>
                          <a:pt x="51244" y="0"/>
                        </a:cubicBezTo>
                        <a:cubicBezTo>
                          <a:pt x="11239" y="52388"/>
                          <a:pt x="4572" y="100965"/>
                          <a:pt x="762" y="1028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8" name="Graphic 7">
                  <a:extLst>
                    <a:ext uri="{FF2B5EF4-FFF2-40B4-BE49-F238E27FC236}">
                      <a16:creationId xmlns:a16="http://schemas.microsoft.com/office/drawing/2014/main" xmlns="" id="{CB45D887-915D-4F0E-84B5-E1D2DDF54F6F}"/>
                    </a:ext>
                  </a:extLst>
                </p:cNvPr>
                <p:cNvGrpSpPr/>
                <p:nvPr/>
              </p:nvGrpSpPr>
              <p:grpSpPr>
                <a:xfrm>
                  <a:off x="9625349" y="3803104"/>
                  <a:ext cx="96460" cy="19529"/>
                  <a:chOff x="9625349" y="3803104"/>
                  <a:chExt cx="96460" cy="19529"/>
                </a:xfrm>
              </p:grpSpPr>
              <p:sp>
                <p:nvSpPr>
                  <p:cNvPr id="3039" name="Freeform: Shape 3038">
                    <a:extLst>
                      <a:ext uri="{FF2B5EF4-FFF2-40B4-BE49-F238E27FC236}">
                        <a16:creationId xmlns:a16="http://schemas.microsoft.com/office/drawing/2014/main" xmlns="" id="{31AC4C4E-62CA-4B81-AA34-795784AF263F}"/>
                      </a:ext>
                    </a:extLst>
                  </p:cNvPr>
                  <p:cNvSpPr/>
                  <p:nvPr/>
                </p:nvSpPr>
                <p:spPr>
                  <a:xfrm>
                    <a:off x="9625349" y="3803104"/>
                    <a:ext cx="96460" cy="19529"/>
                  </a:xfrm>
                  <a:custGeom>
                    <a:avLst/>
                    <a:gdLst>
                      <a:gd name="connsiteX0" fmla="*/ 0 w 96460"/>
                      <a:gd name="connsiteY0" fmla="*/ 2609 h 19529"/>
                      <a:gd name="connsiteX1" fmla="*/ 91440 w 96460"/>
                      <a:gd name="connsiteY1" fmla="*/ 15944 h 19529"/>
                      <a:gd name="connsiteX2" fmla="*/ 0 w 96460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460" h="19529">
                        <a:moveTo>
                          <a:pt x="0" y="2609"/>
                        </a:moveTo>
                        <a:cubicBezTo>
                          <a:pt x="47625" y="8324"/>
                          <a:pt x="61913" y="27374"/>
                          <a:pt x="91440" y="15944"/>
                        </a:cubicBezTo>
                        <a:cubicBezTo>
                          <a:pt x="12001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0" name="Freeform: Shape 3039">
                    <a:extLst>
                      <a:ext uri="{FF2B5EF4-FFF2-40B4-BE49-F238E27FC236}">
                        <a16:creationId xmlns:a16="http://schemas.microsoft.com/office/drawing/2014/main" xmlns="" id="{FF8B90A8-3ADB-427A-AB25-82FD599CC3ED}"/>
                      </a:ext>
                    </a:extLst>
                  </p:cNvPr>
                  <p:cNvSpPr/>
                  <p:nvPr/>
                </p:nvSpPr>
                <p:spPr>
                  <a:xfrm>
                    <a:off x="9629159" y="3804715"/>
                    <a:ext cx="83999" cy="14373"/>
                  </a:xfrm>
                  <a:custGeom>
                    <a:avLst/>
                    <a:gdLst>
                      <a:gd name="connsiteX0" fmla="*/ 83820 w 83999"/>
                      <a:gd name="connsiteY0" fmla="*/ 14333 h 14373"/>
                      <a:gd name="connsiteX1" fmla="*/ 0 w 83999"/>
                      <a:gd name="connsiteY1" fmla="*/ 46 h 14373"/>
                      <a:gd name="connsiteX2" fmla="*/ 83820 w 83999"/>
                      <a:gd name="connsiteY2" fmla="*/ 14333 h 1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99" h="14373">
                        <a:moveTo>
                          <a:pt x="83820" y="14333"/>
                        </a:moveTo>
                        <a:cubicBezTo>
                          <a:pt x="86678" y="13381"/>
                          <a:pt x="55245" y="-907"/>
                          <a:pt x="0" y="46"/>
                        </a:cubicBezTo>
                        <a:cubicBezTo>
                          <a:pt x="48578" y="-907"/>
                          <a:pt x="80963" y="15286"/>
                          <a:pt x="83820" y="143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9" name="Graphic 7">
                  <a:extLst>
                    <a:ext uri="{FF2B5EF4-FFF2-40B4-BE49-F238E27FC236}">
                      <a16:creationId xmlns:a16="http://schemas.microsoft.com/office/drawing/2014/main" xmlns="" id="{A87DA6DB-080F-4604-B25B-13862703FD0B}"/>
                    </a:ext>
                  </a:extLst>
                </p:cNvPr>
                <p:cNvGrpSpPr/>
                <p:nvPr/>
              </p:nvGrpSpPr>
              <p:grpSpPr>
                <a:xfrm>
                  <a:off x="9644399" y="3764755"/>
                  <a:ext cx="66237" cy="41019"/>
                  <a:chOff x="9644399" y="3764755"/>
                  <a:chExt cx="66237" cy="41019"/>
                </a:xfrm>
              </p:grpSpPr>
              <p:sp>
                <p:nvSpPr>
                  <p:cNvPr id="3037" name="Freeform: Shape 3036">
                    <a:extLst>
                      <a:ext uri="{FF2B5EF4-FFF2-40B4-BE49-F238E27FC236}">
                        <a16:creationId xmlns:a16="http://schemas.microsoft.com/office/drawing/2014/main" xmlns="" id="{E8B1FE50-CF99-4DB0-A13E-33E48CAA7B8F}"/>
                      </a:ext>
                    </a:extLst>
                  </p:cNvPr>
                  <p:cNvSpPr/>
                  <p:nvPr/>
                </p:nvSpPr>
                <p:spPr>
                  <a:xfrm>
                    <a:off x="9644399" y="3764755"/>
                    <a:ext cx="66237" cy="41019"/>
                  </a:xfrm>
                  <a:custGeom>
                    <a:avLst/>
                    <a:gdLst>
                      <a:gd name="connsiteX0" fmla="*/ 0 w 66237"/>
                      <a:gd name="connsiteY0" fmla="*/ 0 h 41019"/>
                      <a:gd name="connsiteX1" fmla="*/ 60960 w 66237"/>
                      <a:gd name="connsiteY1" fmla="*/ 40958 h 41019"/>
                      <a:gd name="connsiteX2" fmla="*/ 0 w 66237"/>
                      <a:gd name="connsiteY2" fmla="*/ 0 h 41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237" h="41019">
                        <a:moveTo>
                          <a:pt x="0" y="0"/>
                        </a:moveTo>
                        <a:cubicBezTo>
                          <a:pt x="32385" y="20003"/>
                          <a:pt x="36195" y="40005"/>
                          <a:pt x="60960" y="40958"/>
                        </a:cubicBezTo>
                        <a:cubicBezTo>
                          <a:pt x="85725" y="42863"/>
                          <a:pt x="1619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8" name="Freeform: Shape 3037">
                    <a:extLst>
                      <a:ext uri="{FF2B5EF4-FFF2-40B4-BE49-F238E27FC236}">
                        <a16:creationId xmlns:a16="http://schemas.microsoft.com/office/drawing/2014/main" xmlns="" id="{C1C792E5-396E-4337-81DC-F840B56F3878}"/>
                      </a:ext>
                    </a:extLst>
                  </p:cNvPr>
                  <p:cNvSpPr/>
                  <p:nvPr/>
                </p:nvSpPr>
                <p:spPr>
                  <a:xfrm>
                    <a:off x="9647257" y="3764755"/>
                    <a:ext cx="56489" cy="39052"/>
                  </a:xfrm>
                  <a:custGeom>
                    <a:avLst/>
                    <a:gdLst>
                      <a:gd name="connsiteX0" fmla="*/ 56197 w 56489"/>
                      <a:gd name="connsiteY0" fmla="*/ 39053 h 39052"/>
                      <a:gd name="connsiteX1" fmla="*/ 0 w 56489"/>
                      <a:gd name="connsiteY1" fmla="*/ 0 h 39052"/>
                      <a:gd name="connsiteX2" fmla="*/ 56197 w 56489"/>
                      <a:gd name="connsiteY2" fmla="*/ 39053 h 39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89" h="39052">
                        <a:moveTo>
                          <a:pt x="56197" y="39053"/>
                        </a:moveTo>
                        <a:cubicBezTo>
                          <a:pt x="59055" y="39053"/>
                          <a:pt x="40957" y="18098"/>
                          <a:pt x="0" y="0"/>
                        </a:cubicBezTo>
                        <a:cubicBezTo>
                          <a:pt x="36195" y="16192"/>
                          <a:pt x="53340" y="39053"/>
                          <a:pt x="56197" y="390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0" name="Graphic 7">
                  <a:extLst>
                    <a:ext uri="{FF2B5EF4-FFF2-40B4-BE49-F238E27FC236}">
                      <a16:creationId xmlns:a16="http://schemas.microsoft.com/office/drawing/2014/main" xmlns="" id="{35FB1418-2101-472F-8564-D5215C57C681}"/>
                    </a:ext>
                  </a:extLst>
                </p:cNvPr>
                <p:cNvGrpSpPr/>
                <p:nvPr/>
              </p:nvGrpSpPr>
              <p:grpSpPr>
                <a:xfrm>
                  <a:off x="9632969" y="3817090"/>
                  <a:ext cx="89558" cy="16248"/>
                  <a:chOff x="9632969" y="3817090"/>
                  <a:chExt cx="89558" cy="16248"/>
                </a:xfrm>
              </p:grpSpPr>
              <p:sp>
                <p:nvSpPr>
                  <p:cNvPr id="3035" name="Freeform: Shape 3034">
                    <a:extLst>
                      <a:ext uri="{FF2B5EF4-FFF2-40B4-BE49-F238E27FC236}">
                        <a16:creationId xmlns:a16="http://schemas.microsoft.com/office/drawing/2014/main" xmlns="" id="{FE804F4E-DBA7-420F-AF42-DCA383E7B2EA}"/>
                      </a:ext>
                    </a:extLst>
                  </p:cNvPr>
                  <p:cNvSpPr/>
                  <p:nvPr/>
                </p:nvSpPr>
                <p:spPr>
                  <a:xfrm>
                    <a:off x="9632969" y="3817090"/>
                    <a:ext cx="89558" cy="16248"/>
                  </a:xfrm>
                  <a:custGeom>
                    <a:avLst/>
                    <a:gdLst>
                      <a:gd name="connsiteX0" fmla="*/ 0 w 89558"/>
                      <a:gd name="connsiteY0" fmla="*/ 13388 h 16248"/>
                      <a:gd name="connsiteX1" fmla="*/ 85725 w 89558"/>
                      <a:gd name="connsiteY1" fmla="*/ 8626 h 16248"/>
                      <a:gd name="connsiteX2" fmla="*/ 0 w 89558"/>
                      <a:gd name="connsiteY2" fmla="*/ 13388 h 1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558" h="16248">
                        <a:moveTo>
                          <a:pt x="0" y="13388"/>
                        </a:moveTo>
                        <a:cubicBezTo>
                          <a:pt x="43815" y="9578"/>
                          <a:pt x="61913" y="24818"/>
                          <a:pt x="85725" y="8626"/>
                        </a:cubicBezTo>
                        <a:cubicBezTo>
                          <a:pt x="109538" y="-7567"/>
                          <a:pt x="15240" y="1958"/>
                          <a:pt x="0" y="13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6" name="Freeform: Shape 3035">
                    <a:extLst>
                      <a:ext uri="{FF2B5EF4-FFF2-40B4-BE49-F238E27FC236}">
                        <a16:creationId xmlns:a16="http://schemas.microsoft.com/office/drawing/2014/main" xmlns="" id="{E1365E62-3AE3-4CB9-8E0A-2BD8A77B49B7}"/>
                      </a:ext>
                    </a:extLst>
                  </p:cNvPr>
                  <p:cNvSpPr/>
                  <p:nvPr/>
                </p:nvSpPr>
                <p:spPr>
                  <a:xfrm>
                    <a:off x="9636779" y="3822212"/>
                    <a:ext cx="79139" cy="7313"/>
                  </a:xfrm>
                  <a:custGeom>
                    <a:avLst/>
                    <a:gdLst>
                      <a:gd name="connsiteX0" fmla="*/ 79058 w 79139"/>
                      <a:gd name="connsiteY0" fmla="*/ 3504 h 7313"/>
                      <a:gd name="connsiteX1" fmla="*/ 0 w 79139"/>
                      <a:gd name="connsiteY1" fmla="*/ 7314 h 7313"/>
                      <a:gd name="connsiteX2" fmla="*/ 79058 w 79139"/>
                      <a:gd name="connsiteY2" fmla="*/ 3504 h 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139" h="7313">
                        <a:moveTo>
                          <a:pt x="79058" y="3504"/>
                        </a:moveTo>
                        <a:cubicBezTo>
                          <a:pt x="80963" y="1599"/>
                          <a:pt x="49530" y="-5069"/>
                          <a:pt x="0" y="7314"/>
                        </a:cubicBezTo>
                        <a:cubicBezTo>
                          <a:pt x="43815" y="-5069"/>
                          <a:pt x="76200" y="4456"/>
                          <a:pt x="79058" y="35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1" name="Graphic 7">
                  <a:extLst>
                    <a:ext uri="{FF2B5EF4-FFF2-40B4-BE49-F238E27FC236}">
                      <a16:creationId xmlns:a16="http://schemas.microsoft.com/office/drawing/2014/main" xmlns="" id="{A83133F8-82F7-4336-AABC-2807C71D0875}"/>
                    </a:ext>
                  </a:extLst>
                </p:cNvPr>
                <p:cNvGrpSpPr/>
                <p:nvPr/>
              </p:nvGrpSpPr>
              <p:grpSpPr>
                <a:xfrm>
                  <a:off x="9659639" y="3805112"/>
                  <a:ext cx="69602" cy="57751"/>
                  <a:chOff x="9659639" y="3805112"/>
                  <a:chExt cx="69602" cy="57751"/>
                </a:xfrm>
              </p:grpSpPr>
              <p:sp>
                <p:nvSpPr>
                  <p:cNvPr id="3033" name="Freeform: Shape 3032">
                    <a:extLst>
                      <a:ext uri="{FF2B5EF4-FFF2-40B4-BE49-F238E27FC236}">
                        <a16:creationId xmlns:a16="http://schemas.microsoft.com/office/drawing/2014/main" xmlns="" id="{B504E8A9-1E43-4033-B786-A6E4BB132B91}"/>
                      </a:ext>
                    </a:extLst>
                  </p:cNvPr>
                  <p:cNvSpPr/>
                  <p:nvPr/>
                </p:nvSpPr>
                <p:spPr>
                  <a:xfrm>
                    <a:off x="9659639" y="3805112"/>
                    <a:ext cx="69602" cy="57751"/>
                  </a:xfrm>
                  <a:custGeom>
                    <a:avLst/>
                    <a:gdLst>
                      <a:gd name="connsiteX0" fmla="*/ 0 w 69602"/>
                      <a:gd name="connsiteY0" fmla="*/ 57751 h 57751"/>
                      <a:gd name="connsiteX1" fmla="*/ 68580 w 69602"/>
                      <a:gd name="connsiteY1" fmla="*/ 6316 h 57751"/>
                      <a:gd name="connsiteX2" fmla="*/ 0 w 69602"/>
                      <a:gd name="connsiteY2" fmla="*/ 57751 h 57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02" h="57751">
                        <a:moveTo>
                          <a:pt x="0" y="57751"/>
                        </a:moveTo>
                        <a:cubicBezTo>
                          <a:pt x="34290" y="30129"/>
                          <a:pt x="58103" y="32986"/>
                          <a:pt x="68580" y="6316"/>
                        </a:cubicBezTo>
                        <a:cubicBezTo>
                          <a:pt x="79058" y="-19401"/>
                          <a:pt x="5715" y="40606"/>
                          <a:pt x="0" y="5775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4" name="Freeform: Shape 3033">
                    <a:extLst>
                      <a:ext uri="{FF2B5EF4-FFF2-40B4-BE49-F238E27FC236}">
                        <a16:creationId xmlns:a16="http://schemas.microsoft.com/office/drawing/2014/main" xmlns="" id="{6C34CD64-1728-4424-934E-5A365FD2C176}"/>
                      </a:ext>
                    </a:extLst>
                  </p:cNvPr>
                  <p:cNvSpPr/>
                  <p:nvPr/>
                </p:nvSpPr>
                <p:spPr>
                  <a:xfrm>
                    <a:off x="9661544" y="3812939"/>
                    <a:ext cx="63839" cy="47066"/>
                  </a:xfrm>
                  <a:custGeom>
                    <a:avLst/>
                    <a:gdLst>
                      <a:gd name="connsiteX0" fmla="*/ 63818 w 63839"/>
                      <a:gd name="connsiteY0" fmla="*/ 394 h 47066"/>
                      <a:gd name="connsiteX1" fmla="*/ 0 w 63839"/>
                      <a:gd name="connsiteY1" fmla="*/ 47067 h 47066"/>
                      <a:gd name="connsiteX2" fmla="*/ 63818 w 63839"/>
                      <a:gd name="connsiteY2" fmla="*/ 394 h 47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47066">
                        <a:moveTo>
                          <a:pt x="63818" y="394"/>
                        </a:moveTo>
                        <a:cubicBezTo>
                          <a:pt x="64770" y="-2463"/>
                          <a:pt x="34290" y="9919"/>
                          <a:pt x="0" y="47067"/>
                        </a:cubicBezTo>
                        <a:cubicBezTo>
                          <a:pt x="30480" y="13729"/>
                          <a:pt x="62865" y="3252"/>
                          <a:pt x="63818" y="3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2" name="Graphic 7">
                  <a:extLst>
                    <a:ext uri="{FF2B5EF4-FFF2-40B4-BE49-F238E27FC236}">
                      <a16:creationId xmlns:a16="http://schemas.microsoft.com/office/drawing/2014/main" xmlns="" id="{8F2ECE2F-5D9B-417A-AE08-FD7DAABBD24F}"/>
                    </a:ext>
                  </a:extLst>
                </p:cNvPr>
                <p:cNvGrpSpPr/>
                <p:nvPr/>
              </p:nvGrpSpPr>
              <p:grpSpPr>
                <a:xfrm>
                  <a:off x="9718225" y="3755230"/>
                  <a:ext cx="80478" cy="50534"/>
                  <a:chOff x="9718225" y="3755230"/>
                  <a:chExt cx="80478" cy="50534"/>
                </a:xfrm>
              </p:grpSpPr>
              <p:sp>
                <p:nvSpPr>
                  <p:cNvPr id="3031" name="Freeform: Shape 3030">
                    <a:extLst>
                      <a:ext uri="{FF2B5EF4-FFF2-40B4-BE49-F238E27FC236}">
                        <a16:creationId xmlns:a16="http://schemas.microsoft.com/office/drawing/2014/main" xmlns="" id="{87CC4994-880F-47D9-BEB2-F38AA8CD8FF1}"/>
                      </a:ext>
                    </a:extLst>
                  </p:cNvPr>
                  <p:cNvSpPr/>
                  <p:nvPr/>
                </p:nvSpPr>
                <p:spPr>
                  <a:xfrm>
                    <a:off x="9718225" y="3755230"/>
                    <a:ext cx="80478" cy="50534"/>
                  </a:xfrm>
                  <a:custGeom>
                    <a:avLst/>
                    <a:gdLst>
                      <a:gd name="connsiteX0" fmla="*/ 80479 w 80478"/>
                      <a:gd name="connsiteY0" fmla="*/ 0 h 50534"/>
                      <a:gd name="connsiteX1" fmla="*/ 6184 w 80478"/>
                      <a:gd name="connsiteY1" fmla="*/ 50483 h 50534"/>
                      <a:gd name="connsiteX2" fmla="*/ 80479 w 80478"/>
                      <a:gd name="connsiteY2" fmla="*/ 0 h 50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8" h="50534">
                        <a:moveTo>
                          <a:pt x="80479" y="0"/>
                        </a:moveTo>
                        <a:cubicBezTo>
                          <a:pt x="41426" y="24765"/>
                          <a:pt x="36664" y="48578"/>
                          <a:pt x="6184" y="50483"/>
                        </a:cubicBezTo>
                        <a:cubicBezTo>
                          <a:pt x="-23343" y="52388"/>
                          <a:pt x="61429" y="953"/>
                          <a:pt x="8047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2" name="Freeform: Shape 3031">
                    <a:extLst>
                      <a:ext uri="{FF2B5EF4-FFF2-40B4-BE49-F238E27FC236}">
                        <a16:creationId xmlns:a16="http://schemas.microsoft.com/office/drawing/2014/main" xmlns="" id="{181AD701-9F4D-4754-810F-309B15E670EE}"/>
                      </a:ext>
                    </a:extLst>
                  </p:cNvPr>
                  <p:cNvSpPr/>
                  <p:nvPr/>
                </p:nvSpPr>
                <p:spPr>
                  <a:xfrm>
                    <a:off x="9727020" y="3756183"/>
                    <a:ext cx="67874" cy="47625"/>
                  </a:xfrm>
                  <a:custGeom>
                    <a:avLst/>
                    <a:gdLst>
                      <a:gd name="connsiteX0" fmla="*/ 247 w 67874"/>
                      <a:gd name="connsiteY0" fmla="*/ 47625 h 47625"/>
                      <a:gd name="connsiteX1" fmla="*/ 67874 w 67874"/>
                      <a:gd name="connsiteY1" fmla="*/ 0 h 47625"/>
                      <a:gd name="connsiteX2" fmla="*/ 247 w 67874"/>
                      <a:gd name="connsiteY2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874" h="47625">
                        <a:moveTo>
                          <a:pt x="247" y="47625"/>
                        </a:moveTo>
                        <a:cubicBezTo>
                          <a:pt x="-2610" y="47625"/>
                          <a:pt x="19297" y="21908"/>
                          <a:pt x="67874" y="0"/>
                        </a:cubicBezTo>
                        <a:cubicBezTo>
                          <a:pt x="24059" y="19050"/>
                          <a:pt x="3105" y="47625"/>
                          <a:pt x="247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3" name="Graphic 7">
                  <a:extLst>
                    <a:ext uri="{FF2B5EF4-FFF2-40B4-BE49-F238E27FC236}">
                      <a16:creationId xmlns:a16="http://schemas.microsoft.com/office/drawing/2014/main" xmlns="" id="{D185190E-92E8-4CB6-9BCD-E29B19C7CE25}"/>
                    </a:ext>
                  </a:extLst>
                </p:cNvPr>
                <p:cNvGrpSpPr/>
                <p:nvPr/>
              </p:nvGrpSpPr>
              <p:grpSpPr>
                <a:xfrm>
                  <a:off x="9705570" y="3818271"/>
                  <a:ext cx="68368" cy="30304"/>
                  <a:chOff x="9705570" y="3818271"/>
                  <a:chExt cx="68368" cy="30304"/>
                </a:xfrm>
              </p:grpSpPr>
              <p:sp>
                <p:nvSpPr>
                  <p:cNvPr id="3029" name="Freeform: Shape 3028">
                    <a:extLst>
                      <a:ext uri="{FF2B5EF4-FFF2-40B4-BE49-F238E27FC236}">
                        <a16:creationId xmlns:a16="http://schemas.microsoft.com/office/drawing/2014/main" xmlns="" id="{CF84AD62-BBEC-411D-AAEF-4332E86C7683}"/>
                      </a:ext>
                    </a:extLst>
                  </p:cNvPr>
                  <p:cNvSpPr/>
                  <p:nvPr/>
                </p:nvSpPr>
                <p:spPr>
                  <a:xfrm>
                    <a:off x="9705570" y="3818271"/>
                    <a:ext cx="68368" cy="30304"/>
                  </a:xfrm>
                  <a:custGeom>
                    <a:avLst/>
                    <a:gdLst>
                      <a:gd name="connsiteX0" fmla="*/ 68368 w 68368"/>
                      <a:gd name="connsiteY0" fmla="*/ 30304 h 30304"/>
                      <a:gd name="connsiteX1" fmla="*/ 2646 w 68368"/>
                      <a:gd name="connsiteY1" fmla="*/ 3634 h 30304"/>
                      <a:gd name="connsiteX2" fmla="*/ 68368 w 68368"/>
                      <a:gd name="connsiteY2" fmla="*/ 30304 h 30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68" h="30304">
                        <a:moveTo>
                          <a:pt x="68368" y="30304"/>
                        </a:moveTo>
                        <a:cubicBezTo>
                          <a:pt x="55034" y="16969"/>
                          <a:pt x="19791" y="-9701"/>
                          <a:pt x="2646" y="3634"/>
                        </a:cubicBezTo>
                        <a:cubicBezTo>
                          <a:pt x="-11641" y="14112"/>
                          <a:pt x="35031" y="11254"/>
                          <a:pt x="68368" y="303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0" name="Freeform: Shape 3029">
                    <a:extLst>
                      <a:ext uri="{FF2B5EF4-FFF2-40B4-BE49-F238E27FC236}">
                        <a16:creationId xmlns:a16="http://schemas.microsoft.com/office/drawing/2014/main" xmlns="" id="{BAB9EB17-226F-4666-BDEF-0C519CC9EEDE}"/>
                      </a:ext>
                    </a:extLst>
                  </p:cNvPr>
                  <p:cNvSpPr/>
                  <p:nvPr/>
                </p:nvSpPr>
                <p:spPr>
                  <a:xfrm>
                    <a:off x="9710100" y="3821627"/>
                    <a:ext cx="63839" cy="25996"/>
                  </a:xfrm>
                  <a:custGeom>
                    <a:avLst/>
                    <a:gdLst>
                      <a:gd name="connsiteX0" fmla="*/ 22 w 63839"/>
                      <a:gd name="connsiteY0" fmla="*/ 279 h 25996"/>
                      <a:gd name="connsiteX1" fmla="*/ 63839 w 63839"/>
                      <a:gd name="connsiteY1" fmla="*/ 25996 h 25996"/>
                      <a:gd name="connsiteX2" fmla="*/ 22 w 63839"/>
                      <a:gd name="connsiteY2" fmla="*/ 279 h 2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25996">
                        <a:moveTo>
                          <a:pt x="22" y="279"/>
                        </a:moveTo>
                        <a:cubicBezTo>
                          <a:pt x="-931" y="2184"/>
                          <a:pt x="29549" y="-674"/>
                          <a:pt x="63839" y="25996"/>
                        </a:cubicBezTo>
                        <a:cubicBezTo>
                          <a:pt x="27644" y="-674"/>
                          <a:pt x="974" y="-674"/>
                          <a:pt x="22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4" name="Graphic 7">
                  <a:extLst>
                    <a:ext uri="{FF2B5EF4-FFF2-40B4-BE49-F238E27FC236}">
                      <a16:creationId xmlns:a16="http://schemas.microsoft.com/office/drawing/2014/main" xmlns="" id="{F9257532-76A6-42A4-8668-D2D0F6946B0D}"/>
                    </a:ext>
                  </a:extLst>
                </p:cNvPr>
                <p:cNvGrpSpPr/>
                <p:nvPr/>
              </p:nvGrpSpPr>
              <p:grpSpPr>
                <a:xfrm>
                  <a:off x="9705462" y="3813066"/>
                  <a:ext cx="93242" cy="17286"/>
                  <a:chOff x="9705462" y="3813066"/>
                  <a:chExt cx="93242" cy="17286"/>
                </a:xfrm>
              </p:grpSpPr>
              <p:sp>
                <p:nvSpPr>
                  <p:cNvPr id="3027" name="Freeform: Shape 3026">
                    <a:extLst>
                      <a:ext uri="{FF2B5EF4-FFF2-40B4-BE49-F238E27FC236}">
                        <a16:creationId xmlns:a16="http://schemas.microsoft.com/office/drawing/2014/main" xmlns="" id="{D1444826-3B04-4B57-B4E9-533E60382D09}"/>
                      </a:ext>
                    </a:extLst>
                  </p:cNvPr>
                  <p:cNvSpPr/>
                  <p:nvPr/>
                </p:nvSpPr>
                <p:spPr>
                  <a:xfrm>
                    <a:off x="9705462" y="3813066"/>
                    <a:ext cx="93242" cy="17286"/>
                  </a:xfrm>
                  <a:custGeom>
                    <a:avLst/>
                    <a:gdLst>
                      <a:gd name="connsiteX0" fmla="*/ 93242 w 93242"/>
                      <a:gd name="connsiteY0" fmla="*/ 16460 h 17286"/>
                      <a:gd name="connsiteX1" fmla="*/ 3707 w 93242"/>
                      <a:gd name="connsiteY1" fmla="*/ 8840 h 17286"/>
                      <a:gd name="connsiteX2" fmla="*/ 93242 w 93242"/>
                      <a:gd name="connsiteY2" fmla="*/ 16460 h 17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42" h="17286">
                        <a:moveTo>
                          <a:pt x="93242" y="16460"/>
                        </a:moveTo>
                        <a:cubicBezTo>
                          <a:pt x="47522" y="10745"/>
                          <a:pt x="28472" y="25985"/>
                          <a:pt x="3707" y="8840"/>
                        </a:cubicBezTo>
                        <a:cubicBezTo>
                          <a:pt x="-20105" y="-9258"/>
                          <a:pt x="78002" y="4077"/>
                          <a:pt x="93242" y="1646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8" name="Freeform: Shape 3027">
                    <a:extLst>
                      <a:ext uri="{FF2B5EF4-FFF2-40B4-BE49-F238E27FC236}">
                        <a16:creationId xmlns:a16="http://schemas.microsoft.com/office/drawing/2014/main" xmlns="" id="{762A796E-0432-4553-9EB2-FD0430A0C002}"/>
                      </a:ext>
                    </a:extLst>
                  </p:cNvPr>
                  <p:cNvSpPr/>
                  <p:nvPr/>
                </p:nvSpPr>
                <p:spPr>
                  <a:xfrm>
                    <a:off x="9711949" y="3819162"/>
                    <a:ext cx="82945" cy="9411"/>
                  </a:xfrm>
                  <a:custGeom>
                    <a:avLst/>
                    <a:gdLst>
                      <a:gd name="connsiteX0" fmla="*/ 78 w 82945"/>
                      <a:gd name="connsiteY0" fmla="*/ 2744 h 9411"/>
                      <a:gd name="connsiteX1" fmla="*/ 82945 w 82945"/>
                      <a:gd name="connsiteY1" fmla="*/ 9411 h 9411"/>
                      <a:gd name="connsiteX2" fmla="*/ 78 w 82945"/>
                      <a:gd name="connsiteY2" fmla="*/ 2744 h 9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945" h="9411">
                        <a:moveTo>
                          <a:pt x="78" y="2744"/>
                        </a:moveTo>
                        <a:cubicBezTo>
                          <a:pt x="-1827" y="839"/>
                          <a:pt x="31510" y="-4876"/>
                          <a:pt x="82945" y="9411"/>
                        </a:cubicBezTo>
                        <a:cubicBezTo>
                          <a:pt x="37225" y="-4876"/>
                          <a:pt x="2935" y="3696"/>
                          <a:pt x="78" y="27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5" name="Graphic 7">
                  <a:extLst>
                    <a:ext uri="{FF2B5EF4-FFF2-40B4-BE49-F238E27FC236}">
                      <a16:creationId xmlns:a16="http://schemas.microsoft.com/office/drawing/2014/main" xmlns="" id="{8A417254-EFCB-4BE9-B9D0-DE9DBA44900C}"/>
                    </a:ext>
                  </a:extLst>
                </p:cNvPr>
                <p:cNvGrpSpPr/>
                <p:nvPr/>
              </p:nvGrpSpPr>
              <p:grpSpPr>
                <a:xfrm>
                  <a:off x="9712060" y="3721893"/>
                  <a:ext cx="18063" cy="86497"/>
                  <a:chOff x="9712060" y="3721893"/>
                  <a:chExt cx="18063" cy="86497"/>
                </a:xfrm>
              </p:grpSpPr>
              <p:sp>
                <p:nvSpPr>
                  <p:cNvPr id="3025" name="Freeform: Shape 3024">
                    <a:extLst>
                      <a:ext uri="{FF2B5EF4-FFF2-40B4-BE49-F238E27FC236}">
                        <a16:creationId xmlns:a16="http://schemas.microsoft.com/office/drawing/2014/main" xmlns="" id="{083A4A6B-E8AF-4ED1-8E63-CEC4572C2838}"/>
                      </a:ext>
                    </a:extLst>
                  </p:cNvPr>
                  <p:cNvSpPr/>
                  <p:nvPr/>
                </p:nvSpPr>
                <p:spPr>
                  <a:xfrm>
                    <a:off x="9712060" y="3721893"/>
                    <a:ext cx="18063" cy="86497"/>
                  </a:xfrm>
                  <a:custGeom>
                    <a:avLst/>
                    <a:gdLst>
                      <a:gd name="connsiteX0" fmla="*/ 18064 w 18063"/>
                      <a:gd name="connsiteY0" fmla="*/ 0 h 86497"/>
                      <a:gd name="connsiteX1" fmla="*/ 8539 w 18063"/>
                      <a:gd name="connsiteY1" fmla="*/ 84773 h 86497"/>
                      <a:gd name="connsiteX2" fmla="*/ 18064 w 18063"/>
                      <a:gd name="connsiteY2" fmla="*/ 0 h 86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63" h="86497">
                        <a:moveTo>
                          <a:pt x="18064" y="0"/>
                        </a:moveTo>
                        <a:cubicBezTo>
                          <a:pt x="11396" y="42863"/>
                          <a:pt x="26636" y="68580"/>
                          <a:pt x="8539" y="84773"/>
                        </a:cubicBezTo>
                        <a:cubicBezTo>
                          <a:pt x="-9559" y="100013"/>
                          <a:pt x="4729" y="9525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6" name="Freeform: Shape 3025">
                    <a:extLst>
                      <a:ext uri="{FF2B5EF4-FFF2-40B4-BE49-F238E27FC236}">
                        <a16:creationId xmlns:a16="http://schemas.microsoft.com/office/drawing/2014/main" xmlns="" id="{1B9829BC-DA0D-4771-A07E-548E1CDAD36F}"/>
                      </a:ext>
                    </a:extLst>
                  </p:cNvPr>
                  <p:cNvSpPr/>
                  <p:nvPr/>
                </p:nvSpPr>
                <p:spPr>
                  <a:xfrm>
                    <a:off x="9717959" y="3723798"/>
                    <a:ext cx="10259" cy="79129"/>
                  </a:xfrm>
                  <a:custGeom>
                    <a:avLst/>
                    <a:gdLst>
                      <a:gd name="connsiteX0" fmla="*/ 2640 w 10259"/>
                      <a:gd name="connsiteY0" fmla="*/ 79058 h 79129"/>
                      <a:gd name="connsiteX1" fmla="*/ 10260 w 10259"/>
                      <a:gd name="connsiteY1" fmla="*/ 0 h 79129"/>
                      <a:gd name="connsiteX2" fmla="*/ 2640 w 10259"/>
                      <a:gd name="connsiteY2" fmla="*/ 79058 h 79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9129">
                        <a:moveTo>
                          <a:pt x="2640" y="79058"/>
                        </a:moveTo>
                        <a:cubicBezTo>
                          <a:pt x="735" y="80963"/>
                          <a:pt x="-4980" y="44768"/>
                          <a:pt x="10260" y="0"/>
                        </a:cubicBezTo>
                        <a:cubicBezTo>
                          <a:pt x="-4028" y="40005"/>
                          <a:pt x="4545" y="78105"/>
                          <a:pt x="2640" y="790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6" name="Graphic 7">
                  <a:extLst>
                    <a:ext uri="{FF2B5EF4-FFF2-40B4-BE49-F238E27FC236}">
                      <a16:creationId xmlns:a16="http://schemas.microsoft.com/office/drawing/2014/main" xmlns="" id="{EA3AA66C-2502-445F-986E-3DD73F09997A}"/>
                    </a:ext>
                  </a:extLst>
                </p:cNvPr>
                <p:cNvGrpSpPr/>
                <p:nvPr/>
              </p:nvGrpSpPr>
              <p:grpSpPr>
                <a:xfrm>
                  <a:off x="9648209" y="3715226"/>
                  <a:ext cx="73644" cy="104676"/>
                  <a:chOff x="9648209" y="3715226"/>
                  <a:chExt cx="73644" cy="104676"/>
                </a:xfrm>
              </p:grpSpPr>
              <p:sp>
                <p:nvSpPr>
                  <p:cNvPr id="3023" name="Freeform: Shape 3022">
                    <a:extLst>
                      <a:ext uri="{FF2B5EF4-FFF2-40B4-BE49-F238E27FC236}">
                        <a16:creationId xmlns:a16="http://schemas.microsoft.com/office/drawing/2014/main" xmlns="" id="{4EC987C9-9B59-417E-9FDC-0E1B5F91E680}"/>
                      </a:ext>
                    </a:extLst>
                  </p:cNvPr>
                  <p:cNvSpPr/>
                  <p:nvPr/>
                </p:nvSpPr>
                <p:spPr>
                  <a:xfrm>
                    <a:off x="9648209" y="3715226"/>
                    <a:ext cx="73644" cy="104676"/>
                  </a:xfrm>
                  <a:custGeom>
                    <a:avLst/>
                    <a:gdLst>
                      <a:gd name="connsiteX0" fmla="*/ 0 w 73644"/>
                      <a:gd name="connsiteY0" fmla="*/ 0 h 104676"/>
                      <a:gd name="connsiteX1" fmla="*/ 66675 w 73644"/>
                      <a:gd name="connsiteY1" fmla="*/ 103822 h 104676"/>
                      <a:gd name="connsiteX2" fmla="*/ 0 w 73644"/>
                      <a:gd name="connsiteY2" fmla="*/ 0 h 104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644" h="104676">
                        <a:moveTo>
                          <a:pt x="0" y="0"/>
                        </a:moveTo>
                        <a:cubicBezTo>
                          <a:pt x="37147" y="40958"/>
                          <a:pt x="44767" y="113347"/>
                          <a:pt x="66675" y="103822"/>
                        </a:cubicBezTo>
                        <a:cubicBezTo>
                          <a:pt x="91440" y="82867"/>
                          <a:pt x="45720" y="180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4" name="Freeform: Shape 3023">
                    <a:extLst>
                      <a:ext uri="{FF2B5EF4-FFF2-40B4-BE49-F238E27FC236}">
                        <a16:creationId xmlns:a16="http://schemas.microsoft.com/office/drawing/2014/main" xmlns="" id="{1FC4398C-3905-4AFE-ABE1-574EC4BE4E97}"/>
                      </a:ext>
                    </a:extLst>
                  </p:cNvPr>
                  <p:cNvSpPr/>
                  <p:nvPr/>
                </p:nvSpPr>
                <p:spPr>
                  <a:xfrm>
                    <a:off x="9649162" y="3715226"/>
                    <a:ext cx="64979" cy="100021"/>
                  </a:xfrm>
                  <a:custGeom>
                    <a:avLst/>
                    <a:gdLst>
                      <a:gd name="connsiteX0" fmla="*/ 64770 w 64979"/>
                      <a:gd name="connsiteY0" fmla="*/ 100013 h 100021"/>
                      <a:gd name="connsiteX1" fmla="*/ 0 w 64979"/>
                      <a:gd name="connsiteY1" fmla="*/ 0 h 100021"/>
                      <a:gd name="connsiteX2" fmla="*/ 64770 w 64979"/>
                      <a:gd name="connsiteY2" fmla="*/ 100013 h 10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79" h="100021">
                        <a:moveTo>
                          <a:pt x="64770" y="100013"/>
                        </a:moveTo>
                        <a:cubicBezTo>
                          <a:pt x="67627" y="99060"/>
                          <a:pt x="40957" y="17145"/>
                          <a:pt x="0" y="0"/>
                        </a:cubicBezTo>
                        <a:cubicBezTo>
                          <a:pt x="43815" y="23813"/>
                          <a:pt x="60960" y="100965"/>
                          <a:pt x="64770" y="1000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7" name="Graphic 7">
                  <a:extLst>
                    <a:ext uri="{FF2B5EF4-FFF2-40B4-BE49-F238E27FC236}">
                      <a16:creationId xmlns:a16="http://schemas.microsoft.com/office/drawing/2014/main" xmlns="" id="{7D6B5473-F2FE-4DC1-81B3-5840406CA8F8}"/>
                    </a:ext>
                  </a:extLst>
                </p:cNvPr>
                <p:cNvGrpSpPr/>
                <p:nvPr/>
              </p:nvGrpSpPr>
              <p:grpSpPr>
                <a:xfrm>
                  <a:off x="9714954" y="3785711"/>
                  <a:ext cx="105658" cy="39011"/>
                  <a:chOff x="9714954" y="3785711"/>
                  <a:chExt cx="105658" cy="39011"/>
                </a:xfrm>
              </p:grpSpPr>
              <p:sp>
                <p:nvSpPr>
                  <p:cNvPr id="3021" name="Freeform: Shape 3020">
                    <a:extLst>
                      <a:ext uri="{FF2B5EF4-FFF2-40B4-BE49-F238E27FC236}">
                        <a16:creationId xmlns:a16="http://schemas.microsoft.com/office/drawing/2014/main" xmlns="" id="{DF0E325B-C091-4397-A5A2-7BAE0084F5A6}"/>
                      </a:ext>
                    </a:extLst>
                  </p:cNvPr>
                  <p:cNvSpPr/>
                  <p:nvPr/>
                </p:nvSpPr>
                <p:spPr>
                  <a:xfrm>
                    <a:off x="9714954" y="3785711"/>
                    <a:ext cx="105658" cy="39011"/>
                  </a:xfrm>
                  <a:custGeom>
                    <a:avLst/>
                    <a:gdLst>
                      <a:gd name="connsiteX0" fmla="*/ 105658 w 105658"/>
                      <a:gd name="connsiteY0" fmla="*/ 2857 h 39011"/>
                      <a:gd name="connsiteX1" fmla="*/ 883 w 105658"/>
                      <a:gd name="connsiteY1" fmla="*/ 30479 h 39011"/>
                      <a:gd name="connsiteX2" fmla="*/ 105658 w 105658"/>
                      <a:gd name="connsiteY2" fmla="*/ 2857 h 39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658" h="39011">
                        <a:moveTo>
                          <a:pt x="105658" y="2857"/>
                        </a:moveTo>
                        <a:cubicBezTo>
                          <a:pt x="77083" y="-2858"/>
                          <a:pt x="9456" y="-2858"/>
                          <a:pt x="883" y="30479"/>
                        </a:cubicBezTo>
                        <a:cubicBezTo>
                          <a:pt x="-7690" y="58102"/>
                          <a:pt x="47556" y="10477"/>
                          <a:pt x="105658" y="28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2" name="Freeform: Shape 3021">
                    <a:extLst>
                      <a:ext uri="{FF2B5EF4-FFF2-40B4-BE49-F238E27FC236}">
                        <a16:creationId xmlns:a16="http://schemas.microsoft.com/office/drawing/2014/main" xmlns="" id="{CF4F87EF-B9CF-4A56-8A93-B5B330BBF459}"/>
                      </a:ext>
                    </a:extLst>
                  </p:cNvPr>
                  <p:cNvSpPr/>
                  <p:nvPr/>
                </p:nvSpPr>
                <p:spPr>
                  <a:xfrm>
                    <a:off x="9717741" y="3787437"/>
                    <a:ext cx="101917" cy="27027"/>
                  </a:xfrm>
                  <a:custGeom>
                    <a:avLst/>
                    <a:gdLst>
                      <a:gd name="connsiteX0" fmla="*/ 0 w 101917"/>
                      <a:gd name="connsiteY0" fmla="*/ 26849 h 27027"/>
                      <a:gd name="connsiteX1" fmla="*/ 101918 w 101917"/>
                      <a:gd name="connsiteY1" fmla="*/ 179 h 27027"/>
                      <a:gd name="connsiteX2" fmla="*/ 0 w 101917"/>
                      <a:gd name="connsiteY2" fmla="*/ 26849 h 2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917" h="27027">
                        <a:moveTo>
                          <a:pt x="0" y="26849"/>
                        </a:moveTo>
                        <a:cubicBezTo>
                          <a:pt x="0" y="29706"/>
                          <a:pt x="35243" y="-2679"/>
                          <a:pt x="101918" y="179"/>
                        </a:cubicBezTo>
                        <a:cubicBezTo>
                          <a:pt x="33338" y="-774"/>
                          <a:pt x="0" y="24944"/>
                          <a:pt x="0" y="2684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8" name="Graphic 7">
                  <a:extLst>
                    <a:ext uri="{FF2B5EF4-FFF2-40B4-BE49-F238E27FC236}">
                      <a16:creationId xmlns:a16="http://schemas.microsoft.com/office/drawing/2014/main" xmlns="" id="{37EDDC5A-D62A-4697-93AB-46AA294D3B2B}"/>
                    </a:ext>
                  </a:extLst>
                </p:cNvPr>
                <p:cNvGrpSpPr/>
                <p:nvPr/>
              </p:nvGrpSpPr>
              <p:grpSpPr>
                <a:xfrm>
                  <a:off x="9609157" y="3782319"/>
                  <a:ext cx="108447" cy="42364"/>
                  <a:chOff x="9609157" y="3782319"/>
                  <a:chExt cx="108447" cy="42364"/>
                </a:xfrm>
              </p:grpSpPr>
              <p:sp>
                <p:nvSpPr>
                  <p:cNvPr id="3019" name="Freeform: Shape 3018">
                    <a:extLst>
                      <a:ext uri="{FF2B5EF4-FFF2-40B4-BE49-F238E27FC236}">
                        <a16:creationId xmlns:a16="http://schemas.microsoft.com/office/drawing/2014/main" xmlns="" id="{B0C6D1A1-7F17-41D3-B3E1-C76A9816AFA1}"/>
                      </a:ext>
                    </a:extLst>
                  </p:cNvPr>
                  <p:cNvSpPr/>
                  <p:nvPr/>
                </p:nvSpPr>
                <p:spPr>
                  <a:xfrm>
                    <a:off x="9609157" y="3782319"/>
                    <a:ext cx="108447" cy="42364"/>
                  </a:xfrm>
                  <a:custGeom>
                    <a:avLst/>
                    <a:gdLst>
                      <a:gd name="connsiteX0" fmla="*/ 0 w 108447"/>
                      <a:gd name="connsiteY0" fmla="*/ 2439 h 42364"/>
                      <a:gd name="connsiteX1" fmla="*/ 102870 w 108447"/>
                      <a:gd name="connsiteY1" fmla="*/ 30061 h 42364"/>
                      <a:gd name="connsiteX2" fmla="*/ 0 w 108447"/>
                      <a:gd name="connsiteY2" fmla="*/ 2439 h 42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8447" h="42364">
                        <a:moveTo>
                          <a:pt x="0" y="2439"/>
                        </a:moveTo>
                        <a:cubicBezTo>
                          <a:pt x="19050" y="-2324"/>
                          <a:pt x="79057" y="-3276"/>
                          <a:pt x="102870" y="30061"/>
                        </a:cubicBezTo>
                        <a:cubicBezTo>
                          <a:pt x="127635" y="64351"/>
                          <a:pt x="65722" y="17679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0" name="Freeform: Shape 3019">
                    <a:extLst>
                      <a:ext uri="{FF2B5EF4-FFF2-40B4-BE49-F238E27FC236}">
                        <a16:creationId xmlns:a16="http://schemas.microsoft.com/office/drawing/2014/main" xmlns="" id="{1632CA17-6904-4B9C-82D7-8061F7528119}"/>
                      </a:ext>
                    </a:extLst>
                  </p:cNvPr>
                  <p:cNvSpPr/>
                  <p:nvPr/>
                </p:nvSpPr>
                <p:spPr>
                  <a:xfrm>
                    <a:off x="9613919" y="3785710"/>
                    <a:ext cx="97263" cy="29764"/>
                  </a:xfrm>
                  <a:custGeom>
                    <a:avLst/>
                    <a:gdLst>
                      <a:gd name="connsiteX0" fmla="*/ 97155 w 97263"/>
                      <a:gd name="connsiteY0" fmla="*/ 29528 h 29764"/>
                      <a:gd name="connsiteX1" fmla="*/ 0 w 97263"/>
                      <a:gd name="connsiteY1" fmla="*/ 0 h 29764"/>
                      <a:gd name="connsiteX2" fmla="*/ 97155 w 97263"/>
                      <a:gd name="connsiteY2" fmla="*/ 29528 h 29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263" h="29764">
                        <a:moveTo>
                          <a:pt x="97155" y="29528"/>
                        </a:moveTo>
                        <a:cubicBezTo>
                          <a:pt x="99060" y="32385"/>
                          <a:pt x="76200" y="8573"/>
                          <a:pt x="0" y="0"/>
                        </a:cubicBezTo>
                        <a:cubicBezTo>
                          <a:pt x="71438" y="4763"/>
                          <a:pt x="95250" y="25718"/>
                          <a:pt x="97155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6" name="Graphic 7">
                <a:extLst>
                  <a:ext uri="{FF2B5EF4-FFF2-40B4-BE49-F238E27FC236}">
                    <a16:creationId xmlns:a16="http://schemas.microsoft.com/office/drawing/2014/main" xmlns="" id="{4931E311-F13A-4E6E-B3E2-2112AD0CCA79}"/>
                  </a:ext>
                </a:extLst>
              </p:cNvPr>
              <p:cNvGrpSpPr/>
              <p:nvPr/>
            </p:nvGrpSpPr>
            <p:grpSpPr>
              <a:xfrm>
                <a:off x="10382587" y="2488405"/>
                <a:ext cx="285750" cy="246697"/>
                <a:chOff x="10382587" y="2488405"/>
                <a:chExt cx="285750" cy="246697"/>
              </a:xfrm>
            </p:grpSpPr>
            <p:grpSp>
              <p:nvGrpSpPr>
                <p:cNvPr id="2973" name="Graphic 7">
                  <a:extLst>
                    <a:ext uri="{FF2B5EF4-FFF2-40B4-BE49-F238E27FC236}">
                      <a16:creationId xmlns:a16="http://schemas.microsoft.com/office/drawing/2014/main" xmlns="" id="{35F1B368-6551-4C8B-AD37-7808B8F89647}"/>
                    </a:ext>
                  </a:extLst>
                </p:cNvPr>
                <p:cNvGrpSpPr/>
                <p:nvPr/>
              </p:nvGrpSpPr>
              <p:grpSpPr>
                <a:xfrm>
                  <a:off x="10475361" y="2515354"/>
                  <a:ext cx="72960" cy="27352"/>
                  <a:chOff x="10475361" y="2515354"/>
                  <a:chExt cx="72960" cy="27352"/>
                </a:xfrm>
              </p:grpSpPr>
              <p:sp>
                <p:nvSpPr>
                  <p:cNvPr id="3004" name="Freeform: Shape 3003">
                    <a:extLst>
                      <a:ext uri="{FF2B5EF4-FFF2-40B4-BE49-F238E27FC236}">
                        <a16:creationId xmlns:a16="http://schemas.microsoft.com/office/drawing/2014/main" xmlns="" id="{5E7ED8C0-0140-483E-B488-DC29A014CE26}"/>
                      </a:ext>
                    </a:extLst>
                  </p:cNvPr>
                  <p:cNvSpPr/>
                  <p:nvPr/>
                </p:nvSpPr>
                <p:spPr>
                  <a:xfrm>
                    <a:off x="10475361" y="2515354"/>
                    <a:ext cx="72960" cy="27352"/>
                  </a:xfrm>
                  <a:custGeom>
                    <a:avLst/>
                    <a:gdLst>
                      <a:gd name="connsiteX0" fmla="*/ 72961 w 72960"/>
                      <a:gd name="connsiteY0" fmla="*/ 26392 h 27352"/>
                      <a:gd name="connsiteX1" fmla="*/ 2476 w 72960"/>
                      <a:gd name="connsiteY1" fmla="*/ 13057 h 27352"/>
                      <a:gd name="connsiteX2" fmla="*/ 72961 w 72960"/>
                      <a:gd name="connsiteY2" fmla="*/ 26392 h 27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352">
                        <a:moveTo>
                          <a:pt x="72961" y="26392"/>
                        </a:moveTo>
                        <a:cubicBezTo>
                          <a:pt x="36765" y="16867"/>
                          <a:pt x="19621" y="41632"/>
                          <a:pt x="2476" y="13057"/>
                        </a:cubicBezTo>
                        <a:cubicBezTo>
                          <a:pt x="-14669" y="-14566"/>
                          <a:pt x="62483" y="7342"/>
                          <a:pt x="72961" y="2639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5" name="Freeform: Shape 3004">
                    <a:extLst>
                      <a:ext uri="{FF2B5EF4-FFF2-40B4-BE49-F238E27FC236}">
                        <a16:creationId xmlns:a16="http://schemas.microsoft.com/office/drawing/2014/main" xmlns="" id="{AE95897D-E0F2-4803-8FDA-D426CA5AFE37}"/>
                      </a:ext>
                    </a:extLst>
                  </p:cNvPr>
                  <p:cNvSpPr/>
                  <p:nvPr/>
                </p:nvSpPr>
                <p:spPr>
                  <a:xfrm>
                    <a:off x="10479652" y="252495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7021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4" name="Graphic 7">
                  <a:extLst>
                    <a:ext uri="{FF2B5EF4-FFF2-40B4-BE49-F238E27FC236}">
                      <a16:creationId xmlns:a16="http://schemas.microsoft.com/office/drawing/2014/main" xmlns="" id="{0045A486-B42C-40D1-8148-8578F60966C4}"/>
                    </a:ext>
                  </a:extLst>
                </p:cNvPr>
                <p:cNvGrpSpPr/>
                <p:nvPr/>
              </p:nvGrpSpPr>
              <p:grpSpPr>
                <a:xfrm>
                  <a:off x="10448129" y="2488405"/>
                  <a:ext cx="39906" cy="38231"/>
                  <a:chOff x="10448129" y="2488405"/>
                  <a:chExt cx="39906" cy="38231"/>
                </a:xfrm>
              </p:grpSpPr>
              <p:sp>
                <p:nvSpPr>
                  <p:cNvPr id="3002" name="Freeform: Shape 3001">
                    <a:extLst>
                      <a:ext uri="{FF2B5EF4-FFF2-40B4-BE49-F238E27FC236}">
                        <a16:creationId xmlns:a16="http://schemas.microsoft.com/office/drawing/2014/main" xmlns="" id="{CE063ABE-B2B4-4AEF-84DB-2AE269FA0770}"/>
                      </a:ext>
                    </a:extLst>
                  </p:cNvPr>
                  <p:cNvSpPr/>
                  <p:nvPr/>
                </p:nvSpPr>
                <p:spPr>
                  <a:xfrm>
                    <a:off x="10448129" y="2488405"/>
                    <a:ext cx="39906" cy="38231"/>
                  </a:xfrm>
                  <a:custGeom>
                    <a:avLst/>
                    <a:gdLst>
                      <a:gd name="connsiteX0" fmla="*/ 39232 w 39906"/>
                      <a:gd name="connsiteY0" fmla="*/ 0 h 38231"/>
                      <a:gd name="connsiteX1" fmla="*/ 15420 w 39906"/>
                      <a:gd name="connsiteY1" fmla="*/ 38100 h 38231"/>
                      <a:gd name="connsiteX2" fmla="*/ 39232 w 39906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06" h="38231">
                        <a:moveTo>
                          <a:pt x="39232" y="0"/>
                        </a:moveTo>
                        <a:cubicBezTo>
                          <a:pt x="37327" y="20955"/>
                          <a:pt x="49709" y="40005"/>
                          <a:pt x="15420" y="38100"/>
                        </a:cubicBezTo>
                        <a:cubicBezTo>
                          <a:pt x="-17918" y="35243"/>
                          <a:pt x="8752" y="953"/>
                          <a:pt x="3923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3" name="Freeform: Shape 3002">
                    <a:extLst>
                      <a:ext uri="{FF2B5EF4-FFF2-40B4-BE49-F238E27FC236}">
                        <a16:creationId xmlns:a16="http://schemas.microsoft.com/office/drawing/2014/main" xmlns="" id="{1B4F79B6-C91F-4235-B759-FF9664B460CC}"/>
                      </a:ext>
                    </a:extLst>
                  </p:cNvPr>
                  <p:cNvSpPr/>
                  <p:nvPr/>
                </p:nvSpPr>
                <p:spPr>
                  <a:xfrm>
                    <a:off x="10461839" y="2488405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5" name="Graphic 7">
                  <a:extLst>
                    <a:ext uri="{FF2B5EF4-FFF2-40B4-BE49-F238E27FC236}">
                      <a16:creationId xmlns:a16="http://schemas.microsoft.com/office/drawing/2014/main" xmlns="" id="{0852E922-0414-490B-925A-75686001BFDF}"/>
                    </a:ext>
                  </a:extLst>
                </p:cNvPr>
                <p:cNvGrpSpPr/>
                <p:nvPr/>
              </p:nvGrpSpPr>
              <p:grpSpPr>
                <a:xfrm>
                  <a:off x="10382587" y="2517699"/>
                  <a:ext cx="69430" cy="34958"/>
                  <a:chOff x="10382587" y="2517699"/>
                  <a:chExt cx="69430" cy="34958"/>
                </a:xfrm>
              </p:grpSpPr>
              <p:sp>
                <p:nvSpPr>
                  <p:cNvPr id="3000" name="Freeform: Shape 2999">
                    <a:extLst>
                      <a:ext uri="{FF2B5EF4-FFF2-40B4-BE49-F238E27FC236}">
                        <a16:creationId xmlns:a16="http://schemas.microsoft.com/office/drawing/2014/main" xmlns="" id="{11507E1D-F61B-4A92-B968-A097079CF9D0}"/>
                      </a:ext>
                    </a:extLst>
                  </p:cNvPr>
                  <p:cNvSpPr/>
                  <p:nvPr/>
                </p:nvSpPr>
                <p:spPr>
                  <a:xfrm>
                    <a:off x="10382587" y="2517699"/>
                    <a:ext cx="69430" cy="34958"/>
                  </a:xfrm>
                  <a:custGeom>
                    <a:avLst/>
                    <a:gdLst>
                      <a:gd name="connsiteX0" fmla="*/ 0 w 69430"/>
                      <a:gd name="connsiteY0" fmla="*/ 5949 h 34958"/>
                      <a:gd name="connsiteX1" fmla="*/ 66675 w 69430"/>
                      <a:gd name="connsiteY1" fmla="*/ 23094 h 34958"/>
                      <a:gd name="connsiteX2" fmla="*/ 0 w 69430"/>
                      <a:gd name="connsiteY2" fmla="*/ 5949 h 34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958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4522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1" name="Freeform: Shape 3000">
                    <a:extLst>
                      <a:ext uri="{FF2B5EF4-FFF2-40B4-BE49-F238E27FC236}">
                        <a16:creationId xmlns:a16="http://schemas.microsoft.com/office/drawing/2014/main" xmlns="" id="{4C76D330-C166-4C87-BB1B-3DCE1FCF9F3C}"/>
                      </a:ext>
                    </a:extLst>
                  </p:cNvPr>
                  <p:cNvSpPr/>
                  <p:nvPr/>
                </p:nvSpPr>
                <p:spPr>
                  <a:xfrm>
                    <a:off x="10385444" y="2523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8" y="22048"/>
                          <a:pt x="50482" y="1093"/>
                          <a:pt x="0" y="140"/>
                        </a:cubicBezTo>
                        <a:cubicBezTo>
                          <a:pt x="48578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76" name="Freeform: Shape 2975">
                  <a:extLst>
                    <a:ext uri="{FF2B5EF4-FFF2-40B4-BE49-F238E27FC236}">
                      <a16:creationId xmlns:a16="http://schemas.microsoft.com/office/drawing/2014/main" xmlns="" id="{B262DC1A-6283-40CA-BDD4-FC5EAE784C76}"/>
                    </a:ext>
                  </a:extLst>
                </p:cNvPr>
                <p:cNvSpPr/>
                <p:nvPr/>
              </p:nvSpPr>
              <p:spPr>
                <a:xfrm>
                  <a:off x="10465454" y="265033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3340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2405" y="53340"/>
                        <a:pt x="198120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77" name="Freeform: Shape 2976">
                  <a:extLst>
                    <a:ext uri="{FF2B5EF4-FFF2-40B4-BE49-F238E27FC236}">
                      <a16:creationId xmlns:a16="http://schemas.microsoft.com/office/drawing/2014/main" xmlns="" id="{485BBDC7-E553-4A37-852D-53669BD7D13B}"/>
                    </a:ext>
                  </a:extLst>
                </p:cNvPr>
                <p:cNvSpPr/>
                <p:nvPr/>
              </p:nvSpPr>
              <p:spPr>
                <a:xfrm>
                  <a:off x="10460691" y="257698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4300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8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78" name="Freeform: Shape 2977">
                  <a:extLst>
                    <a:ext uri="{FF2B5EF4-FFF2-40B4-BE49-F238E27FC236}">
                      <a16:creationId xmlns:a16="http://schemas.microsoft.com/office/drawing/2014/main" xmlns="" id="{57078B95-8A87-48BA-8558-4453DBDDD3EE}"/>
                    </a:ext>
                  </a:extLst>
                </p:cNvPr>
                <p:cNvSpPr/>
                <p:nvPr/>
              </p:nvSpPr>
              <p:spPr>
                <a:xfrm>
                  <a:off x="10448309" y="2525553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2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9" name="Graphic 7">
                  <a:extLst>
                    <a:ext uri="{FF2B5EF4-FFF2-40B4-BE49-F238E27FC236}">
                      <a16:creationId xmlns:a16="http://schemas.microsoft.com/office/drawing/2014/main" xmlns="" id="{AC581025-3AF5-470A-938E-D694EB6F77AB}"/>
                    </a:ext>
                  </a:extLst>
                </p:cNvPr>
                <p:cNvGrpSpPr/>
                <p:nvPr/>
              </p:nvGrpSpPr>
              <p:grpSpPr>
                <a:xfrm>
                  <a:off x="10449696" y="2550411"/>
                  <a:ext cx="29548" cy="53246"/>
                  <a:chOff x="10449696" y="2550411"/>
                  <a:chExt cx="29548" cy="53246"/>
                </a:xfrm>
              </p:grpSpPr>
              <p:sp>
                <p:nvSpPr>
                  <p:cNvPr id="2998" name="Freeform: Shape 2997">
                    <a:extLst>
                      <a:ext uri="{FF2B5EF4-FFF2-40B4-BE49-F238E27FC236}">
                        <a16:creationId xmlns:a16="http://schemas.microsoft.com/office/drawing/2014/main" xmlns="" id="{F1B51442-EF63-4F8C-AECF-9CADC80CF1B9}"/>
                      </a:ext>
                    </a:extLst>
                  </p:cNvPr>
                  <p:cNvSpPr/>
                  <p:nvPr/>
                </p:nvSpPr>
                <p:spPr>
                  <a:xfrm>
                    <a:off x="10449696" y="2550411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9" name="Freeform: Shape 2998">
                    <a:extLst>
                      <a:ext uri="{FF2B5EF4-FFF2-40B4-BE49-F238E27FC236}">
                        <a16:creationId xmlns:a16="http://schemas.microsoft.com/office/drawing/2014/main" xmlns="" id="{468DAD75-EB80-4A08-BD69-DED287B6A533}"/>
                      </a:ext>
                    </a:extLst>
                  </p:cNvPr>
                  <p:cNvSpPr/>
                  <p:nvPr/>
                </p:nvSpPr>
                <p:spPr>
                  <a:xfrm>
                    <a:off x="10460353" y="2553128"/>
                    <a:ext cx="6765" cy="47672"/>
                  </a:xfrm>
                  <a:custGeom>
                    <a:avLst/>
                    <a:gdLst>
                      <a:gd name="connsiteX0" fmla="*/ 6054 w 6765"/>
                      <a:gd name="connsiteY0" fmla="*/ 47 h 47672"/>
                      <a:gd name="connsiteX1" fmla="*/ 2244 w 6765"/>
                      <a:gd name="connsiteY1" fmla="*/ 47672 h 47672"/>
                      <a:gd name="connsiteX2" fmla="*/ 6054 w 6765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" h="47672">
                        <a:moveTo>
                          <a:pt x="6054" y="47"/>
                        </a:moveTo>
                        <a:cubicBezTo>
                          <a:pt x="8911" y="-905"/>
                          <a:pt x="2244" y="12430"/>
                          <a:pt x="2244" y="47672"/>
                        </a:cubicBezTo>
                        <a:cubicBezTo>
                          <a:pt x="-3471" y="20050"/>
                          <a:pt x="3197" y="1952"/>
                          <a:pt x="6054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0" name="Graphic 7">
                  <a:extLst>
                    <a:ext uri="{FF2B5EF4-FFF2-40B4-BE49-F238E27FC236}">
                      <a16:creationId xmlns:a16="http://schemas.microsoft.com/office/drawing/2014/main" xmlns="" id="{95BFA477-9497-472B-B3E8-5A2FA100E81F}"/>
                    </a:ext>
                  </a:extLst>
                </p:cNvPr>
                <p:cNvGrpSpPr/>
                <p:nvPr/>
              </p:nvGrpSpPr>
              <p:grpSpPr>
                <a:xfrm>
                  <a:off x="10427939" y="2546508"/>
                  <a:ext cx="43963" cy="52387"/>
                  <a:chOff x="10427939" y="2546508"/>
                  <a:chExt cx="43963" cy="52387"/>
                </a:xfrm>
              </p:grpSpPr>
              <p:sp>
                <p:nvSpPr>
                  <p:cNvPr id="2996" name="Freeform: Shape 2995">
                    <a:extLst>
                      <a:ext uri="{FF2B5EF4-FFF2-40B4-BE49-F238E27FC236}">
                        <a16:creationId xmlns:a16="http://schemas.microsoft.com/office/drawing/2014/main" xmlns="" id="{BABB8CC2-5526-4EF6-A1A5-03050AB3197E}"/>
                      </a:ext>
                    </a:extLst>
                  </p:cNvPr>
                  <p:cNvSpPr/>
                  <p:nvPr/>
                </p:nvSpPr>
                <p:spPr>
                  <a:xfrm>
                    <a:off x="10427939" y="2546508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7" name="Freeform: Shape 2996">
                    <a:extLst>
                      <a:ext uri="{FF2B5EF4-FFF2-40B4-BE49-F238E27FC236}">
                        <a16:creationId xmlns:a16="http://schemas.microsoft.com/office/drawing/2014/main" xmlns="" id="{484BABC3-8B24-4DEA-A41A-367F6CAE7FFB}"/>
                      </a:ext>
                    </a:extLst>
                  </p:cNvPr>
                  <p:cNvSpPr/>
                  <p:nvPr/>
                </p:nvSpPr>
                <p:spPr>
                  <a:xfrm>
                    <a:off x="10432116" y="2549272"/>
                    <a:ext cx="29910" cy="47718"/>
                  </a:xfrm>
                  <a:custGeom>
                    <a:avLst/>
                    <a:gdLst>
                      <a:gd name="connsiteX0" fmla="*/ 29528 w 29910"/>
                      <a:gd name="connsiteY0" fmla="*/ 93 h 47718"/>
                      <a:gd name="connsiteX1" fmla="*/ 0 w 29910"/>
                      <a:gd name="connsiteY1" fmla="*/ 47718 h 47718"/>
                      <a:gd name="connsiteX2" fmla="*/ 29528 w 29910"/>
                      <a:gd name="connsiteY2" fmla="*/ 93 h 4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718">
                        <a:moveTo>
                          <a:pt x="29528" y="93"/>
                        </a:moveTo>
                        <a:cubicBezTo>
                          <a:pt x="33338" y="93"/>
                          <a:pt x="7620" y="3903"/>
                          <a:pt x="0" y="47718"/>
                        </a:cubicBezTo>
                        <a:cubicBezTo>
                          <a:pt x="3810" y="4856"/>
                          <a:pt x="25718" y="-859"/>
                          <a:pt x="29528" y="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1" name="Graphic 7">
                  <a:extLst>
                    <a:ext uri="{FF2B5EF4-FFF2-40B4-BE49-F238E27FC236}">
                      <a16:creationId xmlns:a16="http://schemas.microsoft.com/office/drawing/2014/main" xmlns="" id="{6BAF2161-B16D-40A0-9E48-A23600A33935}"/>
                    </a:ext>
                  </a:extLst>
                </p:cNvPr>
                <p:cNvGrpSpPr/>
                <p:nvPr/>
              </p:nvGrpSpPr>
              <p:grpSpPr>
                <a:xfrm>
                  <a:off x="10459712" y="2537526"/>
                  <a:ext cx="46714" cy="53749"/>
                  <a:chOff x="10459712" y="2537526"/>
                  <a:chExt cx="46714" cy="53749"/>
                </a:xfrm>
              </p:grpSpPr>
              <p:sp>
                <p:nvSpPr>
                  <p:cNvPr id="2994" name="Freeform: Shape 2993">
                    <a:extLst>
                      <a:ext uri="{FF2B5EF4-FFF2-40B4-BE49-F238E27FC236}">
                        <a16:creationId xmlns:a16="http://schemas.microsoft.com/office/drawing/2014/main" xmlns="" id="{F40BC54D-149E-49FF-B1C5-261876687A91}"/>
                      </a:ext>
                    </a:extLst>
                  </p:cNvPr>
                  <p:cNvSpPr/>
                  <p:nvPr/>
                </p:nvSpPr>
                <p:spPr>
                  <a:xfrm>
                    <a:off x="10459712" y="2537526"/>
                    <a:ext cx="46714" cy="53749"/>
                  </a:xfrm>
                  <a:custGeom>
                    <a:avLst/>
                    <a:gdLst>
                      <a:gd name="connsiteX0" fmla="*/ 46699 w 46714"/>
                      <a:gd name="connsiteY0" fmla="*/ 53749 h 53749"/>
                      <a:gd name="connsiteX1" fmla="*/ 27 w 46714"/>
                      <a:gd name="connsiteY1" fmla="*/ 8982 h 53749"/>
                      <a:gd name="connsiteX2" fmla="*/ 46699 w 46714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14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7652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5" name="Freeform: Shape 2994">
                    <a:extLst>
                      <a:ext uri="{FF2B5EF4-FFF2-40B4-BE49-F238E27FC236}">
                        <a16:creationId xmlns:a16="http://schemas.microsoft.com/office/drawing/2014/main" xmlns="" id="{384B2B4D-0C7D-49A2-A2A8-D0E12775C3CA}"/>
                      </a:ext>
                    </a:extLst>
                  </p:cNvPr>
                  <p:cNvSpPr/>
                  <p:nvPr/>
                </p:nvSpPr>
                <p:spPr>
                  <a:xfrm>
                    <a:off x="10461621" y="2546873"/>
                    <a:ext cx="43837" cy="40592"/>
                  </a:xfrm>
                  <a:custGeom>
                    <a:avLst/>
                    <a:gdLst>
                      <a:gd name="connsiteX0" fmla="*/ 23 w 43837"/>
                      <a:gd name="connsiteY0" fmla="*/ 588 h 40592"/>
                      <a:gd name="connsiteX1" fmla="*/ 43838 w 43837"/>
                      <a:gd name="connsiteY1" fmla="*/ 40593 h 40592"/>
                      <a:gd name="connsiteX2" fmla="*/ 23 w 43837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37" h="40592">
                        <a:moveTo>
                          <a:pt x="23" y="588"/>
                        </a:moveTo>
                        <a:cubicBezTo>
                          <a:pt x="23" y="-2270"/>
                          <a:pt x="25740" y="4398"/>
                          <a:pt x="43838" y="40593"/>
                        </a:cubicBezTo>
                        <a:cubicBezTo>
                          <a:pt x="28598" y="8208"/>
                          <a:pt x="-930" y="3445"/>
                          <a:pt x="23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2" name="Graphic 7">
                  <a:extLst>
                    <a:ext uri="{FF2B5EF4-FFF2-40B4-BE49-F238E27FC236}">
                      <a16:creationId xmlns:a16="http://schemas.microsoft.com/office/drawing/2014/main" xmlns="" id="{0BDF5385-5664-4D38-99BD-80EB521E78B1}"/>
                    </a:ext>
                  </a:extLst>
                </p:cNvPr>
                <p:cNvGrpSpPr/>
                <p:nvPr/>
              </p:nvGrpSpPr>
              <p:grpSpPr>
                <a:xfrm>
                  <a:off x="10464871" y="2498555"/>
                  <a:ext cx="73925" cy="41630"/>
                  <a:chOff x="10464871" y="2498555"/>
                  <a:chExt cx="73925" cy="41630"/>
                </a:xfrm>
              </p:grpSpPr>
              <p:sp>
                <p:nvSpPr>
                  <p:cNvPr id="2992" name="Freeform: Shape 2991">
                    <a:extLst>
                      <a:ext uri="{FF2B5EF4-FFF2-40B4-BE49-F238E27FC236}">
                        <a16:creationId xmlns:a16="http://schemas.microsoft.com/office/drawing/2014/main" xmlns="" id="{57D96EA4-FD06-4991-BC51-94917F51BF17}"/>
                      </a:ext>
                    </a:extLst>
                  </p:cNvPr>
                  <p:cNvSpPr/>
                  <p:nvPr/>
                </p:nvSpPr>
                <p:spPr>
                  <a:xfrm>
                    <a:off x="10464871" y="249855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3" name="Freeform: Shape 2992">
                    <a:extLst>
                      <a:ext uri="{FF2B5EF4-FFF2-40B4-BE49-F238E27FC236}">
                        <a16:creationId xmlns:a16="http://schemas.microsoft.com/office/drawing/2014/main" xmlns="" id="{0D82D2B1-84B8-4D20-AB27-946258A6FFF5}"/>
                      </a:ext>
                    </a:extLst>
                  </p:cNvPr>
                  <p:cNvSpPr/>
                  <p:nvPr/>
                </p:nvSpPr>
                <p:spPr>
                  <a:xfrm>
                    <a:off x="10475319" y="2501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5852" y="-933"/>
                          <a:pt x="4422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3" name="Graphic 7">
                  <a:extLst>
                    <a:ext uri="{FF2B5EF4-FFF2-40B4-BE49-F238E27FC236}">
                      <a16:creationId xmlns:a16="http://schemas.microsoft.com/office/drawing/2014/main" xmlns="" id="{AE8493BB-D3D5-4ED4-AB00-420A3817E35E}"/>
                    </a:ext>
                  </a:extLst>
                </p:cNvPr>
                <p:cNvGrpSpPr/>
                <p:nvPr/>
              </p:nvGrpSpPr>
              <p:grpSpPr>
                <a:xfrm>
                  <a:off x="10394969" y="2498308"/>
                  <a:ext cx="81760" cy="47375"/>
                  <a:chOff x="10394969" y="2498308"/>
                  <a:chExt cx="81760" cy="47375"/>
                </a:xfrm>
              </p:grpSpPr>
              <p:sp>
                <p:nvSpPr>
                  <p:cNvPr id="2990" name="Freeform: Shape 2989">
                    <a:extLst>
                      <a:ext uri="{FF2B5EF4-FFF2-40B4-BE49-F238E27FC236}">
                        <a16:creationId xmlns:a16="http://schemas.microsoft.com/office/drawing/2014/main" xmlns="" id="{638E2E5C-A4EA-4008-8664-07A681E0DA2C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498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1" name="Freeform: Shape 2990">
                    <a:extLst>
                      <a:ext uri="{FF2B5EF4-FFF2-40B4-BE49-F238E27FC236}">
                        <a16:creationId xmlns:a16="http://schemas.microsoft.com/office/drawing/2014/main" xmlns="" id="{95B44E98-CDB1-46C4-94A9-8FFA7EB37F33}"/>
                      </a:ext>
                    </a:extLst>
                  </p:cNvPr>
                  <p:cNvSpPr/>
                  <p:nvPr/>
                </p:nvSpPr>
                <p:spPr>
                  <a:xfrm>
                    <a:off x="10395922" y="250417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7628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4" name="Graphic 7">
                  <a:extLst>
                    <a:ext uri="{FF2B5EF4-FFF2-40B4-BE49-F238E27FC236}">
                      <a16:creationId xmlns:a16="http://schemas.microsoft.com/office/drawing/2014/main" xmlns="" id="{58EE90C5-CB2F-4BC8-B071-3C9D3842CADE}"/>
                    </a:ext>
                  </a:extLst>
                </p:cNvPr>
                <p:cNvGrpSpPr/>
                <p:nvPr/>
              </p:nvGrpSpPr>
              <p:grpSpPr>
                <a:xfrm>
                  <a:off x="10457283" y="2532264"/>
                  <a:ext cx="80560" cy="57106"/>
                  <a:chOff x="10457283" y="2532264"/>
                  <a:chExt cx="80560" cy="57106"/>
                </a:xfrm>
              </p:grpSpPr>
              <p:sp>
                <p:nvSpPr>
                  <p:cNvPr id="2988" name="Freeform: Shape 2987">
                    <a:extLst>
                      <a:ext uri="{FF2B5EF4-FFF2-40B4-BE49-F238E27FC236}">
                        <a16:creationId xmlns:a16="http://schemas.microsoft.com/office/drawing/2014/main" xmlns="" id="{CF623DAB-BAE1-4D41-93D0-1C8B317C7FC9}"/>
                      </a:ext>
                    </a:extLst>
                  </p:cNvPr>
                  <p:cNvSpPr/>
                  <p:nvPr/>
                </p:nvSpPr>
                <p:spPr>
                  <a:xfrm>
                    <a:off x="10457283" y="2532264"/>
                    <a:ext cx="80560" cy="57106"/>
                  </a:xfrm>
                  <a:custGeom>
                    <a:avLst/>
                    <a:gdLst>
                      <a:gd name="connsiteX0" fmla="*/ 80561 w 80560"/>
                      <a:gd name="connsiteY0" fmla="*/ 57107 h 57106"/>
                      <a:gd name="connsiteX1" fmla="*/ 11981 w 80560"/>
                      <a:gd name="connsiteY1" fmla="*/ 4719 h 57106"/>
                      <a:gd name="connsiteX2" fmla="*/ 80561 w 80560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560" h="57106">
                        <a:moveTo>
                          <a:pt x="80561" y="57107"/>
                        </a:moveTo>
                        <a:cubicBezTo>
                          <a:pt x="80561" y="33294"/>
                          <a:pt x="63416" y="-15283"/>
                          <a:pt x="11981" y="4719"/>
                        </a:cubicBezTo>
                        <a:cubicBezTo>
                          <a:pt x="-30882" y="20912"/>
                          <a:pt x="52938" y="22817"/>
                          <a:pt x="80561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9" name="Freeform: Shape 2988">
                    <a:extLst>
                      <a:ext uri="{FF2B5EF4-FFF2-40B4-BE49-F238E27FC236}">
                        <a16:creationId xmlns:a16="http://schemas.microsoft.com/office/drawing/2014/main" xmlns="" id="{B879D386-D8F4-4D2F-81EE-716C3A1985BB}"/>
                      </a:ext>
                    </a:extLst>
                  </p:cNvPr>
                  <p:cNvSpPr/>
                  <p:nvPr/>
                </p:nvSpPr>
                <p:spPr>
                  <a:xfrm>
                    <a:off x="10470984" y="253756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5" name="Graphic 7">
                  <a:extLst>
                    <a:ext uri="{FF2B5EF4-FFF2-40B4-BE49-F238E27FC236}">
                      <a16:creationId xmlns:a16="http://schemas.microsoft.com/office/drawing/2014/main" xmlns="" id="{92E95082-3C6C-4E57-99CB-14F3348AE0C1}"/>
                    </a:ext>
                  </a:extLst>
                </p:cNvPr>
                <p:cNvGrpSpPr/>
                <p:nvPr/>
              </p:nvGrpSpPr>
              <p:grpSpPr>
                <a:xfrm>
                  <a:off x="10394969" y="2533295"/>
                  <a:ext cx="74129" cy="45598"/>
                  <a:chOff x="10394969" y="2533295"/>
                  <a:chExt cx="74129" cy="45598"/>
                </a:xfrm>
              </p:grpSpPr>
              <p:sp>
                <p:nvSpPr>
                  <p:cNvPr id="2986" name="Freeform: Shape 2985">
                    <a:extLst>
                      <a:ext uri="{FF2B5EF4-FFF2-40B4-BE49-F238E27FC236}">
                        <a16:creationId xmlns:a16="http://schemas.microsoft.com/office/drawing/2014/main" xmlns="" id="{309809EB-4BF0-4699-B325-899DA2DD0A96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533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9406"/>
                          <a:pt x="37147" y="17976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7" name="Freeform: Shape 2986">
                    <a:extLst>
                      <a:ext uri="{FF2B5EF4-FFF2-40B4-BE49-F238E27FC236}">
                        <a16:creationId xmlns:a16="http://schemas.microsoft.com/office/drawing/2014/main" xmlns="" id="{E53E5068-AC5C-48C4-A8FD-C01BF1A5AAF6}"/>
                      </a:ext>
                    </a:extLst>
                  </p:cNvPr>
                  <p:cNvSpPr/>
                  <p:nvPr/>
                </p:nvSpPr>
                <p:spPr>
                  <a:xfrm>
                    <a:off x="10396874" y="2541284"/>
                    <a:ext cx="62244" cy="35703"/>
                  </a:xfrm>
                  <a:custGeom>
                    <a:avLst/>
                    <a:gdLst>
                      <a:gd name="connsiteX0" fmla="*/ 61913 w 62244"/>
                      <a:gd name="connsiteY0" fmla="*/ 2366 h 35703"/>
                      <a:gd name="connsiteX1" fmla="*/ 0 w 62244"/>
                      <a:gd name="connsiteY1" fmla="*/ 35704 h 35703"/>
                      <a:gd name="connsiteX2" fmla="*/ 61913 w 62244"/>
                      <a:gd name="connsiteY2" fmla="*/ 2366 h 3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703">
                        <a:moveTo>
                          <a:pt x="61913" y="2366"/>
                        </a:moveTo>
                        <a:cubicBezTo>
                          <a:pt x="65722" y="4271"/>
                          <a:pt x="36195" y="-7159"/>
                          <a:pt x="0" y="35704"/>
                        </a:cubicBezTo>
                        <a:cubicBezTo>
                          <a:pt x="31432" y="-8111"/>
                          <a:pt x="58102" y="-491"/>
                          <a:pt x="61913" y="23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7" name="Graphic 7">
                <a:extLst>
                  <a:ext uri="{FF2B5EF4-FFF2-40B4-BE49-F238E27FC236}">
                    <a16:creationId xmlns:a16="http://schemas.microsoft.com/office/drawing/2014/main" xmlns="" id="{7494B64F-68FF-4012-9B49-4C241F8D9E6A}"/>
                  </a:ext>
                </a:extLst>
              </p:cNvPr>
              <p:cNvGrpSpPr/>
              <p:nvPr/>
            </p:nvGrpSpPr>
            <p:grpSpPr>
              <a:xfrm>
                <a:off x="9854901" y="2436018"/>
                <a:ext cx="285750" cy="246697"/>
                <a:chOff x="9854901" y="2436018"/>
                <a:chExt cx="285750" cy="246697"/>
              </a:xfrm>
            </p:grpSpPr>
            <p:grpSp>
              <p:nvGrpSpPr>
                <p:cNvPr id="2940" name="Graphic 7">
                  <a:extLst>
                    <a:ext uri="{FF2B5EF4-FFF2-40B4-BE49-F238E27FC236}">
                      <a16:creationId xmlns:a16="http://schemas.microsoft.com/office/drawing/2014/main" xmlns="" id="{9C8F825B-F5A3-48E2-B169-3487A901090F}"/>
                    </a:ext>
                  </a:extLst>
                </p:cNvPr>
                <p:cNvGrpSpPr/>
                <p:nvPr/>
              </p:nvGrpSpPr>
              <p:grpSpPr>
                <a:xfrm>
                  <a:off x="9946723" y="2462543"/>
                  <a:ext cx="72960" cy="27775"/>
                  <a:chOff x="9946723" y="2462543"/>
                  <a:chExt cx="72960" cy="27775"/>
                </a:xfrm>
              </p:grpSpPr>
              <p:sp>
                <p:nvSpPr>
                  <p:cNvPr id="2971" name="Freeform: Shape 2970">
                    <a:extLst>
                      <a:ext uri="{FF2B5EF4-FFF2-40B4-BE49-F238E27FC236}">
                        <a16:creationId xmlns:a16="http://schemas.microsoft.com/office/drawing/2014/main" xmlns="" id="{0DB69753-B62C-41C9-A3C8-432C5581ABFD}"/>
                      </a:ext>
                    </a:extLst>
                  </p:cNvPr>
                  <p:cNvSpPr/>
                  <p:nvPr/>
                </p:nvSpPr>
                <p:spPr>
                  <a:xfrm>
                    <a:off x="9946723" y="2462543"/>
                    <a:ext cx="72960" cy="27775"/>
                  </a:xfrm>
                  <a:custGeom>
                    <a:avLst/>
                    <a:gdLst>
                      <a:gd name="connsiteX0" fmla="*/ 72961 w 72960"/>
                      <a:gd name="connsiteY0" fmla="*/ 26815 h 27775"/>
                      <a:gd name="connsiteX1" fmla="*/ 2476 w 72960"/>
                      <a:gd name="connsiteY1" fmla="*/ 13480 h 27775"/>
                      <a:gd name="connsiteX2" fmla="*/ 72961 w 72960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775">
                        <a:moveTo>
                          <a:pt x="72961" y="26815"/>
                        </a:moveTo>
                        <a:cubicBezTo>
                          <a:pt x="36765" y="17290"/>
                          <a:pt x="19621" y="42055"/>
                          <a:pt x="2476" y="13480"/>
                        </a:cubicBezTo>
                        <a:cubicBezTo>
                          <a:pt x="-14669" y="-15095"/>
                          <a:pt x="62483" y="7765"/>
                          <a:pt x="72961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2" name="Freeform: Shape 2971">
                    <a:extLst>
                      <a:ext uri="{FF2B5EF4-FFF2-40B4-BE49-F238E27FC236}">
                        <a16:creationId xmlns:a16="http://schemas.microsoft.com/office/drawing/2014/main" xmlns="" id="{4620D474-4639-47D9-B7B4-47097BF24961}"/>
                      </a:ext>
                    </a:extLst>
                  </p:cNvPr>
                  <p:cNvSpPr/>
                  <p:nvPr/>
                </p:nvSpPr>
                <p:spPr>
                  <a:xfrm>
                    <a:off x="9951014" y="247161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1" name="Graphic 7">
                  <a:extLst>
                    <a:ext uri="{FF2B5EF4-FFF2-40B4-BE49-F238E27FC236}">
                      <a16:creationId xmlns:a16="http://schemas.microsoft.com/office/drawing/2014/main" xmlns="" id="{DD2263C0-7F9A-453B-B24D-B4163591E642}"/>
                    </a:ext>
                  </a:extLst>
                </p:cNvPr>
                <p:cNvGrpSpPr/>
                <p:nvPr/>
              </p:nvGrpSpPr>
              <p:grpSpPr>
                <a:xfrm>
                  <a:off x="9919697" y="2436018"/>
                  <a:ext cx="39701" cy="38231"/>
                  <a:chOff x="9919697" y="2436018"/>
                  <a:chExt cx="39701" cy="38231"/>
                </a:xfrm>
              </p:grpSpPr>
              <p:sp>
                <p:nvSpPr>
                  <p:cNvPr id="2969" name="Freeform: Shape 2968">
                    <a:extLst>
                      <a:ext uri="{FF2B5EF4-FFF2-40B4-BE49-F238E27FC236}">
                        <a16:creationId xmlns:a16="http://schemas.microsoft.com/office/drawing/2014/main" xmlns="" id="{0C2A36ED-3C2D-4D96-ACF8-83B27AF449E5}"/>
                      </a:ext>
                    </a:extLst>
                  </p:cNvPr>
                  <p:cNvSpPr/>
                  <p:nvPr/>
                </p:nvSpPr>
                <p:spPr>
                  <a:xfrm>
                    <a:off x="9919697" y="24360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4" y="40005"/>
                          <a:pt x="15215" y="38100"/>
                        </a:cubicBezTo>
                        <a:cubicBezTo>
                          <a:pt x="-18123" y="34290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0" name="Freeform: Shape 2969">
                    <a:extLst>
                      <a:ext uri="{FF2B5EF4-FFF2-40B4-BE49-F238E27FC236}">
                        <a16:creationId xmlns:a16="http://schemas.microsoft.com/office/drawing/2014/main" xmlns="" id="{EE0BFF69-32C5-4A5E-AED9-35025C9000DF}"/>
                      </a:ext>
                    </a:extLst>
                  </p:cNvPr>
                  <p:cNvSpPr/>
                  <p:nvPr/>
                </p:nvSpPr>
                <p:spPr>
                  <a:xfrm>
                    <a:off x="9933202" y="24360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2" name="Graphic 7">
                  <a:extLst>
                    <a:ext uri="{FF2B5EF4-FFF2-40B4-BE49-F238E27FC236}">
                      <a16:creationId xmlns:a16="http://schemas.microsoft.com/office/drawing/2014/main" xmlns="" id="{B98247C8-58CA-4D85-82AA-7A6FB0C36515}"/>
                    </a:ext>
                  </a:extLst>
                </p:cNvPr>
                <p:cNvGrpSpPr/>
                <p:nvPr/>
              </p:nvGrpSpPr>
              <p:grpSpPr>
                <a:xfrm>
                  <a:off x="9854901" y="2465311"/>
                  <a:ext cx="69137" cy="34803"/>
                  <a:chOff x="9854901" y="2465311"/>
                  <a:chExt cx="69137" cy="34803"/>
                </a:xfrm>
              </p:grpSpPr>
              <p:sp>
                <p:nvSpPr>
                  <p:cNvPr id="2967" name="Freeform: Shape 2966">
                    <a:extLst>
                      <a:ext uri="{FF2B5EF4-FFF2-40B4-BE49-F238E27FC236}">
                        <a16:creationId xmlns:a16="http://schemas.microsoft.com/office/drawing/2014/main" xmlns="" id="{614B5D18-AB79-4FF7-B231-E89EAEF53E77}"/>
                      </a:ext>
                    </a:extLst>
                  </p:cNvPr>
                  <p:cNvSpPr/>
                  <p:nvPr/>
                </p:nvSpPr>
                <p:spPr>
                  <a:xfrm>
                    <a:off x="9854901" y="24653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8" name="Freeform: Shape 2967">
                    <a:extLst>
                      <a:ext uri="{FF2B5EF4-FFF2-40B4-BE49-F238E27FC236}">
                        <a16:creationId xmlns:a16="http://schemas.microsoft.com/office/drawing/2014/main" xmlns="" id="{113E4BEE-982C-4847-89D0-1D277C57A292}"/>
                      </a:ext>
                    </a:extLst>
                  </p:cNvPr>
                  <p:cNvSpPr/>
                  <p:nvPr/>
                </p:nvSpPr>
                <p:spPr>
                  <a:xfrm>
                    <a:off x="9857759" y="24711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0960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43" name="Freeform: Shape 2942">
                  <a:extLst>
                    <a:ext uri="{FF2B5EF4-FFF2-40B4-BE49-F238E27FC236}">
                      <a16:creationId xmlns:a16="http://schemas.microsoft.com/office/drawing/2014/main" xmlns="" id="{18E2F191-0EAA-45F3-94FF-00230B9F81B3}"/>
                    </a:ext>
                  </a:extLst>
                </p:cNvPr>
                <p:cNvSpPr/>
                <p:nvPr/>
              </p:nvSpPr>
              <p:spPr>
                <a:xfrm>
                  <a:off x="9937769" y="2597943"/>
                  <a:ext cx="202882" cy="84772"/>
                </a:xfrm>
                <a:custGeom>
                  <a:avLst/>
                  <a:gdLst>
                    <a:gd name="connsiteX0" fmla="*/ 202882 w 202882"/>
                    <a:gd name="connsiteY0" fmla="*/ 53340 h 84772"/>
                    <a:gd name="connsiteX1" fmla="*/ 202882 w 202882"/>
                    <a:gd name="connsiteY1" fmla="*/ 53340 h 84772"/>
                    <a:gd name="connsiteX2" fmla="*/ 202882 w 202882"/>
                    <a:gd name="connsiteY2" fmla="*/ 53340 h 84772"/>
                    <a:gd name="connsiteX3" fmla="*/ 202882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7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7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2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2" y="53340"/>
                      </a:moveTo>
                      <a:cubicBezTo>
                        <a:pt x="202882" y="53340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7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7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2" y="75248"/>
                        <a:pt x="169545" y="67628"/>
                      </a:cubicBezTo>
                      <a:cubicBezTo>
                        <a:pt x="176213" y="70485"/>
                        <a:pt x="183832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3340"/>
                        <a:pt x="202882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44" name="Freeform: Shape 2943">
                  <a:extLst>
                    <a:ext uri="{FF2B5EF4-FFF2-40B4-BE49-F238E27FC236}">
                      <a16:creationId xmlns:a16="http://schemas.microsoft.com/office/drawing/2014/main" xmlns="" id="{26F9D331-B0A4-43FE-B95E-F54EA6E82C04}"/>
                    </a:ext>
                  </a:extLst>
                </p:cNvPr>
                <p:cNvSpPr/>
                <p:nvPr/>
              </p:nvSpPr>
              <p:spPr>
                <a:xfrm>
                  <a:off x="9933007" y="252364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5252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5252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45" name="Freeform: Shape 2944">
                  <a:extLst>
                    <a:ext uri="{FF2B5EF4-FFF2-40B4-BE49-F238E27FC236}">
                      <a16:creationId xmlns:a16="http://schemas.microsoft.com/office/drawing/2014/main" xmlns="" id="{7B8919CB-09AC-4D68-BB22-E07DD0D3562C}"/>
                    </a:ext>
                  </a:extLst>
                </p:cNvPr>
                <p:cNvSpPr/>
                <p:nvPr/>
              </p:nvSpPr>
              <p:spPr>
                <a:xfrm>
                  <a:off x="9920624" y="2473166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46" name="Graphic 7">
                  <a:extLst>
                    <a:ext uri="{FF2B5EF4-FFF2-40B4-BE49-F238E27FC236}">
                      <a16:creationId xmlns:a16="http://schemas.microsoft.com/office/drawing/2014/main" xmlns="" id="{ED7C9CBA-7A59-49B0-8E5B-B94303ED950D}"/>
                    </a:ext>
                  </a:extLst>
                </p:cNvPr>
                <p:cNvGrpSpPr/>
                <p:nvPr/>
              </p:nvGrpSpPr>
              <p:grpSpPr>
                <a:xfrm>
                  <a:off x="9921058" y="2497354"/>
                  <a:ext cx="29548" cy="52963"/>
                  <a:chOff x="9921058" y="2497354"/>
                  <a:chExt cx="29548" cy="52963"/>
                </a:xfrm>
              </p:grpSpPr>
              <p:sp>
                <p:nvSpPr>
                  <p:cNvPr id="2965" name="Freeform: Shape 2964">
                    <a:extLst>
                      <a:ext uri="{FF2B5EF4-FFF2-40B4-BE49-F238E27FC236}">
                        <a16:creationId xmlns:a16="http://schemas.microsoft.com/office/drawing/2014/main" xmlns="" id="{AA69913C-B44A-4AE4-B115-AF7FC24C87E8}"/>
                      </a:ext>
                    </a:extLst>
                  </p:cNvPr>
                  <p:cNvSpPr/>
                  <p:nvPr/>
                </p:nvSpPr>
                <p:spPr>
                  <a:xfrm>
                    <a:off x="9921058" y="2497354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1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6" name="Freeform: Shape 2965">
                    <a:extLst>
                      <a:ext uri="{FF2B5EF4-FFF2-40B4-BE49-F238E27FC236}">
                        <a16:creationId xmlns:a16="http://schemas.microsoft.com/office/drawing/2014/main" xmlns="" id="{0EF245DD-7B40-4FA7-A291-746CE921E5BC}"/>
                      </a:ext>
                    </a:extLst>
                  </p:cNvPr>
                  <p:cNvSpPr/>
                  <p:nvPr/>
                </p:nvSpPr>
                <p:spPr>
                  <a:xfrm>
                    <a:off x="9932130" y="250074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7" name="Graphic 7">
                  <a:extLst>
                    <a:ext uri="{FF2B5EF4-FFF2-40B4-BE49-F238E27FC236}">
                      <a16:creationId xmlns:a16="http://schemas.microsoft.com/office/drawing/2014/main" xmlns="" id="{FD904B66-8F12-4A0F-AE55-10B9D0A392D9}"/>
                    </a:ext>
                  </a:extLst>
                </p:cNvPr>
                <p:cNvGrpSpPr/>
                <p:nvPr/>
              </p:nvGrpSpPr>
              <p:grpSpPr>
                <a:xfrm>
                  <a:off x="9899302" y="2494121"/>
                  <a:ext cx="43963" cy="52387"/>
                  <a:chOff x="9899302" y="2494121"/>
                  <a:chExt cx="43963" cy="52387"/>
                </a:xfrm>
              </p:grpSpPr>
              <p:sp>
                <p:nvSpPr>
                  <p:cNvPr id="2963" name="Freeform: Shape 2962">
                    <a:extLst>
                      <a:ext uri="{FF2B5EF4-FFF2-40B4-BE49-F238E27FC236}">
                        <a16:creationId xmlns:a16="http://schemas.microsoft.com/office/drawing/2014/main" xmlns="" id="{F419269E-45FA-4B90-8D2F-A9F18C1194DE}"/>
                      </a:ext>
                    </a:extLst>
                  </p:cNvPr>
                  <p:cNvSpPr/>
                  <p:nvPr/>
                </p:nvSpPr>
                <p:spPr>
                  <a:xfrm>
                    <a:off x="9899302" y="2494121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4" name="Freeform: Shape 2963">
                    <a:extLst>
                      <a:ext uri="{FF2B5EF4-FFF2-40B4-BE49-F238E27FC236}">
                        <a16:creationId xmlns:a16="http://schemas.microsoft.com/office/drawing/2014/main" xmlns="" id="{996B6525-233B-4118-965B-FB90046A7806}"/>
                      </a:ext>
                    </a:extLst>
                  </p:cNvPr>
                  <p:cNvSpPr/>
                  <p:nvPr/>
                </p:nvSpPr>
                <p:spPr>
                  <a:xfrm>
                    <a:off x="9903479" y="24960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5715"/>
                          <a:pt x="25718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8" name="Graphic 7">
                  <a:extLst>
                    <a:ext uri="{FF2B5EF4-FFF2-40B4-BE49-F238E27FC236}">
                      <a16:creationId xmlns:a16="http://schemas.microsoft.com/office/drawing/2014/main" xmlns="" id="{0E317583-1B5A-46F2-B3D7-08EC97DDBF32}"/>
                    </a:ext>
                  </a:extLst>
                </p:cNvPr>
                <p:cNvGrpSpPr/>
                <p:nvPr/>
              </p:nvGrpSpPr>
              <p:grpSpPr>
                <a:xfrm>
                  <a:off x="9931075" y="2485139"/>
                  <a:ext cx="46756" cy="53749"/>
                  <a:chOff x="9931075" y="2485139"/>
                  <a:chExt cx="46756" cy="53749"/>
                </a:xfrm>
              </p:grpSpPr>
              <p:sp>
                <p:nvSpPr>
                  <p:cNvPr id="2961" name="Freeform: Shape 2960">
                    <a:extLst>
                      <a:ext uri="{FF2B5EF4-FFF2-40B4-BE49-F238E27FC236}">
                        <a16:creationId xmlns:a16="http://schemas.microsoft.com/office/drawing/2014/main" xmlns="" id="{F9A55474-D2C7-45BE-A088-96CC32E8E765}"/>
                      </a:ext>
                    </a:extLst>
                  </p:cNvPr>
                  <p:cNvSpPr/>
                  <p:nvPr/>
                </p:nvSpPr>
                <p:spPr>
                  <a:xfrm>
                    <a:off x="9931075" y="2485139"/>
                    <a:ext cx="46756" cy="53749"/>
                  </a:xfrm>
                  <a:custGeom>
                    <a:avLst/>
                    <a:gdLst>
                      <a:gd name="connsiteX0" fmla="*/ 46699 w 46756"/>
                      <a:gd name="connsiteY0" fmla="*/ 53749 h 53749"/>
                      <a:gd name="connsiteX1" fmla="*/ 27 w 46756"/>
                      <a:gd name="connsiteY1" fmla="*/ 8982 h 53749"/>
                      <a:gd name="connsiteX2" fmla="*/ 46699 w 46756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6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2" name="Freeform: Shape 2961">
                    <a:extLst>
                      <a:ext uri="{FF2B5EF4-FFF2-40B4-BE49-F238E27FC236}">
                        <a16:creationId xmlns:a16="http://schemas.microsoft.com/office/drawing/2014/main" xmlns="" id="{EB6BDFBE-21ED-469D-9778-F0334C513197}"/>
                      </a:ext>
                    </a:extLst>
                  </p:cNvPr>
                  <p:cNvSpPr/>
                  <p:nvPr/>
                </p:nvSpPr>
                <p:spPr>
                  <a:xfrm>
                    <a:off x="9933007" y="24944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9" name="Graphic 7">
                  <a:extLst>
                    <a:ext uri="{FF2B5EF4-FFF2-40B4-BE49-F238E27FC236}">
                      <a16:creationId xmlns:a16="http://schemas.microsoft.com/office/drawing/2014/main" xmlns="" id="{1F260B4D-8F96-41B4-A7CC-AE3D9A617050}"/>
                    </a:ext>
                  </a:extLst>
                </p:cNvPr>
                <p:cNvGrpSpPr/>
                <p:nvPr/>
              </p:nvGrpSpPr>
              <p:grpSpPr>
                <a:xfrm>
                  <a:off x="9936233" y="2445798"/>
                  <a:ext cx="73925" cy="42000"/>
                  <a:chOff x="9936233" y="2445798"/>
                  <a:chExt cx="73925" cy="42000"/>
                </a:xfrm>
              </p:grpSpPr>
              <p:sp>
                <p:nvSpPr>
                  <p:cNvPr id="2959" name="Freeform: Shape 2958">
                    <a:extLst>
                      <a:ext uri="{FF2B5EF4-FFF2-40B4-BE49-F238E27FC236}">
                        <a16:creationId xmlns:a16="http://schemas.microsoft.com/office/drawing/2014/main" xmlns="" id="{CCA39036-F812-4D42-B9A6-ED0AD6308EDE}"/>
                      </a:ext>
                    </a:extLst>
                  </p:cNvPr>
                  <p:cNvSpPr/>
                  <p:nvPr/>
                </p:nvSpPr>
                <p:spPr>
                  <a:xfrm>
                    <a:off x="9936233" y="24457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0" name="Freeform: Shape 2959">
                    <a:extLst>
                      <a:ext uri="{FF2B5EF4-FFF2-40B4-BE49-F238E27FC236}">
                        <a16:creationId xmlns:a16="http://schemas.microsoft.com/office/drawing/2014/main" xmlns="" id="{23AA3794-0EEC-4702-AE53-28C137114D39}"/>
                      </a:ext>
                    </a:extLst>
                  </p:cNvPr>
                  <p:cNvSpPr/>
                  <p:nvPr/>
                </p:nvSpPr>
                <p:spPr>
                  <a:xfrm>
                    <a:off x="9947634" y="24493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0" name="Graphic 7">
                  <a:extLst>
                    <a:ext uri="{FF2B5EF4-FFF2-40B4-BE49-F238E27FC236}">
                      <a16:creationId xmlns:a16="http://schemas.microsoft.com/office/drawing/2014/main" xmlns="" id="{03ED23BE-9D12-415A-8B21-D506D1F7FA09}"/>
                    </a:ext>
                  </a:extLst>
                </p:cNvPr>
                <p:cNvGrpSpPr/>
                <p:nvPr/>
              </p:nvGrpSpPr>
              <p:grpSpPr>
                <a:xfrm>
                  <a:off x="9866332" y="2445921"/>
                  <a:ext cx="81760" cy="47375"/>
                  <a:chOff x="9866332" y="2445921"/>
                  <a:chExt cx="81760" cy="47375"/>
                </a:xfrm>
              </p:grpSpPr>
              <p:sp>
                <p:nvSpPr>
                  <p:cNvPr id="2957" name="Freeform: Shape 2956">
                    <a:extLst>
                      <a:ext uri="{FF2B5EF4-FFF2-40B4-BE49-F238E27FC236}">
                        <a16:creationId xmlns:a16="http://schemas.microsoft.com/office/drawing/2014/main" xmlns="" id="{73C10F95-A742-45D0-BA1C-A813F6D69170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459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8" name="Freeform: Shape 2957">
                    <a:extLst>
                      <a:ext uri="{FF2B5EF4-FFF2-40B4-BE49-F238E27FC236}">
                        <a16:creationId xmlns:a16="http://schemas.microsoft.com/office/drawing/2014/main" xmlns="" id="{95511CFD-A667-44C1-B434-D6A1D407BF7E}"/>
                      </a:ext>
                    </a:extLst>
                  </p:cNvPr>
                  <p:cNvSpPr/>
                  <p:nvPr/>
                </p:nvSpPr>
                <p:spPr>
                  <a:xfrm>
                    <a:off x="9867284" y="245083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1" name="Graphic 7">
                  <a:extLst>
                    <a:ext uri="{FF2B5EF4-FFF2-40B4-BE49-F238E27FC236}">
                      <a16:creationId xmlns:a16="http://schemas.microsoft.com/office/drawing/2014/main" xmlns="" id="{16410961-564F-43FB-99D7-8ACDC18DEC02}"/>
                    </a:ext>
                  </a:extLst>
                </p:cNvPr>
                <p:cNvGrpSpPr/>
                <p:nvPr/>
              </p:nvGrpSpPr>
              <p:grpSpPr>
                <a:xfrm>
                  <a:off x="9928734" y="2479876"/>
                  <a:ext cx="80472" cy="57106"/>
                  <a:chOff x="9928734" y="2479876"/>
                  <a:chExt cx="80472" cy="57106"/>
                </a:xfrm>
              </p:grpSpPr>
              <p:sp>
                <p:nvSpPr>
                  <p:cNvPr id="2955" name="Freeform: Shape 2954">
                    <a:extLst>
                      <a:ext uri="{FF2B5EF4-FFF2-40B4-BE49-F238E27FC236}">
                        <a16:creationId xmlns:a16="http://schemas.microsoft.com/office/drawing/2014/main" xmlns="" id="{82EE5D1C-C5BB-487D-8C88-C3C3C6A1B67D}"/>
                      </a:ext>
                    </a:extLst>
                  </p:cNvPr>
                  <p:cNvSpPr/>
                  <p:nvPr/>
                </p:nvSpPr>
                <p:spPr>
                  <a:xfrm>
                    <a:off x="9928734" y="2479876"/>
                    <a:ext cx="80472" cy="57106"/>
                  </a:xfrm>
                  <a:custGeom>
                    <a:avLst/>
                    <a:gdLst>
                      <a:gd name="connsiteX0" fmla="*/ 80472 w 80472"/>
                      <a:gd name="connsiteY0" fmla="*/ 57107 h 57106"/>
                      <a:gd name="connsiteX1" fmla="*/ 11892 w 80472"/>
                      <a:gd name="connsiteY1" fmla="*/ 4719 h 57106"/>
                      <a:gd name="connsiteX2" fmla="*/ 80472 w 80472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2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4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6" name="Freeform: Shape 2955">
                    <a:extLst>
                      <a:ext uri="{FF2B5EF4-FFF2-40B4-BE49-F238E27FC236}">
                        <a16:creationId xmlns:a16="http://schemas.microsoft.com/office/drawing/2014/main" xmlns="" id="{6BFAC740-686D-47FB-B679-ABA5C2C682DF}"/>
                      </a:ext>
                    </a:extLst>
                  </p:cNvPr>
                  <p:cNvSpPr/>
                  <p:nvPr/>
                </p:nvSpPr>
                <p:spPr>
                  <a:xfrm>
                    <a:off x="9942347" y="2484847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2" name="Graphic 7">
                  <a:extLst>
                    <a:ext uri="{FF2B5EF4-FFF2-40B4-BE49-F238E27FC236}">
                      <a16:creationId xmlns:a16="http://schemas.microsoft.com/office/drawing/2014/main" xmlns="" id="{9F8F8055-F0CF-4A90-B35F-827B40B4809E}"/>
                    </a:ext>
                  </a:extLst>
                </p:cNvPr>
                <p:cNvGrpSpPr/>
                <p:nvPr/>
              </p:nvGrpSpPr>
              <p:grpSpPr>
                <a:xfrm>
                  <a:off x="9866332" y="2480907"/>
                  <a:ext cx="74129" cy="45598"/>
                  <a:chOff x="9866332" y="2480907"/>
                  <a:chExt cx="74129" cy="45598"/>
                </a:xfrm>
              </p:grpSpPr>
              <p:sp>
                <p:nvSpPr>
                  <p:cNvPr id="2953" name="Freeform: Shape 2952">
                    <a:extLst>
                      <a:ext uri="{FF2B5EF4-FFF2-40B4-BE49-F238E27FC236}">
                        <a16:creationId xmlns:a16="http://schemas.microsoft.com/office/drawing/2014/main" xmlns="" id="{24FF0BFF-5058-41AD-8789-3311938CB693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809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4" name="Freeform: Shape 2953">
                    <a:extLst>
                      <a:ext uri="{FF2B5EF4-FFF2-40B4-BE49-F238E27FC236}">
                        <a16:creationId xmlns:a16="http://schemas.microsoft.com/office/drawing/2014/main" xmlns="" id="{09230DAB-17DC-4634-9AEC-335E65EA6D5C}"/>
                      </a:ext>
                    </a:extLst>
                  </p:cNvPr>
                  <p:cNvSpPr/>
                  <p:nvPr/>
                </p:nvSpPr>
                <p:spPr>
                  <a:xfrm>
                    <a:off x="9868237" y="24885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8" name="Graphic 7">
                <a:extLst>
                  <a:ext uri="{FF2B5EF4-FFF2-40B4-BE49-F238E27FC236}">
                    <a16:creationId xmlns:a16="http://schemas.microsoft.com/office/drawing/2014/main" xmlns="" id="{E35B999E-C1CE-4158-82AD-0DB141C83F41}"/>
                  </a:ext>
                </a:extLst>
              </p:cNvPr>
              <p:cNvGrpSpPr/>
              <p:nvPr/>
            </p:nvGrpSpPr>
            <p:grpSpPr>
              <a:xfrm>
                <a:off x="10691197" y="2362199"/>
                <a:ext cx="351472" cy="430053"/>
                <a:chOff x="10691197" y="2362199"/>
                <a:chExt cx="351472" cy="430053"/>
              </a:xfrm>
            </p:grpSpPr>
            <p:sp>
              <p:nvSpPr>
                <p:cNvPr id="2924" name="Freeform: Shape 2923">
                  <a:extLst>
                    <a:ext uri="{FF2B5EF4-FFF2-40B4-BE49-F238E27FC236}">
                      <a16:creationId xmlns:a16="http://schemas.microsoft.com/office/drawing/2014/main" xmlns="" id="{A5E8265E-8E7A-4C6F-8258-26B8FC3D933C}"/>
                    </a:ext>
                  </a:extLst>
                </p:cNvPr>
                <p:cNvSpPr/>
                <p:nvPr/>
              </p:nvSpPr>
              <p:spPr>
                <a:xfrm>
                  <a:off x="10695007" y="2722721"/>
                  <a:ext cx="347662" cy="69532"/>
                </a:xfrm>
                <a:custGeom>
                  <a:avLst/>
                  <a:gdLst>
                    <a:gd name="connsiteX0" fmla="*/ 297180 w 347662"/>
                    <a:gd name="connsiteY0" fmla="*/ 50482 h 69532"/>
                    <a:gd name="connsiteX1" fmla="*/ 347663 w 347662"/>
                    <a:gd name="connsiteY1" fmla="*/ 49530 h 69532"/>
                    <a:gd name="connsiteX2" fmla="*/ 306705 w 347662"/>
                    <a:gd name="connsiteY2" fmla="*/ 20955 h 69532"/>
                    <a:gd name="connsiteX3" fmla="*/ 248603 w 347662"/>
                    <a:gd name="connsiteY3" fmla="*/ 19050 h 69532"/>
                    <a:gd name="connsiteX4" fmla="*/ 173355 w 347662"/>
                    <a:gd name="connsiteY4" fmla="*/ 0 h 69532"/>
                    <a:gd name="connsiteX5" fmla="*/ 0 w 347662"/>
                    <a:gd name="connsiteY5" fmla="*/ 0 h 69532"/>
                    <a:gd name="connsiteX6" fmla="*/ 20003 w 347662"/>
                    <a:gd name="connsiteY6" fmla="*/ 0 h 69532"/>
                    <a:gd name="connsiteX7" fmla="*/ 20003 w 347662"/>
                    <a:gd name="connsiteY7" fmla="*/ 4763 h 69532"/>
                    <a:gd name="connsiteX8" fmla="*/ 87630 w 347662"/>
                    <a:gd name="connsiteY8" fmla="*/ 63817 h 69532"/>
                    <a:gd name="connsiteX9" fmla="*/ 87630 w 347662"/>
                    <a:gd name="connsiteY9" fmla="*/ 63817 h 69532"/>
                    <a:gd name="connsiteX10" fmla="*/ 87630 w 347662"/>
                    <a:gd name="connsiteY10" fmla="*/ 63817 h 69532"/>
                    <a:gd name="connsiteX11" fmla="*/ 96203 w 347662"/>
                    <a:gd name="connsiteY11" fmla="*/ 66675 h 69532"/>
                    <a:gd name="connsiteX12" fmla="*/ 110490 w 347662"/>
                    <a:gd name="connsiteY12" fmla="*/ 69533 h 69532"/>
                    <a:gd name="connsiteX13" fmla="*/ 110490 w 347662"/>
                    <a:gd name="connsiteY13" fmla="*/ 69533 h 69532"/>
                    <a:gd name="connsiteX14" fmla="*/ 279082 w 347662"/>
                    <a:gd name="connsiteY14" fmla="*/ 69533 h 69532"/>
                    <a:gd name="connsiteX15" fmla="*/ 297180 w 347662"/>
                    <a:gd name="connsiteY15" fmla="*/ 50482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7662" h="69532">
                      <a:moveTo>
                        <a:pt x="297180" y="50482"/>
                      </a:moveTo>
                      <a:cubicBezTo>
                        <a:pt x="297180" y="50482"/>
                        <a:pt x="305753" y="51435"/>
                        <a:pt x="347663" y="49530"/>
                      </a:cubicBezTo>
                      <a:cubicBezTo>
                        <a:pt x="347663" y="49530"/>
                        <a:pt x="330518" y="39052"/>
                        <a:pt x="306705" y="20955"/>
                      </a:cubicBezTo>
                      <a:cubicBezTo>
                        <a:pt x="272415" y="19050"/>
                        <a:pt x="256222" y="19050"/>
                        <a:pt x="248603" y="19050"/>
                      </a:cubicBezTo>
                      <a:cubicBezTo>
                        <a:pt x="241935" y="16192"/>
                        <a:pt x="197168" y="0"/>
                        <a:pt x="173355" y="0"/>
                      </a:cubicBezTo>
                      <a:cubicBezTo>
                        <a:pt x="146685" y="0"/>
                        <a:pt x="0" y="0"/>
                        <a:pt x="0" y="0"/>
                      </a:cubicBezTo>
                      <a:lnTo>
                        <a:pt x="20003" y="0"/>
                      </a:lnTo>
                      <a:cubicBezTo>
                        <a:pt x="16193" y="0"/>
                        <a:pt x="16193" y="952"/>
                        <a:pt x="20003" y="4763"/>
                      </a:cubicBezTo>
                      <a:cubicBezTo>
                        <a:pt x="20003" y="4763"/>
                        <a:pt x="75247" y="59055"/>
                        <a:pt x="87630" y="63817"/>
                      </a:cubicBezTo>
                      <a:lnTo>
                        <a:pt x="87630" y="63817"/>
                      </a:lnTo>
                      <a:cubicBezTo>
                        <a:pt x="87630" y="63817"/>
                        <a:pt x="87630" y="63817"/>
                        <a:pt x="87630" y="63817"/>
                      </a:cubicBezTo>
                      <a:cubicBezTo>
                        <a:pt x="90488" y="64770"/>
                        <a:pt x="93345" y="65722"/>
                        <a:pt x="96203" y="66675"/>
                      </a:cubicBezTo>
                      <a:cubicBezTo>
                        <a:pt x="102870" y="68580"/>
                        <a:pt x="107632" y="69533"/>
                        <a:pt x="110490" y="69533"/>
                      </a:cubicBezTo>
                      <a:lnTo>
                        <a:pt x="110490" y="69533"/>
                      </a:lnTo>
                      <a:cubicBezTo>
                        <a:pt x="110490" y="69533"/>
                        <a:pt x="252413" y="69533"/>
                        <a:pt x="279082" y="69533"/>
                      </a:cubicBezTo>
                      <a:cubicBezTo>
                        <a:pt x="312420" y="69533"/>
                        <a:pt x="297180" y="50482"/>
                        <a:pt x="297180" y="50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25" name="Freeform: Shape 2924">
                  <a:extLst>
                    <a:ext uri="{FF2B5EF4-FFF2-40B4-BE49-F238E27FC236}">
                      <a16:creationId xmlns:a16="http://schemas.microsoft.com/office/drawing/2014/main" xmlns="" id="{F5CC0E45-3454-4722-9C03-E20653DEBC89}"/>
                    </a:ext>
                  </a:extLst>
                </p:cNvPr>
                <p:cNvSpPr/>
                <p:nvPr/>
              </p:nvSpPr>
              <p:spPr>
                <a:xfrm>
                  <a:off x="10691197" y="2410301"/>
                  <a:ext cx="119062" cy="381423"/>
                </a:xfrm>
                <a:custGeom>
                  <a:avLst/>
                  <a:gdLst>
                    <a:gd name="connsiteX0" fmla="*/ 84772 w 119062"/>
                    <a:gd name="connsiteY0" fmla="*/ 113348 h 381423"/>
                    <a:gd name="connsiteX1" fmla="*/ 79057 w 119062"/>
                    <a:gd name="connsiteY1" fmla="*/ 0 h 381423"/>
                    <a:gd name="connsiteX2" fmla="*/ 77153 w 119062"/>
                    <a:gd name="connsiteY2" fmla="*/ 0 h 381423"/>
                    <a:gd name="connsiteX3" fmla="*/ 81915 w 119062"/>
                    <a:gd name="connsiteY3" fmla="*/ 114300 h 381423"/>
                    <a:gd name="connsiteX4" fmla="*/ 114300 w 119062"/>
                    <a:gd name="connsiteY4" fmla="*/ 178117 h 381423"/>
                    <a:gd name="connsiteX5" fmla="*/ 114300 w 119062"/>
                    <a:gd name="connsiteY5" fmla="*/ 365760 h 381423"/>
                    <a:gd name="connsiteX6" fmla="*/ 114300 w 119062"/>
                    <a:gd name="connsiteY6" fmla="*/ 365760 h 381423"/>
                    <a:gd name="connsiteX7" fmla="*/ 109538 w 119062"/>
                    <a:gd name="connsiteY7" fmla="*/ 373380 h 381423"/>
                    <a:gd name="connsiteX8" fmla="*/ 104775 w 119062"/>
                    <a:gd name="connsiteY8" fmla="*/ 375285 h 381423"/>
                    <a:gd name="connsiteX9" fmla="*/ 104775 w 119062"/>
                    <a:gd name="connsiteY9" fmla="*/ 375285 h 381423"/>
                    <a:gd name="connsiteX10" fmla="*/ 104775 w 119062"/>
                    <a:gd name="connsiteY10" fmla="*/ 375285 h 381423"/>
                    <a:gd name="connsiteX11" fmla="*/ 80010 w 119062"/>
                    <a:gd name="connsiteY11" fmla="*/ 372428 h 381423"/>
                    <a:gd name="connsiteX12" fmla="*/ 9525 w 119062"/>
                    <a:gd name="connsiteY12" fmla="*/ 331470 h 381423"/>
                    <a:gd name="connsiteX13" fmla="*/ 2857 w 119062"/>
                    <a:gd name="connsiteY13" fmla="*/ 320992 h 381423"/>
                    <a:gd name="connsiteX14" fmla="*/ 2857 w 119062"/>
                    <a:gd name="connsiteY14" fmla="*/ 320992 h 381423"/>
                    <a:gd name="connsiteX15" fmla="*/ 2857 w 119062"/>
                    <a:gd name="connsiteY15" fmla="*/ 128588 h 381423"/>
                    <a:gd name="connsiteX16" fmla="*/ 34290 w 119062"/>
                    <a:gd name="connsiteY16" fmla="*/ 92392 h 381423"/>
                    <a:gd name="connsiteX17" fmla="*/ 40005 w 119062"/>
                    <a:gd name="connsiteY17" fmla="*/ 0 h 381423"/>
                    <a:gd name="connsiteX18" fmla="*/ 38100 w 119062"/>
                    <a:gd name="connsiteY18" fmla="*/ 0 h 381423"/>
                    <a:gd name="connsiteX19" fmla="*/ 32385 w 119062"/>
                    <a:gd name="connsiteY19" fmla="*/ 90488 h 381423"/>
                    <a:gd name="connsiteX20" fmla="*/ 0 w 119062"/>
                    <a:gd name="connsiteY20" fmla="*/ 128588 h 381423"/>
                    <a:gd name="connsiteX21" fmla="*/ 0 w 119062"/>
                    <a:gd name="connsiteY21" fmla="*/ 323850 h 381423"/>
                    <a:gd name="connsiteX22" fmla="*/ 0 w 119062"/>
                    <a:gd name="connsiteY22" fmla="*/ 323850 h 381423"/>
                    <a:gd name="connsiteX23" fmla="*/ 7620 w 119062"/>
                    <a:gd name="connsiteY23" fmla="*/ 334328 h 381423"/>
                    <a:gd name="connsiteX24" fmla="*/ 81915 w 119062"/>
                    <a:gd name="connsiteY24" fmla="*/ 377190 h 381423"/>
                    <a:gd name="connsiteX25" fmla="*/ 107632 w 119062"/>
                    <a:gd name="connsiteY25" fmla="*/ 380048 h 381423"/>
                    <a:gd name="connsiteX26" fmla="*/ 107632 w 119062"/>
                    <a:gd name="connsiteY26" fmla="*/ 380048 h 381423"/>
                    <a:gd name="connsiteX27" fmla="*/ 107632 w 119062"/>
                    <a:gd name="connsiteY27" fmla="*/ 380048 h 381423"/>
                    <a:gd name="connsiteX28" fmla="*/ 113347 w 119062"/>
                    <a:gd name="connsiteY28" fmla="*/ 378142 h 381423"/>
                    <a:gd name="connsiteX29" fmla="*/ 119063 w 119062"/>
                    <a:gd name="connsiteY29" fmla="*/ 369570 h 381423"/>
                    <a:gd name="connsiteX30" fmla="*/ 119063 w 119062"/>
                    <a:gd name="connsiteY30" fmla="*/ 369570 h 381423"/>
                    <a:gd name="connsiteX31" fmla="*/ 119063 w 119062"/>
                    <a:gd name="connsiteY31" fmla="*/ 180023 h 381423"/>
                    <a:gd name="connsiteX32" fmla="*/ 84772 w 119062"/>
                    <a:gd name="connsiteY32" fmla="*/ 113348 h 38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062" h="381423">
                      <a:moveTo>
                        <a:pt x="84772" y="113348"/>
                      </a:moveTo>
                      <a:cubicBezTo>
                        <a:pt x="84772" y="113348"/>
                        <a:pt x="87630" y="102870"/>
                        <a:pt x="79057" y="0"/>
                      </a:cubicBezTo>
                      <a:lnTo>
                        <a:pt x="77153" y="0"/>
                      </a:lnTo>
                      <a:cubicBezTo>
                        <a:pt x="85725" y="97155"/>
                        <a:pt x="81915" y="114300"/>
                        <a:pt x="81915" y="114300"/>
                      </a:cubicBezTo>
                      <a:cubicBezTo>
                        <a:pt x="81915" y="114300"/>
                        <a:pt x="114300" y="143827"/>
                        <a:pt x="114300" y="178117"/>
                      </a:cubicBezTo>
                      <a:cubicBezTo>
                        <a:pt x="114300" y="206692"/>
                        <a:pt x="114300" y="365760"/>
                        <a:pt x="114300" y="365760"/>
                      </a:cubicBezTo>
                      <a:lnTo>
                        <a:pt x="114300" y="365760"/>
                      </a:lnTo>
                      <a:cubicBezTo>
                        <a:pt x="114300" y="368617"/>
                        <a:pt x="112395" y="371475"/>
                        <a:pt x="109538" y="373380"/>
                      </a:cubicBezTo>
                      <a:cubicBezTo>
                        <a:pt x="107632" y="374333"/>
                        <a:pt x="106680" y="375285"/>
                        <a:pt x="104775" y="375285"/>
                      </a:cubicBezTo>
                      <a:cubicBezTo>
                        <a:pt x="104775" y="375285"/>
                        <a:pt x="104775" y="375285"/>
                        <a:pt x="104775" y="375285"/>
                      </a:cubicBezTo>
                      <a:lnTo>
                        <a:pt x="104775" y="375285"/>
                      </a:lnTo>
                      <a:cubicBezTo>
                        <a:pt x="97155" y="377190"/>
                        <a:pt x="87630" y="376238"/>
                        <a:pt x="80010" y="372428"/>
                      </a:cubicBezTo>
                      <a:lnTo>
                        <a:pt x="9525" y="331470"/>
                      </a:lnTo>
                      <a:cubicBezTo>
                        <a:pt x="4763" y="328613"/>
                        <a:pt x="1905" y="324803"/>
                        <a:pt x="2857" y="320992"/>
                      </a:cubicBezTo>
                      <a:lnTo>
                        <a:pt x="2857" y="320992"/>
                      </a:lnTo>
                      <a:cubicBezTo>
                        <a:pt x="2857" y="320992"/>
                        <a:pt x="2857" y="157163"/>
                        <a:pt x="2857" y="128588"/>
                      </a:cubicBezTo>
                      <a:cubicBezTo>
                        <a:pt x="2857" y="102870"/>
                        <a:pt x="30480" y="93345"/>
                        <a:pt x="34290" y="92392"/>
                      </a:cubicBezTo>
                      <a:cubicBezTo>
                        <a:pt x="34290" y="81915"/>
                        <a:pt x="35242" y="51435"/>
                        <a:pt x="40005" y="0"/>
                      </a:cubicBezTo>
                      <a:lnTo>
                        <a:pt x="38100" y="0"/>
                      </a:lnTo>
                      <a:cubicBezTo>
                        <a:pt x="33338" y="55245"/>
                        <a:pt x="32385" y="79058"/>
                        <a:pt x="32385" y="90488"/>
                      </a:cubicBezTo>
                      <a:cubicBezTo>
                        <a:pt x="27622" y="91440"/>
                        <a:pt x="0" y="101917"/>
                        <a:pt x="0" y="128588"/>
                      </a:cubicBezTo>
                      <a:cubicBezTo>
                        <a:pt x="0" y="159067"/>
                        <a:pt x="0" y="323850"/>
                        <a:pt x="0" y="323850"/>
                      </a:cubicBezTo>
                      <a:lnTo>
                        <a:pt x="0" y="323850"/>
                      </a:lnTo>
                      <a:cubicBezTo>
                        <a:pt x="0" y="327660"/>
                        <a:pt x="1905" y="331470"/>
                        <a:pt x="7620" y="334328"/>
                      </a:cubicBezTo>
                      <a:lnTo>
                        <a:pt x="81915" y="377190"/>
                      </a:lnTo>
                      <a:cubicBezTo>
                        <a:pt x="89535" y="381000"/>
                        <a:pt x="100013" y="382905"/>
                        <a:pt x="107632" y="380048"/>
                      </a:cubicBezTo>
                      <a:lnTo>
                        <a:pt x="107632" y="380048"/>
                      </a:lnTo>
                      <a:cubicBezTo>
                        <a:pt x="107632" y="380048"/>
                        <a:pt x="107632" y="380048"/>
                        <a:pt x="107632" y="380048"/>
                      </a:cubicBezTo>
                      <a:cubicBezTo>
                        <a:pt x="109538" y="379095"/>
                        <a:pt x="111442" y="379095"/>
                        <a:pt x="113347" y="378142"/>
                      </a:cubicBezTo>
                      <a:cubicBezTo>
                        <a:pt x="117157" y="376238"/>
                        <a:pt x="119063" y="373380"/>
                        <a:pt x="119063" y="369570"/>
                      </a:cubicBezTo>
                      <a:lnTo>
                        <a:pt x="119063" y="369570"/>
                      </a:lnTo>
                      <a:cubicBezTo>
                        <a:pt x="119063" y="369570"/>
                        <a:pt x="119063" y="209550"/>
                        <a:pt x="119063" y="180023"/>
                      </a:cubicBezTo>
                      <a:cubicBezTo>
                        <a:pt x="118110" y="143827"/>
                        <a:pt x="84772" y="113348"/>
                        <a:pt x="84772" y="1133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26" name="Freeform: Shape 2925">
                  <a:extLst>
                    <a:ext uri="{FF2B5EF4-FFF2-40B4-BE49-F238E27FC236}">
                      <a16:creationId xmlns:a16="http://schemas.microsoft.com/office/drawing/2014/main" xmlns="" id="{66645260-2E08-4F8A-966F-4497AEF1B56A}"/>
                    </a:ext>
                  </a:extLst>
                </p:cNvPr>
                <p:cNvSpPr/>
                <p:nvPr/>
              </p:nvSpPr>
              <p:spPr>
                <a:xfrm>
                  <a:off x="10695555" y="2721877"/>
                  <a:ext cx="107733" cy="61694"/>
                </a:xfrm>
                <a:custGeom>
                  <a:avLst/>
                  <a:gdLst>
                    <a:gd name="connsiteX0" fmla="*/ 103274 w 107733"/>
                    <a:gd name="connsiteY0" fmla="*/ 58946 h 61694"/>
                    <a:gd name="connsiteX1" fmla="*/ 74699 w 107733"/>
                    <a:gd name="connsiteY1" fmla="*/ 57993 h 61694"/>
                    <a:gd name="connsiteX2" fmla="*/ 7072 w 107733"/>
                    <a:gd name="connsiteY2" fmla="*/ 18941 h 61694"/>
                    <a:gd name="connsiteX3" fmla="*/ 5167 w 107733"/>
                    <a:gd name="connsiteY3" fmla="*/ 2748 h 61694"/>
                    <a:gd name="connsiteX4" fmla="*/ 33742 w 107733"/>
                    <a:gd name="connsiteY4" fmla="*/ 3701 h 61694"/>
                    <a:gd name="connsiteX5" fmla="*/ 101370 w 107733"/>
                    <a:gd name="connsiteY5" fmla="*/ 42753 h 61694"/>
                    <a:gd name="connsiteX6" fmla="*/ 103274 w 107733"/>
                    <a:gd name="connsiteY6" fmla="*/ 58946 h 61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33" h="61694">
                      <a:moveTo>
                        <a:pt x="103274" y="58946"/>
                      </a:moveTo>
                      <a:cubicBezTo>
                        <a:pt x="95655" y="62756"/>
                        <a:pt x="83272" y="62756"/>
                        <a:pt x="74699" y="57993"/>
                      </a:cubicBezTo>
                      <a:lnTo>
                        <a:pt x="7072" y="18941"/>
                      </a:lnTo>
                      <a:cubicBezTo>
                        <a:pt x="-1501" y="14178"/>
                        <a:pt x="-2453" y="6558"/>
                        <a:pt x="5167" y="2748"/>
                      </a:cubicBezTo>
                      <a:cubicBezTo>
                        <a:pt x="12787" y="-1062"/>
                        <a:pt x="25170" y="-1062"/>
                        <a:pt x="33742" y="3701"/>
                      </a:cubicBezTo>
                      <a:lnTo>
                        <a:pt x="101370" y="42753"/>
                      </a:lnTo>
                      <a:cubicBezTo>
                        <a:pt x="108989" y="47516"/>
                        <a:pt x="109942" y="55136"/>
                        <a:pt x="103274" y="58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27" name="Graphic 7">
                  <a:extLst>
                    <a:ext uri="{FF2B5EF4-FFF2-40B4-BE49-F238E27FC236}">
                      <a16:creationId xmlns:a16="http://schemas.microsoft.com/office/drawing/2014/main" xmlns="" id="{1ABE4445-32D9-4722-88BD-C1592D016B66}"/>
                    </a:ext>
                  </a:extLst>
                </p:cNvPr>
                <p:cNvGrpSpPr/>
                <p:nvPr/>
              </p:nvGrpSpPr>
              <p:grpSpPr>
                <a:xfrm>
                  <a:off x="10702626" y="2537221"/>
                  <a:ext cx="93345" cy="223599"/>
                  <a:chOff x="10702626" y="2537221"/>
                  <a:chExt cx="93345" cy="223599"/>
                </a:xfrm>
              </p:grpSpPr>
              <p:sp>
                <p:nvSpPr>
                  <p:cNvPr id="2937" name="Freeform: Shape 2936">
                    <a:extLst>
                      <a:ext uri="{FF2B5EF4-FFF2-40B4-BE49-F238E27FC236}">
                        <a16:creationId xmlns:a16="http://schemas.microsoft.com/office/drawing/2014/main" xmlns="" id="{D0D474AF-058D-4ADC-8882-AD6BB11AC087}"/>
                      </a:ext>
                    </a:extLst>
                  </p:cNvPr>
                  <p:cNvSpPr/>
                  <p:nvPr/>
                </p:nvSpPr>
                <p:spPr>
                  <a:xfrm>
                    <a:off x="10704278" y="2537221"/>
                    <a:ext cx="91693" cy="223599"/>
                  </a:xfrm>
                  <a:custGeom>
                    <a:avLst/>
                    <a:gdLst>
                      <a:gd name="connsiteX0" fmla="*/ 28828 w 91693"/>
                      <a:gd name="connsiteY0" fmla="*/ 110252 h 223599"/>
                      <a:gd name="connsiteX1" fmla="*/ 52641 w 91693"/>
                      <a:gd name="connsiteY1" fmla="*/ 124539 h 223599"/>
                      <a:gd name="connsiteX2" fmla="*/ 79311 w 91693"/>
                      <a:gd name="connsiteY2" fmla="*/ 140732 h 223599"/>
                      <a:gd name="connsiteX3" fmla="*/ 80263 w 91693"/>
                      <a:gd name="connsiteY3" fmla="*/ 145494 h 223599"/>
                      <a:gd name="connsiteX4" fmla="*/ 89788 w 91693"/>
                      <a:gd name="connsiteY4" fmla="*/ 139779 h 223599"/>
                      <a:gd name="connsiteX5" fmla="*/ 91693 w 91693"/>
                      <a:gd name="connsiteY5" fmla="*/ 132159 h 223599"/>
                      <a:gd name="connsiteX6" fmla="*/ 85978 w 91693"/>
                      <a:gd name="connsiteY6" fmla="*/ 116919 h 223599"/>
                      <a:gd name="connsiteX7" fmla="*/ 50736 w 91693"/>
                      <a:gd name="connsiteY7" fmla="*/ 94059 h 223599"/>
                      <a:gd name="connsiteX8" fmla="*/ 26923 w 91693"/>
                      <a:gd name="connsiteY8" fmla="*/ 79772 h 223599"/>
                      <a:gd name="connsiteX9" fmla="*/ 25971 w 91693"/>
                      <a:gd name="connsiteY9" fmla="*/ 75962 h 223599"/>
                      <a:gd name="connsiteX10" fmla="*/ 26923 w 91693"/>
                      <a:gd name="connsiteY10" fmla="*/ 73104 h 223599"/>
                      <a:gd name="connsiteX11" fmla="*/ 50736 w 91693"/>
                      <a:gd name="connsiteY11" fmla="*/ 87392 h 223599"/>
                      <a:gd name="connsiteX12" fmla="*/ 77406 w 91693"/>
                      <a:gd name="connsiteY12" fmla="*/ 103584 h 223599"/>
                      <a:gd name="connsiteX13" fmla="*/ 79311 w 91693"/>
                      <a:gd name="connsiteY13" fmla="*/ 108347 h 223599"/>
                      <a:gd name="connsiteX14" fmla="*/ 88836 w 91693"/>
                      <a:gd name="connsiteY14" fmla="*/ 101679 h 223599"/>
                      <a:gd name="connsiteX15" fmla="*/ 88836 w 91693"/>
                      <a:gd name="connsiteY15" fmla="*/ 101679 h 223599"/>
                      <a:gd name="connsiteX16" fmla="*/ 89788 w 91693"/>
                      <a:gd name="connsiteY16" fmla="*/ 95012 h 223599"/>
                      <a:gd name="connsiteX17" fmla="*/ 84073 w 91693"/>
                      <a:gd name="connsiteY17" fmla="*/ 79772 h 223599"/>
                      <a:gd name="connsiteX18" fmla="*/ 48831 w 91693"/>
                      <a:gd name="connsiteY18" fmla="*/ 56912 h 223599"/>
                      <a:gd name="connsiteX19" fmla="*/ 27876 w 91693"/>
                      <a:gd name="connsiteY19" fmla="*/ 45482 h 223599"/>
                      <a:gd name="connsiteX20" fmla="*/ 30733 w 91693"/>
                      <a:gd name="connsiteY20" fmla="*/ 39767 h 223599"/>
                      <a:gd name="connsiteX21" fmla="*/ 30733 w 91693"/>
                      <a:gd name="connsiteY21" fmla="*/ 39767 h 223599"/>
                      <a:gd name="connsiteX22" fmla="*/ 30733 w 91693"/>
                      <a:gd name="connsiteY22" fmla="*/ 35957 h 223599"/>
                      <a:gd name="connsiteX23" fmla="*/ 13588 w 91693"/>
                      <a:gd name="connsiteY23" fmla="*/ 714 h 223599"/>
                      <a:gd name="connsiteX24" fmla="*/ 9778 w 91693"/>
                      <a:gd name="connsiteY24" fmla="*/ 714 h 223599"/>
                      <a:gd name="connsiteX25" fmla="*/ 9778 w 91693"/>
                      <a:gd name="connsiteY25" fmla="*/ 714 h 223599"/>
                      <a:gd name="connsiteX26" fmla="*/ 9778 w 91693"/>
                      <a:gd name="connsiteY26" fmla="*/ 714 h 223599"/>
                      <a:gd name="connsiteX27" fmla="*/ 9778 w 91693"/>
                      <a:gd name="connsiteY27" fmla="*/ 714 h 223599"/>
                      <a:gd name="connsiteX28" fmla="*/ 253 w 91693"/>
                      <a:gd name="connsiteY28" fmla="*/ 11192 h 223599"/>
                      <a:gd name="connsiteX29" fmla="*/ 3111 w 91693"/>
                      <a:gd name="connsiteY29" fmla="*/ 16907 h 223599"/>
                      <a:gd name="connsiteX30" fmla="*/ 3111 w 91693"/>
                      <a:gd name="connsiteY30" fmla="*/ 23574 h 223599"/>
                      <a:gd name="connsiteX31" fmla="*/ 12636 w 91693"/>
                      <a:gd name="connsiteY31" fmla="*/ 36909 h 223599"/>
                      <a:gd name="connsiteX32" fmla="*/ 17398 w 91693"/>
                      <a:gd name="connsiteY32" fmla="*/ 47387 h 223599"/>
                      <a:gd name="connsiteX33" fmla="*/ 50736 w 91693"/>
                      <a:gd name="connsiteY33" fmla="*/ 69294 h 223599"/>
                      <a:gd name="connsiteX34" fmla="*/ 76453 w 91693"/>
                      <a:gd name="connsiteY34" fmla="*/ 84534 h 223599"/>
                      <a:gd name="connsiteX35" fmla="*/ 77406 w 91693"/>
                      <a:gd name="connsiteY35" fmla="*/ 89297 h 223599"/>
                      <a:gd name="connsiteX36" fmla="*/ 76453 w 91693"/>
                      <a:gd name="connsiteY36" fmla="*/ 93107 h 223599"/>
                      <a:gd name="connsiteX37" fmla="*/ 50736 w 91693"/>
                      <a:gd name="connsiteY37" fmla="*/ 78819 h 223599"/>
                      <a:gd name="connsiteX38" fmla="*/ 17398 w 91693"/>
                      <a:gd name="connsiteY38" fmla="*/ 61674 h 223599"/>
                      <a:gd name="connsiteX39" fmla="*/ 17398 w 91693"/>
                      <a:gd name="connsiteY39" fmla="*/ 61674 h 223599"/>
                      <a:gd name="connsiteX40" fmla="*/ 7873 w 91693"/>
                      <a:gd name="connsiteY40" fmla="*/ 67389 h 223599"/>
                      <a:gd name="connsiteX41" fmla="*/ 11683 w 91693"/>
                      <a:gd name="connsiteY41" fmla="*/ 73104 h 223599"/>
                      <a:gd name="connsiteX42" fmla="*/ 11683 w 91693"/>
                      <a:gd name="connsiteY42" fmla="*/ 73104 h 223599"/>
                      <a:gd name="connsiteX43" fmla="*/ 16446 w 91693"/>
                      <a:gd name="connsiteY43" fmla="*/ 85487 h 223599"/>
                      <a:gd name="connsiteX44" fmla="*/ 49783 w 91693"/>
                      <a:gd name="connsiteY44" fmla="*/ 107394 h 223599"/>
                      <a:gd name="connsiteX45" fmla="*/ 75501 w 91693"/>
                      <a:gd name="connsiteY45" fmla="*/ 122634 h 223599"/>
                      <a:gd name="connsiteX46" fmla="*/ 76453 w 91693"/>
                      <a:gd name="connsiteY46" fmla="*/ 127397 h 223599"/>
                      <a:gd name="connsiteX47" fmla="*/ 75501 w 91693"/>
                      <a:gd name="connsiteY47" fmla="*/ 131207 h 223599"/>
                      <a:gd name="connsiteX48" fmla="*/ 49783 w 91693"/>
                      <a:gd name="connsiteY48" fmla="*/ 116919 h 223599"/>
                      <a:gd name="connsiteX49" fmla="*/ 17398 w 91693"/>
                      <a:gd name="connsiteY49" fmla="*/ 99774 h 223599"/>
                      <a:gd name="connsiteX50" fmla="*/ 17398 w 91693"/>
                      <a:gd name="connsiteY50" fmla="*/ 99774 h 223599"/>
                      <a:gd name="connsiteX51" fmla="*/ 6921 w 91693"/>
                      <a:gd name="connsiteY51" fmla="*/ 105489 h 223599"/>
                      <a:gd name="connsiteX52" fmla="*/ 10731 w 91693"/>
                      <a:gd name="connsiteY52" fmla="*/ 111204 h 223599"/>
                      <a:gd name="connsiteX53" fmla="*/ 10731 w 91693"/>
                      <a:gd name="connsiteY53" fmla="*/ 111204 h 223599"/>
                      <a:gd name="connsiteX54" fmla="*/ 15493 w 91693"/>
                      <a:gd name="connsiteY54" fmla="*/ 123587 h 223599"/>
                      <a:gd name="connsiteX55" fmla="*/ 48831 w 91693"/>
                      <a:gd name="connsiteY55" fmla="*/ 145494 h 223599"/>
                      <a:gd name="connsiteX56" fmla="*/ 74548 w 91693"/>
                      <a:gd name="connsiteY56" fmla="*/ 160734 h 223599"/>
                      <a:gd name="connsiteX57" fmla="*/ 75501 w 91693"/>
                      <a:gd name="connsiteY57" fmla="*/ 165497 h 223599"/>
                      <a:gd name="connsiteX58" fmla="*/ 74548 w 91693"/>
                      <a:gd name="connsiteY58" fmla="*/ 169307 h 223599"/>
                      <a:gd name="connsiteX59" fmla="*/ 48831 w 91693"/>
                      <a:gd name="connsiteY59" fmla="*/ 155019 h 223599"/>
                      <a:gd name="connsiteX60" fmla="*/ 16446 w 91693"/>
                      <a:gd name="connsiteY60" fmla="*/ 137874 h 223599"/>
                      <a:gd name="connsiteX61" fmla="*/ 16446 w 91693"/>
                      <a:gd name="connsiteY61" fmla="*/ 137874 h 223599"/>
                      <a:gd name="connsiteX62" fmla="*/ 5968 w 91693"/>
                      <a:gd name="connsiteY62" fmla="*/ 143589 h 223599"/>
                      <a:gd name="connsiteX63" fmla="*/ 9778 w 91693"/>
                      <a:gd name="connsiteY63" fmla="*/ 148352 h 223599"/>
                      <a:gd name="connsiteX64" fmla="*/ 9778 w 91693"/>
                      <a:gd name="connsiteY64" fmla="*/ 148352 h 223599"/>
                      <a:gd name="connsiteX65" fmla="*/ 14541 w 91693"/>
                      <a:gd name="connsiteY65" fmla="*/ 160734 h 223599"/>
                      <a:gd name="connsiteX66" fmla="*/ 47878 w 91693"/>
                      <a:gd name="connsiteY66" fmla="*/ 182642 h 223599"/>
                      <a:gd name="connsiteX67" fmla="*/ 73596 w 91693"/>
                      <a:gd name="connsiteY67" fmla="*/ 197882 h 223599"/>
                      <a:gd name="connsiteX68" fmla="*/ 74548 w 91693"/>
                      <a:gd name="connsiteY68" fmla="*/ 202644 h 223599"/>
                      <a:gd name="connsiteX69" fmla="*/ 73596 w 91693"/>
                      <a:gd name="connsiteY69" fmla="*/ 206454 h 223599"/>
                      <a:gd name="connsiteX70" fmla="*/ 47878 w 91693"/>
                      <a:gd name="connsiteY70" fmla="*/ 192167 h 223599"/>
                      <a:gd name="connsiteX71" fmla="*/ 34543 w 91693"/>
                      <a:gd name="connsiteY71" fmla="*/ 185499 h 223599"/>
                      <a:gd name="connsiteX72" fmla="*/ 34543 w 91693"/>
                      <a:gd name="connsiteY72" fmla="*/ 185499 h 223599"/>
                      <a:gd name="connsiteX73" fmla="*/ 26923 w 91693"/>
                      <a:gd name="connsiteY73" fmla="*/ 190262 h 223599"/>
                      <a:gd name="connsiteX74" fmla="*/ 32638 w 91693"/>
                      <a:gd name="connsiteY74" fmla="*/ 196929 h 223599"/>
                      <a:gd name="connsiteX75" fmla="*/ 37401 w 91693"/>
                      <a:gd name="connsiteY75" fmla="*/ 194072 h 223599"/>
                      <a:gd name="connsiteX76" fmla="*/ 46926 w 91693"/>
                      <a:gd name="connsiteY76" fmla="*/ 202644 h 223599"/>
                      <a:gd name="connsiteX77" fmla="*/ 65976 w 91693"/>
                      <a:gd name="connsiteY77" fmla="*/ 215027 h 223599"/>
                      <a:gd name="connsiteX78" fmla="*/ 73596 w 91693"/>
                      <a:gd name="connsiteY78" fmla="*/ 218837 h 223599"/>
                      <a:gd name="connsiteX79" fmla="*/ 74548 w 91693"/>
                      <a:gd name="connsiteY79" fmla="*/ 223599 h 223599"/>
                      <a:gd name="connsiteX80" fmla="*/ 85026 w 91693"/>
                      <a:gd name="connsiteY80" fmla="*/ 216932 h 223599"/>
                      <a:gd name="connsiteX81" fmla="*/ 85026 w 91693"/>
                      <a:gd name="connsiteY81" fmla="*/ 216932 h 223599"/>
                      <a:gd name="connsiteX82" fmla="*/ 85978 w 91693"/>
                      <a:gd name="connsiteY82" fmla="*/ 210264 h 223599"/>
                      <a:gd name="connsiteX83" fmla="*/ 80263 w 91693"/>
                      <a:gd name="connsiteY83" fmla="*/ 195024 h 223599"/>
                      <a:gd name="connsiteX84" fmla="*/ 45021 w 91693"/>
                      <a:gd name="connsiteY84" fmla="*/ 172164 h 223599"/>
                      <a:gd name="connsiteX85" fmla="*/ 21208 w 91693"/>
                      <a:gd name="connsiteY85" fmla="*/ 157877 h 223599"/>
                      <a:gd name="connsiteX86" fmla="*/ 20256 w 91693"/>
                      <a:gd name="connsiteY86" fmla="*/ 154067 h 223599"/>
                      <a:gd name="connsiteX87" fmla="*/ 21208 w 91693"/>
                      <a:gd name="connsiteY87" fmla="*/ 151209 h 223599"/>
                      <a:gd name="connsiteX88" fmla="*/ 45021 w 91693"/>
                      <a:gd name="connsiteY88" fmla="*/ 165497 h 223599"/>
                      <a:gd name="connsiteX89" fmla="*/ 71691 w 91693"/>
                      <a:gd name="connsiteY89" fmla="*/ 181689 h 223599"/>
                      <a:gd name="connsiteX90" fmla="*/ 72643 w 91693"/>
                      <a:gd name="connsiteY90" fmla="*/ 186452 h 223599"/>
                      <a:gd name="connsiteX91" fmla="*/ 82168 w 91693"/>
                      <a:gd name="connsiteY91" fmla="*/ 180737 h 223599"/>
                      <a:gd name="connsiteX92" fmla="*/ 84073 w 91693"/>
                      <a:gd name="connsiteY92" fmla="*/ 173117 h 223599"/>
                      <a:gd name="connsiteX93" fmla="*/ 78358 w 91693"/>
                      <a:gd name="connsiteY93" fmla="*/ 157877 h 223599"/>
                      <a:gd name="connsiteX94" fmla="*/ 43116 w 91693"/>
                      <a:gd name="connsiteY94" fmla="*/ 135017 h 223599"/>
                      <a:gd name="connsiteX95" fmla="*/ 19303 w 91693"/>
                      <a:gd name="connsiteY95" fmla="*/ 120729 h 223599"/>
                      <a:gd name="connsiteX96" fmla="*/ 18351 w 91693"/>
                      <a:gd name="connsiteY96" fmla="*/ 116919 h 223599"/>
                      <a:gd name="connsiteX97" fmla="*/ 28828 w 91693"/>
                      <a:gd name="connsiteY97" fmla="*/ 110252 h 22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91693" h="223599">
                        <a:moveTo>
                          <a:pt x="28828" y="110252"/>
                        </a:moveTo>
                        <a:cubicBezTo>
                          <a:pt x="31686" y="109299"/>
                          <a:pt x="44068" y="117872"/>
                          <a:pt x="52641" y="124539"/>
                        </a:cubicBezTo>
                        <a:cubicBezTo>
                          <a:pt x="62166" y="131207"/>
                          <a:pt x="71691" y="138827"/>
                          <a:pt x="79311" y="140732"/>
                        </a:cubicBezTo>
                        <a:cubicBezTo>
                          <a:pt x="79311" y="142637"/>
                          <a:pt x="80263" y="144542"/>
                          <a:pt x="80263" y="145494"/>
                        </a:cubicBezTo>
                        <a:cubicBezTo>
                          <a:pt x="85978" y="144542"/>
                          <a:pt x="88836" y="141684"/>
                          <a:pt x="89788" y="139779"/>
                        </a:cubicBezTo>
                        <a:cubicBezTo>
                          <a:pt x="90741" y="137874"/>
                          <a:pt x="91693" y="135969"/>
                          <a:pt x="91693" y="132159"/>
                        </a:cubicBezTo>
                        <a:cubicBezTo>
                          <a:pt x="91693" y="126444"/>
                          <a:pt x="89788" y="121682"/>
                          <a:pt x="85978" y="116919"/>
                        </a:cubicBezTo>
                        <a:cubicBezTo>
                          <a:pt x="78358" y="106442"/>
                          <a:pt x="65023" y="99774"/>
                          <a:pt x="50736" y="94059"/>
                        </a:cubicBezTo>
                        <a:cubicBezTo>
                          <a:pt x="42163" y="90249"/>
                          <a:pt x="29781" y="84534"/>
                          <a:pt x="26923" y="79772"/>
                        </a:cubicBezTo>
                        <a:cubicBezTo>
                          <a:pt x="26923" y="79772"/>
                          <a:pt x="25971" y="78819"/>
                          <a:pt x="25971" y="75962"/>
                        </a:cubicBezTo>
                        <a:cubicBezTo>
                          <a:pt x="25971" y="74057"/>
                          <a:pt x="26923" y="73104"/>
                          <a:pt x="26923" y="73104"/>
                        </a:cubicBezTo>
                        <a:cubicBezTo>
                          <a:pt x="29781" y="72152"/>
                          <a:pt x="42163" y="80724"/>
                          <a:pt x="50736" y="87392"/>
                        </a:cubicBezTo>
                        <a:cubicBezTo>
                          <a:pt x="60261" y="94059"/>
                          <a:pt x="70738" y="101679"/>
                          <a:pt x="77406" y="103584"/>
                        </a:cubicBezTo>
                        <a:cubicBezTo>
                          <a:pt x="77406" y="105489"/>
                          <a:pt x="78358" y="107394"/>
                          <a:pt x="79311" y="108347"/>
                        </a:cubicBezTo>
                        <a:cubicBezTo>
                          <a:pt x="86931" y="107394"/>
                          <a:pt x="88836" y="101679"/>
                          <a:pt x="88836" y="101679"/>
                        </a:cubicBezTo>
                        <a:lnTo>
                          <a:pt x="88836" y="101679"/>
                        </a:lnTo>
                        <a:cubicBezTo>
                          <a:pt x="89788" y="99774"/>
                          <a:pt x="89788" y="97869"/>
                          <a:pt x="89788" y="95012"/>
                        </a:cubicBezTo>
                        <a:cubicBezTo>
                          <a:pt x="89788" y="89297"/>
                          <a:pt x="87883" y="84534"/>
                          <a:pt x="84073" y="79772"/>
                        </a:cubicBezTo>
                        <a:cubicBezTo>
                          <a:pt x="76453" y="69294"/>
                          <a:pt x="63118" y="62627"/>
                          <a:pt x="48831" y="56912"/>
                        </a:cubicBezTo>
                        <a:cubicBezTo>
                          <a:pt x="42163" y="54054"/>
                          <a:pt x="32638" y="49292"/>
                          <a:pt x="27876" y="45482"/>
                        </a:cubicBezTo>
                        <a:cubicBezTo>
                          <a:pt x="30733" y="43577"/>
                          <a:pt x="30733" y="39767"/>
                          <a:pt x="30733" y="39767"/>
                        </a:cubicBezTo>
                        <a:lnTo>
                          <a:pt x="30733" y="39767"/>
                        </a:lnTo>
                        <a:cubicBezTo>
                          <a:pt x="30733" y="38814"/>
                          <a:pt x="30733" y="37862"/>
                          <a:pt x="30733" y="35957"/>
                        </a:cubicBezTo>
                        <a:cubicBezTo>
                          <a:pt x="29781" y="26432"/>
                          <a:pt x="21208" y="4524"/>
                          <a:pt x="13588" y="714"/>
                        </a:cubicBezTo>
                        <a:cubicBezTo>
                          <a:pt x="12636" y="-238"/>
                          <a:pt x="10731" y="-238"/>
                          <a:pt x="9778" y="714"/>
                        </a:cubicBezTo>
                        <a:lnTo>
                          <a:pt x="9778" y="714"/>
                        </a:ln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7873" y="1667"/>
                          <a:pt x="3111" y="4524"/>
                          <a:pt x="253" y="11192"/>
                        </a:cubicBezTo>
                        <a:cubicBezTo>
                          <a:pt x="-699" y="14049"/>
                          <a:pt x="1206" y="15954"/>
                          <a:pt x="3111" y="16907"/>
                        </a:cubicBezTo>
                        <a:cubicBezTo>
                          <a:pt x="3111" y="18812"/>
                          <a:pt x="3111" y="21669"/>
                          <a:pt x="3111" y="23574"/>
                        </a:cubicBezTo>
                        <a:cubicBezTo>
                          <a:pt x="4063" y="31194"/>
                          <a:pt x="7873" y="34052"/>
                          <a:pt x="12636" y="36909"/>
                        </a:cubicBezTo>
                        <a:cubicBezTo>
                          <a:pt x="13588" y="41672"/>
                          <a:pt x="15493" y="44529"/>
                          <a:pt x="17398" y="47387"/>
                        </a:cubicBezTo>
                        <a:cubicBezTo>
                          <a:pt x="25018" y="57864"/>
                          <a:pt x="37401" y="63579"/>
                          <a:pt x="50736" y="69294"/>
                        </a:cubicBezTo>
                        <a:cubicBezTo>
                          <a:pt x="60261" y="74057"/>
                          <a:pt x="72643" y="78819"/>
                          <a:pt x="76453" y="84534"/>
                        </a:cubicBezTo>
                        <a:cubicBezTo>
                          <a:pt x="76453" y="85487"/>
                          <a:pt x="77406" y="86439"/>
                          <a:pt x="77406" y="89297"/>
                        </a:cubicBezTo>
                        <a:cubicBezTo>
                          <a:pt x="77406" y="92154"/>
                          <a:pt x="76453" y="92154"/>
                          <a:pt x="76453" y="93107"/>
                        </a:cubicBezTo>
                        <a:cubicBezTo>
                          <a:pt x="72643" y="94059"/>
                          <a:pt x="60261" y="85487"/>
                          <a:pt x="50736" y="78819"/>
                        </a:cubicBezTo>
                        <a:cubicBezTo>
                          <a:pt x="37401" y="69294"/>
                          <a:pt x="25018" y="60722"/>
                          <a:pt x="17398" y="61674"/>
                        </a:cubicBezTo>
                        <a:cubicBezTo>
                          <a:pt x="17398" y="61674"/>
                          <a:pt x="17398" y="61674"/>
                          <a:pt x="17398" y="61674"/>
                        </a:cubicBezTo>
                        <a:cubicBezTo>
                          <a:pt x="10731" y="62627"/>
                          <a:pt x="7873" y="67389"/>
                          <a:pt x="7873" y="67389"/>
                        </a:cubicBezTo>
                        <a:lnTo>
                          <a:pt x="11683" y="73104"/>
                        </a:lnTo>
                        <a:lnTo>
                          <a:pt x="11683" y="73104"/>
                        </a:lnTo>
                        <a:cubicBezTo>
                          <a:pt x="12636" y="77867"/>
                          <a:pt x="14541" y="82629"/>
                          <a:pt x="16446" y="85487"/>
                        </a:cubicBezTo>
                        <a:cubicBezTo>
                          <a:pt x="24066" y="95964"/>
                          <a:pt x="36448" y="101679"/>
                          <a:pt x="49783" y="107394"/>
                        </a:cubicBezTo>
                        <a:cubicBezTo>
                          <a:pt x="59308" y="112157"/>
                          <a:pt x="71691" y="116919"/>
                          <a:pt x="75501" y="122634"/>
                        </a:cubicBezTo>
                        <a:cubicBezTo>
                          <a:pt x="75501" y="123587"/>
                          <a:pt x="76453" y="124539"/>
                          <a:pt x="76453" y="127397"/>
                        </a:cubicBezTo>
                        <a:cubicBezTo>
                          <a:pt x="76453" y="130254"/>
                          <a:pt x="75501" y="130254"/>
                          <a:pt x="75501" y="131207"/>
                        </a:cubicBezTo>
                        <a:cubicBezTo>
                          <a:pt x="71691" y="132159"/>
                          <a:pt x="59308" y="123587"/>
                          <a:pt x="49783" y="116919"/>
                        </a:cubicBezTo>
                        <a:cubicBezTo>
                          <a:pt x="37401" y="107394"/>
                          <a:pt x="25018" y="98822"/>
                          <a:pt x="17398" y="99774"/>
                        </a:cubicBezTo>
                        <a:cubicBezTo>
                          <a:pt x="17398" y="99774"/>
                          <a:pt x="17398" y="99774"/>
                          <a:pt x="17398" y="99774"/>
                        </a:cubicBezTo>
                        <a:cubicBezTo>
                          <a:pt x="10731" y="99774"/>
                          <a:pt x="6921" y="105489"/>
                          <a:pt x="6921" y="105489"/>
                        </a:cubicBezTo>
                        <a:lnTo>
                          <a:pt x="10731" y="111204"/>
                        </a:lnTo>
                        <a:lnTo>
                          <a:pt x="10731" y="111204"/>
                        </a:lnTo>
                        <a:cubicBezTo>
                          <a:pt x="11683" y="115967"/>
                          <a:pt x="13588" y="120729"/>
                          <a:pt x="15493" y="123587"/>
                        </a:cubicBezTo>
                        <a:cubicBezTo>
                          <a:pt x="23113" y="134064"/>
                          <a:pt x="35496" y="139779"/>
                          <a:pt x="48831" y="145494"/>
                        </a:cubicBezTo>
                        <a:cubicBezTo>
                          <a:pt x="58356" y="150257"/>
                          <a:pt x="70738" y="155019"/>
                          <a:pt x="74548" y="160734"/>
                        </a:cubicBezTo>
                        <a:cubicBezTo>
                          <a:pt x="74548" y="161687"/>
                          <a:pt x="75501" y="162639"/>
                          <a:pt x="75501" y="165497"/>
                        </a:cubicBezTo>
                        <a:cubicBezTo>
                          <a:pt x="75501" y="168354"/>
                          <a:pt x="74548" y="168354"/>
                          <a:pt x="74548" y="169307"/>
                        </a:cubicBezTo>
                        <a:cubicBezTo>
                          <a:pt x="70738" y="170259"/>
                          <a:pt x="58356" y="161687"/>
                          <a:pt x="48831" y="155019"/>
                        </a:cubicBezTo>
                        <a:cubicBezTo>
                          <a:pt x="36448" y="146447"/>
                          <a:pt x="24066" y="137874"/>
                          <a:pt x="16446" y="137874"/>
                        </a:cubicBezTo>
                        <a:cubicBezTo>
                          <a:pt x="16446" y="137874"/>
                          <a:pt x="16446" y="137874"/>
                          <a:pt x="16446" y="137874"/>
                        </a:cubicBezTo>
                        <a:cubicBezTo>
                          <a:pt x="8826" y="138827"/>
                          <a:pt x="5968" y="143589"/>
                          <a:pt x="5968" y="143589"/>
                        </a:cubicBezTo>
                        <a:lnTo>
                          <a:pt x="9778" y="148352"/>
                        </a:lnTo>
                        <a:lnTo>
                          <a:pt x="9778" y="148352"/>
                        </a:lnTo>
                        <a:cubicBezTo>
                          <a:pt x="10731" y="153114"/>
                          <a:pt x="12636" y="157877"/>
                          <a:pt x="14541" y="160734"/>
                        </a:cubicBezTo>
                        <a:cubicBezTo>
                          <a:pt x="22161" y="171212"/>
                          <a:pt x="34543" y="176927"/>
                          <a:pt x="47878" y="182642"/>
                        </a:cubicBezTo>
                        <a:cubicBezTo>
                          <a:pt x="57403" y="187404"/>
                          <a:pt x="69786" y="192167"/>
                          <a:pt x="73596" y="197882"/>
                        </a:cubicBezTo>
                        <a:cubicBezTo>
                          <a:pt x="73596" y="198834"/>
                          <a:pt x="74548" y="199787"/>
                          <a:pt x="74548" y="202644"/>
                        </a:cubicBezTo>
                        <a:cubicBezTo>
                          <a:pt x="74548" y="205502"/>
                          <a:pt x="73596" y="205502"/>
                          <a:pt x="73596" y="206454"/>
                        </a:cubicBezTo>
                        <a:cubicBezTo>
                          <a:pt x="69786" y="207407"/>
                          <a:pt x="57403" y="198834"/>
                          <a:pt x="47878" y="192167"/>
                        </a:cubicBezTo>
                        <a:cubicBezTo>
                          <a:pt x="45021" y="190262"/>
                          <a:pt x="37401" y="185499"/>
                          <a:pt x="34543" y="185499"/>
                        </a:cubicBezTo>
                        <a:cubicBezTo>
                          <a:pt x="34543" y="185499"/>
                          <a:pt x="34543" y="185499"/>
                          <a:pt x="34543" y="185499"/>
                        </a:cubicBezTo>
                        <a:cubicBezTo>
                          <a:pt x="25018" y="183594"/>
                          <a:pt x="26923" y="190262"/>
                          <a:pt x="26923" y="190262"/>
                        </a:cubicBezTo>
                        <a:lnTo>
                          <a:pt x="32638" y="196929"/>
                        </a:lnTo>
                        <a:lnTo>
                          <a:pt x="37401" y="194072"/>
                        </a:lnTo>
                        <a:cubicBezTo>
                          <a:pt x="40258" y="197882"/>
                          <a:pt x="45021" y="200739"/>
                          <a:pt x="46926" y="202644"/>
                        </a:cubicBezTo>
                        <a:cubicBezTo>
                          <a:pt x="53593" y="207407"/>
                          <a:pt x="60261" y="212169"/>
                          <a:pt x="65976" y="215027"/>
                        </a:cubicBezTo>
                        <a:cubicBezTo>
                          <a:pt x="68833" y="216932"/>
                          <a:pt x="71691" y="217884"/>
                          <a:pt x="73596" y="218837"/>
                        </a:cubicBezTo>
                        <a:cubicBezTo>
                          <a:pt x="73596" y="220742"/>
                          <a:pt x="74548" y="223599"/>
                          <a:pt x="74548" y="223599"/>
                        </a:cubicBezTo>
                        <a:cubicBezTo>
                          <a:pt x="83121" y="221694"/>
                          <a:pt x="85026" y="216932"/>
                          <a:pt x="85026" y="216932"/>
                        </a:cubicBezTo>
                        <a:lnTo>
                          <a:pt x="85026" y="216932"/>
                        </a:lnTo>
                        <a:cubicBezTo>
                          <a:pt x="85978" y="215027"/>
                          <a:pt x="85978" y="213122"/>
                          <a:pt x="85978" y="210264"/>
                        </a:cubicBezTo>
                        <a:cubicBezTo>
                          <a:pt x="85978" y="204549"/>
                          <a:pt x="84073" y="199787"/>
                          <a:pt x="80263" y="195024"/>
                        </a:cubicBezTo>
                        <a:cubicBezTo>
                          <a:pt x="72643" y="184547"/>
                          <a:pt x="59308" y="177879"/>
                          <a:pt x="45021" y="172164"/>
                        </a:cubicBezTo>
                        <a:cubicBezTo>
                          <a:pt x="36448" y="168354"/>
                          <a:pt x="24066" y="162639"/>
                          <a:pt x="21208" y="157877"/>
                        </a:cubicBezTo>
                        <a:cubicBezTo>
                          <a:pt x="21208" y="157877"/>
                          <a:pt x="20256" y="156924"/>
                          <a:pt x="20256" y="154067"/>
                        </a:cubicBezTo>
                        <a:cubicBezTo>
                          <a:pt x="20256" y="152162"/>
                          <a:pt x="21208" y="151209"/>
                          <a:pt x="21208" y="151209"/>
                        </a:cubicBezTo>
                        <a:cubicBezTo>
                          <a:pt x="24066" y="150257"/>
                          <a:pt x="36448" y="158829"/>
                          <a:pt x="45021" y="165497"/>
                        </a:cubicBezTo>
                        <a:cubicBezTo>
                          <a:pt x="54546" y="172164"/>
                          <a:pt x="64071" y="179784"/>
                          <a:pt x="71691" y="181689"/>
                        </a:cubicBezTo>
                        <a:cubicBezTo>
                          <a:pt x="71691" y="183594"/>
                          <a:pt x="72643" y="185499"/>
                          <a:pt x="72643" y="186452"/>
                        </a:cubicBezTo>
                        <a:cubicBezTo>
                          <a:pt x="78358" y="185499"/>
                          <a:pt x="81216" y="182642"/>
                          <a:pt x="82168" y="180737"/>
                        </a:cubicBezTo>
                        <a:cubicBezTo>
                          <a:pt x="83121" y="178832"/>
                          <a:pt x="84073" y="176927"/>
                          <a:pt x="84073" y="173117"/>
                        </a:cubicBezTo>
                        <a:cubicBezTo>
                          <a:pt x="84073" y="167402"/>
                          <a:pt x="82168" y="162639"/>
                          <a:pt x="78358" y="157877"/>
                        </a:cubicBezTo>
                        <a:cubicBezTo>
                          <a:pt x="70738" y="146447"/>
                          <a:pt x="57403" y="140732"/>
                          <a:pt x="43116" y="135017"/>
                        </a:cubicBezTo>
                        <a:cubicBezTo>
                          <a:pt x="34543" y="131207"/>
                          <a:pt x="22161" y="125492"/>
                          <a:pt x="19303" y="120729"/>
                        </a:cubicBezTo>
                        <a:cubicBezTo>
                          <a:pt x="19303" y="120729"/>
                          <a:pt x="18351" y="119777"/>
                          <a:pt x="18351" y="116919"/>
                        </a:cubicBezTo>
                        <a:cubicBezTo>
                          <a:pt x="27876" y="110252"/>
                          <a:pt x="28828" y="110252"/>
                          <a:pt x="28828" y="110252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8" name="Freeform: Shape 2937">
                    <a:extLst>
                      <a:ext uri="{FF2B5EF4-FFF2-40B4-BE49-F238E27FC236}">
                        <a16:creationId xmlns:a16="http://schemas.microsoft.com/office/drawing/2014/main" xmlns="" id="{F89F4B77-90D6-49E0-8C6F-AAFC5F3DC288}"/>
                      </a:ext>
                    </a:extLst>
                  </p:cNvPr>
                  <p:cNvSpPr/>
                  <p:nvPr/>
                </p:nvSpPr>
                <p:spPr>
                  <a:xfrm>
                    <a:off x="10702626" y="2543154"/>
                    <a:ext cx="89535" cy="215051"/>
                  </a:xfrm>
                  <a:custGeom>
                    <a:avLst/>
                    <a:gdLst>
                      <a:gd name="connsiteX0" fmla="*/ 24765 w 89535"/>
                      <a:gd name="connsiteY0" fmla="*/ 108129 h 215051"/>
                      <a:gd name="connsiteX1" fmla="*/ 48578 w 89535"/>
                      <a:gd name="connsiteY1" fmla="*/ 122416 h 215051"/>
                      <a:gd name="connsiteX2" fmla="*/ 83820 w 89535"/>
                      <a:gd name="connsiteY2" fmla="*/ 139561 h 215051"/>
                      <a:gd name="connsiteX3" fmla="*/ 89535 w 89535"/>
                      <a:gd name="connsiteY3" fmla="*/ 130036 h 215051"/>
                      <a:gd name="connsiteX4" fmla="*/ 83820 w 89535"/>
                      <a:gd name="connsiteY4" fmla="*/ 114796 h 215051"/>
                      <a:gd name="connsiteX5" fmla="*/ 48578 w 89535"/>
                      <a:gd name="connsiteY5" fmla="*/ 91936 h 215051"/>
                      <a:gd name="connsiteX6" fmla="*/ 24765 w 89535"/>
                      <a:gd name="connsiteY6" fmla="*/ 77649 h 215051"/>
                      <a:gd name="connsiteX7" fmla="*/ 23813 w 89535"/>
                      <a:gd name="connsiteY7" fmla="*/ 73839 h 215051"/>
                      <a:gd name="connsiteX8" fmla="*/ 24765 w 89535"/>
                      <a:gd name="connsiteY8" fmla="*/ 70981 h 215051"/>
                      <a:gd name="connsiteX9" fmla="*/ 48578 w 89535"/>
                      <a:gd name="connsiteY9" fmla="*/ 85269 h 215051"/>
                      <a:gd name="connsiteX10" fmla="*/ 83820 w 89535"/>
                      <a:gd name="connsiteY10" fmla="*/ 102414 h 215051"/>
                      <a:gd name="connsiteX11" fmla="*/ 89535 w 89535"/>
                      <a:gd name="connsiteY11" fmla="*/ 92889 h 215051"/>
                      <a:gd name="connsiteX12" fmla="*/ 83820 w 89535"/>
                      <a:gd name="connsiteY12" fmla="*/ 77649 h 215051"/>
                      <a:gd name="connsiteX13" fmla="*/ 48578 w 89535"/>
                      <a:gd name="connsiteY13" fmla="*/ 54789 h 215051"/>
                      <a:gd name="connsiteX14" fmla="*/ 24765 w 89535"/>
                      <a:gd name="connsiteY14" fmla="*/ 40501 h 215051"/>
                      <a:gd name="connsiteX15" fmla="*/ 30480 w 89535"/>
                      <a:gd name="connsiteY15" fmla="*/ 33834 h 215051"/>
                      <a:gd name="connsiteX16" fmla="*/ 13335 w 89535"/>
                      <a:gd name="connsiteY16" fmla="*/ 496 h 215051"/>
                      <a:gd name="connsiteX17" fmla="*/ 953 w 89535"/>
                      <a:gd name="connsiteY17" fmla="*/ 26214 h 215051"/>
                      <a:gd name="connsiteX18" fmla="*/ 953 w 89535"/>
                      <a:gd name="connsiteY18" fmla="*/ 26214 h 215051"/>
                      <a:gd name="connsiteX19" fmla="*/ 0 w 89535"/>
                      <a:gd name="connsiteY19" fmla="*/ 30024 h 215051"/>
                      <a:gd name="connsiteX20" fmla="*/ 1905 w 89535"/>
                      <a:gd name="connsiteY20" fmla="*/ 33834 h 215051"/>
                      <a:gd name="connsiteX21" fmla="*/ 17145 w 89535"/>
                      <a:gd name="connsiteY21" fmla="*/ 44311 h 215051"/>
                      <a:gd name="connsiteX22" fmla="*/ 50483 w 89535"/>
                      <a:gd name="connsiteY22" fmla="*/ 66219 h 215051"/>
                      <a:gd name="connsiteX23" fmla="*/ 76200 w 89535"/>
                      <a:gd name="connsiteY23" fmla="*/ 81459 h 215051"/>
                      <a:gd name="connsiteX24" fmla="*/ 77153 w 89535"/>
                      <a:gd name="connsiteY24" fmla="*/ 86221 h 215051"/>
                      <a:gd name="connsiteX25" fmla="*/ 76200 w 89535"/>
                      <a:gd name="connsiteY25" fmla="*/ 90031 h 215051"/>
                      <a:gd name="connsiteX26" fmla="*/ 50483 w 89535"/>
                      <a:gd name="connsiteY26" fmla="*/ 75744 h 215051"/>
                      <a:gd name="connsiteX27" fmla="*/ 17145 w 89535"/>
                      <a:gd name="connsiteY27" fmla="*/ 58599 h 215051"/>
                      <a:gd name="connsiteX28" fmla="*/ 12383 w 89535"/>
                      <a:gd name="connsiteY28" fmla="*/ 67171 h 215051"/>
                      <a:gd name="connsiteX29" fmla="*/ 17145 w 89535"/>
                      <a:gd name="connsiteY29" fmla="*/ 81459 h 215051"/>
                      <a:gd name="connsiteX30" fmla="*/ 50483 w 89535"/>
                      <a:gd name="connsiteY30" fmla="*/ 103366 h 215051"/>
                      <a:gd name="connsiteX31" fmla="*/ 76200 w 89535"/>
                      <a:gd name="connsiteY31" fmla="*/ 118606 h 215051"/>
                      <a:gd name="connsiteX32" fmla="*/ 77153 w 89535"/>
                      <a:gd name="connsiteY32" fmla="*/ 123369 h 215051"/>
                      <a:gd name="connsiteX33" fmla="*/ 76200 w 89535"/>
                      <a:gd name="connsiteY33" fmla="*/ 127179 h 215051"/>
                      <a:gd name="connsiteX34" fmla="*/ 50483 w 89535"/>
                      <a:gd name="connsiteY34" fmla="*/ 112891 h 215051"/>
                      <a:gd name="connsiteX35" fmla="*/ 17145 w 89535"/>
                      <a:gd name="connsiteY35" fmla="*/ 95746 h 215051"/>
                      <a:gd name="connsiteX36" fmla="*/ 12383 w 89535"/>
                      <a:gd name="connsiteY36" fmla="*/ 104319 h 215051"/>
                      <a:gd name="connsiteX37" fmla="*/ 17145 w 89535"/>
                      <a:gd name="connsiteY37" fmla="*/ 118606 h 215051"/>
                      <a:gd name="connsiteX38" fmla="*/ 50483 w 89535"/>
                      <a:gd name="connsiteY38" fmla="*/ 140514 h 215051"/>
                      <a:gd name="connsiteX39" fmla="*/ 76200 w 89535"/>
                      <a:gd name="connsiteY39" fmla="*/ 155754 h 215051"/>
                      <a:gd name="connsiteX40" fmla="*/ 77153 w 89535"/>
                      <a:gd name="connsiteY40" fmla="*/ 160516 h 215051"/>
                      <a:gd name="connsiteX41" fmla="*/ 76200 w 89535"/>
                      <a:gd name="connsiteY41" fmla="*/ 164326 h 215051"/>
                      <a:gd name="connsiteX42" fmla="*/ 50483 w 89535"/>
                      <a:gd name="connsiteY42" fmla="*/ 150039 h 215051"/>
                      <a:gd name="connsiteX43" fmla="*/ 17145 w 89535"/>
                      <a:gd name="connsiteY43" fmla="*/ 132894 h 215051"/>
                      <a:gd name="connsiteX44" fmla="*/ 12383 w 89535"/>
                      <a:gd name="connsiteY44" fmla="*/ 141466 h 215051"/>
                      <a:gd name="connsiteX45" fmla="*/ 17145 w 89535"/>
                      <a:gd name="connsiteY45" fmla="*/ 155754 h 215051"/>
                      <a:gd name="connsiteX46" fmla="*/ 50483 w 89535"/>
                      <a:gd name="connsiteY46" fmla="*/ 177661 h 215051"/>
                      <a:gd name="connsiteX47" fmla="*/ 76200 w 89535"/>
                      <a:gd name="connsiteY47" fmla="*/ 192901 h 215051"/>
                      <a:gd name="connsiteX48" fmla="*/ 77153 w 89535"/>
                      <a:gd name="connsiteY48" fmla="*/ 197664 h 215051"/>
                      <a:gd name="connsiteX49" fmla="*/ 76200 w 89535"/>
                      <a:gd name="connsiteY49" fmla="*/ 201474 h 215051"/>
                      <a:gd name="connsiteX50" fmla="*/ 50483 w 89535"/>
                      <a:gd name="connsiteY50" fmla="*/ 187186 h 215051"/>
                      <a:gd name="connsiteX51" fmla="*/ 34290 w 89535"/>
                      <a:gd name="connsiteY51" fmla="*/ 181471 h 215051"/>
                      <a:gd name="connsiteX52" fmla="*/ 48578 w 89535"/>
                      <a:gd name="connsiteY52" fmla="*/ 197664 h 215051"/>
                      <a:gd name="connsiteX53" fmla="*/ 67628 w 89535"/>
                      <a:gd name="connsiteY53" fmla="*/ 210046 h 215051"/>
                      <a:gd name="connsiteX54" fmla="*/ 83820 w 89535"/>
                      <a:gd name="connsiteY54" fmla="*/ 214809 h 215051"/>
                      <a:gd name="connsiteX55" fmla="*/ 89535 w 89535"/>
                      <a:gd name="connsiteY55" fmla="*/ 205284 h 215051"/>
                      <a:gd name="connsiteX56" fmla="*/ 83820 w 89535"/>
                      <a:gd name="connsiteY56" fmla="*/ 190044 h 215051"/>
                      <a:gd name="connsiteX57" fmla="*/ 48578 w 89535"/>
                      <a:gd name="connsiteY57" fmla="*/ 167184 h 215051"/>
                      <a:gd name="connsiteX58" fmla="*/ 24765 w 89535"/>
                      <a:gd name="connsiteY58" fmla="*/ 152896 h 215051"/>
                      <a:gd name="connsiteX59" fmla="*/ 23813 w 89535"/>
                      <a:gd name="connsiteY59" fmla="*/ 149086 h 215051"/>
                      <a:gd name="connsiteX60" fmla="*/ 24765 w 89535"/>
                      <a:gd name="connsiteY60" fmla="*/ 146229 h 215051"/>
                      <a:gd name="connsiteX61" fmla="*/ 48578 w 89535"/>
                      <a:gd name="connsiteY61" fmla="*/ 160516 h 215051"/>
                      <a:gd name="connsiteX62" fmla="*/ 83820 w 89535"/>
                      <a:gd name="connsiteY62" fmla="*/ 177661 h 215051"/>
                      <a:gd name="connsiteX63" fmla="*/ 89535 w 89535"/>
                      <a:gd name="connsiteY63" fmla="*/ 168136 h 215051"/>
                      <a:gd name="connsiteX64" fmla="*/ 83820 w 89535"/>
                      <a:gd name="connsiteY64" fmla="*/ 152896 h 215051"/>
                      <a:gd name="connsiteX65" fmla="*/ 48578 w 89535"/>
                      <a:gd name="connsiteY65" fmla="*/ 130036 h 215051"/>
                      <a:gd name="connsiteX66" fmla="*/ 24765 w 89535"/>
                      <a:gd name="connsiteY66" fmla="*/ 115749 h 215051"/>
                      <a:gd name="connsiteX67" fmla="*/ 23813 w 89535"/>
                      <a:gd name="connsiteY67" fmla="*/ 111939 h 215051"/>
                      <a:gd name="connsiteX68" fmla="*/ 24765 w 89535"/>
                      <a:gd name="connsiteY68" fmla="*/ 108129 h 215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89535" h="215051">
                        <a:moveTo>
                          <a:pt x="24765" y="108129"/>
                        </a:moveTo>
                        <a:cubicBezTo>
                          <a:pt x="27623" y="107176"/>
                          <a:pt x="40005" y="115749"/>
                          <a:pt x="48578" y="122416"/>
                        </a:cubicBezTo>
                        <a:cubicBezTo>
                          <a:pt x="62865" y="131941"/>
                          <a:pt x="75248" y="141466"/>
                          <a:pt x="83820" y="139561"/>
                        </a:cubicBezTo>
                        <a:cubicBezTo>
                          <a:pt x="87630" y="138609"/>
                          <a:pt x="89535" y="135751"/>
                          <a:pt x="89535" y="130036"/>
                        </a:cubicBezTo>
                        <a:cubicBezTo>
                          <a:pt x="89535" y="124321"/>
                          <a:pt x="87630" y="119559"/>
                          <a:pt x="83820" y="114796"/>
                        </a:cubicBezTo>
                        <a:cubicBezTo>
                          <a:pt x="76200" y="103366"/>
                          <a:pt x="62865" y="97651"/>
                          <a:pt x="48578" y="91936"/>
                        </a:cubicBezTo>
                        <a:cubicBezTo>
                          <a:pt x="40005" y="88126"/>
                          <a:pt x="27623" y="82411"/>
                          <a:pt x="24765" y="77649"/>
                        </a:cubicBezTo>
                        <a:cubicBezTo>
                          <a:pt x="24765" y="77649"/>
                          <a:pt x="23813" y="76696"/>
                          <a:pt x="23813" y="73839"/>
                        </a:cubicBezTo>
                        <a:cubicBezTo>
                          <a:pt x="23813" y="71934"/>
                          <a:pt x="24765" y="70981"/>
                          <a:pt x="24765" y="70981"/>
                        </a:cubicBezTo>
                        <a:cubicBezTo>
                          <a:pt x="27623" y="70029"/>
                          <a:pt x="40005" y="78601"/>
                          <a:pt x="48578" y="85269"/>
                        </a:cubicBezTo>
                        <a:cubicBezTo>
                          <a:pt x="62865" y="94794"/>
                          <a:pt x="75248" y="104319"/>
                          <a:pt x="83820" y="102414"/>
                        </a:cubicBezTo>
                        <a:cubicBezTo>
                          <a:pt x="87630" y="101461"/>
                          <a:pt x="89535" y="98604"/>
                          <a:pt x="89535" y="92889"/>
                        </a:cubicBezTo>
                        <a:cubicBezTo>
                          <a:pt x="89535" y="87174"/>
                          <a:pt x="87630" y="82411"/>
                          <a:pt x="83820" y="77649"/>
                        </a:cubicBezTo>
                        <a:cubicBezTo>
                          <a:pt x="76200" y="67171"/>
                          <a:pt x="62865" y="60504"/>
                          <a:pt x="48578" y="54789"/>
                        </a:cubicBezTo>
                        <a:cubicBezTo>
                          <a:pt x="40005" y="50979"/>
                          <a:pt x="27623" y="45264"/>
                          <a:pt x="24765" y="40501"/>
                        </a:cubicBezTo>
                        <a:cubicBezTo>
                          <a:pt x="24765" y="40501"/>
                          <a:pt x="31433" y="40501"/>
                          <a:pt x="30480" y="33834"/>
                        </a:cubicBezTo>
                        <a:cubicBezTo>
                          <a:pt x="29528" y="24309"/>
                          <a:pt x="20955" y="4306"/>
                          <a:pt x="13335" y="496"/>
                        </a:cubicBezTo>
                        <a:cubicBezTo>
                          <a:pt x="5715" y="-3314"/>
                          <a:pt x="953" y="15736"/>
                          <a:pt x="953" y="26214"/>
                        </a:cubicBezTo>
                        <a:cubicBezTo>
                          <a:pt x="953" y="26214"/>
                          <a:pt x="953" y="26214"/>
                          <a:pt x="953" y="26214"/>
                        </a:cubicBezTo>
                        <a:cubicBezTo>
                          <a:pt x="0" y="27166"/>
                          <a:pt x="0" y="28119"/>
                          <a:pt x="0" y="30024"/>
                        </a:cubicBezTo>
                        <a:cubicBezTo>
                          <a:pt x="0" y="31929"/>
                          <a:pt x="953" y="33834"/>
                          <a:pt x="1905" y="33834"/>
                        </a:cubicBezTo>
                        <a:cubicBezTo>
                          <a:pt x="5715" y="43359"/>
                          <a:pt x="15240" y="42406"/>
                          <a:pt x="17145" y="44311"/>
                        </a:cubicBezTo>
                        <a:cubicBezTo>
                          <a:pt x="24765" y="54789"/>
                          <a:pt x="37148" y="60504"/>
                          <a:pt x="50483" y="66219"/>
                        </a:cubicBezTo>
                        <a:cubicBezTo>
                          <a:pt x="60008" y="70981"/>
                          <a:pt x="72390" y="75744"/>
                          <a:pt x="76200" y="81459"/>
                        </a:cubicBezTo>
                        <a:cubicBezTo>
                          <a:pt x="76200" y="82411"/>
                          <a:pt x="77153" y="83364"/>
                          <a:pt x="77153" y="86221"/>
                        </a:cubicBezTo>
                        <a:cubicBezTo>
                          <a:pt x="77153" y="89079"/>
                          <a:pt x="76200" y="89079"/>
                          <a:pt x="76200" y="90031"/>
                        </a:cubicBezTo>
                        <a:cubicBezTo>
                          <a:pt x="72390" y="90984"/>
                          <a:pt x="60008" y="82411"/>
                          <a:pt x="50483" y="75744"/>
                        </a:cubicBezTo>
                        <a:cubicBezTo>
                          <a:pt x="37148" y="66219"/>
                          <a:pt x="24765" y="56694"/>
                          <a:pt x="17145" y="58599"/>
                        </a:cubicBezTo>
                        <a:cubicBezTo>
                          <a:pt x="15240" y="59551"/>
                          <a:pt x="12383" y="61456"/>
                          <a:pt x="12383" y="67171"/>
                        </a:cubicBezTo>
                        <a:cubicBezTo>
                          <a:pt x="12383" y="72886"/>
                          <a:pt x="15240" y="78601"/>
                          <a:pt x="17145" y="81459"/>
                        </a:cubicBezTo>
                        <a:cubicBezTo>
                          <a:pt x="24765" y="91936"/>
                          <a:pt x="37148" y="97651"/>
                          <a:pt x="50483" y="103366"/>
                        </a:cubicBezTo>
                        <a:cubicBezTo>
                          <a:pt x="60008" y="108129"/>
                          <a:pt x="72390" y="112891"/>
                          <a:pt x="76200" y="118606"/>
                        </a:cubicBezTo>
                        <a:cubicBezTo>
                          <a:pt x="76200" y="119559"/>
                          <a:pt x="77153" y="120511"/>
                          <a:pt x="77153" y="123369"/>
                        </a:cubicBezTo>
                        <a:cubicBezTo>
                          <a:pt x="77153" y="126226"/>
                          <a:pt x="76200" y="126226"/>
                          <a:pt x="76200" y="127179"/>
                        </a:cubicBezTo>
                        <a:cubicBezTo>
                          <a:pt x="72390" y="128131"/>
                          <a:pt x="60008" y="119559"/>
                          <a:pt x="50483" y="112891"/>
                        </a:cubicBezTo>
                        <a:cubicBezTo>
                          <a:pt x="37148" y="103366"/>
                          <a:pt x="24765" y="93841"/>
                          <a:pt x="17145" y="95746"/>
                        </a:cubicBezTo>
                        <a:cubicBezTo>
                          <a:pt x="15240" y="96699"/>
                          <a:pt x="12383" y="98604"/>
                          <a:pt x="12383" y="104319"/>
                        </a:cubicBezTo>
                        <a:cubicBezTo>
                          <a:pt x="12383" y="110034"/>
                          <a:pt x="15240" y="115749"/>
                          <a:pt x="17145" y="118606"/>
                        </a:cubicBezTo>
                        <a:cubicBezTo>
                          <a:pt x="24765" y="129084"/>
                          <a:pt x="37148" y="134799"/>
                          <a:pt x="50483" y="140514"/>
                        </a:cubicBezTo>
                        <a:cubicBezTo>
                          <a:pt x="60008" y="145276"/>
                          <a:pt x="72390" y="150039"/>
                          <a:pt x="76200" y="155754"/>
                        </a:cubicBezTo>
                        <a:cubicBezTo>
                          <a:pt x="76200" y="156706"/>
                          <a:pt x="77153" y="157659"/>
                          <a:pt x="77153" y="160516"/>
                        </a:cubicBezTo>
                        <a:cubicBezTo>
                          <a:pt x="77153" y="163374"/>
                          <a:pt x="76200" y="163374"/>
                          <a:pt x="76200" y="164326"/>
                        </a:cubicBezTo>
                        <a:cubicBezTo>
                          <a:pt x="72390" y="165279"/>
                          <a:pt x="60008" y="156706"/>
                          <a:pt x="50483" y="150039"/>
                        </a:cubicBezTo>
                        <a:cubicBezTo>
                          <a:pt x="37148" y="140514"/>
                          <a:pt x="24765" y="130989"/>
                          <a:pt x="17145" y="132894"/>
                        </a:cubicBezTo>
                        <a:cubicBezTo>
                          <a:pt x="15240" y="133846"/>
                          <a:pt x="12383" y="135751"/>
                          <a:pt x="12383" y="141466"/>
                        </a:cubicBezTo>
                        <a:cubicBezTo>
                          <a:pt x="12383" y="147181"/>
                          <a:pt x="15240" y="152896"/>
                          <a:pt x="17145" y="155754"/>
                        </a:cubicBezTo>
                        <a:cubicBezTo>
                          <a:pt x="24765" y="166231"/>
                          <a:pt x="37148" y="171946"/>
                          <a:pt x="50483" y="177661"/>
                        </a:cubicBezTo>
                        <a:cubicBezTo>
                          <a:pt x="60008" y="182424"/>
                          <a:pt x="72390" y="187186"/>
                          <a:pt x="76200" y="192901"/>
                        </a:cubicBezTo>
                        <a:cubicBezTo>
                          <a:pt x="76200" y="193854"/>
                          <a:pt x="77153" y="194806"/>
                          <a:pt x="77153" y="197664"/>
                        </a:cubicBezTo>
                        <a:cubicBezTo>
                          <a:pt x="77153" y="200521"/>
                          <a:pt x="76200" y="200521"/>
                          <a:pt x="76200" y="201474"/>
                        </a:cubicBezTo>
                        <a:cubicBezTo>
                          <a:pt x="72390" y="202426"/>
                          <a:pt x="60008" y="193854"/>
                          <a:pt x="50483" y="187186"/>
                        </a:cubicBezTo>
                        <a:cubicBezTo>
                          <a:pt x="46673" y="184329"/>
                          <a:pt x="35243" y="177661"/>
                          <a:pt x="34290" y="181471"/>
                        </a:cubicBezTo>
                        <a:cubicBezTo>
                          <a:pt x="34290" y="184329"/>
                          <a:pt x="43815" y="193854"/>
                          <a:pt x="48578" y="197664"/>
                        </a:cubicBezTo>
                        <a:cubicBezTo>
                          <a:pt x="55245" y="202426"/>
                          <a:pt x="61913" y="207189"/>
                          <a:pt x="67628" y="210046"/>
                        </a:cubicBezTo>
                        <a:cubicBezTo>
                          <a:pt x="74295" y="213856"/>
                          <a:pt x="80010" y="215761"/>
                          <a:pt x="83820" y="214809"/>
                        </a:cubicBezTo>
                        <a:cubicBezTo>
                          <a:pt x="87630" y="213856"/>
                          <a:pt x="89535" y="210999"/>
                          <a:pt x="89535" y="205284"/>
                        </a:cubicBezTo>
                        <a:cubicBezTo>
                          <a:pt x="89535" y="199569"/>
                          <a:pt x="87630" y="194806"/>
                          <a:pt x="83820" y="190044"/>
                        </a:cubicBezTo>
                        <a:cubicBezTo>
                          <a:pt x="76200" y="179566"/>
                          <a:pt x="62865" y="172899"/>
                          <a:pt x="48578" y="167184"/>
                        </a:cubicBezTo>
                        <a:cubicBezTo>
                          <a:pt x="40005" y="163374"/>
                          <a:pt x="27623" y="157659"/>
                          <a:pt x="24765" y="152896"/>
                        </a:cubicBezTo>
                        <a:cubicBezTo>
                          <a:pt x="24765" y="152896"/>
                          <a:pt x="23813" y="151944"/>
                          <a:pt x="23813" y="149086"/>
                        </a:cubicBezTo>
                        <a:cubicBezTo>
                          <a:pt x="23813" y="147181"/>
                          <a:pt x="24765" y="146229"/>
                          <a:pt x="24765" y="146229"/>
                        </a:cubicBezTo>
                        <a:cubicBezTo>
                          <a:pt x="27623" y="145276"/>
                          <a:pt x="40005" y="153849"/>
                          <a:pt x="48578" y="160516"/>
                        </a:cubicBezTo>
                        <a:cubicBezTo>
                          <a:pt x="62865" y="170041"/>
                          <a:pt x="75248" y="179566"/>
                          <a:pt x="83820" y="177661"/>
                        </a:cubicBezTo>
                        <a:cubicBezTo>
                          <a:pt x="87630" y="176709"/>
                          <a:pt x="89535" y="173851"/>
                          <a:pt x="89535" y="168136"/>
                        </a:cubicBezTo>
                        <a:cubicBezTo>
                          <a:pt x="89535" y="162421"/>
                          <a:pt x="87630" y="157659"/>
                          <a:pt x="83820" y="152896"/>
                        </a:cubicBezTo>
                        <a:cubicBezTo>
                          <a:pt x="76200" y="142419"/>
                          <a:pt x="62865" y="135751"/>
                          <a:pt x="48578" y="130036"/>
                        </a:cubicBezTo>
                        <a:cubicBezTo>
                          <a:pt x="40005" y="126226"/>
                          <a:pt x="27623" y="120511"/>
                          <a:pt x="24765" y="115749"/>
                        </a:cubicBezTo>
                        <a:cubicBezTo>
                          <a:pt x="24765" y="115749"/>
                          <a:pt x="23813" y="114796"/>
                          <a:pt x="23813" y="111939"/>
                        </a:cubicBezTo>
                        <a:cubicBezTo>
                          <a:pt x="23813" y="108129"/>
                          <a:pt x="24765" y="108129"/>
                          <a:pt x="24765" y="108129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9" name="Freeform: Shape 2938">
                    <a:extLst>
                      <a:ext uri="{FF2B5EF4-FFF2-40B4-BE49-F238E27FC236}">
                        <a16:creationId xmlns:a16="http://schemas.microsoft.com/office/drawing/2014/main" xmlns="" id="{80969780-6825-4402-8B8E-7DFB6DBA1F7D}"/>
                      </a:ext>
                    </a:extLst>
                  </p:cNvPr>
                  <p:cNvSpPr/>
                  <p:nvPr/>
                </p:nvSpPr>
                <p:spPr>
                  <a:xfrm rot="-697137">
                    <a:off x="10722658" y="2568572"/>
                    <a:ext cx="3809" cy="5714"/>
                  </a:xfrm>
                  <a:custGeom>
                    <a:avLst/>
                    <a:gdLst>
                      <a:gd name="connsiteX0" fmla="*/ 3810 w 3809"/>
                      <a:gd name="connsiteY0" fmla="*/ 2858 h 5714"/>
                      <a:gd name="connsiteX1" fmla="*/ 1905 w 3809"/>
                      <a:gd name="connsiteY1" fmla="*/ 5715 h 5714"/>
                      <a:gd name="connsiteX2" fmla="*/ 0 w 3809"/>
                      <a:gd name="connsiteY2" fmla="*/ 2858 h 5714"/>
                      <a:gd name="connsiteX3" fmla="*/ 1905 w 3809"/>
                      <a:gd name="connsiteY3" fmla="*/ 0 h 5714"/>
                      <a:gd name="connsiteX4" fmla="*/ 3810 w 3809"/>
                      <a:gd name="connsiteY4" fmla="*/ 2858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09" h="5714">
                        <a:moveTo>
                          <a:pt x="3810" y="2858"/>
                        </a:moveTo>
                        <a:cubicBezTo>
                          <a:pt x="3810" y="4436"/>
                          <a:pt x="2957" y="5715"/>
                          <a:pt x="1905" y="5715"/>
                        </a:cubicBezTo>
                        <a:cubicBezTo>
                          <a:pt x="853" y="5715"/>
                          <a:pt x="0" y="4436"/>
                          <a:pt x="0" y="2858"/>
                        </a:cubicBezTo>
                        <a:cubicBezTo>
                          <a:pt x="0" y="1279"/>
                          <a:pt x="853" y="0"/>
                          <a:pt x="1905" y="0"/>
                        </a:cubicBezTo>
                        <a:cubicBezTo>
                          <a:pt x="2957" y="0"/>
                          <a:pt x="3810" y="1279"/>
                          <a:pt x="3810" y="2858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28" name="Freeform: Shape 2927">
                  <a:extLst>
                    <a:ext uri="{FF2B5EF4-FFF2-40B4-BE49-F238E27FC236}">
                      <a16:creationId xmlns:a16="http://schemas.microsoft.com/office/drawing/2014/main" xmlns="" id="{75EE2442-E22A-43CB-8749-845D6978AC30}"/>
                    </a:ext>
                  </a:extLst>
                </p:cNvPr>
                <p:cNvSpPr/>
                <p:nvPr/>
              </p:nvSpPr>
              <p:spPr>
                <a:xfrm>
                  <a:off x="10696729" y="2414111"/>
                  <a:ext cx="107814" cy="370522"/>
                </a:xfrm>
                <a:custGeom>
                  <a:avLst/>
                  <a:gdLst>
                    <a:gd name="connsiteX0" fmla="*/ 70667 w 107814"/>
                    <a:gd name="connsiteY0" fmla="*/ 0 h 370522"/>
                    <a:gd name="connsiteX1" fmla="*/ 75430 w 107814"/>
                    <a:gd name="connsiteY1" fmla="*/ 110490 h 370522"/>
                    <a:gd name="connsiteX2" fmla="*/ 107815 w 107814"/>
                    <a:gd name="connsiteY2" fmla="*/ 173355 h 370522"/>
                    <a:gd name="connsiteX3" fmla="*/ 107815 w 107814"/>
                    <a:gd name="connsiteY3" fmla="*/ 360045 h 370522"/>
                    <a:gd name="connsiteX4" fmla="*/ 107815 w 107814"/>
                    <a:gd name="connsiteY4" fmla="*/ 360045 h 370522"/>
                    <a:gd name="connsiteX5" fmla="*/ 103052 w 107814"/>
                    <a:gd name="connsiteY5" fmla="*/ 367665 h 370522"/>
                    <a:gd name="connsiteX6" fmla="*/ 98290 w 107814"/>
                    <a:gd name="connsiteY6" fmla="*/ 369570 h 370522"/>
                    <a:gd name="connsiteX7" fmla="*/ 98290 w 107814"/>
                    <a:gd name="connsiteY7" fmla="*/ 369570 h 370522"/>
                    <a:gd name="connsiteX8" fmla="*/ 98290 w 107814"/>
                    <a:gd name="connsiteY8" fmla="*/ 369570 h 370522"/>
                    <a:gd name="connsiteX9" fmla="*/ 74477 w 107814"/>
                    <a:gd name="connsiteY9" fmla="*/ 366713 h 370522"/>
                    <a:gd name="connsiteX10" fmla="*/ 6850 w 107814"/>
                    <a:gd name="connsiteY10" fmla="*/ 327660 h 370522"/>
                    <a:gd name="connsiteX11" fmla="*/ 183 w 107814"/>
                    <a:gd name="connsiteY11" fmla="*/ 318135 h 370522"/>
                    <a:gd name="connsiteX12" fmla="*/ 183 w 107814"/>
                    <a:gd name="connsiteY12" fmla="*/ 318135 h 370522"/>
                    <a:gd name="connsiteX13" fmla="*/ 183 w 107814"/>
                    <a:gd name="connsiteY13" fmla="*/ 127635 h 370522"/>
                    <a:gd name="connsiteX14" fmla="*/ 31615 w 107814"/>
                    <a:gd name="connsiteY14" fmla="*/ 92392 h 370522"/>
                    <a:gd name="connsiteX15" fmla="*/ 37330 w 107814"/>
                    <a:gd name="connsiteY15" fmla="*/ 1905 h 370522"/>
                    <a:gd name="connsiteX16" fmla="*/ 70667 w 107814"/>
                    <a:gd name="connsiteY16" fmla="*/ 1905 h 37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7814" h="370522">
                      <a:moveTo>
                        <a:pt x="70667" y="0"/>
                      </a:moveTo>
                      <a:cubicBezTo>
                        <a:pt x="78287" y="92392"/>
                        <a:pt x="75430" y="110490"/>
                        <a:pt x="75430" y="110490"/>
                      </a:cubicBezTo>
                      <a:cubicBezTo>
                        <a:pt x="75430" y="110490"/>
                        <a:pt x="107815" y="140017"/>
                        <a:pt x="107815" y="173355"/>
                      </a:cubicBezTo>
                      <a:cubicBezTo>
                        <a:pt x="107815" y="200977"/>
                        <a:pt x="107815" y="360045"/>
                        <a:pt x="107815" y="360045"/>
                      </a:cubicBezTo>
                      <a:lnTo>
                        <a:pt x="107815" y="360045"/>
                      </a:lnTo>
                      <a:cubicBezTo>
                        <a:pt x="107815" y="362903"/>
                        <a:pt x="105910" y="365760"/>
                        <a:pt x="103052" y="367665"/>
                      </a:cubicBezTo>
                      <a:cubicBezTo>
                        <a:pt x="101147" y="368617"/>
                        <a:pt x="100195" y="369570"/>
                        <a:pt x="98290" y="369570"/>
                      </a:cubicBezTo>
                      <a:cubicBezTo>
                        <a:pt x="98290" y="369570"/>
                        <a:pt x="98290" y="369570"/>
                        <a:pt x="98290" y="369570"/>
                      </a:cubicBezTo>
                      <a:lnTo>
                        <a:pt x="98290" y="369570"/>
                      </a:lnTo>
                      <a:cubicBezTo>
                        <a:pt x="90670" y="371475"/>
                        <a:pt x="81145" y="370523"/>
                        <a:pt x="74477" y="366713"/>
                      </a:cubicBezTo>
                      <a:lnTo>
                        <a:pt x="6850" y="327660"/>
                      </a:lnTo>
                      <a:cubicBezTo>
                        <a:pt x="2087" y="324803"/>
                        <a:pt x="-770" y="320992"/>
                        <a:pt x="183" y="318135"/>
                      </a:cubicBezTo>
                      <a:lnTo>
                        <a:pt x="183" y="318135"/>
                      </a:lnTo>
                      <a:cubicBezTo>
                        <a:pt x="183" y="318135"/>
                        <a:pt x="183" y="155257"/>
                        <a:pt x="183" y="127635"/>
                      </a:cubicBezTo>
                      <a:cubicBezTo>
                        <a:pt x="183" y="102870"/>
                        <a:pt x="27805" y="93345"/>
                        <a:pt x="31615" y="92392"/>
                      </a:cubicBezTo>
                      <a:cubicBezTo>
                        <a:pt x="31615" y="82867"/>
                        <a:pt x="32567" y="51435"/>
                        <a:pt x="37330" y="1905"/>
                      </a:cubicBezTo>
                      <a:lnTo>
                        <a:pt x="70667" y="1905"/>
                      </a:lnTo>
                      <a:close/>
                    </a:path>
                  </a:pathLst>
                </a:custGeom>
                <a:solidFill>
                  <a:srgbClr val="F5B4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29" name="Freeform: Shape 2928">
                  <a:extLst>
                    <a:ext uri="{FF2B5EF4-FFF2-40B4-BE49-F238E27FC236}">
                      <a16:creationId xmlns:a16="http://schemas.microsoft.com/office/drawing/2014/main" xmlns="" id="{69FEBCDF-BB7F-4917-9FD5-E5FBE4932E65}"/>
                    </a:ext>
                  </a:extLst>
                </p:cNvPr>
                <p:cNvSpPr/>
                <p:nvPr/>
              </p:nvSpPr>
              <p:spPr>
                <a:xfrm>
                  <a:off x="10728582" y="2398156"/>
                  <a:ext cx="41671" cy="24288"/>
                </a:xfrm>
                <a:custGeom>
                  <a:avLst/>
                  <a:gdLst>
                    <a:gd name="connsiteX0" fmla="*/ 35957 w 41671"/>
                    <a:gd name="connsiteY0" fmla="*/ 20717 h 24288"/>
                    <a:gd name="connsiteX1" fmla="*/ 6430 w 41671"/>
                    <a:gd name="connsiteY1" fmla="*/ 20717 h 24288"/>
                    <a:gd name="connsiteX2" fmla="*/ 6430 w 41671"/>
                    <a:gd name="connsiteY2" fmla="*/ 3572 h 24288"/>
                    <a:gd name="connsiteX3" fmla="*/ 35957 w 41671"/>
                    <a:gd name="connsiteY3" fmla="*/ 3572 h 24288"/>
                    <a:gd name="connsiteX4" fmla="*/ 35957 w 41671"/>
                    <a:gd name="connsiteY4" fmla="*/ 20717 h 2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71" h="24288">
                      <a:moveTo>
                        <a:pt x="35957" y="20717"/>
                      </a:moveTo>
                      <a:cubicBezTo>
                        <a:pt x="27384" y="25479"/>
                        <a:pt x="14049" y="25479"/>
                        <a:pt x="6430" y="20717"/>
                      </a:cubicBezTo>
                      <a:cubicBezTo>
                        <a:pt x="-2143" y="15954"/>
                        <a:pt x="-2143" y="8334"/>
                        <a:pt x="6430" y="3572"/>
                      </a:cubicBezTo>
                      <a:cubicBezTo>
                        <a:pt x="15002" y="-1191"/>
                        <a:pt x="28337" y="-1191"/>
                        <a:pt x="35957" y="3572"/>
                      </a:cubicBezTo>
                      <a:cubicBezTo>
                        <a:pt x="43577" y="8334"/>
                        <a:pt x="43577" y="15954"/>
                        <a:pt x="35957" y="20717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0" name="Graphic 7">
                  <a:extLst>
                    <a:ext uri="{FF2B5EF4-FFF2-40B4-BE49-F238E27FC236}">
                      <a16:creationId xmlns:a16="http://schemas.microsoft.com/office/drawing/2014/main" xmlns="" id="{DC5587D3-5A1A-48D0-ACCB-74D48E2EBE28}"/>
                    </a:ext>
                  </a:extLst>
                </p:cNvPr>
                <p:cNvGrpSpPr/>
                <p:nvPr/>
              </p:nvGrpSpPr>
              <p:grpSpPr>
                <a:xfrm>
                  <a:off x="10727630" y="2381964"/>
                  <a:ext cx="43576" cy="46196"/>
                  <a:chOff x="10727630" y="2381964"/>
                  <a:chExt cx="43576" cy="46196"/>
                </a:xfrm>
                <a:solidFill>
                  <a:srgbClr val="FFFFFF"/>
                </a:solidFill>
              </p:grpSpPr>
              <p:sp>
                <p:nvSpPr>
                  <p:cNvPr id="2935" name="Freeform: Shape 2934">
                    <a:extLst>
                      <a:ext uri="{FF2B5EF4-FFF2-40B4-BE49-F238E27FC236}">
                        <a16:creationId xmlns:a16="http://schemas.microsoft.com/office/drawing/2014/main" xmlns="" id="{457B90F9-FDAC-4F2A-AA42-E3DFC84C5817}"/>
                      </a:ext>
                    </a:extLst>
                  </p:cNvPr>
                  <p:cNvSpPr/>
                  <p:nvPr/>
                </p:nvSpPr>
                <p:spPr>
                  <a:xfrm>
                    <a:off x="10728344" y="2394108"/>
                    <a:ext cx="42862" cy="34051"/>
                  </a:xfrm>
                  <a:custGeom>
                    <a:avLst/>
                    <a:gdLst>
                      <a:gd name="connsiteX0" fmla="*/ 42863 w 42862"/>
                      <a:gd name="connsiteY0" fmla="*/ 21907 h 34051"/>
                      <a:gd name="connsiteX1" fmla="*/ 42863 w 42862"/>
                      <a:gd name="connsiteY1" fmla="*/ 0 h 34051"/>
                      <a:gd name="connsiteX2" fmla="*/ 0 w 42862"/>
                      <a:gd name="connsiteY2" fmla="*/ 0 h 34051"/>
                      <a:gd name="connsiteX3" fmla="*/ 0 w 42862"/>
                      <a:gd name="connsiteY3" fmla="*/ 21907 h 34051"/>
                      <a:gd name="connsiteX4" fmla="*/ 0 w 42862"/>
                      <a:gd name="connsiteY4" fmla="*/ 21907 h 34051"/>
                      <a:gd name="connsiteX5" fmla="*/ 6668 w 42862"/>
                      <a:gd name="connsiteY5" fmla="*/ 30480 h 34051"/>
                      <a:gd name="connsiteX6" fmla="*/ 37147 w 42862"/>
                      <a:gd name="connsiteY6" fmla="*/ 30480 h 34051"/>
                      <a:gd name="connsiteX7" fmla="*/ 42863 w 42862"/>
                      <a:gd name="connsiteY7" fmla="*/ 21907 h 34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34051">
                        <a:moveTo>
                          <a:pt x="42863" y="21907"/>
                        </a:moveTo>
                        <a:lnTo>
                          <a:pt x="42863" y="0"/>
                        </a:ln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4765"/>
                          <a:pt x="1905" y="28575"/>
                          <a:pt x="6668" y="30480"/>
                        </a:cubicBezTo>
                        <a:cubicBezTo>
                          <a:pt x="15240" y="35242"/>
                          <a:pt x="28575" y="35242"/>
                          <a:pt x="37147" y="30480"/>
                        </a:cubicBezTo>
                        <a:cubicBezTo>
                          <a:pt x="40957" y="28575"/>
                          <a:pt x="42863" y="24765"/>
                          <a:pt x="42863" y="21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6" name="Freeform: Shape 2935">
                    <a:extLst>
                      <a:ext uri="{FF2B5EF4-FFF2-40B4-BE49-F238E27FC236}">
                        <a16:creationId xmlns:a16="http://schemas.microsoft.com/office/drawing/2014/main" xmlns="" id="{87068E6E-D01E-4C0D-B279-AEA63F54ECAD}"/>
                      </a:ext>
                    </a:extLst>
                  </p:cNvPr>
                  <p:cNvSpPr/>
                  <p:nvPr/>
                </p:nvSpPr>
                <p:spPr>
                  <a:xfrm>
                    <a:off x="10727630" y="2381964"/>
                    <a:ext cx="43338" cy="24288"/>
                  </a:xfrm>
                  <a:custGeom>
                    <a:avLst/>
                    <a:gdLst>
                      <a:gd name="connsiteX0" fmla="*/ 36909 w 43338"/>
                      <a:gd name="connsiteY0" fmla="*/ 20717 h 24288"/>
                      <a:gd name="connsiteX1" fmla="*/ 6429 w 43338"/>
                      <a:gd name="connsiteY1" fmla="*/ 20717 h 24288"/>
                      <a:gd name="connsiteX2" fmla="*/ 6429 w 43338"/>
                      <a:gd name="connsiteY2" fmla="*/ 3572 h 24288"/>
                      <a:gd name="connsiteX3" fmla="*/ 36909 w 43338"/>
                      <a:gd name="connsiteY3" fmla="*/ 3572 h 24288"/>
                      <a:gd name="connsiteX4" fmla="*/ 36909 w 43338"/>
                      <a:gd name="connsiteY4" fmla="*/ 20717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8" h="24288">
                        <a:moveTo>
                          <a:pt x="36909" y="20717"/>
                        </a:moveTo>
                        <a:cubicBezTo>
                          <a:pt x="28337" y="25479"/>
                          <a:pt x="15002" y="25479"/>
                          <a:pt x="6429" y="20717"/>
                        </a:cubicBezTo>
                        <a:cubicBezTo>
                          <a:pt x="-2143" y="15954"/>
                          <a:pt x="-2143" y="8334"/>
                          <a:pt x="6429" y="3572"/>
                        </a:cubicBezTo>
                        <a:cubicBezTo>
                          <a:pt x="15002" y="-1191"/>
                          <a:pt x="28337" y="-1191"/>
                          <a:pt x="36909" y="3572"/>
                        </a:cubicBezTo>
                        <a:cubicBezTo>
                          <a:pt x="45482" y="8334"/>
                          <a:pt x="45482" y="15954"/>
                          <a:pt x="36909" y="207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31" name="Graphic 7">
                  <a:extLst>
                    <a:ext uri="{FF2B5EF4-FFF2-40B4-BE49-F238E27FC236}">
                      <a16:creationId xmlns:a16="http://schemas.microsoft.com/office/drawing/2014/main" xmlns="" id="{F593AB92-3A13-41E3-8D34-B89B755125BE}"/>
                    </a:ext>
                  </a:extLst>
                </p:cNvPr>
                <p:cNvGrpSpPr/>
                <p:nvPr/>
              </p:nvGrpSpPr>
              <p:grpSpPr>
                <a:xfrm>
                  <a:off x="10724534" y="2362199"/>
                  <a:ext cx="50482" cy="55244"/>
                  <a:chOff x="10724534" y="2362199"/>
                  <a:chExt cx="50482" cy="55244"/>
                </a:xfrm>
              </p:grpSpPr>
              <p:sp>
                <p:nvSpPr>
                  <p:cNvPr id="2933" name="Freeform: Shape 2932">
                    <a:extLst>
                      <a:ext uri="{FF2B5EF4-FFF2-40B4-BE49-F238E27FC236}">
                        <a16:creationId xmlns:a16="http://schemas.microsoft.com/office/drawing/2014/main" xmlns="" id="{A8FCFE7B-0023-456A-9CD1-402CAF712252}"/>
                      </a:ext>
                    </a:extLst>
                  </p:cNvPr>
                  <p:cNvSpPr/>
                  <p:nvPr/>
                </p:nvSpPr>
                <p:spPr>
                  <a:xfrm>
                    <a:off x="10724534" y="2376963"/>
                    <a:ext cx="50482" cy="40481"/>
                  </a:xfrm>
                  <a:custGeom>
                    <a:avLst/>
                    <a:gdLst>
                      <a:gd name="connsiteX0" fmla="*/ 50482 w 50482"/>
                      <a:gd name="connsiteY0" fmla="*/ 25717 h 40481"/>
                      <a:gd name="connsiteX1" fmla="*/ 50482 w 50482"/>
                      <a:gd name="connsiteY1" fmla="*/ 0 h 40481"/>
                      <a:gd name="connsiteX2" fmla="*/ 0 w 50482"/>
                      <a:gd name="connsiteY2" fmla="*/ 0 h 40481"/>
                      <a:gd name="connsiteX3" fmla="*/ 0 w 50482"/>
                      <a:gd name="connsiteY3" fmla="*/ 25717 h 40481"/>
                      <a:gd name="connsiteX4" fmla="*/ 0 w 50482"/>
                      <a:gd name="connsiteY4" fmla="*/ 25717 h 40481"/>
                      <a:gd name="connsiteX5" fmla="*/ 7620 w 50482"/>
                      <a:gd name="connsiteY5" fmla="*/ 36195 h 40481"/>
                      <a:gd name="connsiteX6" fmla="*/ 42863 w 50482"/>
                      <a:gd name="connsiteY6" fmla="*/ 36195 h 40481"/>
                      <a:gd name="connsiteX7" fmla="*/ 50482 w 50482"/>
                      <a:gd name="connsiteY7" fmla="*/ 25717 h 40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40481">
                        <a:moveTo>
                          <a:pt x="50482" y="25717"/>
                        </a:moveTo>
                        <a:lnTo>
                          <a:pt x="50482" y="0"/>
                        </a:lnTo>
                        <a:lnTo>
                          <a:pt x="0" y="0"/>
                        </a:lnTo>
                        <a:lnTo>
                          <a:pt x="0" y="25717"/>
                        </a:lnTo>
                        <a:lnTo>
                          <a:pt x="0" y="25717"/>
                        </a:lnTo>
                        <a:cubicBezTo>
                          <a:pt x="0" y="29527"/>
                          <a:pt x="2857" y="33338"/>
                          <a:pt x="7620" y="36195"/>
                        </a:cubicBezTo>
                        <a:cubicBezTo>
                          <a:pt x="17145" y="41910"/>
                          <a:pt x="33338" y="41910"/>
                          <a:pt x="42863" y="36195"/>
                        </a:cubicBezTo>
                        <a:cubicBezTo>
                          <a:pt x="47625" y="33338"/>
                          <a:pt x="50482" y="29527"/>
                          <a:pt x="50482" y="25717"/>
                        </a:cubicBez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4" name="Freeform: Shape 2933">
                    <a:extLst>
                      <a:ext uri="{FF2B5EF4-FFF2-40B4-BE49-F238E27FC236}">
                        <a16:creationId xmlns:a16="http://schemas.microsoft.com/office/drawing/2014/main" xmlns="" id="{120A0E63-3A37-46AE-9A01-E93A5DB7C847}"/>
                      </a:ext>
                    </a:extLst>
                  </p:cNvPr>
                  <p:cNvSpPr/>
                  <p:nvPr/>
                </p:nvSpPr>
                <p:spPr>
                  <a:xfrm>
                    <a:off x="10725010" y="2362199"/>
                    <a:ext cx="49530" cy="29527"/>
                  </a:xfrm>
                  <a:custGeom>
                    <a:avLst/>
                    <a:gdLst>
                      <a:gd name="connsiteX0" fmla="*/ 42386 w 49530"/>
                      <a:gd name="connsiteY0" fmla="*/ 25241 h 29527"/>
                      <a:gd name="connsiteX1" fmla="*/ 7144 w 49530"/>
                      <a:gd name="connsiteY1" fmla="*/ 25241 h 29527"/>
                      <a:gd name="connsiteX2" fmla="*/ 7144 w 49530"/>
                      <a:gd name="connsiteY2" fmla="*/ 4286 h 29527"/>
                      <a:gd name="connsiteX3" fmla="*/ 42386 w 49530"/>
                      <a:gd name="connsiteY3" fmla="*/ 4286 h 29527"/>
                      <a:gd name="connsiteX4" fmla="*/ 42386 w 49530"/>
                      <a:gd name="connsiteY4" fmla="*/ 25241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29527">
                        <a:moveTo>
                          <a:pt x="42386" y="25241"/>
                        </a:moveTo>
                        <a:cubicBezTo>
                          <a:pt x="32861" y="30956"/>
                          <a:pt x="16669" y="30956"/>
                          <a:pt x="7144" y="25241"/>
                        </a:cubicBezTo>
                        <a:cubicBezTo>
                          <a:pt x="-2381" y="19526"/>
                          <a:pt x="-2381" y="10001"/>
                          <a:pt x="7144" y="4286"/>
                        </a:cubicBezTo>
                        <a:cubicBezTo>
                          <a:pt x="16669" y="-1429"/>
                          <a:pt x="32861" y="-1429"/>
                          <a:pt x="42386" y="4286"/>
                        </a:cubicBezTo>
                        <a:cubicBezTo>
                          <a:pt x="51911" y="10001"/>
                          <a:pt x="51911" y="19526"/>
                          <a:pt x="42386" y="25241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932" name="Freeform: Shape 2931">
                  <a:extLst>
                    <a:ext uri="{FF2B5EF4-FFF2-40B4-BE49-F238E27FC236}">
                      <a16:creationId xmlns:a16="http://schemas.microsoft.com/office/drawing/2014/main" xmlns="" id="{05B189EC-3E09-4AB0-80F2-EC42DEC99795}"/>
                    </a:ext>
                  </a:extLst>
                </p:cNvPr>
                <p:cNvSpPr/>
                <p:nvPr/>
              </p:nvSpPr>
              <p:spPr>
                <a:xfrm>
                  <a:off x="10696722" y="2508408"/>
                  <a:ext cx="30669" cy="200977"/>
                </a:xfrm>
                <a:custGeom>
                  <a:avLst/>
                  <a:gdLst>
                    <a:gd name="connsiteX0" fmla="*/ 30670 w 30669"/>
                    <a:gd name="connsiteY0" fmla="*/ 0 h 200977"/>
                    <a:gd name="connsiteX1" fmla="*/ 8762 w 30669"/>
                    <a:gd name="connsiteY1" fmla="*/ 21907 h 200977"/>
                    <a:gd name="connsiteX2" fmla="*/ 4952 w 30669"/>
                    <a:gd name="connsiteY2" fmla="*/ 200977 h 200977"/>
                    <a:gd name="connsiteX3" fmla="*/ 4000 w 30669"/>
                    <a:gd name="connsiteY3" fmla="*/ 20955 h 200977"/>
                    <a:gd name="connsiteX4" fmla="*/ 30670 w 30669"/>
                    <a:gd name="connsiteY4" fmla="*/ 0 h 200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669" h="200977">
                      <a:moveTo>
                        <a:pt x="30670" y="0"/>
                      </a:moveTo>
                      <a:cubicBezTo>
                        <a:pt x="24955" y="2857"/>
                        <a:pt x="18287" y="3810"/>
                        <a:pt x="8762" y="21907"/>
                      </a:cubicBezTo>
                      <a:cubicBezTo>
                        <a:pt x="190" y="38100"/>
                        <a:pt x="4952" y="200977"/>
                        <a:pt x="4952" y="200977"/>
                      </a:cubicBezTo>
                      <a:cubicBezTo>
                        <a:pt x="4952" y="200977"/>
                        <a:pt x="-5525" y="42863"/>
                        <a:pt x="4000" y="20955"/>
                      </a:cubicBezTo>
                      <a:cubicBezTo>
                        <a:pt x="10667" y="6667"/>
                        <a:pt x="22097" y="0"/>
                        <a:pt x="306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9" name="Graphic 7">
                <a:extLst>
                  <a:ext uri="{FF2B5EF4-FFF2-40B4-BE49-F238E27FC236}">
                    <a16:creationId xmlns:a16="http://schemas.microsoft.com/office/drawing/2014/main" xmlns="" id="{E058E3D4-0DBF-4278-9C22-32728EED325E}"/>
                  </a:ext>
                </a:extLst>
              </p:cNvPr>
              <p:cNvGrpSpPr/>
              <p:nvPr/>
            </p:nvGrpSpPr>
            <p:grpSpPr>
              <a:xfrm>
                <a:off x="8442344" y="4487703"/>
                <a:ext cx="120967" cy="98107"/>
                <a:chOff x="8442344" y="4487703"/>
                <a:chExt cx="120967" cy="98107"/>
              </a:xfrm>
            </p:grpSpPr>
            <p:sp>
              <p:nvSpPr>
                <p:cNvPr id="2887" name="Freeform: Shape 2886">
                  <a:extLst>
                    <a:ext uri="{FF2B5EF4-FFF2-40B4-BE49-F238E27FC236}">
                      <a16:creationId xmlns:a16="http://schemas.microsoft.com/office/drawing/2014/main" xmlns="" id="{C64D26A4-96D1-4347-AC41-5682DC4C73F0}"/>
                    </a:ext>
                  </a:extLst>
                </p:cNvPr>
                <p:cNvSpPr/>
                <p:nvPr/>
              </p:nvSpPr>
              <p:spPr>
                <a:xfrm>
                  <a:off x="8467109" y="4529613"/>
                  <a:ext cx="96202" cy="56197"/>
                </a:xfrm>
                <a:custGeom>
                  <a:avLst/>
                  <a:gdLst>
                    <a:gd name="connsiteX0" fmla="*/ 58102 w 96202"/>
                    <a:gd name="connsiteY0" fmla="*/ 30480 h 56197"/>
                    <a:gd name="connsiteX1" fmla="*/ 86677 w 96202"/>
                    <a:gd name="connsiteY1" fmla="*/ 25718 h 56197"/>
                    <a:gd name="connsiteX2" fmla="*/ 63817 w 96202"/>
                    <a:gd name="connsiteY2" fmla="*/ 25718 h 56197"/>
                    <a:gd name="connsiteX3" fmla="*/ 96202 w 96202"/>
                    <a:gd name="connsiteY3" fmla="*/ 13335 h 56197"/>
                    <a:gd name="connsiteX4" fmla="*/ 53340 w 96202"/>
                    <a:gd name="connsiteY4" fmla="*/ 20955 h 56197"/>
                    <a:gd name="connsiteX5" fmla="*/ 67627 w 96202"/>
                    <a:gd name="connsiteY5" fmla="*/ 5715 h 56197"/>
                    <a:gd name="connsiteX6" fmla="*/ 50482 w 96202"/>
                    <a:gd name="connsiteY6" fmla="*/ 16193 h 56197"/>
                    <a:gd name="connsiteX7" fmla="*/ 50482 w 96202"/>
                    <a:gd name="connsiteY7" fmla="*/ 0 h 56197"/>
                    <a:gd name="connsiteX8" fmla="*/ 37147 w 96202"/>
                    <a:gd name="connsiteY8" fmla="*/ 19050 h 56197"/>
                    <a:gd name="connsiteX9" fmla="*/ 36195 w 96202"/>
                    <a:gd name="connsiteY9" fmla="*/ 19050 h 56197"/>
                    <a:gd name="connsiteX10" fmla="*/ 28575 w 96202"/>
                    <a:gd name="connsiteY10" fmla="*/ 5715 h 56197"/>
                    <a:gd name="connsiteX11" fmla="*/ 28575 w 96202"/>
                    <a:gd name="connsiteY11" fmla="*/ 18097 h 56197"/>
                    <a:gd name="connsiteX12" fmla="*/ 18097 w 96202"/>
                    <a:gd name="connsiteY12" fmla="*/ 11430 h 56197"/>
                    <a:gd name="connsiteX13" fmla="*/ 24765 w 96202"/>
                    <a:gd name="connsiteY13" fmla="*/ 20955 h 56197"/>
                    <a:gd name="connsiteX14" fmla="*/ 0 w 96202"/>
                    <a:gd name="connsiteY14" fmla="*/ 32385 h 56197"/>
                    <a:gd name="connsiteX15" fmla="*/ 25717 w 96202"/>
                    <a:gd name="connsiteY15" fmla="*/ 28575 h 56197"/>
                    <a:gd name="connsiteX16" fmla="*/ 9525 w 96202"/>
                    <a:gd name="connsiteY16" fmla="*/ 41910 h 56197"/>
                    <a:gd name="connsiteX17" fmla="*/ 26670 w 96202"/>
                    <a:gd name="connsiteY17" fmla="*/ 34290 h 56197"/>
                    <a:gd name="connsiteX18" fmla="*/ 27622 w 96202"/>
                    <a:gd name="connsiteY18" fmla="*/ 48578 h 56197"/>
                    <a:gd name="connsiteX19" fmla="*/ 33338 w 96202"/>
                    <a:gd name="connsiteY19" fmla="*/ 37147 h 56197"/>
                    <a:gd name="connsiteX20" fmla="*/ 40005 w 96202"/>
                    <a:gd name="connsiteY20" fmla="*/ 51435 h 56197"/>
                    <a:gd name="connsiteX21" fmla="*/ 40957 w 96202"/>
                    <a:gd name="connsiteY21" fmla="*/ 40957 h 56197"/>
                    <a:gd name="connsiteX22" fmla="*/ 51435 w 96202"/>
                    <a:gd name="connsiteY22" fmla="*/ 56197 h 56197"/>
                    <a:gd name="connsiteX23" fmla="*/ 50482 w 96202"/>
                    <a:gd name="connsiteY23" fmla="*/ 39053 h 56197"/>
                    <a:gd name="connsiteX24" fmla="*/ 62865 w 96202"/>
                    <a:gd name="connsiteY24" fmla="*/ 46672 h 56197"/>
                    <a:gd name="connsiteX25" fmla="*/ 52388 w 96202"/>
                    <a:gd name="connsiteY25" fmla="*/ 35243 h 56197"/>
                    <a:gd name="connsiteX26" fmla="*/ 89535 w 96202"/>
                    <a:gd name="connsiteY26" fmla="*/ 45720 h 56197"/>
                    <a:gd name="connsiteX27" fmla="*/ 58102 w 96202"/>
                    <a:gd name="connsiteY27" fmla="*/ 30480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6202" h="56197">
                      <a:moveTo>
                        <a:pt x="58102" y="30480"/>
                      </a:moveTo>
                      <a:cubicBezTo>
                        <a:pt x="70485" y="29528"/>
                        <a:pt x="83820" y="27622"/>
                        <a:pt x="86677" y="25718"/>
                      </a:cubicBezTo>
                      <a:cubicBezTo>
                        <a:pt x="78105" y="26670"/>
                        <a:pt x="70485" y="25718"/>
                        <a:pt x="63817" y="25718"/>
                      </a:cubicBezTo>
                      <a:cubicBezTo>
                        <a:pt x="78105" y="21907"/>
                        <a:pt x="92392" y="16193"/>
                        <a:pt x="96202" y="13335"/>
                      </a:cubicBezTo>
                      <a:cubicBezTo>
                        <a:pt x="78105" y="18097"/>
                        <a:pt x="64770" y="19050"/>
                        <a:pt x="53340" y="20955"/>
                      </a:cubicBezTo>
                      <a:cubicBezTo>
                        <a:pt x="60007" y="15240"/>
                        <a:pt x="67627" y="8572"/>
                        <a:pt x="67627" y="5715"/>
                      </a:cubicBezTo>
                      <a:cubicBezTo>
                        <a:pt x="60960" y="10478"/>
                        <a:pt x="55245" y="13335"/>
                        <a:pt x="50482" y="16193"/>
                      </a:cubicBezTo>
                      <a:cubicBezTo>
                        <a:pt x="52388" y="10478"/>
                        <a:pt x="51435" y="3810"/>
                        <a:pt x="50482" y="0"/>
                      </a:cubicBezTo>
                      <a:cubicBezTo>
                        <a:pt x="48577" y="6668"/>
                        <a:pt x="41910" y="14288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7" y="11430"/>
                        <a:pt x="29527" y="15240"/>
                        <a:pt x="28575" y="18097"/>
                      </a:cubicBezTo>
                      <a:cubicBezTo>
                        <a:pt x="24765" y="15240"/>
                        <a:pt x="20955" y="13335"/>
                        <a:pt x="18097" y="11430"/>
                      </a:cubicBezTo>
                      <a:cubicBezTo>
                        <a:pt x="21907" y="14288"/>
                        <a:pt x="23813" y="18097"/>
                        <a:pt x="24765" y="20955"/>
                      </a:cubicBezTo>
                      <a:cubicBezTo>
                        <a:pt x="14288" y="24765"/>
                        <a:pt x="16192" y="26670"/>
                        <a:pt x="0" y="32385"/>
                      </a:cubicBezTo>
                      <a:cubicBezTo>
                        <a:pt x="14288" y="32385"/>
                        <a:pt x="19050" y="32385"/>
                        <a:pt x="25717" y="28575"/>
                      </a:cubicBezTo>
                      <a:cubicBezTo>
                        <a:pt x="21907" y="31432"/>
                        <a:pt x="19050" y="36195"/>
                        <a:pt x="9525" y="41910"/>
                      </a:cubicBezTo>
                      <a:cubicBezTo>
                        <a:pt x="13335" y="40957"/>
                        <a:pt x="20002" y="38100"/>
                        <a:pt x="26670" y="34290"/>
                      </a:cubicBezTo>
                      <a:cubicBezTo>
                        <a:pt x="27622" y="38100"/>
                        <a:pt x="29527" y="41910"/>
                        <a:pt x="27622" y="48578"/>
                      </a:cubicBezTo>
                      <a:cubicBezTo>
                        <a:pt x="30480" y="46672"/>
                        <a:pt x="32385" y="41910"/>
                        <a:pt x="33338" y="37147"/>
                      </a:cubicBezTo>
                      <a:cubicBezTo>
                        <a:pt x="35242" y="40957"/>
                        <a:pt x="39052" y="44768"/>
                        <a:pt x="40005" y="51435"/>
                      </a:cubicBezTo>
                      <a:cubicBezTo>
                        <a:pt x="41910" y="49530"/>
                        <a:pt x="41910" y="45720"/>
                        <a:pt x="40957" y="40957"/>
                      </a:cubicBezTo>
                      <a:cubicBezTo>
                        <a:pt x="44767" y="45720"/>
                        <a:pt x="48577" y="50482"/>
                        <a:pt x="51435" y="56197"/>
                      </a:cubicBezTo>
                      <a:cubicBezTo>
                        <a:pt x="53340" y="53340"/>
                        <a:pt x="54292" y="45720"/>
                        <a:pt x="50482" y="39053"/>
                      </a:cubicBezTo>
                      <a:cubicBezTo>
                        <a:pt x="54292" y="40957"/>
                        <a:pt x="58102" y="42863"/>
                        <a:pt x="62865" y="46672"/>
                      </a:cubicBezTo>
                      <a:cubicBezTo>
                        <a:pt x="62865" y="44768"/>
                        <a:pt x="58102" y="40005"/>
                        <a:pt x="52388" y="35243"/>
                      </a:cubicBezTo>
                      <a:cubicBezTo>
                        <a:pt x="63817" y="38100"/>
                        <a:pt x="79057" y="40957"/>
                        <a:pt x="89535" y="45720"/>
                      </a:cubicBezTo>
                      <a:cubicBezTo>
                        <a:pt x="84772" y="40957"/>
                        <a:pt x="71438" y="34290"/>
                        <a:pt x="58102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88" name="Graphic 7">
                  <a:extLst>
                    <a:ext uri="{FF2B5EF4-FFF2-40B4-BE49-F238E27FC236}">
                      <a16:creationId xmlns:a16="http://schemas.microsoft.com/office/drawing/2014/main" xmlns="" id="{06A64D88-4551-460E-9D52-DC88184370F1}"/>
                    </a:ext>
                  </a:extLst>
                </p:cNvPr>
                <p:cNvGrpSpPr/>
                <p:nvPr/>
              </p:nvGrpSpPr>
              <p:grpSpPr>
                <a:xfrm>
                  <a:off x="8495112" y="4487703"/>
                  <a:ext cx="35814" cy="61575"/>
                  <a:chOff x="8495112" y="4487703"/>
                  <a:chExt cx="35814" cy="61575"/>
                </a:xfrm>
              </p:grpSpPr>
              <p:sp>
                <p:nvSpPr>
                  <p:cNvPr id="2922" name="Freeform: Shape 2921">
                    <a:extLst>
                      <a:ext uri="{FF2B5EF4-FFF2-40B4-BE49-F238E27FC236}">
                        <a16:creationId xmlns:a16="http://schemas.microsoft.com/office/drawing/2014/main" xmlns="" id="{F6BBE682-7909-41B9-BAF1-7B7169FCA589}"/>
                      </a:ext>
                    </a:extLst>
                  </p:cNvPr>
                  <p:cNvSpPr/>
                  <p:nvPr/>
                </p:nvSpPr>
                <p:spPr>
                  <a:xfrm>
                    <a:off x="8495112" y="4487703"/>
                    <a:ext cx="35814" cy="61575"/>
                  </a:xfrm>
                  <a:custGeom>
                    <a:avLst/>
                    <a:gdLst>
                      <a:gd name="connsiteX0" fmla="*/ 35815 w 35814"/>
                      <a:gd name="connsiteY0" fmla="*/ 0 h 61575"/>
                      <a:gd name="connsiteX1" fmla="*/ 5335 w 35814"/>
                      <a:gd name="connsiteY1" fmla="*/ 60007 h 61575"/>
                      <a:gd name="connsiteX2" fmla="*/ 35815 w 35814"/>
                      <a:gd name="connsiteY2" fmla="*/ 0 h 61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814" h="61575">
                        <a:moveTo>
                          <a:pt x="35815" y="0"/>
                        </a:moveTo>
                        <a:cubicBezTo>
                          <a:pt x="18670" y="30480"/>
                          <a:pt x="24385" y="47625"/>
                          <a:pt x="5335" y="60007"/>
                        </a:cubicBezTo>
                        <a:cubicBezTo>
                          <a:pt x="-13715" y="72390"/>
                          <a:pt x="23432" y="7620"/>
                          <a:pt x="3581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3" name="Freeform: Shape 2922">
                    <a:extLst>
                      <a:ext uri="{FF2B5EF4-FFF2-40B4-BE49-F238E27FC236}">
                        <a16:creationId xmlns:a16="http://schemas.microsoft.com/office/drawing/2014/main" xmlns="" id="{682B76CA-7ED3-4318-9D55-6D1525B467D4}"/>
                      </a:ext>
                    </a:extLst>
                  </p:cNvPr>
                  <p:cNvSpPr/>
                  <p:nvPr/>
                </p:nvSpPr>
                <p:spPr>
                  <a:xfrm>
                    <a:off x="8501976" y="4489608"/>
                    <a:ext cx="27998" cy="56224"/>
                  </a:xfrm>
                  <a:custGeom>
                    <a:avLst/>
                    <a:gdLst>
                      <a:gd name="connsiteX0" fmla="*/ 376 w 27998"/>
                      <a:gd name="connsiteY0" fmla="*/ 56198 h 56224"/>
                      <a:gd name="connsiteX1" fmla="*/ 27998 w 27998"/>
                      <a:gd name="connsiteY1" fmla="*/ 0 h 56224"/>
                      <a:gd name="connsiteX2" fmla="*/ 376 w 27998"/>
                      <a:gd name="connsiteY2" fmla="*/ 56198 h 56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98" h="56224">
                        <a:moveTo>
                          <a:pt x="376" y="56198"/>
                        </a:moveTo>
                        <a:cubicBezTo>
                          <a:pt x="-1529" y="57150"/>
                          <a:pt x="3233" y="32385"/>
                          <a:pt x="27998" y="0"/>
                        </a:cubicBezTo>
                        <a:cubicBezTo>
                          <a:pt x="5138" y="28575"/>
                          <a:pt x="1328" y="55245"/>
                          <a:pt x="376" y="5619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9" name="Graphic 7">
                  <a:extLst>
                    <a:ext uri="{FF2B5EF4-FFF2-40B4-BE49-F238E27FC236}">
                      <a16:creationId xmlns:a16="http://schemas.microsoft.com/office/drawing/2014/main" xmlns="" id="{46D74122-0691-4FBE-B700-E0AD71C26317}"/>
                    </a:ext>
                  </a:extLst>
                </p:cNvPr>
                <p:cNvGrpSpPr/>
                <p:nvPr/>
              </p:nvGrpSpPr>
              <p:grpSpPr>
                <a:xfrm>
                  <a:off x="8450916" y="4541714"/>
                  <a:ext cx="52209" cy="10532"/>
                  <a:chOff x="8450916" y="4541714"/>
                  <a:chExt cx="52209" cy="10532"/>
                </a:xfrm>
              </p:grpSpPr>
              <p:sp>
                <p:nvSpPr>
                  <p:cNvPr id="2920" name="Freeform: Shape 2919">
                    <a:extLst>
                      <a:ext uri="{FF2B5EF4-FFF2-40B4-BE49-F238E27FC236}">
                        <a16:creationId xmlns:a16="http://schemas.microsoft.com/office/drawing/2014/main" xmlns="" id="{EE6E9359-DE10-4350-9B35-F99B4EF945F6}"/>
                      </a:ext>
                    </a:extLst>
                  </p:cNvPr>
                  <p:cNvSpPr/>
                  <p:nvPr/>
                </p:nvSpPr>
                <p:spPr>
                  <a:xfrm>
                    <a:off x="8450916" y="4541714"/>
                    <a:ext cx="52209" cy="10532"/>
                  </a:xfrm>
                  <a:custGeom>
                    <a:avLst/>
                    <a:gdLst>
                      <a:gd name="connsiteX0" fmla="*/ 0 w 52209"/>
                      <a:gd name="connsiteY0" fmla="*/ 1234 h 10532"/>
                      <a:gd name="connsiteX1" fmla="*/ 49530 w 52209"/>
                      <a:gd name="connsiteY1" fmla="*/ 8854 h 10532"/>
                      <a:gd name="connsiteX2" fmla="*/ 0 w 52209"/>
                      <a:gd name="connsiteY2" fmla="*/ 1234 h 10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209" h="10532">
                        <a:moveTo>
                          <a:pt x="0" y="1234"/>
                        </a:moveTo>
                        <a:cubicBezTo>
                          <a:pt x="25718" y="4091"/>
                          <a:pt x="33338" y="14569"/>
                          <a:pt x="49530" y="8854"/>
                        </a:cubicBezTo>
                        <a:cubicBezTo>
                          <a:pt x="64770" y="3139"/>
                          <a:pt x="10478" y="-2576"/>
                          <a:pt x="0" y="123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1" name="Freeform: Shape 2920">
                    <a:extLst>
                      <a:ext uri="{FF2B5EF4-FFF2-40B4-BE49-F238E27FC236}">
                        <a16:creationId xmlns:a16="http://schemas.microsoft.com/office/drawing/2014/main" xmlns="" id="{A41F560B-154B-45B9-8FC4-176DD53D11CE}"/>
                      </a:ext>
                    </a:extLst>
                  </p:cNvPr>
                  <p:cNvSpPr/>
                  <p:nvPr/>
                </p:nvSpPr>
                <p:spPr>
                  <a:xfrm>
                    <a:off x="8452822" y="4542866"/>
                    <a:ext cx="45863" cy="7769"/>
                  </a:xfrm>
                  <a:custGeom>
                    <a:avLst/>
                    <a:gdLst>
                      <a:gd name="connsiteX0" fmla="*/ 45720 w 45863"/>
                      <a:gd name="connsiteY0" fmla="*/ 7702 h 7769"/>
                      <a:gd name="connsiteX1" fmla="*/ 0 w 45863"/>
                      <a:gd name="connsiteY1" fmla="*/ 82 h 7769"/>
                      <a:gd name="connsiteX2" fmla="*/ 45720 w 45863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63" h="7769">
                        <a:moveTo>
                          <a:pt x="45720" y="7702"/>
                        </a:moveTo>
                        <a:cubicBezTo>
                          <a:pt x="47625" y="6750"/>
                          <a:pt x="30480" y="-870"/>
                          <a:pt x="0" y="82"/>
                        </a:cubicBezTo>
                        <a:cubicBezTo>
                          <a:pt x="26670" y="-870"/>
                          <a:pt x="44767" y="8655"/>
                          <a:pt x="45720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0" name="Graphic 7">
                  <a:extLst>
                    <a:ext uri="{FF2B5EF4-FFF2-40B4-BE49-F238E27FC236}">
                      <a16:creationId xmlns:a16="http://schemas.microsoft.com/office/drawing/2014/main" xmlns="" id="{7058AE68-B0EF-4E20-B578-1E092F026A44}"/>
                    </a:ext>
                  </a:extLst>
                </p:cNvPr>
                <p:cNvGrpSpPr/>
                <p:nvPr/>
              </p:nvGrpSpPr>
              <p:grpSpPr>
                <a:xfrm>
                  <a:off x="8461394" y="4521041"/>
                  <a:ext cx="36141" cy="22859"/>
                  <a:chOff x="8461394" y="4521041"/>
                  <a:chExt cx="36141" cy="22859"/>
                </a:xfrm>
              </p:grpSpPr>
              <p:sp>
                <p:nvSpPr>
                  <p:cNvPr id="2918" name="Freeform: Shape 2917">
                    <a:extLst>
                      <a:ext uri="{FF2B5EF4-FFF2-40B4-BE49-F238E27FC236}">
                        <a16:creationId xmlns:a16="http://schemas.microsoft.com/office/drawing/2014/main" xmlns="" id="{60E9D35C-2C76-448A-A0E9-BE847248C0C6}"/>
                      </a:ext>
                    </a:extLst>
                  </p:cNvPr>
                  <p:cNvSpPr/>
                  <p:nvPr/>
                </p:nvSpPr>
                <p:spPr>
                  <a:xfrm>
                    <a:off x="8461394" y="4521041"/>
                    <a:ext cx="36141" cy="22859"/>
                  </a:xfrm>
                  <a:custGeom>
                    <a:avLst/>
                    <a:gdLst>
                      <a:gd name="connsiteX0" fmla="*/ 0 w 36141"/>
                      <a:gd name="connsiteY0" fmla="*/ 0 h 22859"/>
                      <a:gd name="connsiteX1" fmla="*/ 33338 w 36141"/>
                      <a:gd name="connsiteY1" fmla="*/ 22860 h 22859"/>
                      <a:gd name="connsiteX2" fmla="*/ 0 w 36141"/>
                      <a:gd name="connsiteY2" fmla="*/ 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141" h="22859">
                        <a:moveTo>
                          <a:pt x="0" y="0"/>
                        </a:moveTo>
                        <a:cubicBezTo>
                          <a:pt x="17145" y="11430"/>
                          <a:pt x="20003" y="21907"/>
                          <a:pt x="33338" y="22860"/>
                        </a:cubicBezTo>
                        <a:cubicBezTo>
                          <a:pt x="46672" y="22860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9" name="Freeform: Shape 2918">
                    <a:extLst>
                      <a:ext uri="{FF2B5EF4-FFF2-40B4-BE49-F238E27FC236}">
                        <a16:creationId xmlns:a16="http://schemas.microsoft.com/office/drawing/2014/main" xmlns="" id="{36F51CCD-7C25-45BC-AFBC-24F84F136DBA}"/>
                      </a:ext>
                    </a:extLst>
                  </p:cNvPr>
                  <p:cNvSpPr/>
                  <p:nvPr/>
                </p:nvSpPr>
                <p:spPr>
                  <a:xfrm>
                    <a:off x="8463299" y="4521041"/>
                    <a:ext cx="30544" cy="20954"/>
                  </a:xfrm>
                  <a:custGeom>
                    <a:avLst/>
                    <a:gdLst>
                      <a:gd name="connsiteX0" fmla="*/ 30480 w 30544"/>
                      <a:gd name="connsiteY0" fmla="*/ 20955 h 20954"/>
                      <a:gd name="connsiteX1" fmla="*/ 0 w 30544"/>
                      <a:gd name="connsiteY1" fmla="*/ 0 h 20954"/>
                      <a:gd name="connsiteX2" fmla="*/ 30480 w 30544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44" h="20954">
                        <a:moveTo>
                          <a:pt x="30480" y="20955"/>
                        </a:moveTo>
                        <a:cubicBezTo>
                          <a:pt x="31433" y="20955"/>
                          <a:pt x="21908" y="9525"/>
                          <a:pt x="0" y="0"/>
                        </a:cubicBezTo>
                        <a:cubicBezTo>
                          <a:pt x="19050" y="8572"/>
                          <a:pt x="28575" y="20955"/>
                          <a:pt x="30480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1" name="Graphic 7">
                  <a:extLst>
                    <a:ext uri="{FF2B5EF4-FFF2-40B4-BE49-F238E27FC236}">
                      <a16:creationId xmlns:a16="http://schemas.microsoft.com/office/drawing/2014/main" xmlns="" id="{5A8C460D-C64F-4136-84EB-E9DC16E18220}"/>
                    </a:ext>
                  </a:extLst>
                </p:cNvPr>
                <p:cNvGrpSpPr/>
                <p:nvPr/>
              </p:nvGrpSpPr>
              <p:grpSpPr>
                <a:xfrm>
                  <a:off x="8454727" y="4549054"/>
                  <a:ext cx="48867" cy="8540"/>
                  <a:chOff x="8454727" y="4549054"/>
                  <a:chExt cx="48867" cy="8540"/>
                </a:xfrm>
              </p:grpSpPr>
              <p:sp>
                <p:nvSpPr>
                  <p:cNvPr id="2916" name="Freeform: Shape 2915">
                    <a:extLst>
                      <a:ext uri="{FF2B5EF4-FFF2-40B4-BE49-F238E27FC236}">
                        <a16:creationId xmlns:a16="http://schemas.microsoft.com/office/drawing/2014/main" xmlns="" id="{8B7548B5-12F8-4F8B-BCC2-3FF1F3154053}"/>
                      </a:ext>
                    </a:extLst>
                  </p:cNvPr>
                  <p:cNvSpPr/>
                  <p:nvPr/>
                </p:nvSpPr>
                <p:spPr>
                  <a:xfrm>
                    <a:off x="8454727" y="4549054"/>
                    <a:ext cx="48867" cy="8540"/>
                  </a:xfrm>
                  <a:custGeom>
                    <a:avLst/>
                    <a:gdLst>
                      <a:gd name="connsiteX0" fmla="*/ 0 w 48867"/>
                      <a:gd name="connsiteY0" fmla="*/ 7229 h 8540"/>
                      <a:gd name="connsiteX1" fmla="*/ 46672 w 48867"/>
                      <a:gd name="connsiteY1" fmla="*/ 4371 h 8540"/>
                      <a:gd name="connsiteX2" fmla="*/ 0 w 48867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867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6672" y="4371"/>
                        </a:cubicBezTo>
                        <a:cubicBezTo>
                          <a:pt x="60008" y="-4201"/>
                          <a:pt x="8572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7" name="Freeform: Shape 2916">
                    <a:extLst>
                      <a:ext uri="{FF2B5EF4-FFF2-40B4-BE49-F238E27FC236}">
                        <a16:creationId xmlns:a16="http://schemas.microsoft.com/office/drawing/2014/main" xmlns="" id="{D3AF0BF5-92AA-4BA8-A45D-183118FB1631}"/>
                      </a:ext>
                    </a:extLst>
                  </p:cNvPr>
                  <p:cNvSpPr/>
                  <p:nvPr/>
                </p:nvSpPr>
                <p:spPr>
                  <a:xfrm>
                    <a:off x="8457584" y="4551479"/>
                    <a:ext cx="42900" cy="3851"/>
                  </a:xfrm>
                  <a:custGeom>
                    <a:avLst/>
                    <a:gdLst>
                      <a:gd name="connsiteX0" fmla="*/ 42863 w 42900"/>
                      <a:gd name="connsiteY0" fmla="*/ 1947 h 3851"/>
                      <a:gd name="connsiteX1" fmla="*/ 0 w 42900"/>
                      <a:gd name="connsiteY1" fmla="*/ 3852 h 3851"/>
                      <a:gd name="connsiteX2" fmla="*/ 42863 w 4290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3851">
                        <a:moveTo>
                          <a:pt x="42863" y="1947"/>
                        </a:moveTo>
                        <a:cubicBezTo>
                          <a:pt x="43815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957" y="2899"/>
                          <a:pt x="42863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2" name="Graphic 7">
                  <a:extLst>
                    <a:ext uri="{FF2B5EF4-FFF2-40B4-BE49-F238E27FC236}">
                      <a16:creationId xmlns:a16="http://schemas.microsoft.com/office/drawing/2014/main" xmlns="" id="{D77EC55F-A8B3-4003-9FE3-AA27FD81E9F5}"/>
                    </a:ext>
                  </a:extLst>
                </p:cNvPr>
                <p:cNvGrpSpPr/>
                <p:nvPr/>
              </p:nvGrpSpPr>
              <p:grpSpPr>
                <a:xfrm>
                  <a:off x="8469014" y="4543172"/>
                  <a:ext cx="37895" cy="31208"/>
                  <a:chOff x="8469014" y="4543172"/>
                  <a:chExt cx="37895" cy="31208"/>
                </a:xfrm>
              </p:grpSpPr>
              <p:sp>
                <p:nvSpPr>
                  <p:cNvPr id="2914" name="Freeform: Shape 2913">
                    <a:extLst>
                      <a:ext uri="{FF2B5EF4-FFF2-40B4-BE49-F238E27FC236}">
                        <a16:creationId xmlns:a16="http://schemas.microsoft.com/office/drawing/2014/main" xmlns="" id="{EAAD2B2B-3023-480B-B33E-BEE08FD16CB9}"/>
                      </a:ext>
                    </a:extLst>
                  </p:cNvPr>
                  <p:cNvSpPr/>
                  <p:nvPr/>
                </p:nvSpPr>
                <p:spPr>
                  <a:xfrm>
                    <a:off x="8469014" y="4543172"/>
                    <a:ext cx="37895" cy="31208"/>
                  </a:xfrm>
                  <a:custGeom>
                    <a:avLst/>
                    <a:gdLst>
                      <a:gd name="connsiteX0" fmla="*/ 0 w 37895"/>
                      <a:gd name="connsiteY0" fmla="*/ 31208 h 31208"/>
                      <a:gd name="connsiteX1" fmla="*/ 37147 w 37895"/>
                      <a:gd name="connsiteY1" fmla="*/ 3586 h 31208"/>
                      <a:gd name="connsiteX2" fmla="*/ 0 w 37895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895" h="31208">
                        <a:moveTo>
                          <a:pt x="0" y="31208"/>
                        </a:moveTo>
                        <a:cubicBezTo>
                          <a:pt x="19050" y="15968"/>
                          <a:pt x="31433" y="17873"/>
                          <a:pt x="37147" y="3586"/>
                        </a:cubicBezTo>
                        <a:cubicBezTo>
                          <a:pt x="43815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5" name="Freeform: Shape 2914">
                    <a:extLst>
                      <a:ext uri="{FF2B5EF4-FFF2-40B4-BE49-F238E27FC236}">
                        <a16:creationId xmlns:a16="http://schemas.microsoft.com/office/drawing/2014/main" xmlns="" id="{BB8B3E41-20C6-4640-916C-863CA4284B86}"/>
                      </a:ext>
                    </a:extLst>
                  </p:cNvPr>
                  <p:cNvSpPr/>
                  <p:nvPr/>
                </p:nvSpPr>
                <p:spPr>
                  <a:xfrm>
                    <a:off x="8469966" y="4547611"/>
                    <a:ext cx="35280" cy="25816"/>
                  </a:xfrm>
                  <a:custGeom>
                    <a:avLst/>
                    <a:gdLst>
                      <a:gd name="connsiteX0" fmla="*/ 35243 w 35280"/>
                      <a:gd name="connsiteY0" fmla="*/ 99 h 25816"/>
                      <a:gd name="connsiteX1" fmla="*/ 0 w 35280"/>
                      <a:gd name="connsiteY1" fmla="*/ 25817 h 25816"/>
                      <a:gd name="connsiteX2" fmla="*/ 35243 w 35280"/>
                      <a:gd name="connsiteY2" fmla="*/ 99 h 2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25816">
                        <a:moveTo>
                          <a:pt x="35243" y="99"/>
                        </a:moveTo>
                        <a:cubicBezTo>
                          <a:pt x="36195" y="-853"/>
                          <a:pt x="19050" y="4862"/>
                          <a:pt x="0" y="25817"/>
                        </a:cubicBezTo>
                        <a:cubicBezTo>
                          <a:pt x="17145" y="6767"/>
                          <a:pt x="35243" y="1052"/>
                          <a:pt x="35243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3" name="Graphic 7">
                  <a:extLst>
                    <a:ext uri="{FF2B5EF4-FFF2-40B4-BE49-F238E27FC236}">
                      <a16:creationId xmlns:a16="http://schemas.microsoft.com/office/drawing/2014/main" xmlns="" id="{BB6E301C-EA82-489A-A1F4-597FFF865C9B}"/>
                    </a:ext>
                  </a:extLst>
                </p:cNvPr>
                <p:cNvGrpSpPr/>
                <p:nvPr/>
              </p:nvGrpSpPr>
              <p:grpSpPr>
                <a:xfrm>
                  <a:off x="8501773" y="4516278"/>
                  <a:ext cx="43441" cy="27622"/>
                  <a:chOff x="8501773" y="4516278"/>
                  <a:chExt cx="43441" cy="27622"/>
                </a:xfrm>
              </p:grpSpPr>
              <p:sp>
                <p:nvSpPr>
                  <p:cNvPr id="2912" name="Freeform: Shape 2911">
                    <a:extLst>
                      <a:ext uri="{FF2B5EF4-FFF2-40B4-BE49-F238E27FC236}">
                        <a16:creationId xmlns:a16="http://schemas.microsoft.com/office/drawing/2014/main" xmlns="" id="{CB84F58B-30D8-4910-9F1A-EC5CBAAC38E3}"/>
                      </a:ext>
                    </a:extLst>
                  </p:cNvPr>
                  <p:cNvSpPr/>
                  <p:nvPr/>
                </p:nvSpPr>
                <p:spPr>
                  <a:xfrm>
                    <a:off x="8501773" y="4516278"/>
                    <a:ext cx="43441" cy="27622"/>
                  </a:xfrm>
                  <a:custGeom>
                    <a:avLst/>
                    <a:gdLst>
                      <a:gd name="connsiteX0" fmla="*/ 43441 w 43441"/>
                      <a:gd name="connsiteY0" fmla="*/ 0 h 27622"/>
                      <a:gd name="connsiteX1" fmla="*/ 3436 w 43441"/>
                      <a:gd name="connsiteY1" fmla="*/ 27622 h 27622"/>
                      <a:gd name="connsiteX2" fmla="*/ 43441 w 43441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22">
                        <a:moveTo>
                          <a:pt x="43441" y="0"/>
                        </a:moveTo>
                        <a:cubicBezTo>
                          <a:pt x="22486" y="13335"/>
                          <a:pt x="19629" y="26670"/>
                          <a:pt x="3436" y="27622"/>
                        </a:cubicBezTo>
                        <a:cubicBezTo>
                          <a:pt x="-12757" y="27622"/>
                          <a:pt x="32963" y="0"/>
                          <a:pt x="4344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3" name="Freeform: Shape 2912">
                    <a:extLst>
                      <a:ext uri="{FF2B5EF4-FFF2-40B4-BE49-F238E27FC236}">
                        <a16:creationId xmlns:a16="http://schemas.microsoft.com/office/drawing/2014/main" xmlns="" id="{B472957F-6C6F-44B4-8744-7141FDF70023}"/>
                      </a:ext>
                    </a:extLst>
                  </p:cNvPr>
                  <p:cNvSpPr/>
                  <p:nvPr/>
                </p:nvSpPr>
                <p:spPr>
                  <a:xfrm>
                    <a:off x="8505971" y="4516278"/>
                    <a:ext cx="37338" cy="25717"/>
                  </a:xfrm>
                  <a:custGeom>
                    <a:avLst/>
                    <a:gdLst>
                      <a:gd name="connsiteX0" fmla="*/ 190 w 37338"/>
                      <a:gd name="connsiteY0" fmla="*/ 25717 h 25717"/>
                      <a:gd name="connsiteX1" fmla="*/ 37338 w 37338"/>
                      <a:gd name="connsiteY1" fmla="*/ 0 h 25717"/>
                      <a:gd name="connsiteX2" fmla="*/ 190 w 37338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5717">
                        <a:moveTo>
                          <a:pt x="190" y="25717"/>
                        </a:moveTo>
                        <a:cubicBezTo>
                          <a:pt x="-1714" y="25717"/>
                          <a:pt x="10668" y="11430"/>
                          <a:pt x="37338" y="0"/>
                        </a:cubicBezTo>
                        <a:cubicBezTo>
                          <a:pt x="13526" y="10478"/>
                          <a:pt x="2095" y="25717"/>
                          <a:pt x="19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4" name="Graphic 7">
                  <a:extLst>
                    <a:ext uri="{FF2B5EF4-FFF2-40B4-BE49-F238E27FC236}">
                      <a16:creationId xmlns:a16="http://schemas.microsoft.com/office/drawing/2014/main" xmlns="" id="{F9517FF5-A331-4B25-89AC-D40B5C9AA56A}"/>
                    </a:ext>
                  </a:extLst>
                </p:cNvPr>
                <p:cNvGrpSpPr/>
                <p:nvPr/>
              </p:nvGrpSpPr>
              <p:grpSpPr>
                <a:xfrm>
                  <a:off x="8494309" y="4549349"/>
                  <a:ext cx="37569" cy="17411"/>
                  <a:chOff x="8494309" y="4549349"/>
                  <a:chExt cx="37569" cy="17411"/>
                </a:xfrm>
              </p:grpSpPr>
              <p:sp>
                <p:nvSpPr>
                  <p:cNvPr id="2910" name="Freeform: Shape 2909">
                    <a:extLst>
                      <a:ext uri="{FF2B5EF4-FFF2-40B4-BE49-F238E27FC236}">
                        <a16:creationId xmlns:a16="http://schemas.microsoft.com/office/drawing/2014/main" xmlns="" id="{D3C44EF4-3E02-4A5C-94F0-C81FA7A36914}"/>
                      </a:ext>
                    </a:extLst>
                  </p:cNvPr>
                  <p:cNvSpPr/>
                  <p:nvPr/>
                </p:nvSpPr>
                <p:spPr>
                  <a:xfrm>
                    <a:off x="8494309" y="4549349"/>
                    <a:ext cx="37569" cy="16459"/>
                  </a:xfrm>
                  <a:custGeom>
                    <a:avLst/>
                    <a:gdLst>
                      <a:gd name="connsiteX0" fmla="*/ 37570 w 37569"/>
                      <a:gd name="connsiteY0" fmla="*/ 16459 h 16459"/>
                      <a:gd name="connsiteX1" fmla="*/ 1375 w 37569"/>
                      <a:gd name="connsiteY1" fmla="*/ 2172 h 16459"/>
                      <a:gd name="connsiteX2" fmla="*/ 37570 w 37569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9" h="16459">
                        <a:moveTo>
                          <a:pt x="37570" y="16459"/>
                        </a:moveTo>
                        <a:cubicBezTo>
                          <a:pt x="30902" y="8839"/>
                          <a:pt x="10900" y="-5448"/>
                          <a:pt x="1375" y="2172"/>
                        </a:cubicBezTo>
                        <a:cubicBezTo>
                          <a:pt x="-6245" y="8839"/>
                          <a:pt x="19472" y="6934"/>
                          <a:pt x="37570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1" name="Freeform: Shape 2910">
                    <a:extLst>
                      <a:ext uri="{FF2B5EF4-FFF2-40B4-BE49-F238E27FC236}">
                        <a16:creationId xmlns:a16="http://schemas.microsoft.com/office/drawing/2014/main" xmlns="" id="{81A43C83-DF7B-4667-8BF0-A8CAB1BB77E8}"/>
                      </a:ext>
                    </a:extLst>
                  </p:cNvPr>
                  <p:cNvSpPr/>
                  <p:nvPr/>
                </p:nvSpPr>
                <p:spPr>
                  <a:xfrm>
                    <a:off x="8496599" y="4552130"/>
                    <a:ext cx="35280" cy="14630"/>
                  </a:xfrm>
                  <a:custGeom>
                    <a:avLst/>
                    <a:gdLst>
                      <a:gd name="connsiteX0" fmla="*/ 38 w 35280"/>
                      <a:gd name="connsiteY0" fmla="*/ 343 h 14630"/>
                      <a:gd name="connsiteX1" fmla="*/ 35280 w 35280"/>
                      <a:gd name="connsiteY1" fmla="*/ 14630 h 14630"/>
                      <a:gd name="connsiteX2" fmla="*/ 38 w 3528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14630">
                        <a:moveTo>
                          <a:pt x="38" y="343"/>
                        </a:moveTo>
                        <a:cubicBezTo>
                          <a:pt x="-915" y="1295"/>
                          <a:pt x="16230" y="-610"/>
                          <a:pt x="35280" y="14630"/>
                        </a:cubicBezTo>
                        <a:cubicBezTo>
                          <a:pt x="15278" y="-610"/>
                          <a:pt x="990" y="-610"/>
                          <a:pt x="38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5" name="Graphic 7">
                  <a:extLst>
                    <a:ext uri="{FF2B5EF4-FFF2-40B4-BE49-F238E27FC236}">
                      <a16:creationId xmlns:a16="http://schemas.microsoft.com/office/drawing/2014/main" xmlns="" id="{8F039D5B-E2C0-4EC6-BC20-F74965B9CB6B}"/>
                    </a:ext>
                  </a:extLst>
                </p:cNvPr>
                <p:cNvGrpSpPr/>
                <p:nvPr/>
              </p:nvGrpSpPr>
              <p:grpSpPr>
                <a:xfrm>
                  <a:off x="8494508" y="4547039"/>
                  <a:ext cx="50706" cy="9455"/>
                  <a:chOff x="8494508" y="4547039"/>
                  <a:chExt cx="50706" cy="9455"/>
                </a:xfrm>
              </p:grpSpPr>
              <p:sp>
                <p:nvSpPr>
                  <p:cNvPr id="2908" name="Freeform: Shape 2907">
                    <a:extLst>
                      <a:ext uri="{FF2B5EF4-FFF2-40B4-BE49-F238E27FC236}">
                        <a16:creationId xmlns:a16="http://schemas.microsoft.com/office/drawing/2014/main" xmlns="" id="{5411459D-7167-46F8-A2BB-4B2AB61B7FF4}"/>
                      </a:ext>
                    </a:extLst>
                  </p:cNvPr>
                  <p:cNvSpPr/>
                  <p:nvPr/>
                </p:nvSpPr>
                <p:spPr>
                  <a:xfrm>
                    <a:off x="8494508" y="4547039"/>
                    <a:ext cx="50706" cy="9455"/>
                  </a:xfrm>
                  <a:custGeom>
                    <a:avLst/>
                    <a:gdLst>
                      <a:gd name="connsiteX0" fmla="*/ 50706 w 50706"/>
                      <a:gd name="connsiteY0" fmla="*/ 9243 h 9455"/>
                      <a:gd name="connsiteX1" fmla="*/ 2129 w 50706"/>
                      <a:gd name="connsiteY1" fmla="*/ 4481 h 9455"/>
                      <a:gd name="connsiteX2" fmla="*/ 50706 w 50706"/>
                      <a:gd name="connsiteY2" fmla="*/ 9243 h 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6" h="9455">
                        <a:moveTo>
                          <a:pt x="50706" y="9243"/>
                        </a:moveTo>
                        <a:cubicBezTo>
                          <a:pt x="25941" y="6386"/>
                          <a:pt x="15464" y="14006"/>
                          <a:pt x="2129" y="4481"/>
                        </a:cubicBezTo>
                        <a:cubicBezTo>
                          <a:pt x="-11206" y="-5044"/>
                          <a:pt x="42134" y="2576"/>
                          <a:pt x="50706" y="92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9" name="Freeform: Shape 2908">
                    <a:extLst>
                      <a:ext uri="{FF2B5EF4-FFF2-40B4-BE49-F238E27FC236}">
                        <a16:creationId xmlns:a16="http://schemas.microsoft.com/office/drawing/2014/main" xmlns="" id="{05DAC969-CD7A-42C8-AE5B-ADC909B2D8A0}"/>
                      </a:ext>
                    </a:extLst>
                  </p:cNvPr>
                  <p:cNvSpPr/>
                  <p:nvPr/>
                </p:nvSpPr>
                <p:spPr>
                  <a:xfrm>
                    <a:off x="8498506" y="4550201"/>
                    <a:ext cx="44803" cy="5129"/>
                  </a:xfrm>
                  <a:custGeom>
                    <a:avLst/>
                    <a:gdLst>
                      <a:gd name="connsiteX0" fmla="*/ 36 w 44803"/>
                      <a:gd name="connsiteY0" fmla="*/ 1320 h 5129"/>
                      <a:gd name="connsiteX1" fmla="*/ 44803 w 44803"/>
                      <a:gd name="connsiteY1" fmla="*/ 5130 h 5129"/>
                      <a:gd name="connsiteX2" fmla="*/ 36 w 44803"/>
                      <a:gd name="connsiteY2" fmla="*/ 1320 h 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03" h="5129">
                        <a:moveTo>
                          <a:pt x="36" y="1320"/>
                        </a:moveTo>
                        <a:cubicBezTo>
                          <a:pt x="-917" y="367"/>
                          <a:pt x="17181" y="-2490"/>
                          <a:pt x="44803" y="5130"/>
                        </a:cubicBezTo>
                        <a:cubicBezTo>
                          <a:pt x="20038" y="-2490"/>
                          <a:pt x="988" y="2272"/>
                          <a:pt x="36" y="13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6" name="Graphic 7">
                  <a:extLst>
                    <a:ext uri="{FF2B5EF4-FFF2-40B4-BE49-F238E27FC236}">
                      <a16:creationId xmlns:a16="http://schemas.microsoft.com/office/drawing/2014/main" xmlns="" id="{09D3139A-8F4D-4112-B308-1C69946B0003}"/>
                    </a:ext>
                  </a:extLst>
                </p:cNvPr>
                <p:cNvGrpSpPr/>
                <p:nvPr/>
              </p:nvGrpSpPr>
              <p:grpSpPr>
                <a:xfrm>
                  <a:off x="8498400" y="4497228"/>
                  <a:ext cx="9666" cy="46932"/>
                  <a:chOff x="8498400" y="4497228"/>
                  <a:chExt cx="9666" cy="46932"/>
                </a:xfrm>
              </p:grpSpPr>
              <p:sp>
                <p:nvSpPr>
                  <p:cNvPr id="2906" name="Freeform: Shape 2905">
                    <a:extLst>
                      <a:ext uri="{FF2B5EF4-FFF2-40B4-BE49-F238E27FC236}">
                        <a16:creationId xmlns:a16="http://schemas.microsoft.com/office/drawing/2014/main" xmlns="" id="{01E3EDDF-17D7-4B56-9DC2-CCA09A5D9733}"/>
                      </a:ext>
                    </a:extLst>
                  </p:cNvPr>
                  <p:cNvSpPr/>
                  <p:nvPr/>
                </p:nvSpPr>
                <p:spPr>
                  <a:xfrm>
                    <a:off x="8498400" y="4497228"/>
                    <a:ext cx="9666" cy="46932"/>
                  </a:xfrm>
                  <a:custGeom>
                    <a:avLst/>
                    <a:gdLst>
                      <a:gd name="connsiteX0" fmla="*/ 9667 w 9666"/>
                      <a:gd name="connsiteY0" fmla="*/ 0 h 46932"/>
                      <a:gd name="connsiteX1" fmla="*/ 4904 w 9666"/>
                      <a:gd name="connsiteY1" fmla="*/ 45720 h 46932"/>
                      <a:gd name="connsiteX2" fmla="*/ 9667 w 9666"/>
                      <a:gd name="connsiteY2" fmla="*/ 0 h 46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932">
                        <a:moveTo>
                          <a:pt x="9667" y="0"/>
                        </a:moveTo>
                        <a:cubicBezTo>
                          <a:pt x="5857" y="22860"/>
                          <a:pt x="14429" y="37147"/>
                          <a:pt x="4904" y="45720"/>
                        </a:cubicBezTo>
                        <a:cubicBezTo>
                          <a:pt x="-5573" y="55245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7" name="Freeform: Shape 2906">
                    <a:extLst>
                      <a:ext uri="{FF2B5EF4-FFF2-40B4-BE49-F238E27FC236}">
                        <a16:creationId xmlns:a16="http://schemas.microsoft.com/office/drawing/2014/main" xmlns="" id="{FD676C21-2382-486F-85C6-2AB7EED0D780}"/>
                      </a:ext>
                    </a:extLst>
                  </p:cNvPr>
                  <p:cNvSpPr/>
                  <p:nvPr/>
                </p:nvSpPr>
                <p:spPr>
                  <a:xfrm>
                    <a:off x="8501984" y="4499133"/>
                    <a:ext cx="5129" cy="42896"/>
                  </a:xfrm>
                  <a:custGeom>
                    <a:avLst/>
                    <a:gdLst>
                      <a:gd name="connsiteX0" fmla="*/ 1320 w 5129"/>
                      <a:gd name="connsiteY0" fmla="*/ 42863 h 42896"/>
                      <a:gd name="connsiteX1" fmla="*/ 5130 w 5129"/>
                      <a:gd name="connsiteY1" fmla="*/ 0 h 42896"/>
                      <a:gd name="connsiteX2" fmla="*/ 1320 w 5129"/>
                      <a:gd name="connsiteY2" fmla="*/ 42863 h 42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2896">
                        <a:moveTo>
                          <a:pt x="1320" y="42863"/>
                        </a:moveTo>
                        <a:cubicBezTo>
                          <a:pt x="367" y="43815"/>
                          <a:pt x="-2490" y="24765"/>
                          <a:pt x="5130" y="0"/>
                        </a:cubicBezTo>
                        <a:cubicBezTo>
                          <a:pt x="-2490" y="20955"/>
                          <a:pt x="1320" y="41910"/>
                          <a:pt x="1320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7" name="Graphic 7">
                  <a:extLst>
                    <a:ext uri="{FF2B5EF4-FFF2-40B4-BE49-F238E27FC236}">
                      <a16:creationId xmlns:a16="http://schemas.microsoft.com/office/drawing/2014/main" xmlns="" id="{B1871F84-4B24-47B8-BB7E-5BF4FDD0FC15}"/>
                    </a:ext>
                  </a:extLst>
                </p:cNvPr>
                <p:cNvGrpSpPr/>
                <p:nvPr/>
              </p:nvGrpSpPr>
              <p:grpSpPr>
                <a:xfrm>
                  <a:off x="8463299" y="4493418"/>
                  <a:ext cx="39932" cy="56749"/>
                  <a:chOff x="8463299" y="4493418"/>
                  <a:chExt cx="39932" cy="56749"/>
                </a:xfrm>
              </p:grpSpPr>
              <p:sp>
                <p:nvSpPr>
                  <p:cNvPr id="2904" name="Freeform: Shape 2903">
                    <a:extLst>
                      <a:ext uri="{FF2B5EF4-FFF2-40B4-BE49-F238E27FC236}">
                        <a16:creationId xmlns:a16="http://schemas.microsoft.com/office/drawing/2014/main" xmlns="" id="{E8767EC6-BB97-4371-B8AF-5CF83518A4CB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3418"/>
                    <a:ext cx="39932" cy="56749"/>
                  </a:xfrm>
                  <a:custGeom>
                    <a:avLst/>
                    <a:gdLst>
                      <a:gd name="connsiteX0" fmla="*/ 0 w 39932"/>
                      <a:gd name="connsiteY0" fmla="*/ 0 h 56749"/>
                      <a:gd name="connsiteX1" fmla="*/ 36195 w 39932"/>
                      <a:gd name="connsiteY1" fmla="*/ 56197 h 56749"/>
                      <a:gd name="connsiteX2" fmla="*/ 0 w 39932"/>
                      <a:gd name="connsiteY2" fmla="*/ 0 h 5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32" h="56749">
                        <a:moveTo>
                          <a:pt x="0" y="0"/>
                        </a:moveTo>
                        <a:cubicBezTo>
                          <a:pt x="20003" y="21907"/>
                          <a:pt x="24765" y="61913"/>
                          <a:pt x="36195" y="56197"/>
                        </a:cubicBezTo>
                        <a:cubicBezTo>
                          <a:pt x="49530" y="45720"/>
                          <a:pt x="24765" y="1047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5" name="Freeform: Shape 2904">
                    <a:extLst>
                      <a:ext uri="{FF2B5EF4-FFF2-40B4-BE49-F238E27FC236}">
                        <a16:creationId xmlns:a16="http://schemas.microsoft.com/office/drawing/2014/main" xmlns="" id="{A1589AF1-66C6-4551-839B-EC398ACDF7A4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4370"/>
                    <a:ext cx="35403" cy="54292"/>
                  </a:xfrm>
                  <a:custGeom>
                    <a:avLst/>
                    <a:gdLst>
                      <a:gd name="connsiteX0" fmla="*/ 35242 w 35403"/>
                      <a:gd name="connsiteY0" fmla="*/ 54293 h 54292"/>
                      <a:gd name="connsiteX1" fmla="*/ 0 w 35403"/>
                      <a:gd name="connsiteY1" fmla="*/ 0 h 54292"/>
                      <a:gd name="connsiteX2" fmla="*/ 35242 w 35403"/>
                      <a:gd name="connsiteY2" fmla="*/ 54293 h 54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03" h="54292">
                        <a:moveTo>
                          <a:pt x="35242" y="54293"/>
                        </a:moveTo>
                        <a:cubicBezTo>
                          <a:pt x="37148" y="53340"/>
                          <a:pt x="21908" y="8573"/>
                          <a:pt x="0" y="0"/>
                        </a:cubicBezTo>
                        <a:cubicBezTo>
                          <a:pt x="24765" y="12383"/>
                          <a:pt x="34290" y="54293"/>
                          <a:pt x="35242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8" name="Graphic 7">
                  <a:extLst>
                    <a:ext uri="{FF2B5EF4-FFF2-40B4-BE49-F238E27FC236}">
                      <a16:creationId xmlns:a16="http://schemas.microsoft.com/office/drawing/2014/main" xmlns="" id="{BAF982BD-247D-4596-80AD-28587A14B2C9}"/>
                    </a:ext>
                  </a:extLst>
                </p:cNvPr>
                <p:cNvGrpSpPr/>
                <p:nvPr/>
              </p:nvGrpSpPr>
              <p:grpSpPr>
                <a:xfrm>
                  <a:off x="8499161" y="4532029"/>
                  <a:ext cx="57482" cy="21405"/>
                  <a:chOff x="8499161" y="4532029"/>
                  <a:chExt cx="57482" cy="21405"/>
                </a:xfrm>
              </p:grpSpPr>
              <p:sp>
                <p:nvSpPr>
                  <p:cNvPr id="2902" name="Freeform: Shape 2901">
                    <a:extLst>
                      <a:ext uri="{FF2B5EF4-FFF2-40B4-BE49-F238E27FC236}">
                        <a16:creationId xmlns:a16="http://schemas.microsoft.com/office/drawing/2014/main" xmlns="" id="{CEC10AEF-6D8E-4844-AA97-F7641E57DB2F}"/>
                      </a:ext>
                    </a:extLst>
                  </p:cNvPr>
                  <p:cNvSpPr/>
                  <p:nvPr/>
                </p:nvSpPr>
                <p:spPr>
                  <a:xfrm>
                    <a:off x="8499161" y="4532029"/>
                    <a:ext cx="57482" cy="21405"/>
                  </a:xfrm>
                  <a:custGeom>
                    <a:avLst/>
                    <a:gdLst>
                      <a:gd name="connsiteX0" fmla="*/ 57483 w 57482"/>
                      <a:gd name="connsiteY0" fmla="*/ 1394 h 21405"/>
                      <a:gd name="connsiteX1" fmla="*/ 333 w 57482"/>
                      <a:gd name="connsiteY1" fmla="*/ 16634 h 21405"/>
                      <a:gd name="connsiteX2" fmla="*/ 57483 w 57482"/>
                      <a:gd name="connsiteY2" fmla="*/ 1394 h 21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82" h="21405">
                        <a:moveTo>
                          <a:pt x="57483" y="1394"/>
                        </a:moveTo>
                        <a:cubicBezTo>
                          <a:pt x="42243" y="-1463"/>
                          <a:pt x="5095" y="-1463"/>
                          <a:pt x="333" y="16634"/>
                        </a:cubicBezTo>
                        <a:cubicBezTo>
                          <a:pt x="-3477" y="31874"/>
                          <a:pt x="26050" y="6157"/>
                          <a:pt x="57483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3" name="Freeform: Shape 2902">
                    <a:extLst>
                      <a:ext uri="{FF2B5EF4-FFF2-40B4-BE49-F238E27FC236}">
                        <a16:creationId xmlns:a16="http://schemas.microsoft.com/office/drawing/2014/main" xmlns="" id="{10352CD0-E3E8-4EBB-9C3C-882F27BE1745}"/>
                      </a:ext>
                    </a:extLst>
                  </p:cNvPr>
                  <p:cNvSpPr/>
                  <p:nvPr/>
                </p:nvSpPr>
                <p:spPr>
                  <a:xfrm>
                    <a:off x="8501399" y="4533282"/>
                    <a:ext cx="55245" cy="14568"/>
                  </a:xfrm>
                  <a:custGeom>
                    <a:avLst/>
                    <a:gdLst>
                      <a:gd name="connsiteX0" fmla="*/ 0 w 55245"/>
                      <a:gd name="connsiteY0" fmla="*/ 14428 h 14568"/>
                      <a:gd name="connsiteX1" fmla="*/ 55245 w 55245"/>
                      <a:gd name="connsiteY1" fmla="*/ 141 h 14568"/>
                      <a:gd name="connsiteX2" fmla="*/ 0 w 55245"/>
                      <a:gd name="connsiteY2" fmla="*/ 14428 h 14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45" h="14568">
                        <a:moveTo>
                          <a:pt x="0" y="14428"/>
                        </a:moveTo>
                        <a:cubicBezTo>
                          <a:pt x="0" y="16333"/>
                          <a:pt x="19050" y="-1764"/>
                          <a:pt x="55245" y="141"/>
                        </a:cubicBezTo>
                        <a:cubicBezTo>
                          <a:pt x="18098" y="141"/>
                          <a:pt x="0" y="13476"/>
                          <a:pt x="0" y="14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9" name="Graphic 7">
                  <a:extLst>
                    <a:ext uri="{FF2B5EF4-FFF2-40B4-BE49-F238E27FC236}">
                      <a16:creationId xmlns:a16="http://schemas.microsoft.com/office/drawing/2014/main" xmlns="" id="{23949F8D-BB1C-4C99-A3BE-17AFB375453B}"/>
                    </a:ext>
                  </a:extLst>
                </p:cNvPr>
                <p:cNvGrpSpPr/>
                <p:nvPr/>
              </p:nvGrpSpPr>
              <p:grpSpPr>
                <a:xfrm>
                  <a:off x="8442344" y="4530124"/>
                  <a:ext cx="59197" cy="23096"/>
                  <a:chOff x="8442344" y="4530124"/>
                  <a:chExt cx="59197" cy="23096"/>
                </a:xfrm>
              </p:grpSpPr>
              <p:sp>
                <p:nvSpPr>
                  <p:cNvPr id="2900" name="Freeform: Shape 2899">
                    <a:extLst>
                      <a:ext uri="{FF2B5EF4-FFF2-40B4-BE49-F238E27FC236}">
                        <a16:creationId xmlns:a16="http://schemas.microsoft.com/office/drawing/2014/main" xmlns="" id="{21E1A213-C081-49E0-BBC3-700D5A09AD7C}"/>
                      </a:ext>
                    </a:extLst>
                  </p:cNvPr>
                  <p:cNvSpPr/>
                  <p:nvPr/>
                </p:nvSpPr>
                <p:spPr>
                  <a:xfrm>
                    <a:off x="8442344" y="4530124"/>
                    <a:ext cx="59197" cy="23096"/>
                  </a:xfrm>
                  <a:custGeom>
                    <a:avLst/>
                    <a:gdLst>
                      <a:gd name="connsiteX0" fmla="*/ 0 w 59197"/>
                      <a:gd name="connsiteY0" fmla="*/ 1394 h 23096"/>
                      <a:gd name="connsiteX1" fmla="*/ 56197 w 59197"/>
                      <a:gd name="connsiteY1" fmla="*/ 16634 h 23096"/>
                      <a:gd name="connsiteX2" fmla="*/ 0 w 59197"/>
                      <a:gd name="connsiteY2" fmla="*/ 1394 h 23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197" h="23096">
                        <a:moveTo>
                          <a:pt x="0" y="1394"/>
                        </a:moveTo>
                        <a:cubicBezTo>
                          <a:pt x="10478" y="-1463"/>
                          <a:pt x="42863" y="-1463"/>
                          <a:pt x="56197" y="16634"/>
                        </a:cubicBezTo>
                        <a:cubicBezTo>
                          <a:pt x="69533" y="34732"/>
                          <a:pt x="36195" y="9967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1" name="Freeform: Shape 2900">
                    <a:extLst>
                      <a:ext uri="{FF2B5EF4-FFF2-40B4-BE49-F238E27FC236}">
                        <a16:creationId xmlns:a16="http://schemas.microsoft.com/office/drawing/2014/main" xmlns="" id="{F937EC9A-C7CD-4A95-990D-D1F3B64271B0}"/>
                      </a:ext>
                    </a:extLst>
                  </p:cNvPr>
                  <p:cNvSpPr/>
                  <p:nvPr/>
                </p:nvSpPr>
                <p:spPr>
                  <a:xfrm>
                    <a:off x="8444249" y="4531518"/>
                    <a:ext cx="53390" cy="16377"/>
                  </a:xfrm>
                  <a:custGeom>
                    <a:avLst/>
                    <a:gdLst>
                      <a:gd name="connsiteX0" fmla="*/ 53340 w 53390"/>
                      <a:gd name="connsiteY0" fmla="*/ 16192 h 16377"/>
                      <a:gd name="connsiteX1" fmla="*/ 0 w 53390"/>
                      <a:gd name="connsiteY1" fmla="*/ 0 h 16377"/>
                      <a:gd name="connsiteX2" fmla="*/ 53340 w 53390"/>
                      <a:gd name="connsiteY2" fmla="*/ 16192 h 1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390" h="16377">
                        <a:moveTo>
                          <a:pt x="53340" y="16192"/>
                        </a:moveTo>
                        <a:cubicBezTo>
                          <a:pt x="54292" y="18097"/>
                          <a:pt x="41910" y="4763"/>
                          <a:pt x="0" y="0"/>
                        </a:cubicBezTo>
                        <a:cubicBezTo>
                          <a:pt x="40005" y="3810"/>
                          <a:pt x="52388" y="15240"/>
                          <a:pt x="53340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" name="Graphic 7">
                <a:extLst>
                  <a:ext uri="{FF2B5EF4-FFF2-40B4-BE49-F238E27FC236}">
                    <a16:creationId xmlns:a16="http://schemas.microsoft.com/office/drawing/2014/main" xmlns="" id="{72C6042D-AFE9-4853-BB63-73210A3B6FE4}"/>
                  </a:ext>
                </a:extLst>
              </p:cNvPr>
              <p:cNvGrpSpPr/>
              <p:nvPr/>
            </p:nvGrpSpPr>
            <p:grpSpPr>
              <a:xfrm>
                <a:off x="8363286" y="4501991"/>
                <a:ext cx="60960" cy="50482"/>
                <a:chOff x="8363286" y="4501991"/>
                <a:chExt cx="60960" cy="50482"/>
              </a:xfrm>
            </p:grpSpPr>
            <p:sp>
              <p:nvSpPr>
                <p:cNvPr id="2850" name="Freeform: Shape 2849">
                  <a:extLst>
                    <a:ext uri="{FF2B5EF4-FFF2-40B4-BE49-F238E27FC236}">
                      <a16:creationId xmlns:a16="http://schemas.microsoft.com/office/drawing/2014/main" xmlns="" id="{64553458-2C07-43A2-AAA5-1D369BAC04BD}"/>
                    </a:ext>
                  </a:extLst>
                </p:cNvPr>
                <p:cNvSpPr/>
                <p:nvPr/>
              </p:nvSpPr>
              <p:spPr>
                <a:xfrm>
                  <a:off x="8376622" y="4523898"/>
                  <a:ext cx="47625" cy="28575"/>
                </a:xfrm>
                <a:custGeom>
                  <a:avLst/>
                  <a:gdLst>
                    <a:gd name="connsiteX0" fmla="*/ 28575 w 47625"/>
                    <a:gd name="connsiteY0" fmla="*/ 14288 h 28575"/>
                    <a:gd name="connsiteX1" fmla="*/ 42863 w 47625"/>
                    <a:gd name="connsiteY1" fmla="*/ 12383 h 28575"/>
                    <a:gd name="connsiteX2" fmla="*/ 31432 w 47625"/>
                    <a:gd name="connsiteY2" fmla="*/ 12383 h 28575"/>
                    <a:gd name="connsiteX3" fmla="*/ 47625 w 47625"/>
                    <a:gd name="connsiteY3" fmla="*/ 6668 h 28575"/>
                    <a:gd name="connsiteX4" fmla="*/ 26670 w 47625"/>
                    <a:gd name="connsiteY4" fmla="*/ 10478 h 28575"/>
                    <a:gd name="connsiteX5" fmla="*/ 33338 w 47625"/>
                    <a:gd name="connsiteY5" fmla="*/ 2858 h 28575"/>
                    <a:gd name="connsiteX6" fmla="*/ 24765 w 47625"/>
                    <a:gd name="connsiteY6" fmla="*/ 7620 h 28575"/>
                    <a:gd name="connsiteX7" fmla="*/ 24765 w 47625"/>
                    <a:gd name="connsiteY7" fmla="*/ 0 h 28575"/>
                    <a:gd name="connsiteX8" fmla="*/ 18097 w 47625"/>
                    <a:gd name="connsiteY8" fmla="*/ 9525 h 28575"/>
                    <a:gd name="connsiteX9" fmla="*/ 17145 w 47625"/>
                    <a:gd name="connsiteY9" fmla="*/ 9525 h 28575"/>
                    <a:gd name="connsiteX10" fmla="*/ 13335 w 47625"/>
                    <a:gd name="connsiteY10" fmla="*/ 2858 h 28575"/>
                    <a:gd name="connsiteX11" fmla="*/ 13335 w 47625"/>
                    <a:gd name="connsiteY11" fmla="*/ 9525 h 28575"/>
                    <a:gd name="connsiteX12" fmla="*/ 8572 w 47625"/>
                    <a:gd name="connsiteY12" fmla="*/ 6668 h 28575"/>
                    <a:gd name="connsiteX13" fmla="*/ 12382 w 47625"/>
                    <a:gd name="connsiteY13" fmla="*/ 11430 h 28575"/>
                    <a:gd name="connsiteX14" fmla="*/ 0 w 47625"/>
                    <a:gd name="connsiteY14" fmla="*/ 17145 h 28575"/>
                    <a:gd name="connsiteX15" fmla="*/ 13335 w 47625"/>
                    <a:gd name="connsiteY15" fmla="*/ 15240 h 28575"/>
                    <a:gd name="connsiteX16" fmla="*/ 5715 w 47625"/>
                    <a:gd name="connsiteY16" fmla="*/ 21908 h 28575"/>
                    <a:gd name="connsiteX17" fmla="*/ 14288 w 47625"/>
                    <a:gd name="connsiteY17" fmla="*/ 18097 h 28575"/>
                    <a:gd name="connsiteX18" fmla="*/ 15240 w 47625"/>
                    <a:gd name="connsiteY18" fmla="*/ 25718 h 28575"/>
                    <a:gd name="connsiteX19" fmla="*/ 18097 w 47625"/>
                    <a:gd name="connsiteY19" fmla="*/ 20003 h 28575"/>
                    <a:gd name="connsiteX20" fmla="*/ 21907 w 47625"/>
                    <a:gd name="connsiteY20" fmla="*/ 26670 h 28575"/>
                    <a:gd name="connsiteX21" fmla="*/ 22860 w 47625"/>
                    <a:gd name="connsiteY21" fmla="*/ 20955 h 28575"/>
                    <a:gd name="connsiteX22" fmla="*/ 27622 w 47625"/>
                    <a:gd name="connsiteY22" fmla="*/ 28575 h 28575"/>
                    <a:gd name="connsiteX23" fmla="*/ 26670 w 47625"/>
                    <a:gd name="connsiteY23" fmla="*/ 20003 h 28575"/>
                    <a:gd name="connsiteX24" fmla="*/ 32385 w 47625"/>
                    <a:gd name="connsiteY24" fmla="*/ 23813 h 28575"/>
                    <a:gd name="connsiteX25" fmla="*/ 27622 w 47625"/>
                    <a:gd name="connsiteY25" fmla="*/ 18097 h 28575"/>
                    <a:gd name="connsiteX26" fmla="*/ 46672 w 47625"/>
                    <a:gd name="connsiteY26" fmla="*/ 22860 h 28575"/>
                    <a:gd name="connsiteX27" fmla="*/ 28575 w 47625"/>
                    <a:gd name="connsiteY27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7625" h="28575">
                      <a:moveTo>
                        <a:pt x="28575" y="14288"/>
                      </a:moveTo>
                      <a:cubicBezTo>
                        <a:pt x="34290" y="14288"/>
                        <a:pt x="41910" y="13335"/>
                        <a:pt x="42863" y="12383"/>
                      </a:cubicBezTo>
                      <a:cubicBezTo>
                        <a:pt x="38100" y="12383"/>
                        <a:pt x="35242" y="12383"/>
                        <a:pt x="31432" y="12383"/>
                      </a:cubicBezTo>
                      <a:cubicBezTo>
                        <a:pt x="38100" y="10478"/>
                        <a:pt x="45720" y="7620"/>
                        <a:pt x="47625" y="6668"/>
                      </a:cubicBezTo>
                      <a:cubicBezTo>
                        <a:pt x="38100" y="9525"/>
                        <a:pt x="31432" y="9525"/>
                        <a:pt x="26670" y="10478"/>
                      </a:cubicBezTo>
                      <a:cubicBezTo>
                        <a:pt x="30480" y="7620"/>
                        <a:pt x="33338" y="4763"/>
                        <a:pt x="33338" y="2858"/>
                      </a:cubicBezTo>
                      <a:cubicBezTo>
                        <a:pt x="30480" y="5715"/>
                        <a:pt x="27622" y="6668"/>
                        <a:pt x="24765" y="7620"/>
                      </a:cubicBezTo>
                      <a:cubicBezTo>
                        <a:pt x="25717" y="4763"/>
                        <a:pt x="25717" y="1905"/>
                        <a:pt x="24765" y="0"/>
                      </a:cubicBezTo>
                      <a:cubicBezTo>
                        <a:pt x="23813" y="3810"/>
                        <a:pt x="20955" y="6668"/>
                        <a:pt x="18097" y="9525"/>
                      </a:cubicBezTo>
                      <a:cubicBezTo>
                        <a:pt x="18097" y="9525"/>
                        <a:pt x="18097" y="9525"/>
                        <a:pt x="17145" y="9525"/>
                      </a:cubicBezTo>
                      <a:cubicBezTo>
                        <a:pt x="16192" y="6668"/>
                        <a:pt x="15240" y="3810"/>
                        <a:pt x="13335" y="2858"/>
                      </a:cubicBezTo>
                      <a:cubicBezTo>
                        <a:pt x="14288" y="5715"/>
                        <a:pt x="13335" y="7620"/>
                        <a:pt x="13335" y="9525"/>
                      </a:cubicBezTo>
                      <a:cubicBezTo>
                        <a:pt x="11430" y="8572"/>
                        <a:pt x="9525" y="6668"/>
                        <a:pt x="8572" y="6668"/>
                      </a:cubicBezTo>
                      <a:cubicBezTo>
                        <a:pt x="10477" y="8572"/>
                        <a:pt x="11430" y="10478"/>
                        <a:pt x="12382" y="11430"/>
                      </a:cubicBezTo>
                      <a:cubicBezTo>
                        <a:pt x="6667" y="13335"/>
                        <a:pt x="7620" y="14288"/>
                        <a:pt x="0" y="17145"/>
                      </a:cubicBezTo>
                      <a:cubicBezTo>
                        <a:pt x="7620" y="17145"/>
                        <a:pt x="9525" y="17145"/>
                        <a:pt x="13335" y="15240"/>
                      </a:cubicBezTo>
                      <a:cubicBezTo>
                        <a:pt x="11430" y="17145"/>
                        <a:pt x="9525" y="19050"/>
                        <a:pt x="5715" y="21908"/>
                      </a:cubicBezTo>
                      <a:cubicBezTo>
                        <a:pt x="7620" y="21908"/>
                        <a:pt x="10477" y="20003"/>
                        <a:pt x="14288" y="18097"/>
                      </a:cubicBezTo>
                      <a:cubicBezTo>
                        <a:pt x="14288" y="20003"/>
                        <a:pt x="15240" y="21908"/>
                        <a:pt x="15240" y="25718"/>
                      </a:cubicBezTo>
                      <a:cubicBezTo>
                        <a:pt x="16192" y="24765"/>
                        <a:pt x="17145" y="21908"/>
                        <a:pt x="18097" y="20003"/>
                      </a:cubicBezTo>
                      <a:cubicBezTo>
                        <a:pt x="19050" y="21908"/>
                        <a:pt x="20955" y="23813"/>
                        <a:pt x="21907" y="26670"/>
                      </a:cubicBezTo>
                      <a:cubicBezTo>
                        <a:pt x="22860" y="25718"/>
                        <a:pt x="22860" y="23813"/>
                        <a:pt x="22860" y="20955"/>
                      </a:cubicBezTo>
                      <a:cubicBezTo>
                        <a:pt x="24765" y="22860"/>
                        <a:pt x="26670" y="25718"/>
                        <a:pt x="27622" y="28575"/>
                      </a:cubicBezTo>
                      <a:cubicBezTo>
                        <a:pt x="28575" y="26670"/>
                        <a:pt x="28575" y="23813"/>
                        <a:pt x="26670" y="20003"/>
                      </a:cubicBezTo>
                      <a:cubicBezTo>
                        <a:pt x="28575" y="20955"/>
                        <a:pt x="30480" y="21908"/>
                        <a:pt x="32385" y="23813"/>
                      </a:cubicBezTo>
                      <a:cubicBezTo>
                        <a:pt x="32385" y="22860"/>
                        <a:pt x="29527" y="20003"/>
                        <a:pt x="27622" y="18097"/>
                      </a:cubicBezTo>
                      <a:cubicBezTo>
                        <a:pt x="33338" y="19050"/>
                        <a:pt x="40957" y="20955"/>
                        <a:pt x="46672" y="22860"/>
                      </a:cubicBezTo>
                      <a:cubicBezTo>
                        <a:pt x="41910" y="20003"/>
                        <a:pt x="35242" y="16193"/>
                        <a:pt x="28575" y="142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51" name="Graphic 7">
                  <a:extLst>
                    <a:ext uri="{FF2B5EF4-FFF2-40B4-BE49-F238E27FC236}">
                      <a16:creationId xmlns:a16="http://schemas.microsoft.com/office/drawing/2014/main" xmlns="" id="{10D52B6E-1B4D-4718-A788-F7BD8DDA87BF}"/>
                    </a:ext>
                  </a:extLst>
                </p:cNvPr>
                <p:cNvGrpSpPr/>
                <p:nvPr/>
              </p:nvGrpSpPr>
              <p:grpSpPr>
                <a:xfrm>
                  <a:off x="8390191" y="4501991"/>
                  <a:ext cx="17863" cy="31154"/>
                  <a:chOff x="8390191" y="4501991"/>
                  <a:chExt cx="17863" cy="31154"/>
                </a:xfrm>
              </p:grpSpPr>
              <p:sp>
                <p:nvSpPr>
                  <p:cNvPr id="2885" name="Freeform: Shape 2884">
                    <a:extLst>
                      <a:ext uri="{FF2B5EF4-FFF2-40B4-BE49-F238E27FC236}">
                        <a16:creationId xmlns:a16="http://schemas.microsoft.com/office/drawing/2014/main" xmlns="" id="{9F3477C2-A8C5-4CB7-A92D-3E154CAD4A5A}"/>
                      </a:ext>
                    </a:extLst>
                  </p:cNvPr>
                  <p:cNvSpPr/>
                  <p:nvPr/>
                </p:nvSpPr>
                <p:spPr>
                  <a:xfrm>
                    <a:off x="8390191" y="4501991"/>
                    <a:ext cx="17863" cy="31154"/>
                  </a:xfrm>
                  <a:custGeom>
                    <a:avLst/>
                    <a:gdLst>
                      <a:gd name="connsiteX0" fmla="*/ 17863 w 17863"/>
                      <a:gd name="connsiteY0" fmla="*/ 0 h 31154"/>
                      <a:gd name="connsiteX1" fmla="*/ 2623 w 17863"/>
                      <a:gd name="connsiteY1" fmla="*/ 30480 h 31154"/>
                      <a:gd name="connsiteX2" fmla="*/ 17863 w 17863"/>
                      <a:gd name="connsiteY2" fmla="*/ 0 h 31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63" h="31154">
                        <a:moveTo>
                          <a:pt x="17863" y="0"/>
                        </a:moveTo>
                        <a:cubicBezTo>
                          <a:pt x="9291" y="15240"/>
                          <a:pt x="12148" y="23813"/>
                          <a:pt x="2623" y="30480"/>
                        </a:cubicBezTo>
                        <a:cubicBezTo>
                          <a:pt x="-6902" y="36195"/>
                          <a:pt x="12148" y="3810"/>
                          <a:pt x="1786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6" name="Freeform: Shape 2885">
                    <a:extLst>
                      <a:ext uri="{FF2B5EF4-FFF2-40B4-BE49-F238E27FC236}">
                        <a16:creationId xmlns:a16="http://schemas.microsoft.com/office/drawing/2014/main" xmlns="" id="{721533CF-1AA1-4347-9527-836F51C78AA4}"/>
                      </a:ext>
                    </a:extLst>
                  </p:cNvPr>
                  <p:cNvSpPr/>
                  <p:nvPr/>
                </p:nvSpPr>
                <p:spPr>
                  <a:xfrm>
                    <a:off x="8393596" y="4503895"/>
                    <a:ext cx="13505" cy="27674"/>
                  </a:xfrm>
                  <a:custGeom>
                    <a:avLst/>
                    <a:gdLst>
                      <a:gd name="connsiteX0" fmla="*/ 170 w 13505"/>
                      <a:gd name="connsiteY0" fmla="*/ 27623 h 27674"/>
                      <a:gd name="connsiteX1" fmla="*/ 13505 w 13505"/>
                      <a:gd name="connsiteY1" fmla="*/ 0 h 27674"/>
                      <a:gd name="connsiteX2" fmla="*/ 170 w 13505"/>
                      <a:gd name="connsiteY2" fmla="*/ 27623 h 27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05" h="27674">
                        <a:moveTo>
                          <a:pt x="170" y="27623"/>
                        </a:moveTo>
                        <a:cubicBezTo>
                          <a:pt x="-782" y="28575"/>
                          <a:pt x="2075" y="16193"/>
                          <a:pt x="13505" y="0"/>
                        </a:cubicBezTo>
                        <a:cubicBezTo>
                          <a:pt x="3028" y="13335"/>
                          <a:pt x="1123" y="26670"/>
                          <a:pt x="170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2" name="Graphic 7">
                  <a:extLst>
                    <a:ext uri="{FF2B5EF4-FFF2-40B4-BE49-F238E27FC236}">
                      <a16:creationId xmlns:a16="http://schemas.microsoft.com/office/drawing/2014/main" xmlns="" id="{144193FB-E31F-430D-8C53-714336F02047}"/>
                    </a:ext>
                  </a:extLst>
                </p:cNvPr>
                <p:cNvGrpSpPr/>
                <p:nvPr/>
              </p:nvGrpSpPr>
              <p:grpSpPr>
                <a:xfrm>
                  <a:off x="8368049" y="4528996"/>
                  <a:ext cx="26086" cy="5318"/>
                  <a:chOff x="8368049" y="4528996"/>
                  <a:chExt cx="26086" cy="5318"/>
                </a:xfrm>
              </p:grpSpPr>
              <p:sp>
                <p:nvSpPr>
                  <p:cNvPr id="2883" name="Freeform: Shape 2882">
                    <a:extLst>
                      <a:ext uri="{FF2B5EF4-FFF2-40B4-BE49-F238E27FC236}">
                        <a16:creationId xmlns:a16="http://schemas.microsoft.com/office/drawing/2014/main" xmlns="" id="{33D315B0-745C-475B-8EB0-722B2ABC0F66}"/>
                      </a:ext>
                    </a:extLst>
                  </p:cNvPr>
                  <p:cNvSpPr/>
                  <p:nvPr/>
                </p:nvSpPr>
                <p:spPr>
                  <a:xfrm>
                    <a:off x="8368049" y="4528996"/>
                    <a:ext cx="26086" cy="5318"/>
                  </a:xfrm>
                  <a:custGeom>
                    <a:avLst/>
                    <a:gdLst>
                      <a:gd name="connsiteX0" fmla="*/ 0 w 26086"/>
                      <a:gd name="connsiteY0" fmla="*/ 617 h 5318"/>
                      <a:gd name="connsiteX1" fmla="*/ 24765 w 26086"/>
                      <a:gd name="connsiteY1" fmla="*/ 4427 h 5318"/>
                      <a:gd name="connsiteX2" fmla="*/ 0 w 26086"/>
                      <a:gd name="connsiteY2" fmla="*/ 617 h 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86" h="5318">
                        <a:moveTo>
                          <a:pt x="0" y="617"/>
                        </a:moveTo>
                        <a:cubicBezTo>
                          <a:pt x="13335" y="2522"/>
                          <a:pt x="17145" y="7284"/>
                          <a:pt x="24765" y="4427"/>
                        </a:cubicBezTo>
                        <a:cubicBezTo>
                          <a:pt x="32385" y="1569"/>
                          <a:pt x="4763" y="-1288"/>
                          <a:pt x="0" y="6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4" name="Freeform: Shape 2883">
                    <a:extLst>
                      <a:ext uri="{FF2B5EF4-FFF2-40B4-BE49-F238E27FC236}">
                        <a16:creationId xmlns:a16="http://schemas.microsoft.com/office/drawing/2014/main" xmlns="" id="{F1AAE1F1-50B1-41CA-B9A9-1AB5B58631EC}"/>
                      </a:ext>
                    </a:extLst>
                  </p:cNvPr>
                  <p:cNvSpPr/>
                  <p:nvPr/>
                </p:nvSpPr>
                <p:spPr>
                  <a:xfrm>
                    <a:off x="8369002" y="4529613"/>
                    <a:ext cx="22931" cy="3809"/>
                  </a:xfrm>
                  <a:custGeom>
                    <a:avLst/>
                    <a:gdLst>
                      <a:gd name="connsiteX0" fmla="*/ 22860 w 22931"/>
                      <a:gd name="connsiteY0" fmla="*/ 3810 h 3809"/>
                      <a:gd name="connsiteX1" fmla="*/ 0 w 22931"/>
                      <a:gd name="connsiteY1" fmla="*/ 0 h 3809"/>
                      <a:gd name="connsiteX2" fmla="*/ 22860 w 22931"/>
                      <a:gd name="connsiteY2" fmla="*/ 3810 h 3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31" h="3809">
                        <a:moveTo>
                          <a:pt x="22860" y="3810"/>
                        </a:moveTo>
                        <a:cubicBezTo>
                          <a:pt x="23813" y="3810"/>
                          <a:pt x="15240" y="0"/>
                          <a:pt x="0" y="0"/>
                        </a:cubicBezTo>
                        <a:cubicBezTo>
                          <a:pt x="13335" y="0"/>
                          <a:pt x="21908" y="3810"/>
                          <a:pt x="22860" y="38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3" name="Graphic 7">
                  <a:extLst>
                    <a:ext uri="{FF2B5EF4-FFF2-40B4-BE49-F238E27FC236}">
                      <a16:creationId xmlns:a16="http://schemas.microsoft.com/office/drawing/2014/main" xmlns="" id="{4EB86AAD-D80D-4FA0-BBA1-1F192B13AD45}"/>
                    </a:ext>
                  </a:extLst>
                </p:cNvPr>
                <p:cNvGrpSpPr/>
                <p:nvPr/>
              </p:nvGrpSpPr>
              <p:grpSpPr>
                <a:xfrm>
                  <a:off x="8372811" y="4518183"/>
                  <a:ext cx="17970" cy="11486"/>
                  <a:chOff x="8372811" y="4518183"/>
                  <a:chExt cx="17970" cy="11486"/>
                </a:xfrm>
              </p:grpSpPr>
              <p:sp>
                <p:nvSpPr>
                  <p:cNvPr id="2881" name="Freeform: Shape 2880">
                    <a:extLst>
                      <a:ext uri="{FF2B5EF4-FFF2-40B4-BE49-F238E27FC236}">
                        <a16:creationId xmlns:a16="http://schemas.microsoft.com/office/drawing/2014/main" xmlns="" id="{C4608851-0C26-415D-93AF-590B304813F0}"/>
                      </a:ext>
                    </a:extLst>
                  </p:cNvPr>
                  <p:cNvSpPr/>
                  <p:nvPr/>
                </p:nvSpPr>
                <p:spPr>
                  <a:xfrm>
                    <a:off x="8372811" y="4518183"/>
                    <a:ext cx="17970" cy="11486"/>
                  </a:xfrm>
                  <a:custGeom>
                    <a:avLst/>
                    <a:gdLst>
                      <a:gd name="connsiteX0" fmla="*/ 0 w 17970"/>
                      <a:gd name="connsiteY0" fmla="*/ 0 h 11486"/>
                      <a:gd name="connsiteX1" fmla="*/ 16192 w 17970"/>
                      <a:gd name="connsiteY1" fmla="*/ 11430 h 11486"/>
                      <a:gd name="connsiteX2" fmla="*/ 0 w 17970"/>
                      <a:gd name="connsiteY2" fmla="*/ 0 h 11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970" h="11486">
                        <a:moveTo>
                          <a:pt x="0" y="0"/>
                        </a:moveTo>
                        <a:cubicBezTo>
                          <a:pt x="8573" y="5715"/>
                          <a:pt x="9525" y="10478"/>
                          <a:pt x="16192" y="11430"/>
                        </a:cubicBezTo>
                        <a:cubicBezTo>
                          <a:pt x="23813" y="12383"/>
                          <a:pt x="476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2" name="Freeform: Shape 2881">
                    <a:extLst>
                      <a:ext uri="{FF2B5EF4-FFF2-40B4-BE49-F238E27FC236}">
                        <a16:creationId xmlns:a16="http://schemas.microsoft.com/office/drawing/2014/main" xmlns="" id="{576C1E06-5D4B-460E-907B-EE3190F70BBC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19135"/>
                    <a:ext cx="15358" cy="10477"/>
                  </a:xfrm>
                  <a:custGeom>
                    <a:avLst/>
                    <a:gdLst>
                      <a:gd name="connsiteX0" fmla="*/ 15240 w 15358"/>
                      <a:gd name="connsiteY0" fmla="*/ 10478 h 10477"/>
                      <a:gd name="connsiteX1" fmla="*/ 0 w 15358"/>
                      <a:gd name="connsiteY1" fmla="*/ 0 h 10477"/>
                      <a:gd name="connsiteX2" fmla="*/ 15240 w 15358"/>
                      <a:gd name="connsiteY2" fmla="*/ 10478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358" h="10477">
                        <a:moveTo>
                          <a:pt x="15240" y="10478"/>
                        </a:moveTo>
                        <a:cubicBezTo>
                          <a:pt x="16192" y="10478"/>
                          <a:pt x="11430" y="4763"/>
                          <a:pt x="0" y="0"/>
                        </a:cubicBezTo>
                        <a:cubicBezTo>
                          <a:pt x="10477" y="3810"/>
                          <a:pt x="15240" y="10478"/>
                          <a:pt x="15240" y="104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4" name="Graphic 7">
                  <a:extLst>
                    <a:ext uri="{FF2B5EF4-FFF2-40B4-BE49-F238E27FC236}">
                      <a16:creationId xmlns:a16="http://schemas.microsoft.com/office/drawing/2014/main" xmlns="" id="{46B7B5ED-C685-4E31-A8FC-11511259E298}"/>
                    </a:ext>
                  </a:extLst>
                </p:cNvPr>
                <p:cNvGrpSpPr/>
                <p:nvPr/>
              </p:nvGrpSpPr>
              <p:grpSpPr>
                <a:xfrm>
                  <a:off x="8369954" y="4532781"/>
                  <a:ext cx="23958" cy="4278"/>
                  <a:chOff x="8369954" y="4532781"/>
                  <a:chExt cx="23958" cy="4278"/>
                </a:xfrm>
              </p:grpSpPr>
              <p:sp>
                <p:nvSpPr>
                  <p:cNvPr id="2879" name="Freeform: Shape 2878">
                    <a:extLst>
                      <a:ext uri="{FF2B5EF4-FFF2-40B4-BE49-F238E27FC236}">
                        <a16:creationId xmlns:a16="http://schemas.microsoft.com/office/drawing/2014/main" xmlns="" id="{78DC4E5E-B3AA-4CA1-BE6B-02BAB0FCA57E}"/>
                      </a:ext>
                    </a:extLst>
                  </p:cNvPr>
                  <p:cNvSpPr/>
                  <p:nvPr/>
                </p:nvSpPr>
                <p:spPr>
                  <a:xfrm>
                    <a:off x="8369954" y="4532781"/>
                    <a:ext cx="23958" cy="4278"/>
                  </a:xfrm>
                  <a:custGeom>
                    <a:avLst/>
                    <a:gdLst>
                      <a:gd name="connsiteX0" fmla="*/ 0 w 23958"/>
                      <a:gd name="connsiteY0" fmla="*/ 3500 h 4278"/>
                      <a:gd name="connsiteX1" fmla="*/ 22860 w 23958"/>
                      <a:gd name="connsiteY1" fmla="*/ 2547 h 4278"/>
                      <a:gd name="connsiteX2" fmla="*/ 0 w 23958"/>
                      <a:gd name="connsiteY2" fmla="*/ 3500 h 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958" h="4278">
                        <a:moveTo>
                          <a:pt x="0" y="3500"/>
                        </a:moveTo>
                        <a:cubicBezTo>
                          <a:pt x="12383" y="2547"/>
                          <a:pt x="17145" y="6357"/>
                          <a:pt x="22860" y="2547"/>
                        </a:cubicBezTo>
                        <a:cubicBezTo>
                          <a:pt x="29528" y="-2215"/>
                          <a:pt x="3810" y="642"/>
                          <a:pt x="0" y="350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0" name="Freeform: Shape 2879">
                    <a:extLst>
                      <a:ext uri="{FF2B5EF4-FFF2-40B4-BE49-F238E27FC236}">
                        <a16:creationId xmlns:a16="http://schemas.microsoft.com/office/drawing/2014/main" xmlns="" id="{A198DCDF-0D5B-4627-A8AA-D19AE588EC14}"/>
                      </a:ext>
                    </a:extLst>
                  </p:cNvPr>
                  <p:cNvSpPr/>
                  <p:nvPr/>
                </p:nvSpPr>
                <p:spPr>
                  <a:xfrm>
                    <a:off x="8370907" y="4534706"/>
                    <a:ext cx="21979" cy="1574"/>
                  </a:xfrm>
                  <a:custGeom>
                    <a:avLst/>
                    <a:gdLst>
                      <a:gd name="connsiteX0" fmla="*/ 21908 w 21979"/>
                      <a:gd name="connsiteY0" fmla="*/ 622 h 1574"/>
                      <a:gd name="connsiteX1" fmla="*/ 0 w 21979"/>
                      <a:gd name="connsiteY1" fmla="*/ 1575 h 1574"/>
                      <a:gd name="connsiteX2" fmla="*/ 21908 w 21979"/>
                      <a:gd name="connsiteY2" fmla="*/ 622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9" h="1574">
                        <a:moveTo>
                          <a:pt x="21908" y="622"/>
                        </a:moveTo>
                        <a:cubicBezTo>
                          <a:pt x="22860" y="622"/>
                          <a:pt x="14288" y="-1283"/>
                          <a:pt x="0" y="1575"/>
                        </a:cubicBezTo>
                        <a:cubicBezTo>
                          <a:pt x="12383" y="-1283"/>
                          <a:pt x="20955" y="622"/>
                          <a:pt x="21908" y="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5" name="Graphic 7">
                  <a:extLst>
                    <a:ext uri="{FF2B5EF4-FFF2-40B4-BE49-F238E27FC236}">
                      <a16:creationId xmlns:a16="http://schemas.microsoft.com/office/drawing/2014/main" xmlns="" id="{24BD3C0A-9C69-40CC-84E5-FCEB91C59443}"/>
                    </a:ext>
                  </a:extLst>
                </p:cNvPr>
                <p:cNvGrpSpPr/>
                <p:nvPr/>
              </p:nvGrpSpPr>
              <p:grpSpPr>
                <a:xfrm>
                  <a:off x="8377574" y="4529593"/>
                  <a:ext cx="19328" cy="16212"/>
                  <a:chOff x="8377574" y="4529593"/>
                  <a:chExt cx="19328" cy="16212"/>
                </a:xfrm>
              </p:grpSpPr>
              <p:sp>
                <p:nvSpPr>
                  <p:cNvPr id="2877" name="Freeform: Shape 2876">
                    <a:extLst>
                      <a:ext uri="{FF2B5EF4-FFF2-40B4-BE49-F238E27FC236}">
                        <a16:creationId xmlns:a16="http://schemas.microsoft.com/office/drawing/2014/main" xmlns="" id="{96BA6C15-A261-4F0F-B7DF-B0B96145527F}"/>
                      </a:ext>
                    </a:extLst>
                  </p:cNvPr>
                  <p:cNvSpPr/>
                  <p:nvPr/>
                </p:nvSpPr>
                <p:spPr>
                  <a:xfrm>
                    <a:off x="8377574" y="4529593"/>
                    <a:ext cx="19328" cy="16212"/>
                  </a:xfrm>
                  <a:custGeom>
                    <a:avLst/>
                    <a:gdLst>
                      <a:gd name="connsiteX0" fmla="*/ 0 w 19328"/>
                      <a:gd name="connsiteY0" fmla="*/ 16212 h 16212"/>
                      <a:gd name="connsiteX1" fmla="*/ 19050 w 19328"/>
                      <a:gd name="connsiteY1" fmla="*/ 1925 h 16212"/>
                      <a:gd name="connsiteX2" fmla="*/ 0 w 19328"/>
                      <a:gd name="connsiteY2" fmla="*/ 16212 h 16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28" h="16212">
                        <a:moveTo>
                          <a:pt x="0" y="16212"/>
                        </a:moveTo>
                        <a:cubicBezTo>
                          <a:pt x="9525" y="8592"/>
                          <a:pt x="15240" y="9545"/>
                          <a:pt x="19050" y="1925"/>
                        </a:cubicBezTo>
                        <a:cubicBezTo>
                          <a:pt x="21908" y="-5695"/>
                          <a:pt x="1905" y="11450"/>
                          <a:pt x="0" y="162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8" name="Freeform: Shape 2877">
                    <a:extLst>
                      <a:ext uri="{FF2B5EF4-FFF2-40B4-BE49-F238E27FC236}">
                        <a16:creationId xmlns:a16="http://schemas.microsoft.com/office/drawing/2014/main" xmlns="" id="{B415F9EF-8E44-435A-BC44-0A29C4808DF1}"/>
                      </a:ext>
                    </a:extLst>
                  </p:cNvPr>
                  <p:cNvSpPr/>
                  <p:nvPr/>
                </p:nvSpPr>
                <p:spPr>
                  <a:xfrm>
                    <a:off x="8378527" y="4531376"/>
                    <a:ext cx="17145" cy="12524"/>
                  </a:xfrm>
                  <a:custGeom>
                    <a:avLst/>
                    <a:gdLst>
                      <a:gd name="connsiteX0" fmla="*/ 17145 w 17145"/>
                      <a:gd name="connsiteY0" fmla="*/ 142 h 12524"/>
                      <a:gd name="connsiteX1" fmla="*/ 0 w 17145"/>
                      <a:gd name="connsiteY1" fmla="*/ 12524 h 12524"/>
                      <a:gd name="connsiteX2" fmla="*/ 17145 w 17145"/>
                      <a:gd name="connsiteY2" fmla="*/ 142 h 12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5" h="12524">
                        <a:moveTo>
                          <a:pt x="17145" y="142"/>
                        </a:moveTo>
                        <a:cubicBezTo>
                          <a:pt x="17145" y="-811"/>
                          <a:pt x="9525" y="2999"/>
                          <a:pt x="0" y="12524"/>
                        </a:cubicBezTo>
                        <a:cubicBezTo>
                          <a:pt x="7620" y="3952"/>
                          <a:pt x="16192" y="1094"/>
                          <a:pt x="17145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6" name="Graphic 7">
                  <a:extLst>
                    <a:ext uri="{FF2B5EF4-FFF2-40B4-BE49-F238E27FC236}">
                      <a16:creationId xmlns:a16="http://schemas.microsoft.com/office/drawing/2014/main" xmlns="" id="{31E5FC43-0838-4D6A-A7B7-D48DADD2267A}"/>
                    </a:ext>
                  </a:extLst>
                </p:cNvPr>
                <p:cNvGrpSpPr/>
                <p:nvPr/>
              </p:nvGrpSpPr>
              <p:grpSpPr>
                <a:xfrm>
                  <a:off x="8393770" y="4516278"/>
                  <a:ext cx="21904" cy="13380"/>
                  <a:chOff x="8393770" y="4516278"/>
                  <a:chExt cx="21904" cy="13380"/>
                </a:xfrm>
              </p:grpSpPr>
              <p:sp>
                <p:nvSpPr>
                  <p:cNvPr id="2875" name="Freeform: Shape 2874">
                    <a:extLst>
                      <a:ext uri="{FF2B5EF4-FFF2-40B4-BE49-F238E27FC236}">
                        <a16:creationId xmlns:a16="http://schemas.microsoft.com/office/drawing/2014/main" xmlns="" id="{BF055AC1-5262-4AE9-8E77-840CAF3E2289}"/>
                      </a:ext>
                    </a:extLst>
                  </p:cNvPr>
                  <p:cNvSpPr/>
                  <p:nvPr/>
                </p:nvSpPr>
                <p:spPr>
                  <a:xfrm>
                    <a:off x="8393770" y="4516278"/>
                    <a:ext cx="21904" cy="13380"/>
                  </a:xfrm>
                  <a:custGeom>
                    <a:avLst/>
                    <a:gdLst>
                      <a:gd name="connsiteX0" fmla="*/ 21904 w 21904"/>
                      <a:gd name="connsiteY0" fmla="*/ 0 h 13380"/>
                      <a:gd name="connsiteX1" fmla="*/ 1902 w 21904"/>
                      <a:gd name="connsiteY1" fmla="*/ 13335 h 13380"/>
                      <a:gd name="connsiteX2" fmla="*/ 21904 w 21904"/>
                      <a:gd name="connsiteY2" fmla="*/ 0 h 1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04" h="13380">
                        <a:moveTo>
                          <a:pt x="21904" y="0"/>
                        </a:moveTo>
                        <a:cubicBezTo>
                          <a:pt x="11427" y="6667"/>
                          <a:pt x="9522" y="13335"/>
                          <a:pt x="1902" y="13335"/>
                        </a:cubicBezTo>
                        <a:cubicBezTo>
                          <a:pt x="-6671" y="14288"/>
                          <a:pt x="16189" y="0"/>
                          <a:pt x="2190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6" name="Freeform: Shape 2875">
                    <a:extLst>
                      <a:ext uri="{FF2B5EF4-FFF2-40B4-BE49-F238E27FC236}">
                        <a16:creationId xmlns:a16="http://schemas.microsoft.com/office/drawing/2014/main" xmlns="" id="{8D8A9391-3C6A-49A5-ADF1-541FD64B7329}"/>
                      </a:ext>
                    </a:extLst>
                  </p:cNvPr>
                  <p:cNvSpPr/>
                  <p:nvPr/>
                </p:nvSpPr>
                <p:spPr>
                  <a:xfrm>
                    <a:off x="8395570" y="4516278"/>
                    <a:ext cx="18199" cy="13334"/>
                  </a:xfrm>
                  <a:custGeom>
                    <a:avLst/>
                    <a:gdLst>
                      <a:gd name="connsiteX0" fmla="*/ 102 w 18199"/>
                      <a:gd name="connsiteY0" fmla="*/ 13335 h 13334"/>
                      <a:gd name="connsiteX1" fmla="*/ 18199 w 18199"/>
                      <a:gd name="connsiteY1" fmla="*/ 0 h 13334"/>
                      <a:gd name="connsiteX2" fmla="*/ 102 w 18199"/>
                      <a:gd name="connsiteY2" fmla="*/ 13335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99" h="13334">
                        <a:moveTo>
                          <a:pt x="102" y="13335"/>
                        </a:moveTo>
                        <a:cubicBezTo>
                          <a:pt x="-851" y="13335"/>
                          <a:pt x="4864" y="6667"/>
                          <a:pt x="18199" y="0"/>
                        </a:cubicBezTo>
                        <a:cubicBezTo>
                          <a:pt x="6769" y="5715"/>
                          <a:pt x="1054" y="13335"/>
                          <a:pt x="102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7" name="Graphic 7">
                  <a:extLst>
                    <a:ext uri="{FF2B5EF4-FFF2-40B4-BE49-F238E27FC236}">
                      <a16:creationId xmlns:a16="http://schemas.microsoft.com/office/drawing/2014/main" xmlns="" id="{8697F8CD-96F8-4CC6-AEEB-1FEC4398FEED}"/>
                    </a:ext>
                  </a:extLst>
                </p:cNvPr>
                <p:cNvGrpSpPr/>
                <p:nvPr/>
              </p:nvGrpSpPr>
              <p:grpSpPr>
                <a:xfrm>
                  <a:off x="8390202" y="4532385"/>
                  <a:ext cx="18804" cy="8658"/>
                  <a:chOff x="8390202" y="4532385"/>
                  <a:chExt cx="18804" cy="8658"/>
                </a:xfrm>
              </p:grpSpPr>
              <p:sp>
                <p:nvSpPr>
                  <p:cNvPr id="2873" name="Freeform: Shape 2872">
                    <a:extLst>
                      <a:ext uri="{FF2B5EF4-FFF2-40B4-BE49-F238E27FC236}">
                        <a16:creationId xmlns:a16="http://schemas.microsoft.com/office/drawing/2014/main" xmlns="" id="{2EFE504C-B9D6-4EE0-9028-0CF8EA7D8EE9}"/>
                      </a:ext>
                    </a:extLst>
                  </p:cNvPr>
                  <p:cNvSpPr/>
                  <p:nvPr/>
                </p:nvSpPr>
                <p:spPr>
                  <a:xfrm>
                    <a:off x="8390202" y="4532385"/>
                    <a:ext cx="18804" cy="8658"/>
                  </a:xfrm>
                  <a:custGeom>
                    <a:avLst/>
                    <a:gdLst>
                      <a:gd name="connsiteX0" fmla="*/ 18805 w 18804"/>
                      <a:gd name="connsiteY0" fmla="*/ 8659 h 8658"/>
                      <a:gd name="connsiteX1" fmla="*/ 707 w 18804"/>
                      <a:gd name="connsiteY1" fmla="*/ 1038 h 8658"/>
                      <a:gd name="connsiteX2" fmla="*/ 18805 w 18804"/>
                      <a:gd name="connsiteY2" fmla="*/ 8659 h 8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04" h="8658">
                        <a:moveTo>
                          <a:pt x="18805" y="8659"/>
                        </a:moveTo>
                        <a:cubicBezTo>
                          <a:pt x="14995" y="4848"/>
                          <a:pt x="5470" y="-2772"/>
                          <a:pt x="707" y="1038"/>
                        </a:cubicBezTo>
                        <a:cubicBezTo>
                          <a:pt x="-3103" y="4848"/>
                          <a:pt x="9280" y="3896"/>
                          <a:pt x="18805" y="86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4" name="Freeform: Shape 2873">
                    <a:extLst>
                      <a:ext uri="{FF2B5EF4-FFF2-40B4-BE49-F238E27FC236}">
                        <a16:creationId xmlns:a16="http://schemas.microsoft.com/office/drawing/2014/main" xmlns="" id="{1D21463D-1AA1-4981-B0A9-C339C08B4BBE}"/>
                      </a:ext>
                    </a:extLst>
                  </p:cNvPr>
                  <p:cNvSpPr/>
                  <p:nvPr/>
                </p:nvSpPr>
                <p:spPr>
                  <a:xfrm>
                    <a:off x="8390909" y="4534376"/>
                    <a:ext cx="17144" cy="6667"/>
                  </a:xfrm>
                  <a:custGeom>
                    <a:avLst/>
                    <a:gdLst>
                      <a:gd name="connsiteX0" fmla="*/ 0 w 17144"/>
                      <a:gd name="connsiteY0" fmla="*/ 0 h 6667"/>
                      <a:gd name="connsiteX1" fmla="*/ 17145 w 17144"/>
                      <a:gd name="connsiteY1" fmla="*/ 6668 h 6667"/>
                      <a:gd name="connsiteX2" fmla="*/ 0 w 17144"/>
                      <a:gd name="connsiteY2" fmla="*/ 0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4" h="6667">
                        <a:moveTo>
                          <a:pt x="0" y="0"/>
                        </a:moveTo>
                        <a:cubicBezTo>
                          <a:pt x="0" y="0"/>
                          <a:pt x="7620" y="0"/>
                          <a:pt x="17145" y="6668"/>
                        </a:cubicBezTo>
                        <a:cubicBezTo>
                          <a:pt x="762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8" name="Graphic 7">
                  <a:extLst>
                    <a:ext uri="{FF2B5EF4-FFF2-40B4-BE49-F238E27FC236}">
                      <a16:creationId xmlns:a16="http://schemas.microsoft.com/office/drawing/2014/main" xmlns="" id="{533D2162-EE65-497F-8F61-947DFA8D8FCC}"/>
                    </a:ext>
                  </a:extLst>
                </p:cNvPr>
                <p:cNvGrpSpPr/>
                <p:nvPr/>
              </p:nvGrpSpPr>
              <p:grpSpPr>
                <a:xfrm>
                  <a:off x="8389845" y="4532116"/>
                  <a:ext cx="25828" cy="4455"/>
                  <a:chOff x="8389845" y="4532116"/>
                  <a:chExt cx="25828" cy="4455"/>
                </a:xfrm>
              </p:grpSpPr>
              <p:sp>
                <p:nvSpPr>
                  <p:cNvPr id="2871" name="Freeform: Shape 2870">
                    <a:extLst>
                      <a:ext uri="{FF2B5EF4-FFF2-40B4-BE49-F238E27FC236}">
                        <a16:creationId xmlns:a16="http://schemas.microsoft.com/office/drawing/2014/main" xmlns="" id="{84909F8B-9682-4F06-B428-325DD40AD609}"/>
                      </a:ext>
                    </a:extLst>
                  </p:cNvPr>
                  <p:cNvSpPr/>
                  <p:nvPr/>
                </p:nvSpPr>
                <p:spPr>
                  <a:xfrm>
                    <a:off x="8389845" y="4532116"/>
                    <a:ext cx="25828" cy="4455"/>
                  </a:xfrm>
                  <a:custGeom>
                    <a:avLst/>
                    <a:gdLst>
                      <a:gd name="connsiteX0" fmla="*/ 25829 w 25828"/>
                      <a:gd name="connsiteY0" fmla="*/ 4164 h 4455"/>
                      <a:gd name="connsiteX1" fmla="*/ 1064 w 25828"/>
                      <a:gd name="connsiteY1" fmla="*/ 2259 h 4455"/>
                      <a:gd name="connsiteX2" fmla="*/ 25829 w 25828"/>
                      <a:gd name="connsiteY2" fmla="*/ 4164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828" h="4455">
                        <a:moveTo>
                          <a:pt x="25829" y="4164"/>
                        </a:moveTo>
                        <a:cubicBezTo>
                          <a:pt x="13446" y="2259"/>
                          <a:pt x="8684" y="7022"/>
                          <a:pt x="1064" y="2259"/>
                        </a:cubicBezTo>
                        <a:cubicBezTo>
                          <a:pt x="-5604" y="-2503"/>
                          <a:pt x="21066" y="1307"/>
                          <a:pt x="25829" y="416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2" name="Freeform: Shape 2871">
                    <a:extLst>
                      <a:ext uri="{FF2B5EF4-FFF2-40B4-BE49-F238E27FC236}">
                        <a16:creationId xmlns:a16="http://schemas.microsoft.com/office/drawing/2014/main" xmlns="" id="{F69CABC5-FA89-4F9C-A3CA-F1B9E55ACDED}"/>
                      </a:ext>
                    </a:extLst>
                  </p:cNvPr>
                  <p:cNvSpPr/>
                  <p:nvPr/>
                </p:nvSpPr>
                <p:spPr>
                  <a:xfrm>
                    <a:off x="8391796" y="4533899"/>
                    <a:ext cx="22925" cy="2381"/>
                  </a:xfrm>
                  <a:custGeom>
                    <a:avLst/>
                    <a:gdLst>
                      <a:gd name="connsiteX0" fmla="*/ 65 w 22925"/>
                      <a:gd name="connsiteY0" fmla="*/ 476 h 2381"/>
                      <a:gd name="connsiteX1" fmla="*/ 22926 w 22925"/>
                      <a:gd name="connsiteY1" fmla="*/ 2381 h 2381"/>
                      <a:gd name="connsiteX2" fmla="*/ 65 w 22925"/>
                      <a:gd name="connsiteY2" fmla="*/ 476 h 2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25" h="2381">
                        <a:moveTo>
                          <a:pt x="65" y="476"/>
                        </a:moveTo>
                        <a:cubicBezTo>
                          <a:pt x="-887" y="476"/>
                          <a:pt x="8638" y="-1429"/>
                          <a:pt x="22926" y="2381"/>
                        </a:cubicBezTo>
                        <a:cubicBezTo>
                          <a:pt x="9590" y="-1429"/>
                          <a:pt x="1018" y="476"/>
                          <a:pt x="65" y="47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9" name="Graphic 7">
                  <a:extLst>
                    <a:ext uri="{FF2B5EF4-FFF2-40B4-BE49-F238E27FC236}">
                      <a16:creationId xmlns:a16="http://schemas.microsoft.com/office/drawing/2014/main" xmlns="" id="{5C07EC91-EE56-4288-BE88-F63A033F1173}"/>
                    </a:ext>
                  </a:extLst>
                </p:cNvPr>
                <p:cNvGrpSpPr/>
                <p:nvPr/>
              </p:nvGrpSpPr>
              <p:grpSpPr>
                <a:xfrm>
                  <a:off x="8391544" y="4506753"/>
                  <a:ext cx="5149" cy="23466"/>
                  <a:chOff x="8391544" y="4506753"/>
                  <a:chExt cx="5149" cy="23466"/>
                </a:xfrm>
              </p:grpSpPr>
              <p:sp>
                <p:nvSpPr>
                  <p:cNvPr id="2869" name="Freeform: Shape 2868">
                    <a:extLst>
                      <a:ext uri="{FF2B5EF4-FFF2-40B4-BE49-F238E27FC236}">
                        <a16:creationId xmlns:a16="http://schemas.microsoft.com/office/drawing/2014/main" xmlns="" id="{007FDD47-FBFF-4ABC-97F5-1F715FEF690C}"/>
                      </a:ext>
                    </a:extLst>
                  </p:cNvPr>
                  <p:cNvSpPr/>
                  <p:nvPr/>
                </p:nvSpPr>
                <p:spPr>
                  <a:xfrm>
                    <a:off x="8391544" y="4506753"/>
                    <a:ext cx="5149" cy="23466"/>
                  </a:xfrm>
                  <a:custGeom>
                    <a:avLst/>
                    <a:gdLst>
                      <a:gd name="connsiteX0" fmla="*/ 5080 w 5149"/>
                      <a:gd name="connsiteY0" fmla="*/ 0 h 23466"/>
                      <a:gd name="connsiteX1" fmla="*/ 2222 w 5149"/>
                      <a:gd name="connsiteY1" fmla="*/ 22860 h 23466"/>
                      <a:gd name="connsiteX2" fmla="*/ 5080 w 5149"/>
                      <a:gd name="connsiteY2" fmla="*/ 0 h 2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9" h="23466">
                        <a:moveTo>
                          <a:pt x="5080" y="0"/>
                        </a:moveTo>
                        <a:cubicBezTo>
                          <a:pt x="3175" y="11430"/>
                          <a:pt x="7938" y="18097"/>
                          <a:pt x="2222" y="22860"/>
                        </a:cubicBezTo>
                        <a:cubicBezTo>
                          <a:pt x="-2540" y="27622"/>
                          <a:pt x="1270" y="2857"/>
                          <a:pt x="508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0" name="Freeform: Shape 2869">
                    <a:extLst>
                      <a:ext uri="{FF2B5EF4-FFF2-40B4-BE49-F238E27FC236}">
                        <a16:creationId xmlns:a16="http://schemas.microsoft.com/office/drawing/2014/main" xmlns="" id="{3DEE6705-4D31-47C5-A7DB-597588FA65EF}"/>
                      </a:ext>
                    </a:extLst>
                  </p:cNvPr>
                  <p:cNvSpPr/>
                  <p:nvPr/>
                </p:nvSpPr>
                <p:spPr>
                  <a:xfrm>
                    <a:off x="8392915" y="4508658"/>
                    <a:ext cx="2757" cy="20955"/>
                  </a:xfrm>
                  <a:custGeom>
                    <a:avLst/>
                    <a:gdLst>
                      <a:gd name="connsiteX0" fmla="*/ 852 w 2757"/>
                      <a:gd name="connsiteY0" fmla="*/ 20955 h 20955"/>
                      <a:gd name="connsiteX1" fmla="*/ 2757 w 2757"/>
                      <a:gd name="connsiteY1" fmla="*/ 0 h 20955"/>
                      <a:gd name="connsiteX2" fmla="*/ 852 w 2757"/>
                      <a:gd name="connsiteY2" fmla="*/ 2095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7" h="20955">
                        <a:moveTo>
                          <a:pt x="852" y="20955"/>
                        </a:moveTo>
                        <a:cubicBezTo>
                          <a:pt x="-101" y="20955"/>
                          <a:pt x="-1053" y="11430"/>
                          <a:pt x="2757" y="0"/>
                        </a:cubicBezTo>
                        <a:cubicBezTo>
                          <a:pt x="-1053" y="9525"/>
                          <a:pt x="1804" y="20003"/>
                          <a:pt x="852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0" name="Graphic 7">
                  <a:extLst>
                    <a:ext uri="{FF2B5EF4-FFF2-40B4-BE49-F238E27FC236}">
                      <a16:creationId xmlns:a16="http://schemas.microsoft.com/office/drawing/2014/main" xmlns="" id="{CE8DDE51-F857-4E27-B6A7-D1C36B89BCCA}"/>
                    </a:ext>
                  </a:extLst>
                </p:cNvPr>
                <p:cNvGrpSpPr/>
                <p:nvPr/>
              </p:nvGrpSpPr>
              <p:grpSpPr>
                <a:xfrm>
                  <a:off x="8373764" y="4504848"/>
                  <a:ext cx="20918" cy="28707"/>
                  <a:chOff x="8373764" y="4504848"/>
                  <a:chExt cx="20918" cy="28707"/>
                </a:xfrm>
              </p:grpSpPr>
              <p:sp>
                <p:nvSpPr>
                  <p:cNvPr id="2867" name="Freeform: Shape 2866">
                    <a:extLst>
                      <a:ext uri="{FF2B5EF4-FFF2-40B4-BE49-F238E27FC236}">
                        <a16:creationId xmlns:a16="http://schemas.microsoft.com/office/drawing/2014/main" xmlns="" id="{3F77F580-BDD9-40AB-9629-C093A50C6493}"/>
                      </a:ext>
                    </a:extLst>
                  </p:cNvPr>
                  <p:cNvSpPr/>
                  <p:nvPr/>
                </p:nvSpPr>
                <p:spPr>
                  <a:xfrm>
                    <a:off x="8374716" y="4504848"/>
                    <a:ext cx="19966" cy="28707"/>
                  </a:xfrm>
                  <a:custGeom>
                    <a:avLst/>
                    <a:gdLst>
                      <a:gd name="connsiteX0" fmla="*/ 0 w 19966"/>
                      <a:gd name="connsiteY0" fmla="*/ 0 h 28707"/>
                      <a:gd name="connsiteX1" fmla="*/ 18098 w 19966"/>
                      <a:gd name="connsiteY1" fmla="*/ 28575 h 28707"/>
                      <a:gd name="connsiteX2" fmla="*/ 0 w 19966"/>
                      <a:gd name="connsiteY2" fmla="*/ 0 h 2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966" h="28707">
                        <a:moveTo>
                          <a:pt x="0" y="0"/>
                        </a:moveTo>
                        <a:cubicBezTo>
                          <a:pt x="9525" y="11430"/>
                          <a:pt x="12383" y="30480"/>
                          <a:pt x="18098" y="28575"/>
                        </a:cubicBezTo>
                        <a:cubicBezTo>
                          <a:pt x="24765" y="22860"/>
                          <a:pt x="12383" y="57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8" name="Freeform: Shape 2867">
                    <a:extLst>
                      <a:ext uri="{FF2B5EF4-FFF2-40B4-BE49-F238E27FC236}">
                        <a16:creationId xmlns:a16="http://schemas.microsoft.com/office/drawing/2014/main" xmlns="" id="{95D05CC6-C8AC-4B21-9607-AA247B7B0AFC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04848"/>
                    <a:ext cx="18177" cy="27622"/>
                  </a:xfrm>
                  <a:custGeom>
                    <a:avLst/>
                    <a:gdLst>
                      <a:gd name="connsiteX0" fmla="*/ 18097 w 18177"/>
                      <a:gd name="connsiteY0" fmla="*/ 27622 h 27622"/>
                      <a:gd name="connsiteX1" fmla="*/ 0 w 18177"/>
                      <a:gd name="connsiteY1" fmla="*/ 0 h 27622"/>
                      <a:gd name="connsiteX2" fmla="*/ 18097 w 18177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77" h="27622">
                        <a:moveTo>
                          <a:pt x="18097" y="27622"/>
                        </a:moveTo>
                        <a:cubicBezTo>
                          <a:pt x="19050" y="27622"/>
                          <a:pt x="11430" y="4763"/>
                          <a:pt x="0" y="0"/>
                        </a:cubicBezTo>
                        <a:cubicBezTo>
                          <a:pt x="12383" y="6668"/>
                          <a:pt x="17145" y="27622"/>
                          <a:pt x="18097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1" name="Graphic 7">
                  <a:extLst>
                    <a:ext uri="{FF2B5EF4-FFF2-40B4-BE49-F238E27FC236}">
                      <a16:creationId xmlns:a16="http://schemas.microsoft.com/office/drawing/2014/main" xmlns="" id="{DB44886C-1009-4F73-9798-4B258D36B24B}"/>
                    </a:ext>
                  </a:extLst>
                </p:cNvPr>
                <p:cNvGrpSpPr/>
                <p:nvPr/>
              </p:nvGrpSpPr>
              <p:grpSpPr>
                <a:xfrm>
                  <a:off x="8392643" y="4523855"/>
                  <a:ext cx="28746" cy="11058"/>
                  <a:chOff x="8392643" y="4523855"/>
                  <a:chExt cx="28746" cy="11058"/>
                </a:xfrm>
              </p:grpSpPr>
              <p:sp>
                <p:nvSpPr>
                  <p:cNvPr id="2865" name="Freeform: Shape 2864">
                    <a:extLst>
                      <a:ext uri="{FF2B5EF4-FFF2-40B4-BE49-F238E27FC236}">
                        <a16:creationId xmlns:a16="http://schemas.microsoft.com/office/drawing/2014/main" xmlns="" id="{69F6D7CE-2886-4ABD-A30B-A7D2A84CFE9B}"/>
                      </a:ext>
                    </a:extLst>
                  </p:cNvPr>
                  <p:cNvSpPr/>
                  <p:nvPr/>
                </p:nvSpPr>
                <p:spPr>
                  <a:xfrm>
                    <a:off x="8392643" y="4523855"/>
                    <a:ext cx="28746" cy="11058"/>
                  </a:xfrm>
                  <a:custGeom>
                    <a:avLst/>
                    <a:gdLst>
                      <a:gd name="connsiteX0" fmla="*/ 28746 w 28746"/>
                      <a:gd name="connsiteY0" fmla="*/ 996 h 11058"/>
                      <a:gd name="connsiteX1" fmla="*/ 171 w 28746"/>
                      <a:gd name="connsiteY1" fmla="*/ 8615 h 11058"/>
                      <a:gd name="connsiteX2" fmla="*/ 28746 w 28746"/>
                      <a:gd name="connsiteY2" fmla="*/ 996 h 1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46" h="11058">
                        <a:moveTo>
                          <a:pt x="28746" y="996"/>
                        </a:moveTo>
                        <a:cubicBezTo>
                          <a:pt x="21126" y="-910"/>
                          <a:pt x="2076" y="-910"/>
                          <a:pt x="171" y="8615"/>
                        </a:cubicBezTo>
                        <a:cubicBezTo>
                          <a:pt x="-1734" y="16236"/>
                          <a:pt x="12554" y="3853"/>
                          <a:pt x="28746" y="9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6" name="Freeform: Shape 2865">
                    <a:extLst>
                      <a:ext uri="{FF2B5EF4-FFF2-40B4-BE49-F238E27FC236}">
                        <a16:creationId xmlns:a16="http://schemas.microsoft.com/office/drawing/2014/main" xmlns="" id="{5DC9FDA0-C4FB-4BCC-8DEF-47AC91D1E848}"/>
                      </a:ext>
                    </a:extLst>
                  </p:cNvPr>
                  <p:cNvSpPr/>
                  <p:nvPr/>
                </p:nvSpPr>
                <p:spPr>
                  <a:xfrm>
                    <a:off x="8392814" y="4524851"/>
                    <a:ext cx="27622" cy="7693"/>
                  </a:xfrm>
                  <a:custGeom>
                    <a:avLst/>
                    <a:gdLst>
                      <a:gd name="connsiteX0" fmla="*/ 0 w 27622"/>
                      <a:gd name="connsiteY0" fmla="*/ 7620 h 7693"/>
                      <a:gd name="connsiteX1" fmla="*/ 27622 w 27622"/>
                      <a:gd name="connsiteY1" fmla="*/ 0 h 7693"/>
                      <a:gd name="connsiteX2" fmla="*/ 0 w 27622"/>
                      <a:gd name="connsiteY2" fmla="*/ 7620 h 7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7693">
                        <a:moveTo>
                          <a:pt x="0" y="7620"/>
                        </a:moveTo>
                        <a:cubicBezTo>
                          <a:pt x="0" y="8572"/>
                          <a:pt x="9525" y="0"/>
                          <a:pt x="27622" y="0"/>
                        </a:cubicBezTo>
                        <a:cubicBezTo>
                          <a:pt x="9525" y="0"/>
                          <a:pt x="0" y="6668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2" name="Graphic 7">
                  <a:extLst>
                    <a:ext uri="{FF2B5EF4-FFF2-40B4-BE49-F238E27FC236}">
                      <a16:creationId xmlns:a16="http://schemas.microsoft.com/office/drawing/2014/main" xmlns="" id="{5F38EC1E-0782-4E4D-AB27-567123890363}"/>
                    </a:ext>
                  </a:extLst>
                </p:cNvPr>
                <p:cNvGrpSpPr/>
                <p:nvPr/>
              </p:nvGrpSpPr>
              <p:grpSpPr>
                <a:xfrm>
                  <a:off x="8363286" y="4523324"/>
                  <a:ext cx="29479" cy="11701"/>
                  <a:chOff x="8363286" y="4523324"/>
                  <a:chExt cx="29479" cy="11701"/>
                </a:xfrm>
              </p:grpSpPr>
              <p:sp>
                <p:nvSpPr>
                  <p:cNvPr id="2863" name="Freeform: Shape 2862">
                    <a:extLst>
                      <a:ext uri="{FF2B5EF4-FFF2-40B4-BE49-F238E27FC236}">
                        <a16:creationId xmlns:a16="http://schemas.microsoft.com/office/drawing/2014/main" xmlns="" id="{688543CA-6C78-4B7B-B435-609E37F56C09}"/>
                      </a:ext>
                    </a:extLst>
                  </p:cNvPr>
                  <p:cNvSpPr/>
                  <p:nvPr/>
                </p:nvSpPr>
                <p:spPr>
                  <a:xfrm>
                    <a:off x="8363286" y="4523324"/>
                    <a:ext cx="29479" cy="11701"/>
                  </a:xfrm>
                  <a:custGeom>
                    <a:avLst/>
                    <a:gdLst>
                      <a:gd name="connsiteX0" fmla="*/ 0 w 29479"/>
                      <a:gd name="connsiteY0" fmla="*/ 574 h 11701"/>
                      <a:gd name="connsiteX1" fmla="*/ 27623 w 29479"/>
                      <a:gd name="connsiteY1" fmla="*/ 8195 h 11701"/>
                      <a:gd name="connsiteX2" fmla="*/ 0 w 29479"/>
                      <a:gd name="connsiteY2" fmla="*/ 574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479" h="11701">
                        <a:moveTo>
                          <a:pt x="0" y="574"/>
                        </a:moveTo>
                        <a:cubicBezTo>
                          <a:pt x="5715" y="-378"/>
                          <a:pt x="21908" y="-1330"/>
                          <a:pt x="27623" y="8195"/>
                        </a:cubicBezTo>
                        <a:cubicBezTo>
                          <a:pt x="35242" y="17720"/>
                          <a:pt x="18098" y="5337"/>
                          <a:pt x="0" y="5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4" name="Freeform: Shape 2863">
                    <a:extLst>
                      <a:ext uri="{FF2B5EF4-FFF2-40B4-BE49-F238E27FC236}">
                        <a16:creationId xmlns:a16="http://schemas.microsoft.com/office/drawing/2014/main" xmlns="" id="{C7AD93EB-DA12-47CB-89A9-DFE6B87D23FD}"/>
                      </a:ext>
                    </a:extLst>
                  </p:cNvPr>
                  <p:cNvSpPr/>
                  <p:nvPr/>
                </p:nvSpPr>
                <p:spPr>
                  <a:xfrm>
                    <a:off x="8365191" y="4523898"/>
                    <a:ext cx="26757" cy="8664"/>
                  </a:xfrm>
                  <a:custGeom>
                    <a:avLst/>
                    <a:gdLst>
                      <a:gd name="connsiteX0" fmla="*/ 26670 w 26757"/>
                      <a:gd name="connsiteY0" fmla="*/ 8572 h 8664"/>
                      <a:gd name="connsiteX1" fmla="*/ 0 w 26757"/>
                      <a:gd name="connsiteY1" fmla="*/ 0 h 8664"/>
                      <a:gd name="connsiteX2" fmla="*/ 26670 w 26757"/>
                      <a:gd name="connsiteY2" fmla="*/ 8572 h 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57" h="8664">
                        <a:moveTo>
                          <a:pt x="26670" y="8572"/>
                        </a:moveTo>
                        <a:cubicBezTo>
                          <a:pt x="27623" y="9525"/>
                          <a:pt x="20955" y="2858"/>
                          <a:pt x="0" y="0"/>
                        </a:cubicBezTo>
                        <a:cubicBezTo>
                          <a:pt x="19050" y="1905"/>
                          <a:pt x="25718" y="7620"/>
                          <a:pt x="26670" y="85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1" name="Graphic 7">
                <a:extLst>
                  <a:ext uri="{FF2B5EF4-FFF2-40B4-BE49-F238E27FC236}">
                    <a16:creationId xmlns:a16="http://schemas.microsoft.com/office/drawing/2014/main" xmlns="" id="{5A438C5A-6839-4DD3-8889-9BA322E99F63}"/>
                  </a:ext>
                </a:extLst>
              </p:cNvPr>
              <p:cNvGrpSpPr/>
              <p:nvPr/>
            </p:nvGrpSpPr>
            <p:grpSpPr>
              <a:xfrm>
                <a:off x="8396624" y="4393406"/>
                <a:ext cx="285750" cy="246697"/>
                <a:chOff x="8396624" y="4393406"/>
                <a:chExt cx="285750" cy="246697"/>
              </a:xfrm>
            </p:grpSpPr>
            <p:grpSp>
              <p:nvGrpSpPr>
                <p:cNvPr id="2817" name="Graphic 7">
                  <a:extLst>
                    <a:ext uri="{FF2B5EF4-FFF2-40B4-BE49-F238E27FC236}">
                      <a16:creationId xmlns:a16="http://schemas.microsoft.com/office/drawing/2014/main" xmlns="" id="{B9F1C20B-4B0F-4324-9131-A5D540ABBEE6}"/>
                    </a:ext>
                  </a:extLst>
                </p:cNvPr>
                <p:cNvGrpSpPr/>
                <p:nvPr/>
              </p:nvGrpSpPr>
              <p:grpSpPr>
                <a:xfrm>
                  <a:off x="8488673" y="4419930"/>
                  <a:ext cx="72733" cy="27775"/>
                  <a:chOff x="8488673" y="4419930"/>
                  <a:chExt cx="72733" cy="27775"/>
                </a:xfrm>
              </p:grpSpPr>
              <p:sp>
                <p:nvSpPr>
                  <p:cNvPr id="2848" name="Freeform: Shape 2847">
                    <a:extLst>
                      <a:ext uri="{FF2B5EF4-FFF2-40B4-BE49-F238E27FC236}">
                        <a16:creationId xmlns:a16="http://schemas.microsoft.com/office/drawing/2014/main" xmlns="" id="{D43FB8F2-6220-4452-B495-EA56A7F898B9}"/>
                      </a:ext>
                    </a:extLst>
                  </p:cNvPr>
                  <p:cNvSpPr/>
                  <p:nvPr/>
                </p:nvSpPr>
                <p:spPr>
                  <a:xfrm>
                    <a:off x="8488673" y="4419930"/>
                    <a:ext cx="72733" cy="27775"/>
                  </a:xfrm>
                  <a:custGeom>
                    <a:avLst/>
                    <a:gdLst>
                      <a:gd name="connsiteX0" fmla="*/ 72734 w 72733"/>
                      <a:gd name="connsiteY0" fmla="*/ 26815 h 27775"/>
                      <a:gd name="connsiteX1" fmla="*/ 2249 w 72733"/>
                      <a:gd name="connsiteY1" fmla="*/ 13480 h 27775"/>
                      <a:gd name="connsiteX2" fmla="*/ 72734 w 72733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3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4" y="-15095"/>
                          <a:pt x="62256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9" name="Freeform: Shape 2848">
                    <a:extLst>
                      <a:ext uri="{FF2B5EF4-FFF2-40B4-BE49-F238E27FC236}">
                        <a16:creationId xmlns:a16="http://schemas.microsoft.com/office/drawing/2014/main" xmlns="" id="{5B496554-108C-4F0E-B1FF-A18D70467D84}"/>
                      </a:ext>
                    </a:extLst>
                  </p:cNvPr>
                  <p:cNvSpPr/>
                  <p:nvPr/>
                </p:nvSpPr>
                <p:spPr>
                  <a:xfrm>
                    <a:off x="8493689" y="4429002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8" name="Graphic 7">
                  <a:extLst>
                    <a:ext uri="{FF2B5EF4-FFF2-40B4-BE49-F238E27FC236}">
                      <a16:creationId xmlns:a16="http://schemas.microsoft.com/office/drawing/2014/main" xmlns="" id="{DFEF0743-EEA3-472C-9970-9926187649D9}"/>
                    </a:ext>
                  </a:extLst>
                </p:cNvPr>
                <p:cNvGrpSpPr/>
                <p:nvPr/>
              </p:nvGrpSpPr>
              <p:grpSpPr>
                <a:xfrm>
                  <a:off x="8461419" y="4393406"/>
                  <a:ext cx="39701" cy="38231"/>
                  <a:chOff x="8461419" y="4393406"/>
                  <a:chExt cx="39701" cy="38231"/>
                </a:xfrm>
              </p:grpSpPr>
              <p:sp>
                <p:nvSpPr>
                  <p:cNvPr id="2846" name="Freeform: Shape 2845">
                    <a:extLst>
                      <a:ext uri="{FF2B5EF4-FFF2-40B4-BE49-F238E27FC236}">
                        <a16:creationId xmlns:a16="http://schemas.microsoft.com/office/drawing/2014/main" xmlns="" id="{EC6B31B3-212B-4671-9062-96C40B13C290}"/>
                      </a:ext>
                    </a:extLst>
                  </p:cNvPr>
                  <p:cNvSpPr/>
                  <p:nvPr/>
                </p:nvSpPr>
                <p:spPr>
                  <a:xfrm>
                    <a:off x="8461419" y="4393406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4290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7" name="Freeform: Shape 2846">
                    <a:extLst>
                      <a:ext uri="{FF2B5EF4-FFF2-40B4-BE49-F238E27FC236}">
                        <a16:creationId xmlns:a16="http://schemas.microsoft.com/office/drawing/2014/main" xmlns="" id="{4C638AC8-A7F2-4784-AFAD-526D55861F1B}"/>
                      </a:ext>
                    </a:extLst>
                  </p:cNvPr>
                  <p:cNvSpPr/>
                  <p:nvPr/>
                </p:nvSpPr>
                <p:spPr>
                  <a:xfrm>
                    <a:off x="8474924" y="4393406"/>
                    <a:ext cx="23617" cy="36194"/>
                  </a:xfrm>
                  <a:custGeom>
                    <a:avLst/>
                    <a:gdLst>
                      <a:gd name="connsiteX0" fmla="*/ 2662 w 23617"/>
                      <a:gd name="connsiteY0" fmla="*/ 36195 h 36194"/>
                      <a:gd name="connsiteX1" fmla="*/ 23617 w 23617"/>
                      <a:gd name="connsiteY1" fmla="*/ 0 h 36194"/>
                      <a:gd name="connsiteX2" fmla="*/ 2662 w 23617"/>
                      <a:gd name="connsiteY2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4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6472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9" name="Graphic 7">
                  <a:extLst>
                    <a:ext uri="{FF2B5EF4-FFF2-40B4-BE49-F238E27FC236}">
                      <a16:creationId xmlns:a16="http://schemas.microsoft.com/office/drawing/2014/main" xmlns="" id="{14DD438A-463B-4F6F-A0EC-A195652424EE}"/>
                    </a:ext>
                  </a:extLst>
                </p:cNvPr>
                <p:cNvGrpSpPr/>
                <p:nvPr/>
              </p:nvGrpSpPr>
              <p:grpSpPr>
                <a:xfrm>
                  <a:off x="8396624" y="4422699"/>
                  <a:ext cx="69430" cy="34803"/>
                  <a:chOff x="8396624" y="4422699"/>
                  <a:chExt cx="69430" cy="34803"/>
                </a:xfrm>
              </p:grpSpPr>
              <p:sp>
                <p:nvSpPr>
                  <p:cNvPr id="2844" name="Freeform: Shape 2843">
                    <a:extLst>
                      <a:ext uri="{FF2B5EF4-FFF2-40B4-BE49-F238E27FC236}">
                        <a16:creationId xmlns:a16="http://schemas.microsoft.com/office/drawing/2014/main" xmlns="" id="{93E39302-6483-49B7-94AE-DC091DA24EEE}"/>
                      </a:ext>
                    </a:extLst>
                  </p:cNvPr>
                  <p:cNvSpPr/>
                  <p:nvPr/>
                </p:nvSpPr>
                <p:spPr>
                  <a:xfrm>
                    <a:off x="8396624" y="4422699"/>
                    <a:ext cx="69430" cy="34803"/>
                  </a:xfrm>
                  <a:custGeom>
                    <a:avLst/>
                    <a:gdLst>
                      <a:gd name="connsiteX0" fmla="*/ 0 w 69430"/>
                      <a:gd name="connsiteY0" fmla="*/ 5949 h 34803"/>
                      <a:gd name="connsiteX1" fmla="*/ 66675 w 69430"/>
                      <a:gd name="connsiteY1" fmla="*/ 23094 h 34803"/>
                      <a:gd name="connsiteX2" fmla="*/ 0 w 69430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803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5" name="Freeform: Shape 2844">
                    <a:extLst>
                      <a:ext uri="{FF2B5EF4-FFF2-40B4-BE49-F238E27FC236}">
                        <a16:creationId xmlns:a16="http://schemas.microsoft.com/office/drawing/2014/main" xmlns="" id="{08EC08CB-5930-45EC-9BAE-592B251D9527}"/>
                      </a:ext>
                    </a:extLst>
                  </p:cNvPr>
                  <p:cNvSpPr/>
                  <p:nvPr/>
                </p:nvSpPr>
                <p:spPr>
                  <a:xfrm>
                    <a:off x="8399482" y="4428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3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20" name="Freeform: Shape 2819">
                  <a:extLst>
                    <a:ext uri="{FF2B5EF4-FFF2-40B4-BE49-F238E27FC236}">
                      <a16:creationId xmlns:a16="http://schemas.microsoft.com/office/drawing/2014/main" xmlns="" id="{CE5144B4-9845-4407-BD75-A3DFE2F8CADF}"/>
                    </a:ext>
                  </a:extLst>
                </p:cNvPr>
                <p:cNvSpPr/>
                <p:nvPr/>
              </p:nvSpPr>
              <p:spPr>
                <a:xfrm>
                  <a:off x="8479491" y="4555331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7 h 84772"/>
                    <a:gd name="connsiteX9" fmla="*/ 172403 w 202882"/>
                    <a:gd name="connsiteY9" fmla="*/ 20002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2 h 84772"/>
                    <a:gd name="connsiteX17" fmla="*/ 0 w 202882"/>
                    <a:gd name="connsiteY17" fmla="*/ 39052 h 84772"/>
                    <a:gd name="connsiteX18" fmla="*/ 0 w 202882"/>
                    <a:gd name="connsiteY18" fmla="*/ 41910 h 84772"/>
                    <a:gd name="connsiteX19" fmla="*/ 0 w 202882"/>
                    <a:gd name="connsiteY19" fmla="*/ 44767 h 84772"/>
                    <a:gd name="connsiteX20" fmla="*/ 103823 w 202882"/>
                    <a:gd name="connsiteY20" fmla="*/ 44767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7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7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2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7"/>
                        <a:pt x="185738" y="6667"/>
                      </a:cubicBezTo>
                      <a:cubicBezTo>
                        <a:pt x="182880" y="12382"/>
                        <a:pt x="178118" y="16192"/>
                        <a:pt x="172403" y="20002"/>
                      </a:cubicBezTo>
                      <a:cubicBezTo>
                        <a:pt x="175260" y="12382"/>
                        <a:pt x="171450" y="3810"/>
                        <a:pt x="166688" y="0"/>
                      </a:cubicBezTo>
                      <a:cubicBezTo>
                        <a:pt x="163830" y="6667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7"/>
                        <a:pt x="111443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7"/>
                        <a:pt x="91440" y="23813"/>
                      </a:cubicBezTo>
                      <a:cubicBezTo>
                        <a:pt x="100965" y="25717"/>
                        <a:pt x="109538" y="29527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2"/>
                      </a:cubicBezTo>
                      <a:lnTo>
                        <a:pt x="0" y="39052"/>
                      </a:lnTo>
                      <a:cubicBezTo>
                        <a:pt x="0" y="39052"/>
                        <a:pt x="0" y="40957"/>
                        <a:pt x="0" y="41910"/>
                      </a:cubicBezTo>
                      <a:cubicBezTo>
                        <a:pt x="0" y="43815"/>
                        <a:pt x="0" y="44767"/>
                        <a:pt x="0" y="44767"/>
                      </a:cubicBezTo>
                      <a:lnTo>
                        <a:pt x="103823" y="44767"/>
                      </a:lnTo>
                      <a:cubicBezTo>
                        <a:pt x="104775" y="44767"/>
                        <a:pt x="105728" y="44767"/>
                        <a:pt x="106680" y="45720"/>
                      </a:cubicBezTo>
                      <a:cubicBezTo>
                        <a:pt x="108585" y="47625"/>
                        <a:pt x="112395" y="48577"/>
                        <a:pt x="117158" y="49530"/>
                      </a:cubicBezTo>
                      <a:cubicBezTo>
                        <a:pt x="113348" y="53340"/>
                        <a:pt x="109538" y="58102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2"/>
                        <a:pt x="100965" y="79057"/>
                      </a:cubicBezTo>
                      <a:cubicBezTo>
                        <a:pt x="115253" y="79057"/>
                        <a:pt x="137160" y="76200"/>
                        <a:pt x="149543" y="68580"/>
                      </a:cubicBezTo>
                      <a:cubicBezTo>
                        <a:pt x="150495" y="73342"/>
                        <a:pt x="151448" y="78105"/>
                        <a:pt x="148590" y="84772"/>
                      </a:cubicBezTo>
                      <a:cubicBezTo>
                        <a:pt x="156210" y="82867"/>
                        <a:pt x="164783" y="75247"/>
                        <a:pt x="169545" y="67627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2"/>
                      </a:cubicBezTo>
                      <a:cubicBezTo>
                        <a:pt x="192405" y="53340"/>
                        <a:pt x="197168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1" name="Freeform: Shape 2820">
                  <a:extLst>
                    <a:ext uri="{FF2B5EF4-FFF2-40B4-BE49-F238E27FC236}">
                      <a16:creationId xmlns:a16="http://schemas.microsoft.com/office/drawing/2014/main" xmlns="" id="{A3ABF40F-12DB-4287-A375-00252D8E46B1}"/>
                    </a:ext>
                  </a:extLst>
                </p:cNvPr>
                <p:cNvSpPr/>
                <p:nvPr/>
              </p:nvSpPr>
              <p:spPr>
                <a:xfrm>
                  <a:off x="8474729" y="4481035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3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2" name="Freeform: Shape 2821">
                  <a:extLst>
                    <a:ext uri="{FF2B5EF4-FFF2-40B4-BE49-F238E27FC236}">
                      <a16:creationId xmlns:a16="http://schemas.microsoft.com/office/drawing/2014/main" xmlns="" id="{79554C02-B1B3-4FA8-8200-FD862053EC7B}"/>
                    </a:ext>
                  </a:extLst>
                </p:cNvPr>
                <p:cNvSpPr/>
                <p:nvPr/>
              </p:nvSpPr>
              <p:spPr>
                <a:xfrm>
                  <a:off x="8462347" y="443055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3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23" name="Graphic 7">
                  <a:extLst>
                    <a:ext uri="{FF2B5EF4-FFF2-40B4-BE49-F238E27FC236}">
                      <a16:creationId xmlns:a16="http://schemas.microsoft.com/office/drawing/2014/main" xmlns="" id="{83829853-F467-40A7-8D1C-2B868D2C331B}"/>
                    </a:ext>
                  </a:extLst>
                </p:cNvPr>
                <p:cNvGrpSpPr/>
                <p:nvPr/>
              </p:nvGrpSpPr>
              <p:grpSpPr>
                <a:xfrm>
                  <a:off x="8462781" y="4454742"/>
                  <a:ext cx="29548" cy="52964"/>
                  <a:chOff x="8462781" y="4454742"/>
                  <a:chExt cx="29548" cy="52964"/>
                </a:xfrm>
              </p:grpSpPr>
              <p:sp>
                <p:nvSpPr>
                  <p:cNvPr id="2842" name="Freeform: Shape 2841">
                    <a:extLst>
                      <a:ext uri="{FF2B5EF4-FFF2-40B4-BE49-F238E27FC236}">
                        <a16:creationId xmlns:a16="http://schemas.microsoft.com/office/drawing/2014/main" xmlns="" id="{C7DF6F7F-43FD-40B5-88CB-297C84F57854}"/>
                      </a:ext>
                    </a:extLst>
                  </p:cNvPr>
                  <p:cNvSpPr/>
                  <p:nvPr/>
                </p:nvSpPr>
                <p:spPr>
                  <a:xfrm>
                    <a:off x="8462781" y="4454742"/>
                    <a:ext cx="29548" cy="52964"/>
                  </a:xfrm>
                  <a:custGeom>
                    <a:avLst/>
                    <a:gdLst>
                      <a:gd name="connsiteX0" fmla="*/ 13853 w 29548"/>
                      <a:gd name="connsiteY0" fmla="*/ 52964 h 52964"/>
                      <a:gd name="connsiteX1" fmla="*/ 13853 w 29548"/>
                      <a:gd name="connsiteY1" fmla="*/ 2481 h 52964"/>
                      <a:gd name="connsiteX2" fmla="*/ 13853 w 29548"/>
                      <a:gd name="connsiteY2" fmla="*/ 52964 h 52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4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3" name="Freeform: Shape 2842">
                    <a:extLst>
                      <a:ext uri="{FF2B5EF4-FFF2-40B4-BE49-F238E27FC236}">
                        <a16:creationId xmlns:a16="http://schemas.microsoft.com/office/drawing/2014/main" xmlns="" id="{8EDD599F-890A-4F4E-98E0-E3F06A760786}"/>
                      </a:ext>
                    </a:extLst>
                  </p:cNvPr>
                  <p:cNvSpPr/>
                  <p:nvPr/>
                </p:nvSpPr>
                <p:spPr>
                  <a:xfrm>
                    <a:off x="8473999" y="4458128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50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000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4" name="Graphic 7">
                  <a:extLst>
                    <a:ext uri="{FF2B5EF4-FFF2-40B4-BE49-F238E27FC236}">
                      <a16:creationId xmlns:a16="http://schemas.microsoft.com/office/drawing/2014/main" xmlns="" id="{56EFA9C2-BB9D-4AB3-9A66-ADF5D25D4581}"/>
                    </a:ext>
                  </a:extLst>
                </p:cNvPr>
                <p:cNvGrpSpPr/>
                <p:nvPr/>
              </p:nvGrpSpPr>
              <p:grpSpPr>
                <a:xfrm>
                  <a:off x="8441977" y="4451508"/>
                  <a:ext cx="43820" cy="52387"/>
                  <a:chOff x="8441977" y="4451508"/>
                  <a:chExt cx="43820" cy="52387"/>
                </a:xfrm>
              </p:grpSpPr>
              <p:sp>
                <p:nvSpPr>
                  <p:cNvPr id="2840" name="Freeform: Shape 2839">
                    <a:extLst>
                      <a:ext uri="{FF2B5EF4-FFF2-40B4-BE49-F238E27FC236}">
                        <a16:creationId xmlns:a16="http://schemas.microsoft.com/office/drawing/2014/main" xmlns="" id="{C686F367-5EB1-4019-B937-172694B939FE}"/>
                      </a:ext>
                    </a:extLst>
                  </p:cNvPr>
                  <p:cNvSpPr/>
                  <p:nvPr/>
                </p:nvSpPr>
                <p:spPr>
                  <a:xfrm>
                    <a:off x="8441977" y="4451508"/>
                    <a:ext cx="43820" cy="52387"/>
                  </a:xfrm>
                  <a:custGeom>
                    <a:avLst/>
                    <a:gdLst>
                      <a:gd name="connsiteX0" fmla="*/ 3225 w 43820"/>
                      <a:gd name="connsiteY0" fmla="*/ 52388 h 52387"/>
                      <a:gd name="connsiteX1" fmla="*/ 30847 w 43820"/>
                      <a:gd name="connsiteY1" fmla="*/ 0 h 52387"/>
                      <a:gd name="connsiteX2" fmla="*/ 3225 w 43820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0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7512" y="18098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1" name="Freeform: Shape 2840">
                    <a:extLst>
                      <a:ext uri="{FF2B5EF4-FFF2-40B4-BE49-F238E27FC236}">
                        <a16:creationId xmlns:a16="http://schemas.microsoft.com/office/drawing/2014/main" xmlns="" id="{B724D03C-8BBC-411A-AC89-457D99B2896F}"/>
                      </a:ext>
                    </a:extLst>
                  </p:cNvPr>
                  <p:cNvSpPr/>
                  <p:nvPr/>
                </p:nvSpPr>
                <p:spPr>
                  <a:xfrm>
                    <a:off x="8445202" y="4453413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5" name="Graphic 7">
                  <a:extLst>
                    <a:ext uri="{FF2B5EF4-FFF2-40B4-BE49-F238E27FC236}">
                      <a16:creationId xmlns:a16="http://schemas.microsoft.com/office/drawing/2014/main" xmlns="" id="{C1839280-146B-48B8-A25E-87E123CA6E53}"/>
                    </a:ext>
                  </a:extLst>
                </p:cNvPr>
                <p:cNvGrpSpPr/>
                <p:nvPr/>
              </p:nvGrpSpPr>
              <p:grpSpPr>
                <a:xfrm>
                  <a:off x="8472797" y="4442526"/>
                  <a:ext cx="46755" cy="53749"/>
                  <a:chOff x="8472797" y="4442526"/>
                  <a:chExt cx="46755" cy="53749"/>
                </a:xfrm>
              </p:grpSpPr>
              <p:sp>
                <p:nvSpPr>
                  <p:cNvPr id="2838" name="Freeform: Shape 2837">
                    <a:extLst>
                      <a:ext uri="{FF2B5EF4-FFF2-40B4-BE49-F238E27FC236}">
                        <a16:creationId xmlns:a16="http://schemas.microsoft.com/office/drawing/2014/main" xmlns="" id="{2082612B-577B-4DF3-8279-3A257405B7E9}"/>
                      </a:ext>
                    </a:extLst>
                  </p:cNvPr>
                  <p:cNvSpPr/>
                  <p:nvPr/>
                </p:nvSpPr>
                <p:spPr>
                  <a:xfrm>
                    <a:off x="8472797" y="4442526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9" name="Freeform: Shape 2838">
                    <a:extLst>
                      <a:ext uri="{FF2B5EF4-FFF2-40B4-BE49-F238E27FC236}">
                        <a16:creationId xmlns:a16="http://schemas.microsoft.com/office/drawing/2014/main" xmlns="" id="{4BBDC628-8A65-4FEA-A6F3-9C117E0A9C31}"/>
                      </a:ext>
                    </a:extLst>
                  </p:cNvPr>
                  <p:cNvSpPr/>
                  <p:nvPr/>
                </p:nvSpPr>
                <p:spPr>
                  <a:xfrm>
                    <a:off x="8474729" y="445187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6" name="Graphic 7">
                  <a:extLst>
                    <a:ext uri="{FF2B5EF4-FFF2-40B4-BE49-F238E27FC236}">
                      <a16:creationId xmlns:a16="http://schemas.microsoft.com/office/drawing/2014/main" xmlns="" id="{EB7BB626-C107-45EF-9049-107E4EBB2362}"/>
                    </a:ext>
                  </a:extLst>
                </p:cNvPr>
                <p:cNvGrpSpPr/>
                <p:nvPr/>
              </p:nvGrpSpPr>
              <p:grpSpPr>
                <a:xfrm>
                  <a:off x="8477956" y="4403186"/>
                  <a:ext cx="73925" cy="42000"/>
                  <a:chOff x="8477956" y="4403186"/>
                  <a:chExt cx="73925" cy="42000"/>
                </a:xfrm>
              </p:grpSpPr>
              <p:sp>
                <p:nvSpPr>
                  <p:cNvPr id="2836" name="Freeform: Shape 2835">
                    <a:extLst>
                      <a:ext uri="{FF2B5EF4-FFF2-40B4-BE49-F238E27FC236}">
                        <a16:creationId xmlns:a16="http://schemas.microsoft.com/office/drawing/2014/main" xmlns="" id="{3D9FB145-CA32-4F2F-99F6-F6FFC68E3B19}"/>
                      </a:ext>
                    </a:extLst>
                  </p:cNvPr>
                  <p:cNvSpPr/>
                  <p:nvPr/>
                </p:nvSpPr>
                <p:spPr>
                  <a:xfrm>
                    <a:off x="8477956" y="4403186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7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7" name="Freeform: Shape 2836">
                    <a:extLst>
                      <a:ext uri="{FF2B5EF4-FFF2-40B4-BE49-F238E27FC236}">
                        <a16:creationId xmlns:a16="http://schemas.microsoft.com/office/drawing/2014/main" xmlns="" id="{BF51B489-6667-4CEA-8B7A-4DEC89554405}"/>
                      </a:ext>
                    </a:extLst>
                  </p:cNvPr>
                  <p:cNvSpPr/>
                  <p:nvPr/>
                </p:nvSpPr>
                <p:spPr>
                  <a:xfrm>
                    <a:off x="8489357" y="4406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7" name="Graphic 7">
                  <a:extLst>
                    <a:ext uri="{FF2B5EF4-FFF2-40B4-BE49-F238E27FC236}">
                      <a16:creationId xmlns:a16="http://schemas.microsoft.com/office/drawing/2014/main" xmlns="" id="{C79B9EF8-8F2A-4B40-94CD-B4B6B753A592}"/>
                    </a:ext>
                  </a:extLst>
                </p:cNvPr>
                <p:cNvGrpSpPr/>
                <p:nvPr/>
              </p:nvGrpSpPr>
              <p:grpSpPr>
                <a:xfrm>
                  <a:off x="8409007" y="4403308"/>
                  <a:ext cx="81760" cy="47375"/>
                  <a:chOff x="8409007" y="4403308"/>
                  <a:chExt cx="81760" cy="47375"/>
                </a:xfrm>
              </p:grpSpPr>
              <p:sp>
                <p:nvSpPr>
                  <p:cNvPr id="2834" name="Freeform: Shape 2833">
                    <a:extLst>
                      <a:ext uri="{FF2B5EF4-FFF2-40B4-BE49-F238E27FC236}">
                        <a16:creationId xmlns:a16="http://schemas.microsoft.com/office/drawing/2014/main" xmlns="" id="{E5C4848F-267E-4DEC-855B-EE30734E9692}"/>
                      </a:ext>
                    </a:extLst>
                  </p:cNvPr>
                  <p:cNvSpPr/>
                  <p:nvPr/>
                </p:nvSpPr>
                <p:spPr>
                  <a:xfrm>
                    <a:off x="8409007" y="4403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5" name="Freeform: Shape 2834">
                    <a:extLst>
                      <a:ext uri="{FF2B5EF4-FFF2-40B4-BE49-F238E27FC236}">
                        <a16:creationId xmlns:a16="http://schemas.microsoft.com/office/drawing/2014/main" xmlns="" id="{8F9B0E33-3136-490B-A431-B7756946893F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08219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1435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8" name="Graphic 7">
                  <a:extLst>
                    <a:ext uri="{FF2B5EF4-FFF2-40B4-BE49-F238E27FC236}">
                      <a16:creationId xmlns:a16="http://schemas.microsoft.com/office/drawing/2014/main" xmlns="" id="{AD8F14C8-0E02-439F-9B1D-BF3FB481F1FD}"/>
                    </a:ext>
                  </a:extLst>
                </p:cNvPr>
                <p:cNvGrpSpPr/>
                <p:nvPr/>
              </p:nvGrpSpPr>
              <p:grpSpPr>
                <a:xfrm>
                  <a:off x="8470957" y="4437264"/>
                  <a:ext cx="80924" cy="57106"/>
                  <a:chOff x="8470957" y="4437264"/>
                  <a:chExt cx="80924" cy="57106"/>
                </a:xfrm>
              </p:grpSpPr>
              <p:sp>
                <p:nvSpPr>
                  <p:cNvPr id="2832" name="Freeform: Shape 2831">
                    <a:extLst>
                      <a:ext uri="{FF2B5EF4-FFF2-40B4-BE49-F238E27FC236}">
                        <a16:creationId xmlns:a16="http://schemas.microsoft.com/office/drawing/2014/main" xmlns="" id="{61683385-9C8E-4F20-BAD9-61E974D87310}"/>
                      </a:ext>
                    </a:extLst>
                  </p:cNvPr>
                  <p:cNvSpPr/>
                  <p:nvPr/>
                </p:nvSpPr>
                <p:spPr>
                  <a:xfrm>
                    <a:off x="8470957" y="4437264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3" name="Freeform: Shape 2832">
                    <a:extLst>
                      <a:ext uri="{FF2B5EF4-FFF2-40B4-BE49-F238E27FC236}">
                        <a16:creationId xmlns:a16="http://schemas.microsoft.com/office/drawing/2014/main" xmlns="" id="{71C95A4F-314A-4A94-8708-FDA6FA9D4637}"/>
                      </a:ext>
                    </a:extLst>
                  </p:cNvPr>
                  <p:cNvSpPr/>
                  <p:nvPr/>
                </p:nvSpPr>
                <p:spPr>
                  <a:xfrm>
                    <a:off x="8485022" y="4442235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9" name="Graphic 7">
                  <a:extLst>
                    <a:ext uri="{FF2B5EF4-FFF2-40B4-BE49-F238E27FC236}">
                      <a16:creationId xmlns:a16="http://schemas.microsoft.com/office/drawing/2014/main" xmlns="" id="{AEA5298F-5E4E-4C70-AED0-73B3B2902E88}"/>
                    </a:ext>
                  </a:extLst>
                </p:cNvPr>
                <p:cNvGrpSpPr/>
                <p:nvPr/>
              </p:nvGrpSpPr>
              <p:grpSpPr>
                <a:xfrm>
                  <a:off x="8408054" y="4438295"/>
                  <a:ext cx="74129" cy="45598"/>
                  <a:chOff x="8408054" y="4438295"/>
                  <a:chExt cx="74129" cy="45598"/>
                </a:xfrm>
              </p:grpSpPr>
              <p:sp>
                <p:nvSpPr>
                  <p:cNvPr id="2830" name="Freeform: Shape 2829">
                    <a:extLst>
                      <a:ext uri="{FF2B5EF4-FFF2-40B4-BE49-F238E27FC236}">
                        <a16:creationId xmlns:a16="http://schemas.microsoft.com/office/drawing/2014/main" xmlns="" id="{87F59A0C-67CF-44B4-8EE6-6EA7FE2D999B}"/>
                      </a:ext>
                    </a:extLst>
                  </p:cNvPr>
                  <p:cNvSpPr/>
                  <p:nvPr/>
                </p:nvSpPr>
                <p:spPr>
                  <a:xfrm>
                    <a:off x="8408054" y="4438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1" name="Freeform: Shape 2830">
                    <a:extLst>
                      <a:ext uri="{FF2B5EF4-FFF2-40B4-BE49-F238E27FC236}">
                        <a16:creationId xmlns:a16="http://schemas.microsoft.com/office/drawing/2014/main" xmlns="" id="{B7005867-32FC-413B-BBA7-070744CEB5EE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45953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2" name="Graphic 7">
                <a:extLst>
                  <a:ext uri="{FF2B5EF4-FFF2-40B4-BE49-F238E27FC236}">
                    <a16:creationId xmlns:a16="http://schemas.microsoft.com/office/drawing/2014/main" xmlns="" id="{5FE90B4C-5F57-4877-B596-73074984021F}"/>
                  </a:ext>
                </a:extLst>
              </p:cNvPr>
              <p:cNvGrpSpPr/>
              <p:nvPr/>
            </p:nvGrpSpPr>
            <p:grpSpPr>
              <a:xfrm>
                <a:off x="7724159" y="4368641"/>
                <a:ext cx="220027" cy="189547"/>
                <a:chOff x="7724159" y="4368641"/>
                <a:chExt cx="220027" cy="189547"/>
              </a:xfrm>
            </p:grpSpPr>
            <p:grpSp>
              <p:nvGrpSpPr>
                <p:cNvPr id="2784" name="Graphic 7">
                  <a:extLst>
                    <a:ext uri="{FF2B5EF4-FFF2-40B4-BE49-F238E27FC236}">
                      <a16:creationId xmlns:a16="http://schemas.microsoft.com/office/drawing/2014/main" xmlns="" id="{D087077D-4F7F-4D23-81CF-6CBCDA7BBE3F}"/>
                    </a:ext>
                  </a:extLst>
                </p:cNvPr>
                <p:cNvGrpSpPr/>
                <p:nvPr/>
              </p:nvGrpSpPr>
              <p:grpSpPr>
                <a:xfrm>
                  <a:off x="7795550" y="4389661"/>
                  <a:ext cx="56244" cy="21369"/>
                  <a:chOff x="7795550" y="4389661"/>
                  <a:chExt cx="56244" cy="21369"/>
                </a:xfrm>
              </p:grpSpPr>
              <p:sp>
                <p:nvSpPr>
                  <p:cNvPr id="2815" name="Freeform: Shape 2814">
                    <a:extLst>
                      <a:ext uri="{FF2B5EF4-FFF2-40B4-BE49-F238E27FC236}">
                        <a16:creationId xmlns:a16="http://schemas.microsoft.com/office/drawing/2014/main" xmlns="" id="{8A1B45C1-784F-4A6F-B567-22167636D819}"/>
                      </a:ext>
                    </a:extLst>
                  </p:cNvPr>
                  <p:cNvSpPr/>
                  <p:nvPr/>
                </p:nvSpPr>
                <p:spPr>
                  <a:xfrm>
                    <a:off x="7795550" y="4389661"/>
                    <a:ext cx="56244" cy="21369"/>
                  </a:xfrm>
                  <a:custGeom>
                    <a:avLst/>
                    <a:gdLst>
                      <a:gd name="connsiteX0" fmla="*/ 56244 w 56244"/>
                      <a:gd name="connsiteY0" fmla="*/ 20890 h 21369"/>
                      <a:gd name="connsiteX1" fmla="*/ 1952 w 56244"/>
                      <a:gd name="connsiteY1" fmla="*/ 10412 h 21369"/>
                      <a:gd name="connsiteX2" fmla="*/ 56244 w 56244"/>
                      <a:gd name="connsiteY2" fmla="*/ 20890 h 21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44" h="21369">
                        <a:moveTo>
                          <a:pt x="56244" y="20890"/>
                        </a:moveTo>
                        <a:cubicBezTo>
                          <a:pt x="28622" y="13270"/>
                          <a:pt x="15287" y="32320"/>
                          <a:pt x="1952" y="10412"/>
                        </a:cubicBezTo>
                        <a:cubicBezTo>
                          <a:pt x="-11383" y="-11495"/>
                          <a:pt x="47672" y="5650"/>
                          <a:pt x="56244" y="208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6" name="Freeform: Shape 2815">
                    <a:extLst>
                      <a:ext uri="{FF2B5EF4-FFF2-40B4-BE49-F238E27FC236}">
                        <a16:creationId xmlns:a16="http://schemas.microsoft.com/office/drawing/2014/main" xmlns="" id="{152905D7-A0F6-43AB-941A-8722F8E99E42}"/>
                      </a:ext>
                    </a:extLst>
                  </p:cNvPr>
                  <p:cNvSpPr/>
                  <p:nvPr/>
                </p:nvSpPr>
                <p:spPr>
                  <a:xfrm>
                    <a:off x="7799375" y="4396739"/>
                    <a:ext cx="50513" cy="10953"/>
                  </a:xfrm>
                  <a:custGeom>
                    <a:avLst/>
                    <a:gdLst>
                      <a:gd name="connsiteX0" fmla="*/ 31 w 50513"/>
                      <a:gd name="connsiteY0" fmla="*/ 3334 h 10953"/>
                      <a:gd name="connsiteX1" fmla="*/ 50514 w 50513"/>
                      <a:gd name="connsiteY1" fmla="*/ 10954 h 10953"/>
                      <a:gd name="connsiteX2" fmla="*/ 31 w 50513"/>
                      <a:gd name="connsiteY2" fmla="*/ 3334 h 10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3" h="10953">
                        <a:moveTo>
                          <a:pt x="31" y="3334"/>
                        </a:moveTo>
                        <a:cubicBezTo>
                          <a:pt x="-921" y="1429"/>
                          <a:pt x="20034" y="-6191"/>
                          <a:pt x="50514" y="10954"/>
                        </a:cubicBezTo>
                        <a:cubicBezTo>
                          <a:pt x="23844" y="-4286"/>
                          <a:pt x="984" y="5239"/>
                          <a:pt x="31" y="33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5" name="Graphic 7">
                  <a:extLst>
                    <a:ext uri="{FF2B5EF4-FFF2-40B4-BE49-F238E27FC236}">
                      <a16:creationId xmlns:a16="http://schemas.microsoft.com/office/drawing/2014/main" xmlns="" id="{A91AAB38-17F2-4083-BE47-2D00D6F75133}"/>
                    </a:ext>
                  </a:extLst>
                </p:cNvPr>
                <p:cNvGrpSpPr/>
                <p:nvPr/>
              </p:nvGrpSpPr>
              <p:grpSpPr>
                <a:xfrm>
                  <a:off x="7774249" y="4368641"/>
                  <a:ext cx="30138" cy="28922"/>
                  <a:chOff x="7774249" y="4368641"/>
                  <a:chExt cx="30138" cy="28922"/>
                </a:xfrm>
              </p:grpSpPr>
              <p:sp>
                <p:nvSpPr>
                  <p:cNvPr id="2813" name="Freeform: Shape 2812">
                    <a:extLst>
                      <a:ext uri="{FF2B5EF4-FFF2-40B4-BE49-F238E27FC236}">
                        <a16:creationId xmlns:a16="http://schemas.microsoft.com/office/drawing/2014/main" xmlns="" id="{C6F67213-E242-47EA-B383-310BC547AB8B}"/>
                      </a:ext>
                    </a:extLst>
                  </p:cNvPr>
                  <p:cNvSpPr/>
                  <p:nvPr/>
                </p:nvSpPr>
                <p:spPr>
                  <a:xfrm>
                    <a:off x="7774249" y="4368641"/>
                    <a:ext cx="30138" cy="28922"/>
                  </a:xfrm>
                  <a:custGeom>
                    <a:avLst/>
                    <a:gdLst>
                      <a:gd name="connsiteX0" fmla="*/ 29920 w 30138"/>
                      <a:gd name="connsiteY0" fmla="*/ 0 h 28922"/>
                      <a:gd name="connsiteX1" fmla="*/ 11822 w 30138"/>
                      <a:gd name="connsiteY1" fmla="*/ 28575 h 28922"/>
                      <a:gd name="connsiteX2" fmla="*/ 29920 w 30138"/>
                      <a:gd name="connsiteY2" fmla="*/ 0 h 28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38" h="28922">
                        <a:moveTo>
                          <a:pt x="29920" y="0"/>
                        </a:moveTo>
                        <a:cubicBezTo>
                          <a:pt x="28015" y="16192"/>
                          <a:pt x="37540" y="31432"/>
                          <a:pt x="11822" y="28575"/>
                        </a:cubicBezTo>
                        <a:cubicBezTo>
                          <a:pt x="-13895" y="27622"/>
                          <a:pt x="7060" y="953"/>
                          <a:pt x="2992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4" name="Freeform: Shape 2813">
                    <a:extLst>
                      <a:ext uri="{FF2B5EF4-FFF2-40B4-BE49-F238E27FC236}">
                        <a16:creationId xmlns:a16="http://schemas.microsoft.com/office/drawing/2014/main" xmlns="" id="{871F8B0B-F1BC-4FB4-B907-411DCF79C42C}"/>
                      </a:ext>
                    </a:extLst>
                  </p:cNvPr>
                  <p:cNvSpPr/>
                  <p:nvPr/>
                </p:nvSpPr>
                <p:spPr>
                  <a:xfrm>
                    <a:off x="7784856" y="4369593"/>
                    <a:ext cx="18360" cy="27622"/>
                  </a:xfrm>
                  <a:custGeom>
                    <a:avLst/>
                    <a:gdLst>
                      <a:gd name="connsiteX0" fmla="*/ 2168 w 18360"/>
                      <a:gd name="connsiteY0" fmla="*/ 27622 h 27622"/>
                      <a:gd name="connsiteX1" fmla="*/ 18360 w 18360"/>
                      <a:gd name="connsiteY1" fmla="*/ 0 h 27622"/>
                      <a:gd name="connsiteX2" fmla="*/ 2168 w 18360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360" h="27622">
                        <a:moveTo>
                          <a:pt x="2168" y="27622"/>
                        </a:moveTo>
                        <a:cubicBezTo>
                          <a:pt x="-690" y="27622"/>
                          <a:pt x="-4500" y="10477"/>
                          <a:pt x="18360" y="0"/>
                        </a:cubicBezTo>
                        <a:cubicBezTo>
                          <a:pt x="-2595" y="8572"/>
                          <a:pt x="4073" y="27622"/>
                          <a:pt x="2168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6" name="Graphic 7">
                  <a:extLst>
                    <a:ext uri="{FF2B5EF4-FFF2-40B4-BE49-F238E27FC236}">
                      <a16:creationId xmlns:a16="http://schemas.microsoft.com/office/drawing/2014/main" xmlns="" id="{C27B3EDF-141C-4ADD-916C-E6FFC929F78F}"/>
                    </a:ext>
                  </a:extLst>
                </p:cNvPr>
                <p:cNvGrpSpPr/>
                <p:nvPr/>
              </p:nvGrpSpPr>
              <p:grpSpPr>
                <a:xfrm>
                  <a:off x="7724159" y="4391234"/>
                  <a:ext cx="53634" cy="26795"/>
                  <a:chOff x="7724159" y="4391234"/>
                  <a:chExt cx="53634" cy="26795"/>
                </a:xfrm>
              </p:grpSpPr>
              <p:sp>
                <p:nvSpPr>
                  <p:cNvPr id="2811" name="Freeform: Shape 2810">
                    <a:extLst>
                      <a:ext uri="{FF2B5EF4-FFF2-40B4-BE49-F238E27FC236}">
                        <a16:creationId xmlns:a16="http://schemas.microsoft.com/office/drawing/2014/main" xmlns="" id="{33E4E28B-DDDF-461E-93AD-91E0E51C824C}"/>
                      </a:ext>
                    </a:extLst>
                  </p:cNvPr>
                  <p:cNvSpPr/>
                  <p:nvPr/>
                </p:nvSpPr>
                <p:spPr>
                  <a:xfrm>
                    <a:off x="7724159" y="4391234"/>
                    <a:ext cx="53634" cy="26795"/>
                  </a:xfrm>
                  <a:custGeom>
                    <a:avLst/>
                    <a:gdLst>
                      <a:gd name="connsiteX0" fmla="*/ 0 w 53634"/>
                      <a:gd name="connsiteY0" fmla="*/ 5029 h 26795"/>
                      <a:gd name="connsiteX1" fmla="*/ 51435 w 53634"/>
                      <a:gd name="connsiteY1" fmla="*/ 17411 h 26795"/>
                      <a:gd name="connsiteX2" fmla="*/ 0 w 53634"/>
                      <a:gd name="connsiteY2" fmla="*/ 5029 h 26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34" h="26795">
                        <a:moveTo>
                          <a:pt x="0" y="5029"/>
                        </a:moveTo>
                        <a:cubicBezTo>
                          <a:pt x="10477" y="-686"/>
                          <a:pt x="40958" y="-6402"/>
                          <a:pt x="51435" y="17411"/>
                        </a:cubicBezTo>
                        <a:cubicBezTo>
                          <a:pt x="61913" y="42176"/>
                          <a:pt x="33338" y="10744"/>
                          <a:pt x="0" y="50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2" name="Freeform: Shape 2811">
                    <a:extLst>
                      <a:ext uri="{FF2B5EF4-FFF2-40B4-BE49-F238E27FC236}">
                        <a16:creationId xmlns:a16="http://schemas.microsoft.com/office/drawing/2014/main" xmlns="" id="{5C74F5F1-0C7C-4A24-8136-ED24B249818A}"/>
                      </a:ext>
                    </a:extLst>
                  </p:cNvPr>
                  <p:cNvSpPr/>
                  <p:nvPr/>
                </p:nvSpPr>
                <p:spPr>
                  <a:xfrm>
                    <a:off x="7726064" y="4396089"/>
                    <a:ext cx="48635" cy="14617"/>
                  </a:xfrm>
                  <a:custGeom>
                    <a:avLst/>
                    <a:gdLst>
                      <a:gd name="connsiteX0" fmla="*/ 48577 w 48635"/>
                      <a:gd name="connsiteY0" fmla="*/ 14462 h 14617"/>
                      <a:gd name="connsiteX1" fmla="*/ 0 w 48635"/>
                      <a:gd name="connsiteY1" fmla="*/ 174 h 14617"/>
                      <a:gd name="connsiteX2" fmla="*/ 48577 w 48635"/>
                      <a:gd name="connsiteY2" fmla="*/ 14462 h 14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35" h="14617">
                        <a:moveTo>
                          <a:pt x="48577" y="14462"/>
                        </a:moveTo>
                        <a:cubicBezTo>
                          <a:pt x="49530" y="16367"/>
                          <a:pt x="39052" y="174"/>
                          <a:pt x="0" y="174"/>
                        </a:cubicBezTo>
                        <a:cubicBezTo>
                          <a:pt x="37147" y="-1731"/>
                          <a:pt x="47625" y="12557"/>
                          <a:pt x="48577" y="1446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87" name="Freeform: Shape 2786">
                  <a:extLst>
                    <a:ext uri="{FF2B5EF4-FFF2-40B4-BE49-F238E27FC236}">
                      <a16:creationId xmlns:a16="http://schemas.microsoft.com/office/drawing/2014/main" xmlns="" id="{7299997B-6E88-4B45-A746-3B06A98BA06C}"/>
                    </a:ext>
                  </a:extLst>
                </p:cNvPr>
                <p:cNvSpPr/>
                <p:nvPr/>
              </p:nvSpPr>
              <p:spPr>
                <a:xfrm>
                  <a:off x="7788929" y="4493418"/>
                  <a:ext cx="155257" cy="64769"/>
                </a:xfrm>
                <a:custGeom>
                  <a:avLst/>
                  <a:gdLst>
                    <a:gd name="connsiteX0" fmla="*/ 155257 w 155257"/>
                    <a:gd name="connsiteY0" fmla="*/ 40957 h 64769"/>
                    <a:gd name="connsiteX1" fmla="*/ 155257 w 155257"/>
                    <a:gd name="connsiteY1" fmla="*/ 40957 h 64769"/>
                    <a:gd name="connsiteX2" fmla="*/ 155257 w 155257"/>
                    <a:gd name="connsiteY2" fmla="*/ 40957 h 64769"/>
                    <a:gd name="connsiteX3" fmla="*/ 155257 w 155257"/>
                    <a:gd name="connsiteY3" fmla="*/ 40957 h 64769"/>
                    <a:gd name="connsiteX4" fmla="*/ 142875 w 155257"/>
                    <a:gd name="connsiteY4" fmla="*/ 27622 h 64769"/>
                    <a:gd name="connsiteX5" fmla="*/ 142875 w 155257"/>
                    <a:gd name="connsiteY5" fmla="*/ 5715 h 64769"/>
                    <a:gd name="connsiteX6" fmla="*/ 142875 w 155257"/>
                    <a:gd name="connsiteY6" fmla="*/ 5715 h 64769"/>
                    <a:gd name="connsiteX7" fmla="*/ 142875 w 155257"/>
                    <a:gd name="connsiteY7" fmla="*/ 5715 h 64769"/>
                    <a:gd name="connsiteX8" fmla="*/ 141923 w 155257"/>
                    <a:gd name="connsiteY8" fmla="*/ 4763 h 64769"/>
                    <a:gd name="connsiteX9" fmla="*/ 131445 w 155257"/>
                    <a:gd name="connsiteY9" fmla="*/ 15240 h 64769"/>
                    <a:gd name="connsiteX10" fmla="*/ 127635 w 155257"/>
                    <a:gd name="connsiteY10" fmla="*/ 0 h 64769"/>
                    <a:gd name="connsiteX11" fmla="*/ 117157 w 155257"/>
                    <a:gd name="connsiteY11" fmla="*/ 14288 h 64769"/>
                    <a:gd name="connsiteX12" fmla="*/ 85725 w 155257"/>
                    <a:gd name="connsiteY12" fmla="*/ 4763 h 64769"/>
                    <a:gd name="connsiteX13" fmla="*/ 98107 w 155257"/>
                    <a:gd name="connsiteY13" fmla="*/ 19050 h 64769"/>
                    <a:gd name="connsiteX14" fmla="*/ 70485 w 155257"/>
                    <a:gd name="connsiteY14" fmla="*/ 19050 h 64769"/>
                    <a:gd name="connsiteX15" fmla="*/ 89535 w 155257"/>
                    <a:gd name="connsiteY15" fmla="*/ 26670 h 64769"/>
                    <a:gd name="connsiteX16" fmla="*/ 68580 w 155257"/>
                    <a:gd name="connsiteY16" fmla="*/ 31432 h 64769"/>
                    <a:gd name="connsiteX17" fmla="*/ 0 w 155257"/>
                    <a:gd name="connsiteY17" fmla="*/ 31432 h 64769"/>
                    <a:gd name="connsiteX18" fmla="*/ 0 w 155257"/>
                    <a:gd name="connsiteY18" fmla="*/ 33338 h 64769"/>
                    <a:gd name="connsiteX19" fmla="*/ 0 w 155257"/>
                    <a:gd name="connsiteY19" fmla="*/ 35242 h 64769"/>
                    <a:gd name="connsiteX20" fmla="*/ 80010 w 155257"/>
                    <a:gd name="connsiteY20" fmla="*/ 35242 h 64769"/>
                    <a:gd name="connsiteX21" fmla="*/ 81915 w 155257"/>
                    <a:gd name="connsiteY21" fmla="*/ 36195 h 64769"/>
                    <a:gd name="connsiteX22" fmla="*/ 89535 w 155257"/>
                    <a:gd name="connsiteY22" fmla="*/ 39052 h 64769"/>
                    <a:gd name="connsiteX23" fmla="*/ 76200 w 155257"/>
                    <a:gd name="connsiteY23" fmla="*/ 48577 h 64769"/>
                    <a:gd name="connsiteX24" fmla="*/ 98107 w 155257"/>
                    <a:gd name="connsiteY24" fmla="*/ 43815 h 64769"/>
                    <a:gd name="connsiteX25" fmla="*/ 77152 w 155257"/>
                    <a:gd name="connsiteY25" fmla="*/ 60960 h 64769"/>
                    <a:gd name="connsiteX26" fmla="*/ 114300 w 155257"/>
                    <a:gd name="connsiteY26" fmla="*/ 52388 h 64769"/>
                    <a:gd name="connsiteX27" fmla="*/ 113348 w 155257"/>
                    <a:gd name="connsiteY27" fmla="*/ 64770 h 64769"/>
                    <a:gd name="connsiteX28" fmla="*/ 129540 w 155257"/>
                    <a:gd name="connsiteY28" fmla="*/ 51435 h 64769"/>
                    <a:gd name="connsiteX29" fmla="*/ 143827 w 155257"/>
                    <a:gd name="connsiteY29" fmla="*/ 60960 h 64769"/>
                    <a:gd name="connsiteX30" fmla="*/ 142875 w 155257"/>
                    <a:gd name="connsiteY30" fmla="*/ 40957 h 64769"/>
                    <a:gd name="connsiteX31" fmla="*/ 155257 w 155257"/>
                    <a:gd name="connsiteY31" fmla="*/ 40957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5257" h="64769">
                      <a:moveTo>
                        <a:pt x="155257" y="40957"/>
                      </a:moveTo>
                      <a:cubicBezTo>
                        <a:pt x="155257" y="40957"/>
                        <a:pt x="155257" y="40957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4305" y="35242"/>
                        <a:pt x="148590" y="30480"/>
                        <a:pt x="142875" y="27622"/>
                      </a:cubicBezTo>
                      <a:cubicBezTo>
                        <a:pt x="148590" y="20955"/>
                        <a:pt x="149542" y="11430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1923" y="4763"/>
                      </a:cubicBezTo>
                      <a:cubicBezTo>
                        <a:pt x="140017" y="9525"/>
                        <a:pt x="136207" y="12382"/>
                        <a:pt x="131445" y="15240"/>
                      </a:cubicBezTo>
                      <a:cubicBezTo>
                        <a:pt x="133350" y="9525"/>
                        <a:pt x="130492" y="2857"/>
                        <a:pt x="127635" y="0"/>
                      </a:cubicBezTo>
                      <a:cubicBezTo>
                        <a:pt x="125730" y="5715"/>
                        <a:pt x="120967" y="10477"/>
                        <a:pt x="117157" y="14288"/>
                      </a:cubicBezTo>
                      <a:cubicBezTo>
                        <a:pt x="110490" y="8572"/>
                        <a:pt x="94298" y="4763"/>
                        <a:pt x="85725" y="4763"/>
                      </a:cubicBezTo>
                      <a:cubicBezTo>
                        <a:pt x="92392" y="8572"/>
                        <a:pt x="96202" y="14288"/>
                        <a:pt x="98107" y="19050"/>
                      </a:cubicBezTo>
                      <a:cubicBezTo>
                        <a:pt x="88582" y="17145"/>
                        <a:pt x="76200" y="18097"/>
                        <a:pt x="70485" y="19050"/>
                      </a:cubicBezTo>
                      <a:cubicBezTo>
                        <a:pt x="78105" y="20955"/>
                        <a:pt x="84773" y="23813"/>
                        <a:pt x="89535" y="26670"/>
                      </a:cubicBezTo>
                      <a:cubicBezTo>
                        <a:pt x="80963" y="26670"/>
                        <a:pt x="73342" y="29527"/>
                        <a:pt x="68580" y="31432"/>
                      </a:cubicBezTo>
                      <a:lnTo>
                        <a:pt x="0" y="31432"/>
                      </a:lnTo>
                      <a:cubicBezTo>
                        <a:pt x="0" y="31432"/>
                        <a:pt x="0" y="32385"/>
                        <a:pt x="0" y="33338"/>
                      </a:cubicBezTo>
                      <a:cubicBezTo>
                        <a:pt x="0" y="34290"/>
                        <a:pt x="0" y="35242"/>
                        <a:pt x="0" y="35242"/>
                      </a:cubicBezTo>
                      <a:lnTo>
                        <a:pt x="80010" y="35242"/>
                      </a:lnTo>
                      <a:cubicBezTo>
                        <a:pt x="80963" y="35242"/>
                        <a:pt x="81915" y="35242"/>
                        <a:pt x="81915" y="36195"/>
                      </a:cubicBezTo>
                      <a:cubicBezTo>
                        <a:pt x="83820" y="37147"/>
                        <a:pt x="86677" y="38100"/>
                        <a:pt x="89535" y="39052"/>
                      </a:cubicBezTo>
                      <a:cubicBezTo>
                        <a:pt x="86677" y="41910"/>
                        <a:pt x="83820" y="45720"/>
                        <a:pt x="76200" y="48577"/>
                      </a:cubicBezTo>
                      <a:cubicBezTo>
                        <a:pt x="81915" y="48577"/>
                        <a:pt x="90488" y="46672"/>
                        <a:pt x="98107" y="43815"/>
                      </a:cubicBezTo>
                      <a:cubicBezTo>
                        <a:pt x="93345" y="50482"/>
                        <a:pt x="86677" y="57150"/>
                        <a:pt x="77152" y="60960"/>
                      </a:cubicBezTo>
                      <a:cubicBezTo>
                        <a:pt x="87630" y="60960"/>
                        <a:pt x="104775" y="59055"/>
                        <a:pt x="114300" y="52388"/>
                      </a:cubicBezTo>
                      <a:cubicBezTo>
                        <a:pt x="115252" y="56197"/>
                        <a:pt x="116205" y="60007"/>
                        <a:pt x="113348" y="64770"/>
                      </a:cubicBezTo>
                      <a:cubicBezTo>
                        <a:pt x="119063" y="62865"/>
                        <a:pt x="125730" y="57150"/>
                        <a:pt x="129540" y="51435"/>
                      </a:cubicBezTo>
                      <a:cubicBezTo>
                        <a:pt x="135255" y="53340"/>
                        <a:pt x="140017" y="56197"/>
                        <a:pt x="143827" y="60960"/>
                      </a:cubicBezTo>
                      <a:cubicBezTo>
                        <a:pt x="149542" y="56197"/>
                        <a:pt x="147638" y="47625"/>
                        <a:pt x="142875" y="40957"/>
                      </a:cubicBezTo>
                      <a:cubicBezTo>
                        <a:pt x="146685" y="40957"/>
                        <a:pt x="150495" y="40957"/>
                        <a:pt x="155257" y="4095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8" name="Freeform: Shape 2787">
                  <a:extLst>
                    <a:ext uri="{FF2B5EF4-FFF2-40B4-BE49-F238E27FC236}">
                      <a16:creationId xmlns:a16="http://schemas.microsoft.com/office/drawing/2014/main" xmlns="" id="{E6E08E59-FD0D-48E8-8544-F974FDF90589}"/>
                    </a:ext>
                  </a:extLst>
                </p:cNvPr>
                <p:cNvSpPr/>
                <p:nvPr/>
              </p:nvSpPr>
              <p:spPr>
                <a:xfrm>
                  <a:off x="7785119" y="4437220"/>
                  <a:ext cx="7620" cy="91440"/>
                </a:xfrm>
                <a:custGeom>
                  <a:avLst/>
                  <a:gdLst>
                    <a:gd name="connsiteX0" fmla="*/ 3810 w 7620"/>
                    <a:gd name="connsiteY0" fmla="*/ 91440 h 91440"/>
                    <a:gd name="connsiteX1" fmla="*/ 0 w 7620"/>
                    <a:gd name="connsiteY1" fmla="*/ 87630 h 91440"/>
                    <a:gd name="connsiteX2" fmla="*/ 0 w 7620"/>
                    <a:gd name="connsiteY2" fmla="*/ 3810 h 91440"/>
                    <a:gd name="connsiteX3" fmla="*/ 3810 w 7620"/>
                    <a:gd name="connsiteY3" fmla="*/ 0 h 91440"/>
                    <a:gd name="connsiteX4" fmla="*/ 7620 w 7620"/>
                    <a:gd name="connsiteY4" fmla="*/ 3810 h 91440"/>
                    <a:gd name="connsiteX5" fmla="*/ 7620 w 7620"/>
                    <a:gd name="connsiteY5" fmla="*/ 87630 h 91440"/>
                    <a:gd name="connsiteX6" fmla="*/ 3810 w 7620"/>
                    <a:gd name="connsiteY6" fmla="*/ 9144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91440">
                      <a:moveTo>
                        <a:pt x="3810" y="91440"/>
                      </a:moveTo>
                      <a:cubicBezTo>
                        <a:pt x="1905" y="91440"/>
                        <a:pt x="0" y="89535"/>
                        <a:pt x="0" y="87630"/>
                      </a:cubicBezTo>
                      <a:lnTo>
                        <a:pt x="0" y="3810"/>
                      </a:lnTo>
                      <a:cubicBezTo>
                        <a:pt x="0" y="1905"/>
                        <a:pt x="1905" y="0"/>
                        <a:pt x="3810" y="0"/>
                      </a:cubicBezTo>
                      <a:cubicBezTo>
                        <a:pt x="5715" y="0"/>
                        <a:pt x="7620" y="1905"/>
                        <a:pt x="7620" y="3810"/>
                      </a:cubicBezTo>
                      <a:lnTo>
                        <a:pt x="7620" y="87630"/>
                      </a:lnTo>
                      <a:cubicBezTo>
                        <a:pt x="7620" y="89535"/>
                        <a:pt x="5715" y="91440"/>
                        <a:pt x="3810" y="91440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9" name="Freeform: Shape 2788">
                  <a:extLst>
                    <a:ext uri="{FF2B5EF4-FFF2-40B4-BE49-F238E27FC236}">
                      <a16:creationId xmlns:a16="http://schemas.microsoft.com/office/drawing/2014/main" xmlns="" id="{7171C94B-6B0C-474C-A900-114091198E2B}"/>
                    </a:ext>
                  </a:extLst>
                </p:cNvPr>
                <p:cNvSpPr/>
                <p:nvPr/>
              </p:nvSpPr>
              <p:spPr>
                <a:xfrm>
                  <a:off x="7775594" y="4397216"/>
                  <a:ext cx="26670" cy="47625"/>
                </a:xfrm>
                <a:custGeom>
                  <a:avLst/>
                  <a:gdLst>
                    <a:gd name="connsiteX0" fmla="*/ 26670 w 26670"/>
                    <a:gd name="connsiteY0" fmla="*/ 23813 h 47625"/>
                    <a:gd name="connsiteX1" fmla="*/ 13335 w 26670"/>
                    <a:gd name="connsiteY1" fmla="*/ 47625 h 47625"/>
                    <a:gd name="connsiteX2" fmla="*/ 0 w 26670"/>
                    <a:gd name="connsiteY2" fmla="*/ 23813 h 47625"/>
                    <a:gd name="connsiteX3" fmla="*/ 13335 w 26670"/>
                    <a:gd name="connsiteY3" fmla="*/ 0 h 47625"/>
                    <a:gd name="connsiteX4" fmla="*/ 26670 w 26670"/>
                    <a:gd name="connsiteY4" fmla="*/ 23813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70" h="47625">
                      <a:moveTo>
                        <a:pt x="26670" y="23813"/>
                      </a:moveTo>
                      <a:cubicBezTo>
                        <a:pt x="26670" y="36964"/>
                        <a:pt x="20700" y="47625"/>
                        <a:pt x="13335" y="47625"/>
                      </a:cubicBezTo>
                      <a:cubicBezTo>
                        <a:pt x="5970" y="47625"/>
                        <a:pt x="0" y="36964"/>
                        <a:pt x="0" y="23813"/>
                      </a:cubicBezTo>
                      <a:cubicBezTo>
                        <a:pt x="0" y="10661"/>
                        <a:pt x="5970" y="0"/>
                        <a:pt x="13335" y="0"/>
                      </a:cubicBezTo>
                      <a:cubicBezTo>
                        <a:pt x="20700" y="0"/>
                        <a:pt x="26670" y="10661"/>
                        <a:pt x="26670" y="23813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90" name="Graphic 7">
                  <a:extLst>
                    <a:ext uri="{FF2B5EF4-FFF2-40B4-BE49-F238E27FC236}">
                      <a16:creationId xmlns:a16="http://schemas.microsoft.com/office/drawing/2014/main" xmlns="" id="{59107131-E935-427A-AD5C-D9CBF1BA04EB}"/>
                    </a:ext>
                  </a:extLst>
                </p:cNvPr>
                <p:cNvGrpSpPr/>
                <p:nvPr/>
              </p:nvGrpSpPr>
              <p:grpSpPr>
                <a:xfrm>
                  <a:off x="7775236" y="4416833"/>
                  <a:ext cx="23232" cy="40390"/>
                  <a:chOff x="7775236" y="4416833"/>
                  <a:chExt cx="23232" cy="40390"/>
                </a:xfrm>
              </p:grpSpPr>
              <p:sp>
                <p:nvSpPr>
                  <p:cNvPr id="2809" name="Freeform: Shape 2808">
                    <a:extLst>
                      <a:ext uri="{FF2B5EF4-FFF2-40B4-BE49-F238E27FC236}">
                        <a16:creationId xmlns:a16="http://schemas.microsoft.com/office/drawing/2014/main" xmlns="" id="{15493FD8-ED84-4979-888B-D7272691913C}"/>
                      </a:ext>
                    </a:extLst>
                  </p:cNvPr>
                  <p:cNvSpPr/>
                  <p:nvPr/>
                </p:nvSpPr>
                <p:spPr>
                  <a:xfrm>
                    <a:off x="7775236" y="4416833"/>
                    <a:ext cx="23232" cy="40390"/>
                  </a:xfrm>
                  <a:custGeom>
                    <a:avLst/>
                    <a:gdLst>
                      <a:gd name="connsiteX0" fmla="*/ 10836 w 23232"/>
                      <a:gd name="connsiteY0" fmla="*/ 40390 h 40390"/>
                      <a:gd name="connsiteX1" fmla="*/ 10836 w 23232"/>
                      <a:gd name="connsiteY1" fmla="*/ 2290 h 40390"/>
                      <a:gd name="connsiteX2" fmla="*/ 10836 w 23232"/>
                      <a:gd name="connsiteY2" fmla="*/ 40390 h 40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32" h="40390">
                        <a:moveTo>
                          <a:pt x="10836" y="40390"/>
                        </a:moveTo>
                        <a:cubicBezTo>
                          <a:pt x="3216" y="33723"/>
                          <a:pt x="-9167" y="12768"/>
                          <a:pt x="10836" y="2290"/>
                        </a:cubicBezTo>
                        <a:cubicBezTo>
                          <a:pt x="31791" y="-9140"/>
                          <a:pt x="22266" y="25150"/>
                          <a:pt x="10836" y="4039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0" name="Freeform: Shape 2809">
                    <a:extLst>
                      <a:ext uri="{FF2B5EF4-FFF2-40B4-BE49-F238E27FC236}">
                        <a16:creationId xmlns:a16="http://schemas.microsoft.com/office/drawing/2014/main" xmlns="" id="{DF73DB3B-B9C9-4274-A4E2-8370EAD2D4A2}"/>
                      </a:ext>
                    </a:extLst>
                  </p:cNvPr>
                  <p:cNvSpPr/>
                  <p:nvPr/>
                </p:nvSpPr>
                <p:spPr>
                  <a:xfrm>
                    <a:off x="7784222" y="4419064"/>
                    <a:ext cx="5157" cy="36254"/>
                  </a:xfrm>
                  <a:custGeom>
                    <a:avLst/>
                    <a:gdLst>
                      <a:gd name="connsiteX0" fmla="*/ 4707 w 5157"/>
                      <a:gd name="connsiteY0" fmla="*/ 59 h 36254"/>
                      <a:gd name="connsiteX1" fmla="*/ 1850 w 5157"/>
                      <a:gd name="connsiteY1" fmla="*/ 36254 h 36254"/>
                      <a:gd name="connsiteX2" fmla="*/ 4707 w 5157"/>
                      <a:gd name="connsiteY2" fmla="*/ 59 h 36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" h="36254">
                        <a:moveTo>
                          <a:pt x="4707" y="59"/>
                        </a:moveTo>
                        <a:cubicBezTo>
                          <a:pt x="6612" y="-893"/>
                          <a:pt x="1850" y="9584"/>
                          <a:pt x="1850" y="36254"/>
                        </a:cubicBezTo>
                        <a:cubicBezTo>
                          <a:pt x="-2913" y="15299"/>
                          <a:pt x="2802" y="1012"/>
                          <a:pt x="4707" y="59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1" name="Graphic 7">
                  <a:extLst>
                    <a:ext uri="{FF2B5EF4-FFF2-40B4-BE49-F238E27FC236}">
                      <a16:creationId xmlns:a16="http://schemas.microsoft.com/office/drawing/2014/main" xmlns="" id="{1E78BEBA-0F5E-4C2A-952C-9BAD46F5F93D}"/>
                    </a:ext>
                  </a:extLst>
                </p:cNvPr>
                <p:cNvGrpSpPr/>
                <p:nvPr/>
              </p:nvGrpSpPr>
              <p:grpSpPr>
                <a:xfrm>
                  <a:off x="7758714" y="4414360"/>
                  <a:ext cx="34343" cy="40005"/>
                  <a:chOff x="7758714" y="4414360"/>
                  <a:chExt cx="34343" cy="40005"/>
                </a:xfrm>
              </p:grpSpPr>
              <p:sp>
                <p:nvSpPr>
                  <p:cNvPr id="2807" name="Freeform: Shape 2806">
                    <a:extLst>
                      <a:ext uri="{FF2B5EF4-FFF2-40B4-BE49-F238E27FC236}">
                        <a16:creationId xmlns:a16="http://schemas.microsoft.com/office/drawing/2014/main" xmlns="" id="{DBFB96E4-0632-464E-9A17-F4B5A7AD2D5E}"/>
                      </a:ext>
                    </a:extLst>
                  </p:cNvPr>
                  <p:cNvSpPr/>
                  <p:nvPr/>
                </p:nvSpPr>
                <p:spPr>
                  <a:xfrm>
                    <a:off x="7758714" y="4414360"/>
                    <a:ext cx="34343" cy="40005"/>
                  </a:xfrm>
                  <a:custGeom>
                    <a:avLst/>
                    <a:gdLst>
                      <a:gd name="connsiteX0" fmla="*/ 2593 w 34343"/>
                      <a:gd name="connsiteY0" fmla="*/ 40005 h 40005"/>
                      <a:gd name="connsiteX1" fmla="*/ 24500 w 34343"/>
                      <a:gd name="connsiteY1" fmla="*/ 0 h 40005"/>
                      <a:gd name="connsiteX2" fmla="*/ 2593 w 34343"/>
                      <a:gd name="connsiteY2" fmla="*/ 40005 h 40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43" h="40005">
                        <a:moveTo>
                          <a:pt x="2593" y="40005"/>
                        </a:moveTo>
                        <a:cubicBezTo>
                          <a:pt x="-2170" y="28575"/>
                          <a:pt x="-3122" y="0"/>
                          <a:pt x="24500" y="0"/>
                        </a:cubicBezTo>
                        <a:cubicBezTo>
                          <a:pt x="52123" y="0"/>
                          <a:pt x="14023" y="13335"/>
                          <a:pt x="2593" y="4000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8" name="Freeform: Shape 2807">
                    <a:extLst>
                      <a:ext uri="{FF2B5EF4-FFF2-40B4-BE49-F238E27FC236}">
                        <a16:creationId xmlns:a16="http://schemas.microsoft.com/office/drawing/2014/main" xmlns="" id="{9A74152E-5F44-472F-8B77-726B790852BE}"/>
                      </a:ext>
                    </a:extLst>
                  </p:cNvPr>
                  <p:cNvSpPr/>
                  <p:nvPr/>
                </p:nvSpPr>
                <p:spPr>
                  <a:xfrm>
                    <a:off x="7762259" y="4415313"/>
                    <a:ext cx="23149" cy="36194"/>
                  </a:xfrm>
                  <a:custGeom>
                    <a:avLst/>
                    <a:gdLst>
                      <a:gd name="connsiteX0" fmla="*/ 22860 w 23149"/>
                      <a:gd name="connsiteY0" fmla="*/ 0 h 36194"/>
                      <a:gd name="connsiteX1" fmla="*/ 0 w 23149"/>
                      <a:gd name="connsiteY1" fmla="*/ 36195 h 36194"/>
                      <a:gd name="connsiteX2" fmla="*/ 22860 w 23149"/>
                      <a:gd name="connsiteY2" fmla="*/ 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49" h="36194">
                        <a:moveTo>
                          <a:pt x="22860" y="0"/>
                        </a:moveTo>
                        <a:cubicBezTo>
                          <a:pt x="25718" y="0"/>
                          <a:pt x="6668" y="2857"/>
                          <a:pt x="0" y="36195"/>
                        </a:cubicBezTo>
                        <a:cubicBezTo>
                          <a:pt x="2858" y="3810"/>
                          <a:pt x="20002" y="0"/>
                          <a:pt x="2286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2" name="Graphic 7">
                  <a:extLst>
                    <a:ext uri="{FF2B5EF4-FFF2-40B4-BE49-F238E27FC236}">
                      <a16:creationId xmlns:a16="http://schemas.microsoft.com/office/drawing/2014/main" xmlns="" id="{B39F9DD7-2A27-461C-9D8A-F88F66402A98}"/>
                    </a:ext>
                  </a:extLst>
                </p:cNvPr>
                <p:cNvGrpSpPr/>
                <p:nvPr/>
              </p:nvGrpSpPr>
              <p:grpSpPr>
                <a:xfrm>
                  <a:off x="7784040" y="4406727"/>
                  <a:ext cx="35387" cy="40971"/>
                  <a:chOff x="7784040" y="4406727"/>
                  <a:chExt cx="35387" cy="40971"/>
                </a:xfrm>
              </p:grpSpPr>
              <p:sp>
                <p:nvSpPr>
                  <p:cNvPr id="2805" name="Freeform: Shape 2804">
                    <a:extLst>
                      <a:ext uri="{FF2B5EF4-FFF2-40B4-BE49-F238E27FC236}">
                        <a16:creationId xmlns:a16="http://schemas.microsoft.com/office/drawing/2014/main" xmlns="" id="{9CD54E97-9EC9-423A-BE47-84F9FF64257F}"/>
                      </a:ext>
                    </a:extLst>
                  </p:cNvPr>
                  <p:cNvSpPr/>
                  <p:nvPr/>
                </p:nvSpPr>
                <p:spPr>
                  <a:xfrm>
                    <a:off x="7784040" y="4406727"/>
                    <a:ext cx="35387" cy="40971"/>
                  </a:xfrm>
                  <a:custGeom>
                    <a:avLst/>
                    <a:gdLst>
                      <a:gd name="connsiteX0" fmla="*/ 35369 w 35387"/>
                      <a:gd name="connsiteY0" fmla="*/ 40971 h 40971"/>
                      <a:gd name="connsiteX1" fmla="*/ 126 w 35387"/>
                      <a:gd name="connsiteY1" fmla="*/ 6681 h 40971"/>
                      <a:gd name="connsiteX2" fmla="*/ 35369 w 35387"/>
                      <a:gd name="connsiteY2" fmla="*/ 40971 h 4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387" h="40971">
                        <a:moveTo>
                          <a:pt x="35369" y="40971"/>
                        </a:moveTo>
                        <a:cubicBezTo>
                          <a:pt x="18224" y="21921"/>
                          <a:pt x="-1779" y="29541"/>
                          <a:pt x="126" y="6681"/>
                        </a:cubicBezTo>
                        <a:cubicBezTo>
                          <a:pt x="1079" y="-16179"/>
                          <a:pt x="36321" y="25731"/>
                          <a:pt x="35369" y="4097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6" name="Freeform: Shape 2805">
                    <a:extLst>
                      <a:ext uri="{FF2B5EF4-FFF2-40B4-BE49-F238E27FC236}">
                        <a16:creationId xmlns:a16="http://schemas.microsoft.com/office/drawing/2014/main" xmlns="" id="{A8446CCD-A498-4B5C-90D1-3509B42DBF96}"/>
                      </a:ext>
                    </a:extLst>
                  </p:cNvPr>
                  <p:cNvSpPr/>
                  <p:nvPr/>
                </p:nvSpPr>
                <p:spPr>
                  <a:xfrm>
                    <a:off x="7785090" y="4413992"/>
                    <a:ext cx="33366" cy="31801"/>
                  </a:xfrm>
                  <a:custGeom>
                    <a:avLst/>
                    <a:gdLst>
                      <a:gd name="connsiteX0" fmla="*/ 29 w 33366"/>
                      <a:gd name="connsiteY0" fmla="*/ 368 h 31801"/>
                      <a:gd name="connsiteX1" fmla="*/ 33366 w 33366"/>
                      <a:gd name="connsiteY1" fmla="*/ 31801 h 31801"/>
                      <a:gd name="connsiteX2" fmla="*/ 29 w 33366"/>
                      <a:gd name="connsiteY2" fmla="*/ 368 h 31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66" h="31801">
                        <a:moveTo>
                          <a:pt x="29" y="368"/>
                        </a:moveTo>
                        <a:cubicBezTo>
                          <a:pt x="29" y="-1536"/>
                          <a:pt x="20031" y="3226"/>
                          <a:pt x="33366" y="31801"/>
                        </a:cubicBezTo>
                        <a:cubicBezTo>
                          <a:pt x="21936" y="6083"/>
                          <a:pt x="-924" y="2273"/>
                          <a:pt x="29" y="3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3" name="Graphic 7">
                  <a:extLst>
                    <a:ext uri="{FF2B5EF4-FFF2-40B4-BE49-F238E27FC236}">
                      <a16:creationId xmlns:a16="http://schemas.microsoft.com/office/drawing/2014/main" xmlns="" id="{65791426-CD4B-48BD-AE54-9365F72EF04A}"/>
                    </a:ext>
                  </a:extLst>
                </p:cNvPr>
                <p:cNvGrpSpPr/>
                <p:nvPr/>
              </p:nvGrpSpPr>
              <p:grpSpPr>
                <a:xfrm>
                  <a:off x="7787405" y="4376700"/>
                  <a:ext cx="56769" cy="32417"/>
                  <a:chOff x="7787405" y="4376700"/>
                  <a:chExt cx="56769" cy="32417"/>
                </a:xfrm>
              </p:grpSpPr>
              <p:sp>
                <p:nvSpPr>
                  <p:cNvPr id="2803" name="Freeform: Shape 2802">
                    <a:extLst>
                      <a:ext uri="{FF2B5EF4-FFF2-40B4-BE49-F238E27FC236}">
                        <a16:creationId xmlns:a16="http://schemas.microsoft.com/office/drawing/2014/main" xmlns="" id="{171A5A9E-0CA9-42DB-9537-9375FC1F7BE2}"/>
                      </a:ext>
                    </a:extLst>
                  </p:cNvPr>
                  <p:cNvSpPr/>
                  <p:nvPr/>
                </p:nvSpPr>
                <p:spPr>
                  <a:xfrm>
                    <a:off x="7787405" y="4376700"/>
                    <a:ext cx="56769" cy="32417"/>
                  </a:xfrm>
                  <a:custGeom>
                    <a:avLst/>
                    <a:gdLst>
                      <a:gd name="connsiteX0" fmla="*/ 56769 w 56769"/>
                      <a:gd name="connsiteY0" fmla="*/ 3370 h 32417"/>
                      <a:gd name="connsiteX1" fmla="*/ 7239 w 56769"/>
                      <a:gd name="connsiteY1" fmla="*/ 28135 h 32417"/>
                      <a:gd name="connsiteX2" fmla="*/ 56769 w 56769"/>
                      <a:gd name="connsiteY2" fmla="*/ 3370 h 32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69" h="32417">
                        <a:moveTo>
                          <a:pt x="56769" y="3370"/>
                        </a:moveTo>
                        <a:cubicBezTo>
                          <a:pt x="30099" y="13848"/>
                          <a:pt x="34862" y="43375"/>
                          <a:pt x="7239" y="28135"/>
                        </a:cubicBezTo>
                        <a:cubicBezTo>
                          <a:pt x="-20383" y="11943"/>
                          <a:pt x="38672" y="-8060"/>
                          <a:pt x="56769" y="337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4" name="Freeform: Shape 2803">
                    <a:extLst>
                      <a:ext uri="{FF2B5EF4-FFF2-40B4-BE49-F238E27FC236}">
                        <a16:creationId xmlns:a16="http://schemas.microsoft.com/office/drawing/2014/main" xmlns="" id="{12B3B99A-7392-4765-B2C5-3E0C07B4AC6C}"/>
                      </a:ext>
                    </a:extLst>
                  </p:cNvPr>
                  <p:cNvSpPr/>
                  <p:nvPr/>
                </p:nvSpPr>
                <p:spPr>
                  <a:xfrm>
                    <a:off x="7796105" y="4379093"/>
                    <a:ext cx="45211" cy="24814"/>
                  </a:xfrm>
                  <a:custGeom>
                    <a:avLst/>
                    <a:gdLst>
                      <a:gd name="connsiteX0" fmla="*/ 444 w 45211"/>
                      <a:gd name="connsiteY0" fmla="*/ 24790 h 24814"/>
                      <a:gd name="connsiteX1" fmla="*/ 45212 w 45211"/>
                      <a:gd name="connsiteY1" fmla="*/ 25 h 24814"/>
                      <a:gd name="connsiteX2" fmla="*/ 444 w 45211"/>
                      <a:gd name="connsiteY2" fmla="*/ 24790 h 24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11" h="24814">
                        <a:moveTo>
                          <a:pt x="444" y="24790"/>
                        </a:moveTo>
                        <a:cubicBezTo>
                          <a:pt x="-2413" y="22885"/>
                          <a:pt x="8064" y="977"/>
                          <a:pt x="45212" y="25"/>
                        </a:cubicBezTo>
                        <a:cubicBezTo>
                          <a:pt x="11874" y="-928"/>
                          <a:pt x="2349" y="25742"/>
                          <a:pt x="444" y="247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4" name="Graphic 7">
                  <a:extLst>
                    <a:ext uri="{FF2B5EF4-FFF2-40B4-BE49-F238E27FC236}">
                      <a16:creationId xmlns:a16="http://schemas.microsoft.com/office/drawing/2014/main" xmlns="" id="{DB6E50C0-740C-4CFB-AE78-22D19EC65CBC}"/>
                    </a:ext>
                  </a:extLst>
                </p:cNvPr>
                <p:cNvGrpSpPr/>
                <p:nvPr/>
              </p:nvGrpSpPr>
              <p:grpSpPr>
                <a:xfrm>
                  <a:off x="7733684" y="4376734"/>
                  <a:ext cx="63043" cy="35915"/>
                  <a:chOff x="7733684" y="4376734"/>
                  <a:chExt cx="63043" cy="35915"/>
                </a:xfrm>
              </p:grpSpPr>
              <p:sp>
                <p:nvSpPr>
                  <p:cNvPr id="2801" name="Freeform: Shape 2800">
                    <a:extLst>
                      <a:ext uri="{FF2B5EF4-FFF2-40B4-BE49-F238E27FC236}">
                        <a16:creationId xmlns:a16="http://schemas.microsoft.com/office/drawing/2014/main" xmlns="" id="{77F6C10B-0C79-4110-9FB4-B17220898642}"/>
                      </a:ext>
                    </a:extLst>
                  </p:cNvPr>
                  <p:cNvSpPr/>
                  <p:nvPr/>
                </p:nvSpPr>
                <p:spPr>
                  <a:xfrm>
                    <a:off x="7733684" y="4376734"/>
                    <a:ext cx="63043" cy="35915"/>
                  </a:xfrm>
                  <a:custGeom>
                    <a:avLst/>
                    <a:gdLst>
                      <a:gd name="connsiteX0" fmla="*/ 0 w 63043"/>
                      <a:gd name="connsiteY0" fmla="*/ 5242 h 35915"/>
                      <a:gd name="connsiteX1" fmla="*/ 57150 w 63043"/>
                      <a:gd name="connsiteY1" fmla="*/ 32864 h 35915"/>
                      <a:gd name="connsiteX2" fmla="*/ 0 w 63043"/>
                      <a:gd name="connsiteY2" fmla="*/ 5242 h 35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43" h="35915">
                        <a:moveTo>
                          <a:pt x="0" y="5242"/>
                        </a:moveTo>
                        <a:cubicBezTo>
                          <a:pt x="32385" y="11909"/>
                          <a:pt x="36195" y="46199"/>
                          <a:pt x="57150" y="32864"/>
                        </a:cubicBezTo>
                        <a:cubicBezTo>
                          <a:pt x="80963" y="13814"/>
                          <a:pt x="26670" y="-10951"/>
                          <a:pt x="0" y="5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2" name="Freeform: Shape 2801">
                    <a:extLst>
                      <a:ext uri="{FF2B5EF4-FFF2-40B4-BE49-F238E27FC236}">
                        <a16:creationId xmlns:a16="http://schemas.microsoft.com/office/drawing/2014/main" xmlns="" id="{8F1D8455-8D33-4482-BE01-59B75960A575}"/>
                      </a:ext>
                    </a:extLst>
                  </p:cNvPr>
                  <p:cNvSpPr/>
                  <p:nvPr/>
                </p:nvSpPr>
                <p:spPr>
                  <a:xfrm>
                    <a:off x="7735589" y="4380120"/>
                    <a:ext cx="54561" cy="28603"/>
                  </a:xfrm>
                  <a:custGeom>
                    <a:avLst/>
                    <a:gdLst>
                      <a:gd name="connsiteX0" fmla="*/ 54292 w 54561"/>
                      <a:gd name="connsiteY0" fmla="*/ 28525 h 28603"/>
                      <a:gd name="connsiteX1" fmla="*/ 0 w 54561"/>
                      <a:gd name="connsiteY1" fmla="*/ 903 h 28603"/>
                      <a:gd name="connsiteX2" fmla="*/ 54292 w 54561"/>
                      <a:gd name="connsiteY2" fmla="*/ 28525 h 2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561" h="28603">
                        <a:moveTo>
                          <a:pt x="54292" y="28525"/>
                        </a:moveTo>
                        <a:cubicBezTo>
                          <a:pt x="57150" y="26620"/>
                          <a:pt x="37147" y="-5765"/>
                          <a:pt x="0" y="903"/>
                        </a:cubicBezTo>
                        <a:cubicBezTo>
                          <a:pt x="39052" y="-2907"/>
                          <a:pt x="51435" y="30430"/>
                          <a:pt x="54292" y="285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5" name="Graphic 7">
                  <a:extLst>
                    <a:ext uri="{FF2B5EF4-FFF2-40B4-BE49-F238E27FC236}">
                      <a16:creationId xmlns:a16="http://schemas.microsoft.com/office/drawing/2014/main" xmlns="" id="{398CBDA7-2CD8-47AF-ACCD-C6EA09FA2301}"/>
                    </a:ext>
                  </a:extLst>
                </p:cNvPr>
                <p:cNvGrpSpPr/>
                <p:nvPr/>
              </p:nvGrpSpPr>
              <p:grpSpPr>
                <a:xfrm>
                  <a:off x="7780974" y="4402206"/>
                  <a:ext cx="63200" cy="44539"/>
                  <a:chOff x="7780974" y="4402206"/>
                  <a:chExt cx="63200" cy="44539"/>
                </a:xfrm>
              </p:grpSpPr>
              <p:sp>
                <p:nvSpPr>
                  <p:cNvPr id="2799" name="Freeform: Shape 2798">
                    <a:extLst>
                      <a:ext uri="{FF2B5EF4-FFF2-40B4-BE49-F238E27FC236}">
                        <a16:creationId xmlns:a16="http://schemas.microsoft.com/office/drawing/2014/main" xmlns="" id="{9F970D19-22B1-4523-B4C4-BD0D319CB2BD}"/>
                      </a:ext>
                    </a:extLst>
                  </p:cNvPr>
                  <p:cNvSpPr/>
                  <p:nvPr/>
                </p:nvSpPr>
                <p:spPr>
                  <a:xfrm>
                    <a:off x="7780974" y="4402206"/>
                    <a:ext cx="62247" cy="44539"/>
                  </a:xfrm>
                  <a:custGeom>
                    <a:avLst/>
                    <a:gdLst>
                      <a:gd name="connsiteX0" fmla="*/ 62248 w 62247"/>
                      <a:gd name="connsiteY0" fmla="*/ 44539 h 44539"/>
                      <a:gd name="connsiteX1" fmla="*/ 8908 w 62247"/>
                      <a:gd name="connsiteY1" fmla="*/ 3582 h 44539"/>
                      <a:gd name="connsiteX2" fmla="*/ 62248 w 62247"/>
                      <a:gd name="connsiteY2" fmla="*/ 44539 h 44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7" h="44539">
                        <a:moveTo>
                          <a:pt x="62248" y="44539"/>
                        </a:moveTo>
                        <a:cubicBezTo>
                          <a:pt x="62248" y="25489"/>
                          <a:pt x="48913" y="-11658"/>
                          <a:pt x="8908" y="3582"/>
                        </a:cubicBezTo>
                        <a:cubicBezTo>
                          <a:pt x="-23477" y="16917"/>
                          <a:pt x="41293" y="17870"/>
                          <a:pt x="62248" y="445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0" name="Freeform: Shape 2799">
                    <a:extLst>
                      <a:ext uri="{FF2B5EF4-FFF2-40B4-BE49-F238E27FC236}">
                        <a16:creationId xmlns:a16="http://schemas.microsoft.com/office/drawing/2014/main" xmlns="" id="{2C5676E7-5E09-4459-B702-F70FEC69095D}"/>
                      </a:ext>
                    </a:extLst>
                  </p:cNvPr>
                  <p:cNvSpPr/>
                  <p:nvPr/>
                </p:nvSpPr>
                <p:spPr>
                  <a:xfrm>
                    <a:off x="7792603" y="4406598"/>
                    <a:ext cx="51571" cy="39194"/>
                  </a:xfrm>
                  <a:custGeom>
                    <a:avLst/>
                    <a:gdLst>
                      <a:gd name="connsiteX0" fmla="*/ 136 w 51571"/>
                      <a:gd name="connsiteY0" fmla="*/ 142 h 39194"/>
                      <a:gd name="connsiteX1" fmla="*/ 51571 w 51571"/>
                      <a:gd name="connsiteY1" fmla="*/ 39195 h 39194"/>
                      <a:gd name="connsiteX2" fmla="*/ 136 w 51571"/>
                      <a:gd name="connsiteY2" fmla="*/ 142 h 39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1" h="39194">
                        <a:moveTo>
                          <a:pt x="136" y="142"/>
                        </a:moveTo>
                        <a:cubicBezTo>
                          <a:pt x="-2721" y="2047"/>
                          <a:pt x="40141" y="2047"/>
                          <a:pt x="51571" y="39195"/>
                        </a:cubicBezTo>
                        <a:cubicBezTo>
                          <a:pt x="38236" y="2047"/>
                          <a:pt x="2994" y="-810"/>
                          <a:pt x="136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6" name="Graphic 7">
                  <a:extLst>
                    <a:ext uri="{FF2B5EF4-FFF2-40B4-BE49-F238E27FC236}">
                      <a16:creationId xmlns:a16="http://schemas.microsoft.com/office/drawing/2014/main" xmlns="" id="{AF1AAA73-ACC1-479A-A5F2-7711B454D9E4}"/>
                    </a:ext>
                  </a:extLst>
                </p:cNvPr>
                <p:cNvGrpSpPr/>
                <p:nvPr/>
              </p:nvGrpSpPr>
              <p:grpSpPr>
                <a:xfrm>
                  <a:off x="7733684" y="4403859"/>
                  <a:ext cx="56817" cy="35266"/>
                  <a:chOff x="7733684" y="4403859"/>
                  <a:chExt cx="56817" cy="35266"/>
                </a:xfrm>
              </p:grpSpPr>
              <p:sp>
                <p:nvSpPr>
                  <p:cNvPr id="2797" name="Freeform: Shape 2796">
                    <a:extLst>
                      <a:ext uri="{FF2B5EF4-FFF2-40B4-BE49-F238E27FC236}">
                        <a16:creationId xmlns:a16="http://schemas.microsoft.com/office/drawing/2014/main" xmlns="" id="{F6138D9E-7734-4F6F-BC04-3E05944089B5}"/>
                      </a:ext>
                    </a:extLst>
                  </p:cNvPr>
                  <p:cNvSpPr/>
                  <p:nvPr/>
                </p:nvSpPr>
                <p:spPr>
                  <a:xfrm>
                    <a:off x="7733684" y="4403859"/>
                    <a:ext cx="56817" cy="35266"/>
                  </a:xfrm>
                  <a:custGeom>
                    <a:avLst/>
                    <a:gdLst>
                      <a:gd name="connsiteX0" fmla="*/ 0 w 56817"/>
                      <a:gd name="connsiteY0" fmla="*/ 35267 h 35266"/>
                      <a:gd name="connsiteX1" fmla="*/ 47625 w 56817"/>
                      <a:gd name="connsiteY1" fmla="*/ 4787 h 35266"/>
                      <a:gd name="connsiteX2" fmla="*/ 0 w 56817"/>
                      <a:gd name="connsiteY2" fmla="*/ 35267 h 3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17" h="35266">
                        <a:moveTo>
                          <a:pt x="0" y="35267"/>
                        </a:moveTo>
                        <a:cubicBezTo>
                          <a:pt x="1905" y="20979"/>
                          <a:pt x="18098" y="-12358"/>
                          <a:pt x="47625" y="4787"/>
                        </a:cubicBezTo>
                        <a:cubicBezTo>
                          <a:pt x="77152" y="21932"/>
                          <a:pt x="28575" y="13359"/>
                          <a:pt x="0" y="352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8" name="Freeform: Shape 2797">
                    <a:extLst>
                      <a:ext uri="{FF2B5EF4-FFF2-40B4-BE49-F238E27FC236}">
                        <a16:creationId xmlns:a16="http://schemas.microsoft.com/office/drawing/2014/main" xmlns="" id="{48E222A6-5C21-421F-B1F6-14597E1521D6}"/>
                      </a:ext>
                    </a:extLst>
                  </p:cNvPr>
                  <p:cNvSpPr/>
                  <p:nvPr/>
                </p:nvSpPr>
                <p:spPr>
                  <a:xfrm>
                    <a:off x="7734636" y="4409908"/>
                    <a:ext cx="47866" cy="27312"/>
                  </a:xfrm>
                  <a:custGeom>
                    <a:avLst/>
                    <a:gdLst>
                      <a:gd name="connsiteX0" fmla="*/ 47625 w 47866"/>
                      <a:gd name="connsiteY0" fmla="*/ 1595 h 27312"/>
                      <a:gd name="connsiteX1" fmla="*/ 0 w 47866"/>
                      <a:gd name="connsiteY1" fmla="*/ 27312 h 27312"/>
                      <a:gd name="connsiteX2" fmla="*/ 47625 w 47866"/>
                      <a:gd name="connsiteY2" fmla="*/ 1595 h 2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866" h="27312">
                        <a:moveTo>
                          <a:pt x="47625" y="1595"/>
                        </a:moveTo>
                        <a:cubicBezTo>
                          <a:pt x="50483" y="3500"/>
                          <a:pt x="27623" y="-5073"/>
                          <a:pt x="0" y="27312"/>
                        </a:cubicBezTo>
                        <a:cubicBezTo>
                          <a:pt x="24765" y="-6025"/>
                          <a:pt x="44768" y="-310"/>
                          <a:pt x="47625" y="15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3" name="Graphic 7">
                <a:extLst>
                  <a:ext uri="{FF2B5EF4-FFF2-40B4-BE49-F238E27FC236}">
                    <a16:creationId xmlns:a16="http://schemas.microsoft.com/office/drawing/2014/main" xmlns="" id="{E265D5A6-D175-4F54-A97F-A50F5EC66D22}"/>
                  </a:ext>
                </a:extLst>
              </p:cNvPr>
              <p:cNvGrpSpPr/>
              <p:nvPr/>
            </p:nvGrpSpPr>
            <p:grpSpPr>
              <a:xfrm>
                <a:off x="8605222" y="4496276"/>
                <a:ext cx="583882" cy="361950"/>
                <a:chOff x="8605222" y="4496276"/>
                <a:chExt cx="583882" cy="361950"/>
              </a:xfrm>
            </p:grpSpPr>
            <p:sp>
              <p:nvSpPr>
                <p:cNvPr id="2670" name="Freeform: Shape 2669">
                  <a:extLst>
                    <a:ext uri="{FF2B5EF4-FFF2-40B4-BE49-F238E27FC236}">
                      <a16:creationId xmlns:a16="http://schemas.microsoft.com/office/drawing/2014/main" xmlns="" id="{66E94B98-4CFF-48FA-A19C-C28264818F06}"/>
                    </a:ext>
                  </a:extLst>
                </p:cNvPr>
                <p:cNvSpPr/>
                <p:nvPr/>
              </p:nvSpPr>
              <p:spPr>
                <a:xfrm>
                  <a:off x="8663324" y="4593431"/>
                  <a:ext cx="525779" cy="264794"/>
                </a:xfrm>
                <a:custGeom>
                  <a:avLst/>
                  <a:gdLst>
                    <a:gd name="connsiteX0" fmla="*/ 154305 w 525779"/>
                    <a:gd name="connsiteY0" fmla="*/ 0 h 264794"/>
                    <a:gd name="connsiteX1" fmla="*/ 64770 w 525779"/>
                    <a:gd name="connsiteY1" fmla="*/ 51435 h 264794"/>
                    <a:gd name="connsiteX2" fmla="*/ 71438 w 525779"/>
                    <a:gd name="connsiteY2" fmla="*/ 55245 h 264794"/>
                    <a:gd name="connsiteX3" fmla="*/ 0 w 525779"/>
                    <a:gd name="connsiteY3" fmla="*/ 55245 h 264794"/>
                    <a:gd name="connsiteX4" fmla="*/ 0 w 525779"/>
                    <a:gd name="connsiteY4" fmla="*/ 102870 h 264794"/>
                    <a:gd name="connsiteX5" fmla="*/ 155258 w 525779"/>
                    <a:gd name="connsiteY5" fmla="*/ 102870 h 264794"/>
                    <a:gd name="connsiteX6" fmla="*/ 156210 w 525779"/>
                    <a:gd name="connsiteY6" fmla="*/ 103822 h 264794"/>
                    <a:gd name="connsiteX7" fmla="*/ 83820 w 525779"/>
                    <a:gd name="connsiteY7" fmla="*/ 103822 h 264794"/>
                    <a:gd name="connsiteX8" fmla="*/ 83820 w 525779"/>
                    <a:gd name="connsiteY8" fmla="*/ 151447 h 264794"/>
                    <a:gd name="connsiteX9" fmla="*/ 239078 w 525779"/>
                    <a:gd name="connsiteY9" fmla="*/ 151447 h 264794"/>
                    <a:gd name="connsiteX10" fmla="*/ 240983 w 525779"/>
                    <a:gd name="connsiteY10" fmla="*/ 152400 h 264794"/>
                    <a:gd name="connsiteX11" fmla="*/ 168592 w 525779"/>
                    <a:gd name="connsiteY11" fmla="*/ 152400 h 264794"/>
                    <a:gd name="connsiteX12" fmla="*/ 168592 w 525779"/>
                    <a:gd name="connsiteY12" fmla="*/ 200025 h 264794"/>
                    <a:gd name="connsiteX13" fmla="*/ 323850 w 525779"/>
                    <a:gd name="connsiteY13" fmla="*/ 200025 h 264794"/>
                    <a:gd name="connsiteX14" fmla="*/ 324803 w 525779"/>
                    <a:gd name="connsiteY14" fmla="*/ 200977 h 264794"/>
                    <a:gd name="connsiteX15" fmla="*/ 251460 w 525779"/>
                    <a:gd name="connsiteY15" fmla="*/ 200977 h 264794"/>
                    <a:gd name="connsiteX16" fmla="*/ 251460 w 525779"/>
                    <a:gd name="connsiteY16" fmla="*/ 248602 h 264794"/>
                    <a:gd name="connsiteX17" fmla="*/ 408623 w 525779"/>
                    <a:gd name="connsiteY17" fmla="*/ 248602 h 264794"/>
                    <a:gd name="connsiteX18" fmla="*/ 437198 w 525779"/>
                    <a:gd name="connsiteY18" fmla="*/ 264795 h 264794"/>
                    <a:gd name="connsiteX19" fmla="*/ 525780 w 525779"/>
                    <a:gd name="connsiteY19" fmla="*/ 213360 h 2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5779" h="264794">
                      <a:moveTo>
                        <a:pt x="154305" y="0"/>
                      </a:moveTo>
                      <a:lnTo>
                        <a:pt x="64770" y="51435"/>
                      </a:lnTo>
                      <a:lnTo>
                        <a:pt x="71438" y="55245"/>
                      </a:lnTo>
                      <a:lnTo>
                        <a:pt x="0" y="55245"/>
                      </a:lnTo>
                      <a:lnTo>
                        <a:pt x="0" y="102870"/>
                      </a:lnTo>
                      <a:lnTo>
                        <a:pt x="155258" y="102870"/>
                      </a:lnTo>
                      <a:lnTo>
                        <a:pt x="156210" y="103822"/>
                      </a:lnTo>
                      <a:lnTo>
                        <a:pt x="83820" y="103822"/>
                      </a:lnTo>
                      <a:lnTo>
                        <a:pt x="83820" y="151447"/>
                      </a:lnTo>
                      <a:lnTo>
                        <a:pt x="239078" y="151447"/>
                      </a:lnTo>
                      <a:lnTo>
                        <a:pt x="240983" y="152400"/>
                      </a:lnTo>
                      <a:lnTo>
                        <a:pt x="168592" y="152400"/>
                      </a:lnTo>
                      <a:lnTo>
                        <a:pt x="168592" y="200025"/>
                      </a:lnTo>
                      <a:lnTo>
                        <a:pt x="323850" y="200025"/>
                      </a:lnTo>
                      <a:lnTo>
                        <a:pt x="324803" y="200977"/>
                      </a:lnTo>
                      <a:lnTo>
                        <a:pt x="251460" y="200977"/>
                      </a:lnTo>
                      <a:lnTo>
                        <a:pt x="251460" y="248602"/>
                      </a:lnTo>
                      <a:lnTo>
                        <a:pt x="408623" y="248602"/>
                      </a:lnTo>
                      <a:lnTo>
                        <a:pt x="437198" y="264795"/>
                      </a:lnTo>
                      <a:lnTo>
                        <a:pt x="525780" y="21336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71" name="Graphic 7">
                  <a:extLst>
                    <a:ext uri="{FF2B5EF4-FFF2-40B4-BE49-F238E27FC236}">
                      <a16:creationId xmlns:a16="http://schemas.microsoft.com/office/drawing/2014/main" xmlns="" id="{60878FF2-7D1F-4A04-9EC8-712DD6794910}"/>
                    </a:ext>
                  </a:extLst>
                </p:cNvPr>
                <p:cNvGrpSpPr/>
                <p:nvPr/>
              </p:nvGrpSpPr>
              <p:grpSpPr>
                <a:xfrm>
                  <a:off x="8631891" y="4521993"/>
                  <a:ext cx="72390" cy="174307"/>
                  <a:chOff x="8631891" y="4521993"/>
                  <a:chExt cx="72390" cy="174307"/>
                </a:xfrm>
              </p:grpSpPr>
              <p:grpSp>
                <p:nvGrpSpPr>
                  <p:cNvPr id="2774" name="Graphic 7">
                    <a:extLst>
                      <a:ext uri="{FF2B5EF4-FFF2-40B4-BE49-F238E27FC236}">
                        <a16:creationId xmlns:a16="http://schemas.microsoft.com/office/drawing/2014/main" xmlns="" id="{EA2DFD6B-CB73-48E2-AB94-323CDC5A9A89}"/>
                      </a:ext>
                    </a:extLst>
                  </p:cNvPr>
                  <p:cNvGrpSpPr/>
                  <p:nvPr/>
                </p:nvGrpSpPr>
                <p:grpSpPr>
                  <a:xfrm>
                    <a:off x="8631891" y="4630578"/>
                    <a:ext cx="72390" cy="65722"/>
                    <a:chOff x="8631891" y="4630578"/>
                    <a:chExt cx="72390" cy="65722"/>
                  </a:xfrm>
                </p:grpSpPr>
                <p:sp>
                  <p:nvSpPr>
                    <p:cNvPr id="2781" name="Freeform: Shape 2780">
                      <a:extLst>
                        <a:ext uri="{FF2B5EF4-FFF2-40B4-BE49-F238E27FC236}">
                          <a16:creationId xmlns:a16="http://schemas.microsoft.com/office/drawing/2014/main" xmlns="" id="{6BB6EE41-94C4-43B8-93DD-824E9BA500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54391"/>
                      <a:ext cx="31432" cy="41909"/>
                    </a:xfrm>
                    <a:custGeom>
                      <a:avLst/>
                      <a:gdLst>
                        <a:gd name="connsiteX0" fmla="*/ 31433 w 31432"/>
                        <a:gd name="connsiteY0" fmla="*/ 41910 h 41909"/>
                        <a:gd name="connsiteX1" fmla="*/ 0 w 31432"/>
                        <a:gd name="connsiteY1" fmla="*/ 23813 h 41909"/>
                        <a:gd name="connsiteX2" fmla="*/ 0 w 31432"/>
                        <a:gd name="connsiteY2" fmla="*/ 0 h 41909"/>
                        <a:gd name="connsiteX3" fmla="*/ 31433 w 31432"/>
                        <a:gd name="connsiteY3" fmla="*/ 18097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432" h="41909">
                          <a:moveTo>
                            <a:pt x="31433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1433" y="18097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2" name="Freeform: Shape 2781">
                      <a:extLst>
                        <a:ext uri="{FF2B5EF4-FFF2-40B4-BE49-F238E27FC236}">
                          <a16:creationId xmlns:a16="http://schemas.microsoft.com/office/drawing/2014/main" xmlns="" id="{805219A9-ADCF-44E4-B238-3B2C50912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3324" y="4648676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3" name="Freeform: Shape 2782">
                      <a:extLst>
                        <a:ext uri="{FF2B5EF4-FFF2-40B4-BE49-F238E27FC236}">
                          <a16:creationId xmlns:a16="http://schemas.microsoft.com/office/drawing/2014/main" xmlns="" id="{E9D78E3A-12F5-4B1A-9119-9CBA14374E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30578"/>
                      <a:ext cx="72390" cy="41909"/>
                    </a:xfrm>
                    <a:custGeom>
                      <a:avLst/>
                      <a:gdLst>
                        <a:gd name="connsiteX0" fmla="*/ 72390 w 72390"/>
                        <a:gd name="connsiteY0" fmla="*/ 18097 h 41909"/>
                        <a:gd name="connsiteX1" fmla="*/ 41910 w 72390"/>
                        <a:gd name="connsiteY1" fmla="*/ 0 h 41909"/>
                        <a:gd name="connsiteX2" fmla="*/ 0 w 72390"/>
                        <a:gd name="connsiteY2" fmla="*/ 23813 h 41909"/>
                        <a:gd name="connsiteX3" fmla="*/ 31433 w 72390"/>
                        <a:gd name="connsiteY3" fmla="*/ 4191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72390" y="18097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1433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75" name="Graphic 7">
                    <a:extLst>
                      <a:ext uri="{FF2B5EF4-FFF2-40B4-BE49-F238E27FC236}">
                        <a16:creationId xmlns:a16="http://schemas.microsoft.com/office/drawing/2014/main" xmlns="" id="{CE479ACE-0B2B-4FED-8BCD-71B60873242F}"/>
                      </a:ext>
                    </a:extLst>
                  </p:cNvPr>
                  <p:cNvGrpSpPr/>
                  <p:nvPr/>
                </p:nvGrpSpPr>
                <p:grpSpPr>
                  <a:xfrm>
                    <a:off x="8641416" y="4521993"/>
                    <a:ext cx="54292" cy="145732"/>
                    <a:chOff x="8641416" y="4521993"/>
                    <a:chExt cx="54292" cy="145732"/>
                  </a:xfrm>
                </p:grpSpPr>
                <p:sp>
                  <p:nvSpPr>
                    <p:cNvPr id="2776" name="Freeform: Shape 2775">
                      <a:extLst>
                        <a:ext uri="{FF2B5EF4-FFF2-40B4-BE49-F238E27FC236}">
                          <a16:creationId xmlns:a16="http://schemas.microsoft.com/office/drawing/2014/main" xmlns="" id="{A6F8051A-CAF1-44F7-8A38-6EED2B6B9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41995"/>
                      <a:ext cx="20002" cy="125730"/>
                    </a:xfrm>
                    <a:custGeom>
                      <a:avLst/>
                      <a:gdLst>
                        <a:gd name="connsiteX0" fmla="*/ 20003 w 20002"/>
                        <a:gd name="connsiteY0" fmla="*/ 125730 h 125730"/>
                        <a:gd name="connsiteX1" fmla="*/ 0 w 20002"/>
                        <a:gd name="connsiteY1" fmla="*/ 113348 h 125730"/>
                        <a:gd name="connsiteX2" fmla="*/ 0 w 20002"/>
                        <a:gd name="connsiteY2" fmla="*/ 0 h 125730"/>
                        <a:gd name="connsiteX3" fmla="*/ 20003 w 20002"/>
                        <a:gd name="connsiteY3" fmla="*/ 12383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5730">
                          <a:moveTo>
                            <a:pt x="20003" y="125730"/>
                          </a:moveTo>
                          <a:lnTo>
                            <a:pt x="0" y="113348"/>
                          </a:lnTo>
                          <a:lnTo>
                            <a:pt x="0" y="0"/>
                          </a:lnTo>
                          <a:lnTo>
                            <a:pt x="20003" y="12383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7" name="Freeform: Shape 2776">
                      <a:extLst>
                        <a:ext uri="{FF2B5EF4-FFF2-40B4-BE49-F238E27FC236}">
                          <a16:creationId xmlns:a16="http://schemas.microsoft.com/office/drawing/2014/main" xmlns="" id="{F129F630-2795-4436-9069-D36390D1F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4274" y="4562951"/>
                      <a:ext cx="14287" cy="87630"/>
                    </a:xfrm>
                    <a:custGeom>
                      <a:avLst/>
                      <a:gdLst>
                        <a:gd name="connsiteX0" fmla="*/ 14288 w 14287"/>
                        <a:gd name="connsiteY0" fmla="*/ 87630 h 87630"/>
                        <a:gd name="connsiteX1" fmla="*/ 0 w 14287"/>
                        <a:gd name="connsiteY1" fmla="*/ 79057 h 87630"/>
                        <a:gd name="connsiteX2" fmla="*/ 0 w 14287"/>
                        <a:gd name="connsiteY2" fmla="*/ 0 h 87630"/>
                        <a:gd name="connsiteX3" fmla="*/ 14288 w 14287"/>
                        <a:gd name="connsiteY3" fmla="*/ 8572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7630">
                          <a:moveTo>
                            <a:pt x="14288" y="87630"/>
                          </a:moveTo>
                          <a:lnTo>
                            <a:pt x="0" y="79057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8" name="Freeform: Shape 2777">
                      <a:extLst>
                        <a:ext uri="{FF2B5EF4-FFF2-40B4-BE49-F238E27FC236}">
                          <a16:creationId xmlns:a16="http://schemas.microsoft.com/office/drawing/2014/main" xmlns="" id="{B2503DCF-B631-4C6B-A8DD-072E61DD5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5227" y="4565808"/>
                      <a:ext cx="12382" cy="81915"/>
                    </a:xfrm>
                    <a:custGeom>
                      <a:avLst/>
                      <a:gdLst>
                        <a:gd name="connsiteX0" fmla="*/ 12383 w 12382"/>
                        <a:gd name="connsiteY0" fmla="*/ 81915 h 81915"/>
                        <a:gd name="connsiteX1" fmla="*/ 0 w 12382"/>
                        <a:gd name="connsiteY1" fmla="*/ 75248 h 81915"/>
                        <a:gd name="connsiteX2" fmla="*/ 0 w 12382"/>
                        <a:gd name="connsiteY2" fmla="*/ 0 h 81915"/>
                        <a:gd name="connsiteX3" fmla="*/ 12383 w 12382"/>
                        <a:gd name="connsiteY3" fmla="*/ 6668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5">
                          <a:moveTo>
                            <a:pt x="12383" y="81915"/>
                          </a:moveTo>
                          <a:lnTo>
                            <a:pt x="0" y="75248"/>
                          </a:lnTo>
                          <a:lnTo>
                            <a:pt x="0" y="0"/>
                          </a:lnTo>
                          <a:lnTo>
                            <a:pt x="12383" y="666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9" name="Freeform: Shape 2778">
                      <a:extLst>
                        <a:ext uri="{FF2B5EF4-FFF2-40B4-BE49-F238E27FC236}">
                          <a16:creationId xmlns:a16="http://schemas.microsoft.com/office/drawing/2014/main" xmlns="" id="{DEB05A71-0C84-43F9-8BF8-8C777F252F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1419" y="4534376"/>
                      <a:ext cx="34290" cy="133350"/>
                    </a:xfrm>
                    <a:custGeom>
                      <a:avLst/>
                      <a:gdLst>
                        <a:gd name="connsiteX0" fmla="*/ 0 w 34290"/>
                        <a:gd name="connsiteY0" fmla="*/ 133350 h 133350"/>
                        <a:gd name="connsiteX1" fmla="*/ 34290 w 34290"/>
                        <a:gd name="connsiteY1" fmla="*/ 113347 h 133350"/>
                        <a:gd name="connsiteX2" fmla="*/ 34290 w 34290"/>
                        <a:gd name="connsiteY2" fmla="*/ 0 h 133350"/>
                        <a:gd name="connsiteX3" fmla="*/ 0 w 34290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33350">
                          <a:moveTo>
                            <a:pt x="0" y="133350"/>
                          </a:moveTo>
                          <a:lnTo>
                            <a:pt x="34290" y="113347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80" name="Freeform: Shape 2779">
                      <a:extLst>
                        <a:ext uri="{FF2B5EF4-FFF2-40B4-BE49-F238E27FC236}">
                          <a16:creationId xmlns:a16="http://schemas.microsoft.com/office/drawing/2014/main" xmlns="" id="{4C8B364E-3275-40BA-98DA-E86CE8C6C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21993"/>
                      <a:ext cx="54292" cy="32384"/>
                    </a:xfrm>
                    <a:custGeom>
                      <a:avLst/>
                      <a:gdLst>
                        <a:gd name="connsiteX0" fmla="*/ 54293 w 54292"/>
                        <a:gd name="connsiteY0" fmla="*/ 12382 h 32384"/>
                        <a:gd name="connsiteX1" fmla="*/ 34290 w 54292"/>
                        <a:gd name="connsiteY1" fmla="*/ 0 h 32384"/>
                        <a:gd name="connsiteX2" fmla="*/ 0 w 54292"/>
                        <a:gd name="connsiteY2" fmla="*/ 20002 h 32384"/>
                        <a:gd name="connsiteX3" fmla="*/ 20003 w 54292"/>
                        <a:gd name="connsiteY3" fmla="*/ 32385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2384">
                          <a:moveTo>
                            <a:pt x="54293" y="12382"/>
                          </a:moveTo>
                          <a:lnTo>
                            <a:pt x="34290" y="0"/>
                          </a:lnTo>
                          <a:lnTo>
                            <a:pt x="0" y="20002"/>
                          </a:lnTo>
                          <a:lnTo>
                            <a:pt x="20003" y="32385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72" name="Graphic 7">
                  <a:extLst>
                    <a:ext uri="{FF2B5EF4-FFF2-40B4-BE49-F238E27FC236}">
                      <a16:creationId xmlns:a16="http://schemas.microsoft.com/office/drawing/2014/main" xmlns="" id="{3360AF38-B2B0-4095-B442-283303A31239}"/>
                    </a:ext>
                  </a:extLst>
                </p:cNvPr>
                <p:cNvGrpSpPr/>
                <p:nvPr/>
              </p:nvGrpSpPr>
              <p:grpSpPr>
                <a:xfrm>
                  <a:off x="8673802" y="4561998"/>
                  <a:ext cx="62864" cy="105727"/>
                  <a:chOff x="8673802" y="4561998"/>
                  <a:chExt cx="62864" cy="105727"/>
                </a:xfrm>
              </p:grpSpPr>
              <p:sp>
                <p:nvSpPr>
                  <p:cNvPr id="2765" name="Freeform: Shape 2764">
                    <a:extLst>
                      <a:ext uri="{FF2B5EF4-FFF2-40B4-BE49-F238E27FC236}">
                        <a16:creationId xmlns:a16="http://schemas.microsoft.com/office/drawing/2014/main" xmlns="" id="{1CDC185B-C9A6-4FF5-AA95-1917D2FBCCE0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2951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7 w 40172"/>
                      <a:gd name="connsiteY1" fmla="*/ 64770 h 70484"/>
                      <a:gd name="connsiteX2" fmla="*/ 10477 w 40172"/>
                      <a:gd name="connsiteY2" fmla="*/ 64770 h 70484"/>
                      <a:gd name="connsiteX3" fmla="*/ 10477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7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64770"/>
                        </a:lnTo>
                        <a:lnTo>
                          <a:pt x="10477" y="64770"/>
                        </a:lnTo>
                        <a:cubicBezTo>
                          <a:pt x="10477" y="44768"/>
                          <a:pt x="21908" y="21907"/>
                          <a:pt x="37147" y="30480"/>
                        </a:cubicBezTo>
                        <a:cubicBezTo>
                          <a:pt x="51435" y="39053"/>
                          <a:pt x="10477" y="0"/>
                          <a:pt x="10477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66" name="Graphic 7">
                    <a:extLst>
                      <a:ext uri="{FF2B5EF4-FFF2-40B4-BE49-F238E27FC236}">
                        <a16:creationId xmlns:a16="http://schemas.microsoft.com/office/drawing/2014/main" xmlns="" id="{F13117AB-CED3-435D-B9DF-2FCF455924B4}"/>
                      </a:ext>
                    </a:extLst>
                  </p:cNvPr>
                  <p:cNvGrpSpPr/>
                  <p:nvPr/>
                </p:nvGrpSpPr>
                <p:grpSpPr>
                  <a:xfrm>
                    <a:off x="8676659" y="4603609"/>
                    <a:ext cx="60007" cy="64116"/>
                    <a:chOff x="8676659" y="4603609"/>
                    <a:chExt cx="60007" cy="64116"/>
                  </a:xfrm>
                </p:grpSpPr>
                <p:sp>
                  <p:nvSpPr>
                    <p:cNvPr id="2772" name="Freeform: Shape 2771">
                      <a:extLst>
                        <a:ext uri="{FF2B5EF4-FFF2-40B4-BE49-F238E27FC236}">
                          <a16:creationId xmlns:a16="http://schemas.microsoft.com/office/drawing/2014/main" xmlns="" id="{8C2E53AC-D715-4556-BAF5-30C81C636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7611" y="4603609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5541"/>
                            <a:pt x="47625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3" name="Freeform: Shape 2772">
                      <a:extLst>
                        <a:ext uri="{FF2B5EF4-FFF2-40B4-BE49-F238E27FC236}">
                          <a16:creationId xmlns:a16="http://schemas.microsoft.com/office/drawing/2014/main" xmlns="" id="{FBC945F8-1DB8-457A-8E65-B4E3E46B87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6659" y="4609325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7" y="11728"/>
                            <a:pt x="26670" y="3155"/>
                          </a:cubicBezTo>
                          <a:cubicBezTo>
                            <a:pt x="12382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67" name="Freeform: Shape 2766">
                    <a:extLst>
                      <a:ext uri="{FF2B5EF4-FFF2-40B4-BE49-F238E27FC236}">
                        <a16:creationId xmlns:a16="http://schemas.microsoft.com/office/drawing/2014/main" xmlns="" id="{F7317932-2A1E-4273-B5EA-ED516D7AFD6B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8666"/>
                    <a:ext cx="53339" cy="95250"/>
                  </a:xfrm>
                  <a:custGeom>
                    <a:avLst/>
                    <a:gdLst>
                      <a:gd name="connsiteX0" fmla="*/ 0 w 53339"/>
                      <a:gd name="connsiteY0" fmla="*/ 0 h 95250"/>
                      <a:gd name="connsiteX1" fmla="*/ 0 w 53339"/>
                      <a:gd name="connsiteY1" fmla="*/ 64770 h 95250"/>
                      <a:gd name="connsiteX2" fmla="*/ 0 w 53339"/>
                      <a:gd name="connsiteY2" fmla="*/ 64770 h 95250"/>
                      <a:gd name="connsiteX3" fmla="*/ 0 w 53339"/>
                      <a:gd name="connsiteY3" fmla="*/ 64770 h 95250"/>
                      <a:gd name="connsiteX4" fmla="*/ 26670 w 53339"/>
                      <a:gd name="connsiteY4" fmla="*/ 43815 h 95250"/>
                      <a:gd name="connsiteX5" fmla="*/ 53340 w 53339"/>
                      <a:gd name="connsiteY5" fmla="*/ 95250 h 95250"/>
                      <a:gd name="connsiteX6" fmla="*/ 53340 w 53339"/>
                      <a:gd name="connsiteY6" fmla="*/ 95250 h 95250"/>
                      <a:gd name="connsiteX7" fmla="*/ 53340 w 53339"/>
                      <a:gd name="connsiteY7" fmla="*/ 30480 h 95250"/>
                      <a:gd name="connsiteX8" fmla="*/ 0 w 53339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39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7"/>
                          <a:pt x="11430" y="36195"/>
                          <a:pt x="26670" y="43815"/>
                        </a:cubicBezTo>
                        <a:cubicBezTo>
                          <a:pt x="40958" y="52388"/>
                          <a:pt x="53340" y="75247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8" name="Freeform: Shape 2767">
                    <a:extLst>
                      <a:ext uri="{FF2B5EF4-FFF2-40B4-BE49-F238E27FC236}">
                        <a16:creationId xmlns:a16="http://schemas.microsoft.com/office/drawing/2014/main" xmlns="" id="{415CEB78-0472-4223-89FF-361D4A0C2F24}"/>
                      </a:ext>
                    </a:extLst>
                  </p:cNvPr>
                  <p:cNvSpPr/>
                  <p:nvPr/>
                </p:nvSpPr>
                <p:spPr>
                  <a:xfrm>
                    <a:off x="8687136" y="4590573"/>
                    <a:ext cx="25717" cy="26670"/>
                  </a:xfrm>
                  <a:custGeom>
                    <a:avLst/>
                    <a:gdLst>
                      <a:gd name="connsiteX0" fmla="*/ 25717 w 25717"/>
                      <a:gd name="connsiteY0" fmla="*/ 26670 h 26670"/>
                      <a:gd name="connsiteX1" fmla="*/ 0 w 25717"/>
                      <a:gd name="connsiteY1" fmla="*/ 12383 h 26670"/>
                      <a:gd name="connsiteX2" fmla="*/ 0 w 25717"/>
                      <a:gd name="connsiteY2" fmla="*/ 0 h 26670"/>
                      <a:gd name="connsiteX3" fmla="*/ 25717 w 25717"/>
                      <a:gd name="connsiteY3" fmla="*/ 14288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26670">
                        <a:moveTo>
                          <a:pt x="25717" y="26670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25717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9" name="Freeform: Shape 2768">
                    <a:extLst>
                      <a:ext uri="{FF2B5EF4-FFF2-40B4-BE49-F238E27FC236}">
                        <a16:creationId xmlns:a16="http://schemas.microsoft.com/office/drawing/2014/main" xmlns="" id="{B15983B6-6540-41FD-808C-295071C6A819}"/>
                      </a:ext>
                    </a:extLst>
                  </p:cNvPr>
                  <p:cNvSpPr/>
                  <p:nvPr/>
                </p:nvSpPr>
                <p:spPr>
                  <a:xfrm>
                    <a:off x="8688089" y="4591526"/>
                    <a:ext cx="23812" cy="24765"/>
                  </a:xfrm>
                  <a:custGeom>
                    <a:avLst/>
                    <a:gdLst>
                      <a:gd name="connsiteX0" fmla="*/ 23813 w 23812"/>
                      <a:gd name="connsiteY0" fmla="*/ 24765 h 24765"/>
                      <a:gd name="connsiteX1" fmla="*/ 0 w 23812"/>
                      <a:gd name="connsiteY1" fmla="*/ 11430 h 24765"/>
                      <a:gd name="connsiteX2" fmla="*/ 0 w 23812"/>
                      <a:gd name="connsiteY2" fmla="*/ 0 h 24765"/>
                      <a:gd name="connsiteX3" fmla="*/ 23813 w 23812"/>
                      <a:gd name="connsiteY3" fmla="*/ 14288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24765">
                        <a:moveTo>
                          <a:pt x="23813" y="24765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23813" y="1428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0" name="Freeform: Shape 2769">
                    <a:extLst>
                      <a:ext uri="{FF2B5EF4-FFF2-40B4-BE49-F238E27FC236}">
                        <a16:creationId xmlns:a16="http://schemas.microsoft.com/office/drawing/2014/main" xmlns="" id="{9816212B-17DB-4C5D-9398-B0A79477B078}"/>
                      </a:ext>
                    </a:extLst>
                  </p:cNvPr>
                  <p:cNvSpPr/>
                  <p:nvPr/>
                </p:nvSpPr>
                <p:spPr>
                  <a:xfrm>
                    <a:off x="8726189" y="4592478"/>
                    <a:ext cx="10477" cy="71437"/>
                  </a:xfrm>
                  <a:custGeom>
                    <a:avLst/>
                    <a:gdLst>
                      <a:gd name="connsiteX0" fmla="*/ 0 w 10477"/>
                      <a:gd name="connsiteY0" fmla="*/ 71438 h 71437"/>
                      <a:gd name="connsiteX1" fmla="*/ 10477 w 10477"/>
                      <a:gd name="connsiteY1" fmla="*/ 65722 h 71437"/>
                      <a:gd name="connsiteX2" fmla="*/ 10477 w 10477"/>
                      <a:gd name="connsiteY2" fmla="*/ 0 h 71437"/>
                      <a:gd name="connsiteX3" fmla="*/ 0 w 10477"/>
                      <a:gd name="connsiteY3" fmla="*/ 6667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1437">
                        <a:moveTo>
                          <a:pt x="0" y="71438"/>
                        </a:moveTo>
                        <a:lnTo>
                          <a:pt x="10477" y="65722"/>
                        </a:lnTo>
                        <a:lnTo>
                          <a:pt x="10477" y="0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1" name="Freeform: Shape 2770">
                    <a:extLst>
                      <a:ext uri="{FF2B5EF4-FFF2-40B4-BE49-F238E27FC236}">
                        <a16:creationId xmlns:a16="http://schemas.microsoft.com/office/drawing/2014/main" xmlns="" id="{0D46A5AB-8E83-4706-A626-245C6381153C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1998"/>
                    <a:ext cx="62864" cy="37147"/>
                  </a:xfrm>
                  <a:custGeom>
                    <a:avLst/>
                    <a:gdLst>
                      <a:gd name="connsiteX0" fmla="*/ 62865 w 62864"/>
                      <a:gd name="connsiteY0" fmla="*/ 30480 h 37147"/>
                      <a:gd name="connsiteX1" fmla="*/ 10477 w 62864"/>
                      <a:gd name="connsiteY1" fmla="*/ 0 h 37147"/>
                      <a:gd name="connsiteX2" fmla="*/ 0 w 62864"/>
                      <a:gd name="connsiteY2" fmla="*/ 6668 h 37147"/>
                      <a:gd name="connsiteX3" fmla="*/ 52388 w 62864"/>
                      <a:gd name="connsiteY3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64" h="37147">
                        <a:moveTo>
                          <a:pt x="62865" y="30480"/>
                        </a:moveTo>
                        <a:lnTo>
                          <a:pt x="10477" y="0"/>
                        </a:lnTo>
                        <a:lnTo>
                          <a:pt x="0" y="6668"/>
                        </a:lnTo>
                        <a:lnTo>
                          <a:pt x="52388" y="37147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3" name="Graphic 7">
                  <a:extLst>
                    <a:ext uri="{FF2B5EF4-FFF2-40B4-BE49-F238E27FC236}">
                      <a16:creationId xmlns:a16="http://schemas.microsoft.com/office/drawing/2014/main" xmlns="" id="{70803CBA-0981-412B-AFEB-19E843BC7D0B}"/>
                    </a:ext>
                  </a:extLst>
                </p:cNvPr>
                <p:cNvGrpSpPr/>
                <p:nvPr/>
              </p:nvGrpSpPr>
              <p:grpSpPr>
                <a:xfrm>
                  <a:off x="8605222" y="4496276"/>
                  <a:ext cx="181927" cy="111442"/>
                  <a:chOff x="8605222" y="4496276"/>
                  <a:chExt cx="181927" cy="111442"/>
                </a:xfrm>
              </p:grpSpPr>
              <p:grpSp>
                <p:nvGrpSpPr>
                  <p:cNvPr id="2753" name="Graphic 7">
                    <a:extLst>
                      <a:ext uri="{FF2B5EF4-FFF2-40B4-BE49-F238E27FC236}">
                        <a16:creationId xmlns:a16="http://schemas.microsoft.com/office/drawing/2014/main" xmlns="" id="{3C4AB176-3A3A-448B-9507-E33C36C6B973}"/>
                      </a:ext>
                    </a:extLst>
                  </p:cNvPr>
                  <p:cNvGrpSpPr/>
                  <p:nvPr/>
                </p:nvGrpSpPr>
                <p:grpSpPr>
                  <a:xfrm>
                    <a:off x="8605222" y="4496276"/>
                    <a:ext cx="181927" cy="111442"/>
                    <a:chOff x="8605222" y="4496276"/>
                    <a:chExt cx="181927" cy="111442"/>
                  </a:xfrm>
                </p:grpSpPr>
                <p:sp>
                  <p:nvSpPr>
                    <p:cNvPr id="2760" name="Freeform: Shape 2759">
                      <a:extLst>
                        <a:ext uri="{FF2B5EF4-FFF2-40B4-BE49-F238E27FC236}">
                          <a16:creationId xmlns:a16="http://schemas.microsoft.com/office/drawing/2014/main" xmlns="" id="{8A7DC937-1CD0-4469-9D5C-32483D071F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6174" y="4496276"/>
                      <a:ext cx="82867" cy="55244"/>
                    </a:xfrm>
                    <a:custGeom>
                      <a:avLst/>
                      <a:gdLst>
                        <a:gd name="connsiteX0" fmla="*/ 0 w 82867"/>
                        <a:gd name="connsiteY0" fmla="*/ 46672 h 55244"/>
                        <a:gd name="connsiteX1" fmla="*/ 79058 w 82867"/>
                        <a:gd name="connsiteY1" fmla="*/ 0 h 55244"/>
                        <a:gd name="connsiteX2" fmla="*/ 82867 w 82867"/>
                        <a:gd name="connsiteY2" fmla="*/ 10478 h 55244"/>
                        <a:gd name="connsiteX3" fmla="*/ 26670 w 82867"/>
                        <a:gd name="connsiteY3" fmla="*/ 55245 h 55244"/>
                        <a:gd name="connsiteX4" fmla="*/ 1905 w 82867"/>
                        <a:gd name="connsiteY4" fmla="*/ 5048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67" h="55244">
                          <a:moveTo>
                            <a:pt x="0" y="46672"/>
                          </a:moveTo>
                          <a:lnTo>
                            <a:pt x="79058" y="0"/>
                          </a:lnTo>
                          <a:lnTo>
                            <a:pt x="82867" y="10478"/>
                          </a:lnTo>
                          <a:lnTo>
                            <a:pt x="26670" y="55245"/>
                          </a:lnTo>
                          <a:lnTo>
                            <a:pt x="1905" y="5048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1" name="Freeform: Shape 2760">
                      <a:extLst>
                        <a:ext uri="{FF2B5EF4-FFF2-40B4-BE49-F238E27FC236}">
                          <a16:creationId xmlns:a16="http://schemas.microsoft.com/office/drawing/2014/main" xmlns="" id="{761832BD-A816-464A-AFD7-A5C48EB416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232" y="4496276"/>
                      <a:ext cx="101917" cy="70484"/>
                    </a:xfrm>
                    <a:custGeom>
                      <a:avLst/>
                      <a:gdLst>
                        <a:gd name="connsiteX0" fmla="*/ 0 w 101917"/>
                        <a:gd name="connsiteY0" fmla="*/ 0 h 70484"/>
                        <a:gd name="connsiteX1" fmla="*/ 101917 w 101917"/>
                        <a:gd name="connsiteY1" fmla="*/ 59055 h 70484"/>
                        <a:gd name="connsiteX2" fmla="*/ 100965 w 101917"/>
                        <a:gd name="connsiteY2" fmla="*/ 62865 h 70484"/>
                        <a:gd name="connsiteX3" fmla="*/ 90488 w 101917"/>
                        <a:gd name="connsiteY3" fmla="*/ 67628 h 70484"/>
                        <a:gd name="connsiteX4" fmla="*/ 84772 w 101917"/>
                        <a:gd name="connsiteY4" fmla="*/ 70485 h 70484"/>
                        <a:gd name="connsiteX5" fmla="*/ 0 w 101917"/>
                        <a:gd name="connsiteY5" fmla="*/ 20003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1917" h="70484">
                          <a:moveTo>
                            <a:pt x="0" y="0"/>
                          </a:moveTo>
                          <a:lnTo>
                            <a:pt x="101917" y="59055"/>
                          </a:lnTo>
                          <a:lnTo>
                            <a:pt x="100965" y="62865"/>
                          </a:lnTo>
                          <a:lnTo>
                            <a:pt x="90488" y="67628"/>
                          </a:lnTo>
                          <a:lnTo>
                            <a:pt x="84772" y="70485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2" name="Freeform: Shape 2761">
                      <a:extLst>
                        <a:ext uri="{FF2B5EF4-FFF2-40B4-BE49-F238E27FC236}">
                          <a16:creationId xmlns:a16="http://schemas.microsoft.com/office/drawing/2014/main" xmlns="" id="{1E610847-8356-43E0-8B2D-261CB7A00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5222" y="4533423"/>
                      <a:ext cx="116204" cy="74295"/>
                    </a:xfrm>
                    <a:custGeom>
                      <a:avLst/>
                      <a:gdLst>
                        <a:gd name="connsiteX0" fmla="*/ 116205 w 116204"/>
                        <a:gd name="connsiteY0" fmla="*/ 50483 h 74295"/>
                        <a:gd name="connsiteX1" fmla="*/ 28575 w 116204"/>
                        <a:gd name="connsiteY1" fmla="*/ 0 h 74295"/>
                        <a:gd name="connsiteX2" fmla="*/ 0 w 116204"/>
                        <a:gd name="connsiteY2" fmla="*/ 9525 h 74295"/>
                        <a:gd name="connsiteX3" fmla="*/ 7620 w 116204"/>
                        <a:gd name="connsiteY3" fmla="*/ 20003 h 74295"/>
                        <a:gd name="connsiteX4" fmla="*/ 101917 w 116204"/>
                        <a:gd name="connsiteY4" fmla="*/ 74295 h 74295"/>
                        <a:gd name="connsiteX5" fmla="*/ 116205 w 116204"/>
                        <a:gd name="connsiteY5" fmla="*/ 50483 h 7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204" h="74295">
                          <a:moveTo>
                            <a:pt x="116205" y="50483"/>
                          </a:moveTo>
                          <a:lnTo>
                            <a:pt x="28575" y="0"/>
                          </a:lnTo>
                          <a:cubicBezTo>
                            <a:pt x="28575" y="0"/>
                            <a:pt x="6667" y="17145"/>
                            <a:pt x="0" y="9525"/>
                          </a:cubicBezTo>
                          <a:cubicBezTo>
                            <a:pt x="0" y="13335"/>
                            <a:pt x="4763" y="17145"/>
                            <a:pt x="7620" y="20003"/>
                          </a:cubicBezTo>
                          <a:lnTo>
                            <a:pt x="101917" y="74295"/>
                          </a:lnTo>
                          <a:lnTo>
                            <a:pt x="116205" y="50483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3" name="Freeform: Shape 2762">
                      <a:extLst>
                        <a:ext uri="{FF2B5EF4-FFF2-40B4-BE49-F238E27FC236}">
                          <a16:creationId xmlns:a16="http://schemas.microsoft.com/office/drawing/2014/main" xmlns="" id="{BD89B17D-43AB-47C6-8121-CD221C8D94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091" y="4555331"/>
                      <a:ext cx="79057" cy="51434"/>
                    </a:xfrm>
                    <a:custGeom>
                      <a:avLst/>
                      <a:gdLst>
                        <a:gd name="connsiteX0" fmla="*/ 13335 w 79057"/>
                        <a:gd name="connsiteY0" fmla="*/ 28575 h 51434"/>
                        <a:gd name="connsiteX1" fmla="*/ 63818 w 79057"/>
                        <a:gd name="connsiteY1" fmla="*/ 0 h 51434"/>
                        <a:gd name="connsiteX2" fmla="*/ 79058 w 79057"/>
                        <a:gd name="connsiteY2" fmla="*/ 0 h 51434"/>
                        <a:gd name="connsiteX3" fmla="*/ 70485 w 79057"/>
                        <a:gd name="connsiteY3" fmla="*/ 10477 h 51434"/>
                        <a:gd name="connsiteX4" fmla="*/ 0 w 79057"/>
                        <a:gd name="connsiteY4" fmla="*/ 51435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57" h="51434">
                          <a:moveTo>
                            <a:pt x="13335" y="28575"/>
                          </a:moveTo>
                          <a:lnTo>
                            <a:pt x="63818" y="0"/>
                          </a:lnTo>
                          <a:lnTo>
                            <a:pt x="79058" y="0"/>
                          </a:lnTo>
                          <a:lnTo>
                            <a:pt x="70485" y="10477"/>
                          </a:lnTo>
                          <a:lnTo>
                            <a:pt x="0" y="51435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64" name="Freeform: Shape 2763">
                      <a:extLst>
                        <a:ext uri="{FF2B5EF4-FFF2-40B4-BE49-F238E27FC236}">
                          <a16:creationId xmlns:a16="http://schemas.microsoft.com/office/drawing/2014/main" xmlns="" id="{21F1825B-36A1-4B4B-A7EC-2738E7548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503895"/>
                      <a:ext cx="124777" cy="72390"/>
                    </a:xfrm>
                    <a:custGeom>
                      <a:avLst/>
                      <a:gdLst>
                        <a:gd name="connsiteX0" fmla="*/ 74295 w 124777"/>
                        <a:gd name="connsiteY0" fmla="*/ 72390 h 72390"/>
                        <a:gd name="connsiteX1" fmla="*/ 124777 w 124777"/>
                        <a:gd name="connsiteY1" fmla="*/ 42863 h 72390"/>
                        <a:gd name="connsiteX2" fmla="*/ 51435 w 124777"/>
                        <a:gd name="connsiteY2" fmla="*/ 0 h 72390"/>
                        <a:gd name="connsiteX3" fmla="*/ 0 w 124777"/>
                        <a:gd name="connsiteY3" fmla="*/ 29528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4777" h="72390">
                          <a:moveTo>
                            <a:pt x="74295" y="72390"/>
                          </a:moveTo>
                          <a:lnTo>
                            <a:pt x="124777" y="42863"/>
                          </a:lnTo>
                          <a:lnTo>
                            <a:pt x="51435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25C4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54" name="Graphic 7">
                    <a:extLst>
                      <a:ext uri="{FF2B5EF4-FFF2-40B4-BE49-F238E27FC236}">
                        <a16:creationId xmlns:a16="http://schemas.microsoft.com/office/drawing/2014/main" xmlns="" id="{35F0FFA9-E5B7-4B72-B0A4-ED2882CF58CB}"/>
                      </a:ext>
                    </a:extLst>
                  </p:cNvPr>
                  <p:cNvGrpSpPr/>
                  <p:nvPr/>
                </p:nvGrpSpPr>
                <p:grpSpPr>
                  <a:xfrm>
                    <a:off x="8633797" y="4496276"/>
                    <a:ext cx="139064" cy="87630"/>
                    <a:chOff x="8633797" y="4496276"/>
                    <a:chExt cx="139064" cy="87630"/>
                  </a:xfrm>
                </p:grpSpPr>
                <p:sp>
                  <p:nvSpPr>
                    <p:cNvPr id="2755" name="Freeform: Shape 2754">
                      <a:extLst>
                        <a:ext uri="{FF2B5EF4-FFF2-40B4-BE49-F238E27FC236}">
                          <a16:creationId xmlns:a16="http://schemas.microsoft.com/office/drawing/2014/main" xmlns="" id="{319E05DB-C90D-4D8A-B6D3-BE92BF0683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549616"/>
                      <a:ext cx="41909" cy="29527"/>
                    </a:xfrm>
                    <a:custGeom>
                      <a:avLst/>
                      <a:gdLst>
                        <a:gd name="connsiteX0" fmla="*/ 41910 w 41909"/>
                        <a:gd name="connsiteY0" fmla="*/ 5715 h 29527"/>
                        <a:gd name="connsiteX1" fmla="*/ 0 w 41909"/>
                        <a:gd name="connsiteY1" fmla="*/ 29528 h 29527"/>
                        <a:gd name="connsiteX2" fmla="*/ 20955 w 41909"/>
                        <a:gd name="connsiteY2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29527">
                          <a:moveTo>
                            <a:pt x="41910" y="5715"/>
                          </a:moveTo>
                          <a:lnTo>
                            <a:pt x="0" y="29528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6" name="Freeform: Shape 2755">
                      <a:extLst>
                        <a:ext uri="{FF2B5EF4-FFF2-40B4-BE49-F238E27FC236}">
                          <a16:creationId xmlns:a16="http://schemas.microsoft.com/office/drawing/2014/main" xmlns="" id="{E13A645B-BAB6-4E69-ACB6-026A30C39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55909"/>
                      <a:ext cx="7620" cy="8367"/>
                    </a:xfrm>
                    <a:custGeom>
                      <a:avLst/>
                      <a:gdLst>
                        <a:gd name="connsiteX0" fmla="*/ 7620 w 7620"/>
                        <a:gd name="connsiteY0" fmla="*/ 2279 h 8367"/>
                        <a:gd name="connsiteX1" fmla="*/ 3810 w 7620"/>
                        <a:gd name="connsiteY1" fmla="*/ 7994 h 8367"/>
                        <a:gd name="connsiteX2" fmla="*/ 0 w 7620"/>
                        <a:gd name="connsiteY2" fmla="*/ 6089 h 8367"/>
                        <a:gd name="connsiteX3" fmla="*/ 3810 w 7620"/>
                        <a:gd name="connsiteY3" fmla="*/ 374 h 8367"/>
                        <a:gd name="connsiteX4" fmla="*/ 7620 w 7620"/>
                        <a:gd name="connsiteY4" fmla="*/ 2279 h 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8367">
                          <a:moveTo>
                            <a:pt x="7620" y="2279"/>
                          </a:moveTo>
                          <a:cubicBezTo>
                            <a:pt x="7620" y="4184"/>
                            <a:pt x="5715" y="7041"/>
                            <a:pt x="3810" y="7994"/>
                          </a:cubicBezTo>
                          <a:cubicBezTo>
                            <a:pt x="1905" y="8946"/>
                            <a:pt x="0" y="7994"/>
                            <a:pt x="0" y="6089"/>
                          </a:cubicBezTo>
                          <a:cubicBezTo>
                            <a:pt x="0" y="4184"/>
                            <a:pt x="1905" y="1326"/>
                            <a:pt x="3810" y="374"/>
                          </a:cubicBezTo>
                          <a:cubicBezTo>
                            <a:pt x="5715" y="-579"/>
                            <a:pt x="7620" y="374"/>
                            <a:pt x="7620" y="2279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7" name="Freeform: Shape 2756">
                      <a:extLst>
                        <a:ext uri="{FF2B5EF4-FFF2-40B4-BE49-F238E27FC236}">
                          <a16:creationId xmlns:a16="http://schemas.microsoft.com/office/drawing/2014/main" xmlns="" id="{0BCCCD01-AD1C-40F8-8EBE-0FED5C9C2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427" y="4546758"/>
                      <a:ext cx="51434" cy="37147"/>
                    </a:xfrm>
                    <a:custGeom>
                      <a:avLst/>
                      <a:gdLst>
                        <a:gd name="connsiteX0" fmla="*/ 27622 w 51434"/>
                        <a:gd name="connsiteY0" fmla="*/ 4763 h 37147"/>
                        <a:gd name="connsiteX1" fmla="*/ 47625 w 51434"/>
                        <a:gd name="connsiteY1" fmla="*/ 10478 h 37147"/>
                        <a:gd name="connsiteX2" fmla="*/ 51435 w 51434"/>
                        <a:gd name="connsiteY2" fmla="*/ 7620 h 37147"/>
                        <a:gd name="connsiteX3" fmla="*/ 25717 w 51434"/>
                        <a:gd name="connsiteY3" fmla="*/ 0 h 37147"/>
                        <a:gd name="connsiteX4" fmla="*/ 0 w 51434"/>
                        <a:gd name="connsiteY4" fmla="*/ 37148 h 37147"/>
                        <a:gd name="connsiteX5" fmla="*/ 7620 w 51434"/>
                        <a:gd name="connsiteY5" fmla="*/ 33338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7147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7148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1E9E3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8" name="Freeform: Shape 2757">
                      <a:extLst>
                        <a:ext uri="{FF2B5EF4-FFF2-40B4-BE49-F238E27FC236}">
                          <a16:creationId xmlns:a16="http://schemas.microsoft.com/office/drawing/2014/main" xmlns="" id="{381729A1-7FB8-424F-B7CF-B7212765BB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496276"/>
                      <a:ext cx="113347" cy="87630"/>
                    </a:xfrm>
                    <a:custGeom>
                      <a:avLst/>
                      <a:gdLst>
                        <a:gd name="connsiteX0" fmla="*/ 113347 w 113347"/>
                        <a:gd name="connsiteY0" fmla="*/ 50482 h 87630"/>
                        <a:gd name="connsiteX1" fmla="*/ 87630 w 113347"/>
                        <a:gd name="connsiteY1" fmla="*/ 87630 h 87630"/>
                        <a:gd name="connsiteX2" fmla="*/ 0 w 113347"/>
                        <a:gd name="connsiteY2" fmla="*/ 37147 h 87630"/>
                        <a:gd name="connsiteX3" fmla="*/ 25717 w 113347"/>
                        <a:gd name="connsiteY3" fmla="*/ 0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87630">
                          <a:moveTo>
                            <a:pt x="113347" y="50482"/>
                          </a:moveTo>
                          <a:lnTo>
                            <a:pt x="87630" y="87630"/>
                          </a:lnTo>
                          <a:lnTo>
                            <a:pt x="0" y="37147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9" name="Freeform: Shape 2758">
                      <a:extLst>
                        <a:ext uri="{FF2B5EF4-FFF2-40B4-BE49-F238E27FC236}">
                          <a16:creationId xmlns:a16="http://schemas.microsoft.com/office/drawing/2014/main" xmlns="" id="{BEC424BF-86E9-4B06-B55A-0C7EF84DC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9514" y="4496276"/>
                      <a:ext cx="113347" cy="58102"/>
                    </a:xfrm>
                    <a:custGeom>
                      <a:avLst/>
                      <a:gdLst>
                        <a:gd name="connsiteX0" fmla="*/ 87630 w 113347"/>
                        <a:gd name="connsiteY0" fmla="*/ 50482 h 58102"/>
                        <a:gd name="connsiteX1" fmla="*/ 113347 w 113347"/>
                        <a:gd name="connsiteY1" fmla="*/ 58103 h 58102"/>
                        <a:gd name="connsiteX2" fmla="*/ 25717 w 113347"/>
                        <a:gd name="connsiteY2" fmla="*/ 7620 h 58102"/>
                        <a:gd name="connsiteX3" fmla="*/ 0 w 113347"/>
                        <a:gd name="connsiteY3" fmla="*/ 0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58102">
                          <a:moveTo>
                            <a:pt x="87630" y="50482"/>
                          </a:moveTo>
                          <a:lnTo>
                            <a:pt x="113347" y="58103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74" name="Graphic 7">
                  <a:extLst>
                    <a:ext uri="{FF2B5EF4-FFF2-40B4-BE49-F238E27FC236}">
                      <a16:creationId xmlns:a16="http://schemas.microsoft.com/office/drawing/2014/main" xmlns="" id="{4DC309B3-DB94-4C7F-AD86-A76CA5C27F6A}"/>
                    </a:ext>
                  </a:extLst>
                </p:cNvPr>
                <p:cNvGrpSpPr/>
                <p:nvPr/>
              </p:nvGrpSpPr>
              <p:grpSpPr>
                <a:xfrm>
                  <a:off x="8716664" y="4550568"/>
                  <a:ext cx="71437" cy="194309"/>
                  <a:chOff x="8716664" y="4550568"/>
                  <a:chExt cx="71437" cy="194309"/>
                </a:xfrm>
              </p:grpSpPr>
              <p:grpSp>
                <p:nvGrpSpPr>
                  <p:cNvPr id="2743" name="Graphic 7">
                    <a:extLst>
                      <a:ext uri="{FF2B5EF4-FFF2-40B4-BE49-F238E27FC236}">
                        <a16:creationId xmlns:a16="http://schemas.microsoft.com/office/drawing/2014/main" xmlns="" id="{BB4F5D59-D51F-4641-8E0F-6D3B1F0434C9}"/>
                      </a:ext>
                    </a:extLst>
                  </p:cNvPr>
                  <p:cNvGrpSpPr/>
                  <p:nvPr/>
                </p:nvGrpSpPr>
                <p:grpSpPr>
                  <a:xfrm>
                    <a:off x="8716664" y="4680108"/>
                    <a:ext cx="71437" cy="64770"/>
                    <a:chOff x="8716664" y="4680108"/>
                    <a:chExt cx="71437" cy="64770"/>
                  </a:xfrm>
                </p:grpSpPr>
                <p:sp>
                  <p:nvSpPr>
                    <p:cNvPr id="2750" name="Freeform: Shape 2749">
                      <a:extLst>
                        <a:ext uri="{FF2B5EF4-FFF2-40B4-BE49-F238E27FC236}">
                          <a16:creationId xmlns:a16="http://schemas.microsoft.com/office/drawing/2014/main" xmlns="" id="{704F7080-AFE9-429E-BF80-9626CE5EC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703920"/>
                      <a:ext cx="30479" cy="40957"/>
                    </a:xfrm>
                    <a:custGeom>
                      <a:avLst/>
                      <a:gdLst>
                        <a:gd name="connsiteX0" fmla="*/ 30480 w 30479"/>
                        <a:gd name="connsiteY0" fmla="*/ 40958 h 40957"/>
                        <a:gd name="connsiteX1" fmla="*/ 0 w 30479"/>
                        <a:gd name="connsiteY1" fmla="*/ 23813 h 40957"/>
                        <a:gd name="connsiteX2" fmla="*/ 0 w 30479"/>
                        <a:gd name="connsiteY2" fmla="*/ 0 h 40957"/>
                        <a:gd name="connsiteX3" fmla="*/ 30480 w 30479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0957">
                          <a:moveTo>
                            <a:pt x="30480" y="40958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1" name="Freeform: Shape 2750">
                      <a:extLst>
                        <a:ext uri="{FF2B5EF4-FFF2-40B4-BE49-F238E27FC236}">
                          <a16:creationId xmlns:a16="http://schemas.microsoft.com/office/drawing/2014/main" xmlns="" id="{627CA675-8D8C-4732-A105-0945A82A6E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7144" y="4697253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52" name="Freeform: Shape 2751">
                      <a:extLst>
                        <a:ext uri="{FF2B5EF4-FFF2-40B4-BE49-F238E27FC236}">
                          <a16:creationId xmlns:a16="http://schemas.microsoft.com/office/drawing/2014/main" xmlns="" id="{4DDD5795-C044-4622-9A6B-247BFAF5F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680108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30480 w 71437"/>
                        <a:gd name="connsiteY3" fmla="*/ 4095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0480" y="40958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44" name="Graphic 7">
                    <a:extLst>
                      <a:ext uri="{FF2B5EF4-FFF2-40B4-BE49-F238E27FC236}">
                        <a16:creationId xmlns:a16="http://schemas.microsoft.com/office/drawing/2014/main" xmlns="" id="{562876E5-D8C1-483F-BAC8-29BEF5E49210}"/>
                      </a:ext>
                    </a:extLst>
                  </p:cNvPr>
                  <p:cNvGrpSpPr/>
                  <p:nvPr/>
                </p:nvGrpSpPr>
                <p:grpSpPr>
                  <a:xfrm>
                    <a:off x="8724284" y="4550568"/>
                    <a:ext cx="54292" cy="164782"/>
                    <a:chOff x="8724284" y="4550568"/>
                    <a:chExt cx="54292" cy="164782"/>
                  </a:xfrm>
                </p:grpSpPr>
                <p:sp>
                  <p:nvSpPr>
                    <p:cNvPr id="2745" name="Freeform: Shape 2744">
                      <a:extLst>
                        <a:ext uri="{FF2B5EF4-FFF2-40B4-BE49-F238E27FC236}">
                          <a16:creationId xmlns:a16="http://schemas.microsoft.com/office/drawing/2014/main" xmlns="" id="{C681F8AF-D02A-48C1-BA3C-33E342D886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6961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2 h 145732"/>
                        <a:gd name="connsiteX1" fmla="*/ 0 w 20954"/>
                        <a:gd name="connsiteY1" fmla="*/ 134302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2382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2"/>
                          </a:moveTo>
                          <a:lnTo>
                            <a:pt x="0" y="134302"/>
                          </a:lnTo>
                          <a:lnTo>
                            <a:pt x="0" y="0"/>
                          </a:lnTo>
                          <a:lnTo>
                            <a:pt x="20955" y="12382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6" name="Freeform: Shape 2745">
                      <a:extLst>
                        <a:ext uri="{FF2B5EF4-FFF2-40B4-BE49-F238E27FC236}">
                          <a16:creationId xmlns:a16="http://schemas.microsoft.com/office/drawing/2014/main" xmlns="" id="{7E74B23E-9A19-4ED3-AB1F-AD5C8FFCC6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7141" y="4603908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762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762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7" name="Freeform: Shape 2746">
                      <a:extLst>
                        <a:ext uri="{FF2B5EF4-FFF2-40B4-BE49-F238E27FC236}">
                          <a16:creationId xmlns:a16="http://schemas.microsoft.com/office/drawing/2014/main" xmlns="" id="{95062CB9-026B-4862-8F53-6D5DC1074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606766"/>
                      <a:ext cx="12382" cy="88582"/>
                    </a:xfrm>
                    <a:custGeom>
                      <a:avLst/>
                      <a:gdLst>
                        <a:gd name="connsiteX0" fmla="*/ 12383 w 12382"/>
                        <a:gd name="connsiteY0" fmla="*/ 88582 h 88582"/>
                        <a:gd name="connsiteX1" fmla="*/ 0 w 12382"/>
                        <a:gd name="connsiteY1" fmla="*/ 81915 h 88582"/>
                        <a:gd name="connsiteX2" fmla="*/ 0 w 12382"/>
                        <a:gd name="connsiteY2" fmla="*/ 0 h 88582"/>
                        <a:gd name="connsiteX3" fmla="*/ 12383 w 12382"/>
                        <a:gd name="connsiteY3" fmla="*/ 6667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8582">
                          <a:moveTo>
                            <a:pt x="12383" y="88582"/>
                          </a:moveTo>
                          <a:lnTo>
                            <a:pt x="0" y="8191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8" name="Freeform: Shape 2747">
                      <a:extLst>
                        <a:ext uri="{FF2B5EF4-FFF2-40B4-BE49-F238E27FC236}">
                          <a16:creationId xmlns:a16="http://schemas.microsoft.com/office/drawing/2014/main" xmlns="" id="{DDE7993B-3CFA-433F-A52B-E19D7C1B80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61998"/>
                      <a:ext cx="33337" cy="153352"/>
                    </a:xfrm>
                    <a:custGeom>
                      <a:avLst/>
                      <a:gdLst>
                        <a:gd name="connsiteX0" fmla="*/ 0 w 33337"/>
                        <a:gd name="connsiteY0" fmla="*/ 153353 h 153352"/>
                        <a:gd name="connsiteX1" fmla="*/ 33338 w 33337"/>
                        <a:gd name="connsiteY1" fmla="*/ 134303 h 153352"/>
                        <a:gd name="connsiteX2" fmla="*/ 33338 w 33337"/>
                        <a:gd name="connsiteY2" fmla="*/ 0 h 153352"/>
                        <a:gd name="connsiteX3" fmla="*/ 0 w 33337"/>
                        <a:gd name="connsiteY3" fmla="*/ 20003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153352">
                          <a:moveTo>
                            <a:pt x="0" y="153353"/>
                          </a:moveTo>
                          <a:lnTo>
                            <a:pt x="33338" y="134303"/>
                          </a:lnTo>
                          <a:lnTo>
                            <a:pt x="33338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9" name="Freeform: Shape 2748">
                      <a:extLst>
                        <a:ext uri="{FF2B5EF4-FFF2-40B4-BE49-F238E27FC236}">
                          <a16:creationId xmlns:a16="http://schemas.microsoft.com/office/drawing/2014/main" xmlns="" id="{C375E598-1E0E-484F-8D15-941671DAD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5056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19050 h 31432"/>
                        <a:gd name="connsiteX3" fmla="*/ 20955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19050"/>
                          </a:lnTo>
                          <a:lnTo>
                            <a:pt x="20955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75" name="Graphic 7">
                  <a:extLst>
                    <a:ext uri="{FF2B5EF4-FFF2-40B4-BE49-F238E27FC236}">
                      <a16:creationId xmlns:a16="http://schemas.microsoft.com/office/drawing/2014/main" xmlns="" id="{40BB440D-811B-4E40-9FAC-47FB47F77A70}"/>
                    </a:ext>
                  </a:extLst>
                </p:cNvPr>
                <p:cNvGrpSpPr/>
                <p:nvPr/>
              </p:nvGrpSpPr>
              <p:grpSpPr>
                <a:xfrm>
                  <a:off x="8756669" y="4590573"/>
                  <a:ext cx="75247" cy="148590"/>
                  <a:chOff x="8756669" y="4590573"/>
                  <a:chExt cx="75247" cy="148590"/>
                </a:xfrm>
              </p:grpSpPr>
              <p:sp>
                <p:nvSpPr>
                  <p:cNvPr id="2734" name="Freeform: Shape 2733">
                    <a:extLst>
                      <a:ext uri="{FF2B5EF4-FFF2-40B4-BE49-F238E27FC236}">
                        <a16:creationId xmlns:a16="http://schemas.microsoft.com/office/drawing/2014/main" xmlns="" id="{4C2D175D-FD43-4898-AEA7-5C89228038E9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47479" cy="68580"/>
                  </a:xfrm>
                  <a:custGeom>
                    <a:avLst/>
                    <a:gdLst>
                      <a:gd name="connsiteX0" fmla="*/ 0 w 47479"/>
                      <a:gd name="connsiteY0" fmla="*/ 68580 h 68580"/>
                      <a:gd name="connsiteX1" fmla="*/ 12383 w 47479"/>
                      <a:gd name="connsiteY1" fmla="*/ 60960 h 68580"/>
                      <a:gd name="connsiteX2" fmla="*/ 12383 w 47479"/>
                      <a:gd name="connsiteY2" fmla="*/ 60960 h 68580"/>
                      <a:gd name="connsiteX3" fmla="*/ 12383 w 47479"/>
                      <a:gd name="connsiteY3" fmla="*/ 60960 h 68580"/>
                      <a:gd name="connsiteX4" fmla="*/ 43815 w 47479"/>
                      <a:gd name="connsiteY4" fmla="*/ 36195 h 68580"/>
                      <a:gd name="connsiteX5" fmla="*/ 12383 w 47479"/>
                      <a:gd name="connsiteY5" fmla="*/ 0 h 68580"/>
                      <a:gd name="connsiteX6" fmla="*/ 0 w 47479"/>
                      <a:gd name="connsiteY6" fmla="*/ 7620 h 68580"/>
                      <a:gd name="connsiteX7" fmla="*/ 0 w 47479"/>
                      <a:gd name="connsiteY7" fmla="*/ 68580 h 6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479" h="68580">
                        <a:moveTo>
                          <a:pt x="0" y="68580"/>
                        </a:moveTo>
                        <a:lnTo>
                          <a:pt x="12383" y="60960"/>
                        </a:lnTo>
                        <a:lnTo>
                          <a:pt x="12383" y="60960"/>
                        </a:lnTo>
                        <a:lnTo>
                          <a:pt x="12383" y="60960"/>
                        </a:lnTo>
                        <a:cubicBezTo>
                          <a:pt x="12383" y="37147"/>
                          <a:pt x="26670" y="26670"/>
                          <a:pt x="43815" y="36195"/>
                        </a:cubicBezTo>
                        <a:cubicBezTo>
                          <a:pt x="60960" y="45720"/>
                          <a:pt x="12383" y="0"/>
                          <a:pt x="12383" y="0"/>
                        </a:cubicBezTo>
                        <a:lnTo>
                          <a:pt x="0" y="7620"/>
                        </a:lnTo>
                        <a:lnTo>
                          <a:pt x="0" y="68580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35" name="Graphic 7">
                    <a:extLst>
                      <a:ext uri="{FF2B5EF4-FFF2-40B4-BE49-F238E27FC236}">
                        <a16:creationId xmlns:a16="http://schemas.microsoft.com/office/drawing/2014/main" xmlns="" id="{53A2BAD9-AA0F-467A-A989-FEE29B220DF9}"/>
                      </a:ext>
                    </a:extLst>
                  </p:cNvPr>
                  <p:cNvGrpSpPr/>
                  <p:nvPr/>
                </p:nvGrpSpPr>
                <p:grpSpPr>
                  <a:xfrm>
                    <a:off x="8759527" y="4623865"/>
                    <a:ext cx="70655" cy="115297"/>
                    <a:chOff x="8759527" y="4623865"/>
                    <a:chExt cx="70655" cy="115297"/>
                  </a:xfrm>
                </p:grpSpPr>
                <p:sp>
                  <p:nvSpPr>
                    <p:cNvPr id="2741" name="Freeform: Shape 2740">
                      <a:extLst>
                        <a:ext uri="{FF2B5EF4-FFF2-40B4-BE49-F238E27FC236}">
                          <a16:creationId xmlns:a16="http://schemas.microsoft.com/office/drawing/2014/main" xmlns="" id="{9095C71B-96AA-4263-93A9-C0C74DF84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1432" y="4623865"/>
                      <a:ext cx="68750" cy="114345"/>
                    </a:xfrm>
                    <a:custGeom>
                      <a:avLst/>
                      <a:gdLst>
                        <a:gd name="connsiteX0" fmla="*/ 38100 w 68750"/>
                        <a:gd name="connsiteY0" fmla="*/ 3855 h 114345"/>
                        <a:gd name="connsiteX1" fmla="*/ 18097 w 68750"/>
                        <a:gd name="connsiteY1" fmla="*/ 1950 h 114345"/>
                        <a:gd name="connsiteX2" fmla="*/ 18097 w 68750"/>
                        <a:gd name="connsiteY2" fmla="*/ 1950 h 114345"/>
                        <a:gd name="connsiteX3" fmla="*/ 18097 w 68750"/>
                        <a:gd name="connsiteY3" fmla="*/ 1950 h 114345"/>
                        <a:gd name="connsiteX4" fmla="*/ 7620 w 68750"/>
                        <a:gd name="connsiteY4" fmla="*/ 7665 h 114345"/>
                        <a:gd name="connsiteX5" fmla="*/ 0 w 68750"/>
                        <a:gd name="connsiteY5" fmla="*/ 30525 h 114345"/>
                        <a:gd name="connsiteX6" fmla="*/ 0 w 68750"/>
                        <a:gd name="connsiteY6" fmla="*/ 81960 h 114345"/>
                        <a:gd name="connsiteX7" fmla="*/ 2858 w 68750"/>
                        <a:gd name="connsiteY7" fmla="*/ 85770 h 114345"/>
                        <a:gd name="connsiteX8" fmla="*/ 11430 w 68750"/>
                        <a:gd name="connsiteY8" fmla="*/ 81008 h 114345"/>
                        <a:gd name="connsiteX9" fmla="*/ 11430 w 68750"/>
                        <a:gd name="connsiteY9" fmla="*/ 32430 h 114345"/>
                        <a:gd name="connsiteX10" fmla="*/ 19050 w 68750"/>
                        <a:gd name="connsiteY10" fmla="*/ 9570 h 114345"/>
                        <a:gd name="connsiteX11" fmla="*/ 34290 w 68750"/>
                        <a:gd name="connsiteY11" fmla="*/ 17190 h 114345"/>
                        <a:gd name="connsiteX12" fmla="*/ 58103 w 68750"/>
                        <a:gd name="connsiteY12" fmla="*/ 67673 h 114345"/>
                        <a:gd name="connsiteX13" fmla="*/ 60008 w 68750"/>
                        <a:gd name="connsiteY13" fmla="*/ 114345 h 114345"/>
                        <a:gd name="connsiteX14" fmla="*/ 68580 w 68750"/>
                        <a:gd name="connsiteY14" fmla="*/ 109583 h 114345"/>
                        <a:gd name="connsiteX15" fmla="*/ 68580 w 68750"/>
                        <a:gd name="connsiteY15" fmla="*/ 64815 h 114345"/>
                        <a:gd name="connsiteX16" fmla="*/ 38100 w 68750"/>
                        <a:gd name="connsiteY16" fmla="*/ 3855 h 114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8750" h="114345">
                          <a:moveTo>
                            <a:pt x="38100" y="3855"/>
                          </a:moveTo>
                          <a:cubicBezTo>
                            <a:pt x="30480" y="-907"/>
                            <a:pt x="23813" y="-907"/>
                            <a:pt x="18097" y="1950"/>
                          </a:cubicBezTo>
                          <a:lnTo>
                            <a:pt x="18097" y="1950"/>
                          </a:lnTo>
                          <a:lnTo>
                            <a:pt x="18097" y="1950"/>
                          </a:lnTo>
                          <a:cubicBezTo>
                            <a:pt x="18097" y="1950"/>
                            <a:pt x="7620" y="7665"/>
                            <a:pt x="7620" y="7665"/>
                          </a:cubicBezTo>
                          <a:lnTo>
                            <a:pt x="0" y="30525"/>
                          </a:lnTo>
                          <a:lnTo>
                            <a:pt x="0" y="81960"/>
                          </a:lnTo>
                          <a:lnTo>
                            <a:pt x="2858" y="85770"/>
                          </a:lnTo>
                          <a:lnTo>
                            <a:pt x="11430" y="81008"/>
                          </a:lnTo>
                          <a:lnTo>
                            <a:pt x="11430" y="32430"/>
                          </a:lnTo>
                          <a:cubicBezTo>
                            <a:pt x="11430" y="21000"/>
                            <a:pt x="14288" y="12428"/>
                            <a:pt x="19050" y="9570"/>
                          </a:cubicBezTo>
                          <a:cubicBezTo>
                            <a:pt x="22860" y="6713"/>
                            <a:pt x="25717" y="12428"/>
                            <a:pt x="34290" y="17190"/>
                          </a:cubicBezTo>
                          <a:cubicBezTo>
                            <a:pt x="48578" y="25763"/>
                            <a:pt x="58103" y="48623"/>
                            <a:pt x="58103" y="67673"/>
                          </a:cubicBezTo>
                          <a:lnTo>
                            <a:pt x="60008" y="114345"/>
                          </a:lnTo>
                          <a:lnTo>
                            <a:pt x="68580" y="109583"/>
                          </a:lnTo>
                          <a:lnTo>
                            <a:pt x="68580" y="64815"/>
                          </a:lnTo>
                          <a:cubicBezTo>
                            <a:pt x="70485" y="41003"/>
                            <a:pt x="56197" y="13380"/>
                            <a:pt x="38100" y="385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42" name="Freeform: Shape 2741">
                      <a:extLst>
                        <a:ext uri="{FF2B5EF4-FFF2-40B4-BE49-F238E27FC236}">
                          <a16:creationId xmlns:a16="http://schemas.microsoft.com/office/drawing/2014/main" xmlns="" id="{81994CBD-DF5C-400E-8739-8D9E5518DD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9527" y="4629536"/>
                      <a:ext cx="62864" cy="109627"/>
                    </a:xfrm>
                    <a:custGeom>
                      <a:avLst/>
                      <a:gdLst>
                        <a:gd name="connsiteX0" fmla="*/ 5715 w 62864"/>
                        <a:gd name="connsiteY0" fmla="*/ 81052 h 109627"/>
                        <a:gd name="connsiteX1" fmla="*/ 5715 w 62864"/>
                        <a:gd name="connsiteY1" fmla="*/ 32475 h 109627"/>
                        <a:gd name="connsiteX2" fmla="*/ 31433 w 62864"/>
                        <a:gd name="connsiteY2" fmla="*/ 12472 h 109627"/>
                        <a:gd name="connsiteX3" fmla="*/ 57150 w 62864"/>
                        <a:gd name="connsiteY3" fmla="*/ 62955 h 109627"/>
                        <a:gd name="connsiteX4" fmla="*/ 57150 w 62864"/>
                        <a:gd name="connsiteY4" fmla="*/ 105817 h 109627"/>
                        <a:gd name="connsiteX5" fmla="*/ 62865 w 62864"/>
                        <a:gd name="connsiteY5" fmla="*/ 109627 h 109627"/>
                        <a:gd name="connsiteX6" fmla="*/ 62865 w 62864"/>
                        <a:gd name="connsiteY6" fmla="*/ 64860 h 109627"/>
                        <a:gd name="connsiteX7" fmla="*/ 31433 w 62864"/>
                        <a:gd name="connsiteY7" fmla="*/ 3900 h 109627"/>
                        <a:gd name="connsiteX8" fmla="*/ 0 w 62864"/>
                        <a:gd name="connsiteY8" fmla="*/ 28665 h 109627"/>
                        <a:gd name="connsiteX9" fmla="*/ 0 w 62864"/>
                        <a:gd name="connsiteY9" fmla="*/ 78195 h 109627"/>
                        <a:gd name="connsiteX10" fmla="*/ 5715 w 62864"/>
                        <a:gd name="connsiteY10" fmla="*/ 81052 h 109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864" h="109627">
                          <a:moveTo>
                            <a:pt x="5715" y="81052"/>
                          </a:moveTo>
                          <a:lnTo>
                            <a:pt x="5715" y="32475"/>
                          </a:lnTo>
                          <a:cubicBezTo>
                            <a:pt x="5715" y="13425"/>
                            <a:pt x="13335" y="1042"/>
                            <a:pt x="31433" y="12472"/>
                          </a:cubicBezTo>
                          <a:cubicBezTo>
                            <a:pt x="45720" y="21045"/>
                            <a:pt x="57150" y="42952"/>
                            <a:pt x="57150" y="62955"/>
                          </a:cubicBezTo>
                          <a:lnTo>
                            <a:pt x="57150" y="105817"/>
                          </a:lnTo>
                          <a:lnTo>
                            <a:pt x="62865" y="109627"/>
                          </a:lnTo>
                          <a:lnTo>
                            <a:pt x="62865" y="64860"/>
                          </a:lnTo>
                          <a:cubicBezTo>
                            <a:pt x="62865" y="41047"/>
                            <a:pt x="48577" y="13425"/>
                            <a:pt x="31433" y="3900"/>
                          </a:cubicBezTo>
                          <a:cubicBezTo>
                            <a:pt x="14288" y="-6578"/>
                            <a:pt x="0" y="4852"/>
                            <a:pt x="0" y="28665"/>
                          </a:cubicBezTo>
                          <a:lnTo>
                            <a:pt x="0" y="78195"/>
                          </a:lnTo>
                          <a:lnTo>
                            <a:pt x="5715" y="81052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36" name="Freeform: Shape 2735">
                    <a:extLst>
                      <a:ext uri="{FF2B5EF4-FFF2-40B4-BE49-F238E27FC236}">
                        <a16:creationId xmlns:a16="http://schemas.microsoft.com/office/drawing/2014/main" xmlns="" id="{9BBE1A24-6DAD-4F23-8F89-618B5F0DDEB9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8193"/>
                    <a:ext cx="62865" cy="97154"/>
                  </a:xfrm>
                  <a:custGeom>
                    <a:avLst/>
                    <a:gdLst>
                      <a:gd name="connsiteX0" fmla="*/ 0 w 62865"/>
                      <a:gd name="connsiteY0" fmla="*/ 0 h 97154"/>
                      <a:gd name="connsiteX1" fmla="*/ 0 w 62865"/>
                      <a:gd name="connsiteY1" fmla="*/ 60960 h 97154"/>
                      <a:gd name="connsiteX2" fmla="*/ 0 w 62865"/>
                      <a:gd name="connsiteY2" fmla="*/ 60960 h 97154"/>
                      <a:gd name="connsiteX3" fmla="*/ 0 w 62865"/>
                      <a:gd name="connsiteY3" fmla="*/ 60960 h 97154"/>
                      <a:gd name="connsiteX4" fmla="*/ 31433 w 62865"/>
                      <a:gd name="connsiteY4" fmla="*/ 36195 h 97154"/>
                      <a:gd name="connsiteX5" fmla="*/ 62865 w 62865"/>
                      <a:gd name="connsiteY5" fmla="*/ 97155 h 97154"/>
                      <a:gd name="connsiteX6" fmla="*/ 62865 w 62865"/>
                      <a:gd name="connsiteY6" fmla="*/ 97155 h 97154"/>
                      <a:gd name="connsiteX7" fmla="*/ 62865 w 62865"/>
                      <a:gd name="connsiteY7" fmla="*/ 36195 h 97154"/>
                      <a:gd name="connsiteX8" fmla="*/ 0 w 62865"/>
                      <a:gd name="connsiteY8" fmla="*/ 0 h 97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65" h="97154">
                        <a:moveTo>
                          <a:pt x="0" y="0"/>
                        </a:moveTo>
                        <a:lnTo>
                          <a:pt x="0" y="60960"/>
                        </a:lnTo>
                        <a:lnTo>
                          <a:pt x="0" y="60960"/>
                        </a:lnTo>
                        <a:lnTo>
                          <a:pt x="0" y="60960"/>
                        </a:lnTo>
                        <a:cubicBezTo>
                          <a:pt x="0" y="37147"/>
                          <a:pt x="14288" y="26670"/>
                          <a:pt x="31433" y="36195"/>
                        </a:cubicBezTo>
                        <a:cubicBezTo>
                          <a:pt x="48578" y="45720"/>
                          <a:pt x="62865" y="73342"/>
                          <a:pt x="62865" y="97155"/>
                        </a:cubicBezTo>
                        <a:lnTo>
                          <a:pt x="62865" y="97155"/>
                        </a:lnTo>
                        <a:lnTo>
                          <a:pt x="62865" y="361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7" name="Freeform: Shape 2736">
                    <a:extLst>
                      <a:ext uri="{FF2B5EF4-FFF2-40B4-BE49-F238E27FC236}">
                        <a16:creationId xmlns:a16="http://schemas.microsoft.com/office/drawing/2014/main" xmlns="" id="{03CAFA9F-8BC3-491F-965B-EE9348BC3FCC}"/>
                      </a:ext>
                    </a:extLst>
                  </p:cNvPr>
                  <p:cNvSpPr/>
                  <p:nvPr/>
                </p:nvSpPr>
                <p:spPr>
                  <a:xfrm>
                    <a:off x="8770957" y="4609623"/>
                    <a:ext cx="32384" cy="31432"/>
                  </a:xfrm>
                  <a:custGeom>
                    <a:avLst/>
                    <a:gdLst>
                      <a:gd name="connsiteX0" fmla="*/ 32385 w 32384"/>
                      <a:gd name="connsiteY0" fmla="*/ 31433 h 31432"/>
                      <a:gd name="connsiteX1" fmla="*/ 0 w 32384"/>
                      <a:gd name="connsiteY1" fmla="*/ 12383 h 31432"/>
                      <a:gd name="connsiteX2" fmla="*/ 0 w 32384"/>
                      <a:gd name="connsiteY2" fmla="*/ 0 h 31432"/>
                      <a:gd name="connsiteX3" fmla="*/ 32385 w 32384"/>
                      <a:gd name="connsiteY3" fmla="*/ 1905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84" h="31432">
                        <a:moveTo>
                          <a:pt x="32385" y="3143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32385" y="1905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8" name="Freeform: Shape 2737">
                    <a:extLst>
                      <a:ext uri="{FF2B5EF4-FFF2-40B4-BE49-F238E27FC236}">
                        <a16:creationId xmlns:a16="http://schemas.microsoft.com/office/drawing/2014/main" xmlns="" id="{AB48DC6A-70BF-45E9-BFAA-B1FCE704218E}"/>
                      </a:ext>
                    </a:extLst>
                  </p:cNvPr>
                  <p:cNvSpPr/>
                  <p:nvPr/>
                </p:nvSpPr>
                <p:spPr>
                  <a:xfrm>
                    <a:off x="8771909" y="4611528"/>
                    <a:ext cx="29527" cy="27622"/>
                  </a:xfrm>
                  <a:custGeom>
                    <a:avLst/>
                    <a:gdLst>
                      <a:gd name="connsiteX0" fmla="*/ 29527 w 29527"/>
                      <a:gd name="connsiteY0" fmla="*/ 27622 h 27622"/>
                      <a:gd name="connsiteX1" fmla="*/ 0 w 29527"/>
                      <a:gd name="connsiteY1" fmla="*/ 10478 h 27622"/>
                      <a:gd name="connsiteX2" fmla="*/ 0 w 29527"/>
                      <a:gd name="connsiteY2" fmla="*/ 0 h 27622"/>
                      <a:gd name="connsiteX3" fmla="*/ 29527 w 29527"/>
                      <a:gd name="connsiteY3" fmla="*/ 17145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" h="27622">
                        <a:moveTo>
                          <a:pt x="29527" y="27622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9527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9" name="Freeform: Shape 2738">
                    <a:extLst>
                      <a:ext uri="{FF2B5EF4-FFF2-40B4-BE49-F238E27FC236}">
                        <a16:creationId xmlns:a16="http://schemas.microsoft.com/office/drawing/2014/main" xmlns="" id="{F4C05F85-E1C9-45AC-8504-9BAFF4D0D7D6}"/>
                      </a:ext>
                    </a:extLst>
                  </p:cNvPr>
                  <p:cNvSpPr/>
                  <p:nvPr/>
                </p:nvSpPr>
                <p:spPr>
                  <a:xfrm>
                    <a:off x="8818582" y="4626768"/>
                    <a:ext cx="13334" cy="67627"/>
                  </a:xfrm>
                  <a:custGeom>
                    <a:avLst/>
                    <a:gdLst>
                      <a:gd name="connsiteX0" fmla="*/ 0 w 13334"/>
                      <a:gd name="connsiteY0" fmla="*/ 67627 h 67627"/>
                      <a:gd name="connsiteX1" fmla="*/ 13335 w 13334"/>
                      <a:gd name="connsiteY1" fmla="*/ 60960 h 67627"/>
                      <a:gd name="connsiteX2" fmla="*/ 13335 w 13334"/>
                      <a:gd name="connsiteY2" fmla="*/ 0 h 67627"/>
                      <a:gd name="connsiteX3" fmla="*/ 0 w 13334"/>
                      <a:gd name="connsiteY3" fmla="*/ 762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67627">
                        <a:moveTo>
                          <a:pt x="0" y="67627"/>
                        </a:moveTo>
                        <a:lnTo>
                          <a:pt x="13335" y="60960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0" name="Freeform: Shape 2739">
                    <a:extLst>
                      <a:ext uri="{FF2B5EF4-FFF2-40B4-BE49-F238E27FC236}">
                        <a16:creationId xmlns:a16="http://schemas.microsoft.com/office/drawing/2014/main" xmlns="" id="{7933A7CD-806C-4C51-B642-9B80CE38ED31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75247" cy="43815"/>
                  </a:xfrm>
                  <a:custGeom>
                    <a:avLst/>
                    <a:gdLst>
                      <a:gd name="connsiteX0" fmla="*/ 75247 w 75247"/>
                      <a:gd name="connsiteY0" fmla="*/ 36195 h 43815"/>
                      <a:gd name="connsiteX1" fmla="*/ 12383 w 75247"/>
                      <a:gd name="connsiteY1" fmla="*/ 0 h 43815"/>
                      <a:gd name="connsiteX2" fmla="*/ 0 w 75247"/>
                      <a:gd name="connsiteY2" fmla="*/ 7620 h 43815"/>
                      <a:gd name="connsiteX3" fmla="*/ 61913 w 75247"/>
                      <a:gd name="connsiteY3" fmla="*/ 43815 h 4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47" h="43815">
                        <a:moveTo>
                          <a:pt x="75247" y="36195"/>
                        </a:moveTo>
                        <a:lnTo>
                          <a:pt x="12383" y="0"/>
                        </a:lnTo>
                        <a:lnTo>
                          <a:pt x="0" y="7620"/>
                        </a:lnTo>
                        <a:lnTo>
                          <a:pt x="61913" y="4381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6" name="Graphic 7">
                  <a:extLst>
                    <a:ext uri="{FF2B5EF4-FFF2-40B4-BE49-F238E27FC236}">
                      <a16:creationId xmlns:a16="http://schemas.microsoft.com/office/drawing/2014/main" xmlns="" id="{50E47D9E-7E85-447B-9370-56C8B31EB5CD}"/>
                    </a:ext>
                  </a:extLst>
                </p:cNvPr>
                <p:cNvGrpSpPr/>
                <p:nvPr/>
              </p:nvGrpSpPr>
              <p:grpSpPr>
                <a:xfrm>
                  <a:off x="8800484" y="4599145"/>
                  <a:ext cx="71437" cy="194310"/>
                  <a:chOff x="8800484" y="4599145"/>
                  <a:chExt cx="71437" cy="194310"/>
                </a:xfrm>
              </p:grpSpPr>
              <p:grpSp>
                <p:nvGrpSpPr>
                  <p:cNvPr id="2724" name="Graphic 7">
                    <a:extLst>
                      <a:ext uri="{FF2B5EF4-FFF2-40B4-BE49-F238E27FC236}">
                        <a16:creationId xmlns:a16="http://schemas.microsoft.com/office/drawing/2014/main" xmlns="" id="{19BB3E6D-5F54-48E9-86E2-48279E5D3E9F}"/>
                      </a:ext>
                    </a:extLst>
                  </p:cNvPr>
                  <p:cNvGrpSpPr/>
                  <p:nvPr/>
                </p:nvGrpSpPr>
                <p:grpSpPr>
                  <a:xfrm>
                    <a:off x="8800484" y="4727733"/>
                    <a:ext cx="71437" cy="65722"/>
                    <a:chOff x="8800484" y="4727733"/>
                    <a:chExt cx="71437" cy="65722"/>
                  </a:xfrm>
                </p:grpSpPr>
                <p:sp>
                  <p:nvSpPr>
                    <p:cNvPr id="2731" name="Freeform: Shape 2730">
                      <a:extLst>
                        <a:ext uri="{FF2B5EF4-FFF2-40B4-BE49-F238E27FC236}">
                          <a16:creationId xmlns:a16="http://schemas.microsoft.com/office/drawing/2014/main" xmlns="" id="{B176CD8A-0635-496B-9473-83CD19193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51545"/>
                      <a:ext cx="30479" cy="41910"/>
                    </a:xfrm>
                    <a:custGeom>
                      <a:avLst/>
                      <a:gdLst>
                        <a:gd name="connsiteX0" fmla="*/ 30480 w 30479"/>
                        <a:gd name="connsiteY0" fmla="*/ 41910 h 41910"/>
                        <a:gd name="connsiteX1" fmla="*/ 0 w 30479"/>
                        <a:gd name="connsiteY1" fmla="*/ 23813 h 41910"/>
                        <a:gd name="connsiteX2" fmla="*/ 0 w 30479"/>
                        <a:gd name="connsiteY2" fmla="*/ 0 h 41910"/>
                        <a:gd name="connsiteX3" fmla="*/ 30480 w 30479"/>
                        <a:gd name="connsiteY3" fmla="*/ 18098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1910">
                          <a:moveTo>
                            <a:pt x="30480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809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2" name="Freeform: Shape 2731">
                      <a:extLst>
                        <a:ext uri="{FF2B5EF4-FFF2-40B4-BE49-F238E27FC236}">
                          <a16:creationId xmlns:a16="http://schemas.microsoft.com/office/drawing/2014/main" xmlns="" id="{779F426B-C5CA-46A9-AB04-81947096E8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964" y="4745831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3" name="Freeform: Shape 2732">
                      <a:extLst>
                        <a:ext uri="{FF2B5EF4-FFF2-40B4-BE49-F238E27FC236}">
                          <a16:creationId xmlns:a16="http://schemas.microsoft.com/office/drawing/2014/main" xmlns="" id="{8413CFCE-0C7E-4856-9C04-6942E57595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27733"/>
                      <a:ext cx="71437" cy="41910"/>
                    </a:xfrm>
                    <a:custGeom>
                      <a:avLst/>
                      <a:gdLst>
                        <a:gd name="connsiteX0" fmla="*/ 71438 w 71437"/>
                        <a:gd name="connsiteY0" fmla="*/ 18098 h 41910"/>
                        <a:gd name="connsiteX1" fmla="*/ 40957 w 71437"/>
                        <a:gd name="connsiteY1" fmla="*/ 0 h 41910"/>
                        <a:gd name="connsiteX2" fmla="*/ 0 w 71437"/>
                        <a:gd name="connsiteY2" fmla="*/ 23813 h 41910"/>
                        <a:gd name="connsiteX3" fmla="*/ 30480 w 71437"/>
                        <a:gd name="connsiteY3" fmla="*/ 41910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1910">
                          <a:moveTo>
                            <a:pt x="71438" y="18098"/>
                          </a:moveTo>
                          <a:lnTo>
                            <a:pt x="40957" y="0"/>
                          </a:lnTo>
                          <a:lnTo>
                            <a:pt x="0" y="23813"/>
                          </a:lnTo>
                          <a:lnTo>
                            <a:pt x="30480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25" name="Graphic 7">
                    <a:extLst>
                      <a:ext uri="{FF2B5EF4-FFF2-40B4-BE49-F238E27FC236}">
                        <a16:creationId xmlns:a16="http://schemas.microsoft.com/office/drawing/2014/main" xmlns="" id="{0C348634-4D9F-4083-A71D-73A8AC7E2A0E}"/>
                      </a:ext>
                    </a:extLst>
                  </p:cNvPr>
                  <p:cNvGrpSpPr/>
                  <p:nvPr/>
                </p:nvGrpSpPr>
                <p:grpSpPr>
                  <a:xfrm>
                    <a:off x="8809057" y="4599145"/>
                    <a:ext cx="55245" cy="165735"/>
                    <a:chOff x="8809057" y="4599145"/>
                    <a:chExt cx="55245" cy="165735"/>
                  </a:xfrm>
                </p:grpSpPr>
                <p:sp>
                  <p:nvSpPr>
                    <p:cNvPr id="2726" name="Freeform: Shape 2725">
                      <a:extLst>
                        <a:ext uri="{FF2B5EF4-FFF2-40B4-BE49-F238E27FC236}">
                          <a16:creationId xmlns:a16="http://schemas.microsoft.com/office/drawing/2014/main" xmlns="" id="{2D4A2D32-0581-4F9F-98C9-9D1B1F0F1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61914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3 h 145732"/>
                        <a:gd name="connsiteX1" fmla="*/ 0 w 20954"/>
                        <a:gd name="connsiteY1" fmla="*/ 133350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143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3"/>
                          </a:moveTo>
                          <a:lnTo>
                            <a:pt x="0" y="133350"/>
                          </a:lnTo>
                          <a:lnTo>
                            <a:pt x="0" y="0"/>
                          </a:lnTo>
                          <a:lnTo>
                            <a:pt x="20955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7" name="Freeform: Shape 2726">
                      <a:extLst>
                        <a:ext uri="{FF2B5EF4-FFF2-40B4-BE49-F238E27FC236}">
                          <a16:creationId xmlns:a16="http://schemas.microsoft.com/office/drawing/2014/main" xmlns="" id="{C8AE83E5-1E0B-4082-A162-E5905120E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2866" y="4652485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8572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8" name="Freeform: Shape 2727">
                      <a:extLst>
                        <a:ext uri="{FF2B5EF4-FFF2-40B4-BE49-F238E27FC236}">
                          <a16:creationId xmlns:a16="http://schemas.microsoft.com/office/drawing/2014/main" xmlns="" id="{5D3D8A8A-26BB-4048-BF3C-E57ABFE2DB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3819" y="4655343"/>
                      <a:ext cx="11429" cy="89534"/>
                    </a:xfrm>
                    <a:custGeom>
                      <a:avLst/>
                      <a:gdLst>
                        <a:gd name="connsiteX0" fmla="*/ 11430 w 11429"/>
                        <a:gd name="connsiteY0" fmla="*/ 89535 h 89534"/>
                        <a:gd name="connsiteX1" fmla="*/ 0 w 11429"/>
                        <a:gd name="connsiteY1" fmla="*/ 82867 h 89534"/>
                        <a:gd name="connsiteX2" fmla="*/ 0 w 11429"/>
                        <a:gd name="connsiteY2" fmla="*/ 0 h 89534"/>
                        <a:gd name="connsiteX3" fmla="*/ 11430 w 11429"/>
                        <a:gd name="connsiteY3" fmla="*/ 7620 h 8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429" h="89534">
                          <a:moveTo>
                            <a:pt x="11430" y="89535"/>
                          </a:moveTo>
                          <a:lnTo>
                            <a:pt x="0" y="82867"/>
                          </a:lnTo>
                          <a:lnTo>
                            <a:pt x="0" y="0"/>
                          </a:lnTo>
                          <a:lnTo>
                            <a:pt x="11430" y="76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9" name="Freeform: Shape 2728">
                      <a:extLst>
                        <a:ext uri="{FF2B5EF4-FFF2-40B4-BE49-F238E27FC236}">
                          <a16:creationId xmlns:a16="http://schemas.microsoft.com/office/drawing/2014/main" xmlns="" id="{38803472-5F08-497E-9A27-466BBC071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011" y="4611528"/>
                      <a:ext cx="34290" cy="153352"/>
                    </a:xfrm>
                    <a:custGeom>
                      <a:avLst/>
                      <a:gdLst>
                        <a:gd name="connsiteX0" fmla="*/ 0 w 34290"/>
                        <a:gd name="connsiteY0" fmla="*/ 153353 h 153352"/>
                        <a:gd name="connsiteX1" fmla="*/ 34290 w 34290"/>
                        <a:gd name="connsiteY1" fmla="*/ 133350 h 153352"/>
                        <a:gd name="connsiteX2" fmla="*/ 34290 w 34290"/>
                        <a:gd name="connsiteY2" fmla="*/ 0 h 153352"/>
                        <a:gd name="connsiteX3" fmla="*/ 0 w 34290"/>
                        <a:gd name="connsiteY3" fmla="*/ 19050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53352">
                          <a:moveTo>
                            <a:pt x="0" y="153353"/>
                          </a:moveTo>
                          <a:lnTo>
                            <a:pt x="34290" y="133350"/>
                          </a:lnTo>
                          <a:lnTo>
                            <a:pt x="34290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0" name="Freeform: Shape 2729">
                      <a:extLst>
                        <a:ext uri="{FF2B5EF4-FFF2-40B4-BE49-F238E27FC236}">
                          <a16:creationId xmlns:a16="http://schemas.microsoft.com/office/drawing/2014/main" xmlns="" id="{5F2219AC-92FC-434C-8C5A-BCEBD4EB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599145"/>
                      <a:ext cx="55245" cy="31432"/>
                    </a:xfrm>
                    <a:custGeom>
                      <a:avLst/>
                      <a:gdLst>
                        <a:gd name="connsiteX0" fmla="*/ 55245 w 55245"/>
                        <a:gd name="connsiteY0" fmla="*/ 12383 h 31432"/>
                        <a:gd name="connsiteX1" fmla="*/ 34290 w 55245"/>
                        <a:gd name="connsiteY1" fmla="*/ 0 h 31432"/>
                        <a:gd name="connsiteX2" fmla="*/ 0 w 55245"/>
                        <a:gd name="connsiteY2" fmla="*/ 20003 h 31432"/>
                        <a:gd name="connsiteX3" fmla="*/ 20955 w 55245"/>
                        <a:gd name="connsiteY3" fmla="*/ 31433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5" h="31432">
                          <a:moveTo>
                            <a:pt x="55245" y="12383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955" y="31433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77" name="Graphic 7">
                  <a:extLst>
                    <a:ext uri="{FF2B5EF4-FFF2-40B4-BE49-F238E27FC236}">
                      <a16:creationId xmlns:a16="http://schemas.microsoft.com/office/drawing/2014/main" xmlns="" id="{EC028C8F-55C6-48EC-AB96-4C2EAE4D8889}"/>
                    </a:ext>
                  </a:extLst>
                </p:cNvPr>
                <p:cNvGrpSpPr/>
                <p:nvPr/>
              </p:nvGrpSpPr>
              <p:grpSpPr>
                <a:xfrm>
                  <a:off x="8842394" y="4660106"/>
                  <a:ext cx="63817" cy="104775"/>
                  <a:chOff x="8842394" y="4660106"/>
                  <a:chExt cx="63817" cy="104775"/>
                </a:xfrm>
              </p:grpSpPr>
              <p:sp>
                <p:nvSpPr>
                  <p:cNvPr id="2715" name="Freeform: Shape 2714">
                    <a:extLst>
                      <a:ext uri="{FF2B5EF4-FFF2-40B4-BE49-F238E27FC236}">
                        <a16:creationId xmlns:a16="http://schemas.microsoft.com/office/drawing/2014/main" xmlns="" id="{A68BA648-E213-46D4-B267-3F19A663FC8A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8 w 40172"/>
                      <a:gd name="connsiteY1" fmla="*/ 64770 h 70484"/>
                      <a:gd name="connsiteX2" fmla="*/ 10478 w 40172"/>
                      <a:gd name="connsiteY2" fmla="*/ 64770 h 70484"/>
                      <a:gd name="connsiteX3" fmla="*/ 10478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8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8" y="64770"/>
                        </a:lnTo>
                        <a:lnTo>
                          <a:pt x="10478" y="64770"/>
                        </a:lnTo>
                        <a:lnTo>
                          <a:pt x="10478" y="64770"/>
                        </a:lnTo>
                        <a:cubicBezTo>
                          <a:pt x="10478" y="44767"/>
                          <a:pt x="21908" y="21907"/>
                          <a:pt x="37147" y="30480"/>
                        </a:cubicBezTo>
                        <a:cubicBezTo>
                          <a:pt x="51435" y="39052"/>
                          <a:pt x="10478" y="0"/>
                          <a:pt x="10478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16" name="Graphic 7">
                    <a:extLst>
                      <a:ext uri="{FF2B5EF4-FFF2-40B4-BE49-F238E27FC236}">
                        <a16:creationId xmlns:a16="http://schemas.microsoft.com/office/drawing/2014/main" xmlns="" id="{4C60F0B5-D39E-4B60-942B-7EA02EDE1E19}"/>
                      </a:ext>
                    </a:extLst>
                  </p:cNvPr>
                  <p:cNvGrpSpPr/>
                  <p:nvPr/>
                </p:nvGrpSpPr>
                <p:grpSpPr>
                  <a:xfrm>
                    <a:off x="8845252" y="4701717"/>
                    <a:ext cx="60959" cy="63163"/>
                    <a:chOff x="8845252" y="4701717"/>
                    <a:chExt cx="60959" cy="63163"/>
                  </a:xfrm>
                </p:grpSpPr>
                <p:sp>
                  <p:nvSpPr>
                    <p:cNvPr id="2722" name="Freeform: Shape 2721">
                      <a:extLst>
                        <a:ext uri="{FF2B5EF4-FFF2-40B4-BE49-F238E27FC236}">
                          <a16:creationId xmlns:a16="http://schemas.microsoft.com/office/drawing/2014/main" xmlns="" id="{69EF96C2-1959-475E-A33E-01246A55F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7157" y="4701717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4589"/>
                            <a:pt x="46672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3" name="Freeform: Shape 2722">
                      <a:extLst>
                        <a:ext uri="{FF2B5EF4-FFF2-40B4-BE49-F238E27FC236}">
                          <a16:creationId xmlns:a16="http://schemas.microsoft.com/office/drawing/2014/main" xmlns="" id="{7E5F1BC4-846A-43E9-AB2C-43A8C23CD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706480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8" y="11728"/>
                            <a:pt x="26670" y="3155"/>
                          </a:cubicBezTo>
                          <a:cubicBezTo>
                            <a:pt x="12383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17" name="Freeform: Shape 2716">
                    <a:extLst>
                      <a:ext uri="{FF2B5EF4-FFF2-40B4-BE49-F238E27FC236}">
                        <a16:creationId xmlns:a16="http://schemas.microsoft.com/office/drawing/2014/main" xmlns="" id="{E4B7CAF9-A97D-47C0-AAEF-627610637CCA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5820"/>
                    <a:ext cx="53340" cy="95250"/>
                  </a:xfrm>
                  <a:custGeom>
                    <a:avLst/>
                    <a:gdLst>
                      <a:gd name="connsiteX0" fmla="*/ 0 w 53340"/>
                      <a:gd name="connsiteY0" fmla="*/ 0 h 95250"/>
                      <a:gd name="connsiteX1" fmla="*/ 0 w 53340"/>
                      <a:gd name="connsiteY1" fmla="*/ 64770 h 95250"/>
                      <a:gd name="connsiteX2" fmla="*/ 0 w 53340"/>
                      <a:gd name="connsiteY2" fmla="*/ 64770 h 95250"/>
                      <a:gd name="connsiteX3" fmla="*/ 0 w 53340"/>
                      <a:gd name="connsiteY3" fmla="*/ 64770 h 95250"/>
                      <a:gd name="connsiteX4" fmla="*/ 26670 w 53340"/>
                      <a:gd name="connsiteY4" fmla="*/ 43815 h 95250"/>
                      <a:gd name="connsiteX5" fmla="*/ 53340 w 53340"/>
                      <a:gd name="connsiteY5" fmla="*/ 95250 h 95250"/>
                      <a:gd name="connsiteX6" fmla="*/ 53340 w 53340"/>
                      <a:gd name="connsiteY6" fmla="*/ 95250 h 95250"/>
                      <a:gd name="connsiteX7" fmla="*/ 53340 w 53340"/>
                      <a:gd name="connsiteY7" fmla="*/ 30480 h 95250"/>
                      <a:gd name="connsiteX8" fmla="*/ 0 w 53340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40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8"/>
                          <a:pt x="11430" y="36195"/>
                          <a:pt x="26670" y="43815"/>
                        </a:cubicBezTo>
                        <a:cubicBezTo>
                          <a:pt x="41910" y="51435"/>
                          <a:pt x="53340" y="75248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8" name="Freeform: Shape 2717">
                    <a:extLst>
                      <a:ext uri="{FF2B5EF4-FFF2-40B4-BE49-F238E27FC236}">
                        <a16:creationId xmlns:a16="http://schemas.microsoft.com/office/drawing/2014/main" xmlns="" id="{F12A1DB3-9D72-4D48-8F31-3E47262452BA}"/>
                      </a:ext>
                    </a:extLst>
                  </p:cNvPr>
                  <p:cNvSpPr/>
                  <p:nvPr/>
                </p:nvSpPr>
                <p:spPr>
                  <a:xfrm>
                    <a:off x="8856682" y="4687728"/>
                    <a:ext cx="24765" cy="27622"/>
                  </a:xfrm>
                  <a:custGeom>
                    <a:avLst/>
                    <a:gdLst>
                      <a:gd name="connsiteX0" fmla="*/ 24765 w 24765"/>
                      <a:gd name="connsiteY0" fmla="*/ 27622 h 27622"/>
                      <a:gd name="connsiteX1" fmla="*/ 0 w 24765"/>
                      <a:gd name="connsiteY1" fmla="*/ 12382 h 27622"/>
                      <a:gd name="connsiteX2" fmla="*/ 0 w 24765"/>
                      <a:gd name="connsiteY2" fmla="*/ 0 h 27622"/>
                      <a:gd name="connsiteX3" fmla="*/ 24765 w 24765"/>
                      <a:gd name="connsiteY3" fmla="*/ 1524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27622">
                        <a:moveTo>
                          <a:pt x="24765" y="27622"/>
                        </a:moveTo>
                        <a:lnTo>
                          <a:pt x="0" y="12382"/>
                        </a:lnTo>
                        <a:lnTo>
                          <a:pt x="0" y="0"/>
                        </a:lnTo>
                        <a:lnTo>
                          <a:pt x="24765" y="1524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9" name="Freeform: Shape 2718">
                    <a:extLst>
                      <a:ext uri="{FF2B5EF4-FFF2-40B4-BE49-F238E27FC236}">
                        <a16:creationId xmlns:a16="http://schemas.microsoft.com/office/drawing/2014/main" xmlns="" id="{59D926AD-4E83-4967-907F-178054E5AE39}"/>
                      </a:ext>
                    </a:extLst>
                  </p:cNvPr>
                  <p:cNvSpPr/>
                  <p:nvPr/>
                </p:nvSpPr>
                <p:spPr>
                  <a:xfrm>
                    <a:off x="8857634" y="4689633"/>
                    <a:ext cx="22859" cy="23812"/>
                  </a:xfrm>
                  <a:custGeom>
                    <a:avLst/>
                    <a:gdLst>
                      <a:gd name="connsiteX0" fmla="*/ 22860 w 22859"/>
                      <a:gd name="connsiteY0" fmla="*/ 23813 h 23812"/>
                      <a:gd name="connsiteX1" fmla="*/ 0 w 22859"/>
                      <a:gd name="connsiteY1" fmla="*/ 10478 h 23812"/>
                      <a:gd name="connsiteX2" fmla="*/ 0 w 22859"/>
                      <a:gd name="connsiteY2" fmla="*/ 0 h 23812"/>
                      <a:gd name="connsiteX3" fmla="*/ 22860 w 22859"/>
                      <a:gd name="connsiteY3" fmla="*/ 13335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23812">
                        <a:moveTo>
                          <a:pt x="22860" y="23813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2860" y="1333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0" name="Freeform: Shape 2719">
                    <a:extLst>
                      <a:ext uri="{FF2B5EF4-FFF2-40B4-BE49-F238E27FC236}">
                        <a16:creationId xmlns:a16="http://schemas.microsoft.com/office/drawing/2014/main" xmlns="" id="{E16770DE-E220-4022-8895-8654C15BCF41}"/>
                      </a:ext>
                    </a:extLst>
                  </p:cNvPr>
                  <p:cNvSpPr/>
                  <p:nvPr/>
                </p:nvSpPr>
                <p:spPr>
                  <a:xfrm>
                    <a:off x="8895734" y="4690585"/>
                    <a:ext cx="10477" cy="70484"/>
                  </a:xfrm>
                  <a:custGeom>
                    <a:avLst/>
                    <a:gdLst>
                      <a:gd name="connsiteX0" fmla="*/ 0 w 10477"/>
                      <a:gd name="connsiteY0" fmla="*/ 70485 h 70484"/>
                      <a:gd name="connsiteX1" fmla="*/ 10477 w 10477"/>
                      <a:gd name="connsiteY1" fmla="*/ 64770 h 70484"/>
                      <a:gd name="connsiteX2" fmla="*/ 10477 w 10477"/>
                      <a:gd name="connsiteY2" fmla="*/ 0 h 70484"/>
                      <a:gd name="connsiteX3" fmla="*/ 0 w 10477"/>
                      <a:gd name="connsiteY3" fmla="*/ 571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1" name="Freeform: Shape 2720">
                    <a:extLst>
                      <a:ext uri="{FF2B5EF4-FFF2-40B4-BE49-F238E27FC236}">
                        <a16:creationId xmlns:a16="http://schemas.microsoft.com/office/drawing/2014/main" xmlns="" id="{D0F832D3-4EEC-4819-B675-8E8B9F028484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63817" cy="36194"/>
                  </a:xfrm>
                  <a:custGeom>
                    <a:avLst/>
                    <a:gdLst>
                      <a:gd name="connsiteX0" fmla="*/ 63817 w 63817"/>
                      <a:gd name="connsiteY0" fmla="*/ 30480 h 36194"/>
                      <a:gd name="connsiteX1" fmla="*/ 10478 w 63817"/>
                      <a:gd name="connsiteY1" fmla="*/ 0 h 36194"/>
                      <a:gd name="connsiteX2" fmla="*/ 0 w 63817"/>
                      <a:gd name="connsiteY2" fmla="*/ 5715 h 36194"/>
                      <a:gd name="connsiteX3" fmla="*/ 53340 w 63817"/>
                      <a:gd name="connsiteY3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817" h="36194">
                        <a:moveTo>
                          <a:pt x="63817" y="30480"/>
                        </a:moveTo>
                        <a:lnTo>
                          <a:pt x="10478" y="0"/>
                        </a:lnTo>
                        <a:lnTo>
                          <a:pt x="0" y="5715"/>
                        </a:lnTo>
                        <a:lnTo>
                          <a:pt x="53340" y="3619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8" name="Graphic 7">
                  <a:extLst>
                    <a:ext uri="{FF2B5EF4-FFF2-40B4-BE49-F238E27FC236}">
                      <a16:creationId xmlns:a16="http://schemas.microsoft.com/office/drawing/2014/main" xmlns="" id="{B81942D3-B447-4E4C-BA63-B6852BB1B80F}"/>
                    </a:ext>
                  </a:extLst>
                </p:cNvPr>
                <p:cNvGrpSpPr/>
                <p:nvPr/>
              </p:nvGrpSpPr>
              <p:grpSpPr>
                <a:xfrm>
                  <a:off x="8885257" y="4668678"/>
                  <a:ext cx="71437" cy="173354"/>
                  <a:chOff x="8885257" y="4668678"/>
                  <a:chExt cx="71437" cy="173354"/>
                </a:xfrm>
              </p:grpSpPr>
              <p:grpSp>
                <p:nvGrpSpPr>
                  <p:cNvPr id="2705" name="Graphic 7">
                    <a:extLst>
                      <a:ext uri="{FF2B5EF4-FFF2-40B4-BE49-F238E27FC236}">
                        <a16:creationId xmlns:a16="http://schemas.microsoft.com/office/drawing/2014/main" xmlns="" id="{577662AD-FD23-4426-BB8A-52B110DE6C3A}"/>
                      </a:ext>
                    </a:extLst>
                  </p:cNvPr>
                  <p:cNvGrpSpPr/>
                  <p:nvPr/>
                </p:nvGrpSpPr>
                <p:grpSpPr>
                  <a:xfrm>
                    <a:off x="8885257" y="4777263"/>
                    <a:ext cx="71437" cy="64769"/>
                    <a:chOff x="8885257" y="4777263"/>
                    <a:chExt cx="71437" cy="64769"/>
                  </a:xfrm>
                </p:grpSpPr>
                <p:sp>
                  <p:nvSpPr>
                    <p:cNvPr id="2712" name="Freeform: Shape 2711">
                      <a:extLst>
                        <a:ext uri="{FF2B5EF4-FFF2-40B4-BE49-F238E27FC236}">
                          <a16:creationId xmlns:a16="http://schemas.microsoft.com/office/drawing/2014/main" xmlns="" id="{5A6214CB-A573-440F-A01C-08DCE1D87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801076"/>
                      <a:ext cx="29527" cy="40957"/>
                    </a:xfrm>
                    <a:custGeom>
                      <a:avLst/>
                      <a:gdLst>
                        <a:gd name="connsiteX0" fmla="*/ 29528 w 29527"/>
                        <a:gd name="connsiteY0" fmla="*/ 40957 h 40957"/>
                        <a:gd name="connsiteX1" fmla="*/ 0 w 29527"/>
                        <a:gd name="connsiteY1" fmla="*/ 23813 h 40957"/>
                        <a:gd name="connsiteX2" fmla="*/ 0 w 29527"/>
                        <a:gd name="connsiteY2" fmla="*/ 0 h 40957"/>
                        <a:gd name="connsiteX3" fmla="*/ 29528 w 29527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527" h="40957">
                          <a:moveTo>
                            <a:pt x="29528" y="40957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29528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3" name="Freeform: Shape 2712">
                      <a:extLst>
                        <a:ext uri="{FF2B5EF4-FFF2-40B4-BE49-F238E27FC236}">
                          <a16:creationId xmlns:a16="http://schemas.microsoft.com/office/drawing/2014/main" xmlns="" id="{0FBF1346-648E-45A4-B9EB-28F0E3170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794408"/>
                      <a:ext cx="41909" cy="47625"/>
                    </a:xfrm>
                    <a:custGeom>
                      <a:avLst/>
                      <a:gdLst>
                        <a:gd name="connsiteX0" fmla="*/ 0 w 41909"/>
                        <a:gd name="connsiteY0" fmla="*/ 47625 h 47625"/>
                        <a:gd name="connsiteX1" fmla="*/ 41910 w 41909"/>
                        <a:gd name="connsiteY1" fmla="*/ 23813 h 47625"/>
                        <a:gd name="connsiteX2" fmla="*/ 41910 w 41909"/>
                        <a:gd name="connsiteY2" fmla="*/ 0 h 47625"/>
                        <a:gd name="connsiteX3" fmla="*/ 0 w 41909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47625">
                          <a:moveTo>
                            <a:pt x="0" y="47625"/>
                          </a:moveTo>
                          <a:lnTo>
                            <a:pt x="41910" y="23813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4" name="Freeform: Shape 2713">
                      <a:extLst>
                        <a:ext uri="{FF2B5EF4-FFF2-40B4-BE49-F238E27FC236}">
                          <a16:creationId xmlns:a16="http://schemas.microsoft.com/office/drawing/2014/main" xmlns="" id="{0FA01828-E7BB-4772-BDD2-8692623E9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777263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29528 w 71437"/>
                        <a:gd name="connsiteY3" fmla="*/ 4095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29528" y="4095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706" name="Graphic 7">
                    <a:extLst>
                      <a:ext uri="{FF2B5EF4-FFF2-40B4-BE49-F238E27FC236}">
                        <a16:creationId xmlns:a16="http://schemas.microsoft.com/office/drawing/2014/main" xmlns="" id="{D6AB9050-8F95-419C-9DAE-B958F5AA5400}"/>
                      </a:ext>
                    </a:extLst>
                  </p:cNvPr>
                  <p:cNvGrpSpPr/>
                  <p:nvPr/>
                </p:nvGrpSpPr>
                <p:grpSpPr>
                  <a:xfrm>
                    <a:off x="8894782" y="4668678"/>
                    <a:ext cx="54292" cy="144779"/>
                    <a:chOff x="8894782" y="4668678"/>
                    <a:chExt cx="54292" cy="144779"/>
                  </a:xfrm>
                </p:grpSpPr>
                <p:sp>
                  <p:nvSpPr>
                    <p:cNvPr id="2707" name="Freeform: Shape 2706">
                      <a:extLst>
                        <a:ext uri="{FF2B5EF4-FFF2-40B4-BE49-F238E27FC236}">
                          <a16:creationId xmlns:a16="http://schemas.microsoft.com/office/drawing/2014/main" xmlns="" id="{713305BE-4D9E-463D-974F-3692EA416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88681"/>
                      <a:ext cx="20002" cy="124777"/>
                    </a:xfrm>
                    <a:custGeom>
                      <a:avLst/>
                      <a:gdLst>
                        <a:gd name="connsiteX0" fmla="*/ 20003 w 20002"/>
                        <a:gd name="connsiteY0" fmla="*/ 124777 h 124777"/>
                        <a:gd name="connsiteX1" fmla="*/ 0 w 20002"/>
                        <a:gd name="connsiteY1" fmla="*/ 113347 h 124777"/>
                        <a:gd name="connsiteX2" fmla="*/ 0 w 20002"/>
                        <a:gd name="connsiteY2" fmla="*/ 0 h 124777"/>
                        <a:gd name="connsiteX3" fmla="*/ 20003 w 20002"/>
                        <a:gd name="connsiteY3" fmla="*/ 11430 h 124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4777">
                          <a:moveTo>
                            <a:pt x="20003" y="124777"/>
                          </a:moveTo>
                          <a:lnTo>
                            <a:pt x="0" y="113347"/>
                          </a:lnTo>
                          <a:lnTo>
                            <a:pt x="0" y="0"/>
                          </a:lnTo>
                          <a:lnTo>
                            <a:pt x="20003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8" name="Freeform: Shape 2707">
                      <a:extLst>
                        <a:ext uri="{FF2B5EF4-FFF2-40B4-BE49-F238E27FC236}">
                          <a16:creationId xmlns:a16="http://schemas.microsoft.com/office/drawing/2014/main" xmlns="" id="{570CD413-1CC2-474F-BAB7-114315E82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7639" y="4708683"/>
                      <a:ext cx="14287" cy="88582"/>
                    </a:xfrm>
                    <a:custGeom>
                      <a:avLst/>
                      <a:gdLst>
                        <a:gd name="connsiteX0" fmla="*/ 14288 w 14287"/>
                        <a:gd name="connsiteY0" fmla="*/ 88583 h 88582"/>
                        <a:gd name="connsiteX1" fmla="*/ 0 w 14287"/>
                        <a:gd name="connsiteY1" fmla="*/ 80010 h 88582"/>
                        <a:gd name="connsiteX2" fmla="*/ 0 w 14287"/>
                        <a:gd name="connsiteY2" fmla="*/ 0 h 88582"/>
                        <a:gd name="connsiteX3" fmla="*/ 14288 w 14287"/>
                        <a:gd name="connsiteY3" fmla="*/ 8573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8582">
                          <a:moveTo>
                            <a:pt x="14288" y="88583"/>
                          </a:moveTo>
                          <a:lnTo>
                            <a:pt x="0" y="80010"/>
                          </a:lnTo>
                          <a:lnTo>
                            <a:pt x="0" y="0"/>
                          </a:lnTo>
                          <a:lnTo>
                            <a:pt x="14288" y="8573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9" name="Freeform: Shape 2708">
                      <a:extLst>
                        <a:ext uri="{FF2B5EF4-FFF2-40B4-BE49-F238E27FC236}">
                          <a16:creationId xmlns:a16="http://schemas.microsoft.com/office/drawing/2014/main" xmlns="" id="{E8DB74C4-F8C9-4F47-AAE3-2548C1AA60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8591" y="4712493"/>
                      <a:ext cx="12382" cy="81914"/>
                    </a:xfrm>
                    <a:custGeom>
                      <a:avLst/>
                      <a:gdLst>
                        <a:gd name="connsiteX0" fmla="*/ 12383 w 12382"/>
                        <a:gd name="connsiteY0" fmla="*/ 81915 h 81914"/>
                        <a:gd name="connsiteX1" fmla="*/ 0 w 12382"/>
                        <a:gd name="connsiteY1" fmla="*/ 74295 h 81914"/>
                        <a:gd name="connsiteX2" fmla="*/ 0 w 12382"/>
                        <a:gd name="connsiteY2" fmla="*/ 0 h 81914"/>
                        <a:gd name="connsiteX3" fmla="*/ 12383 w 12382"/>
                        <a:gd name="connsiteY3" fmla="*/ 6667 h 8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4">
                          <a:moveTo>
                            <a:pt x="12383" y="81915"/>
                          </a:moveTo>
                          <a:lnTo>
                            <a:pt x="0" y="7429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0" name="Freeform: Shape 2709">
                      <a:extLst>
                        <a:ext uri="{FF2B5EF4-FFF2-40B4-BE49-F238E27FC236}">
                          <a16:creationId xmlns:a16="http://schemas.microsoft.com/office/drawing/2014/main" xmlns="" id="{5F810C2C-57BD-414D-A2BB-FD06BB8AF3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680108"/>
                      <a:ext cx="34289" cy="133350"/>
                    </a:xfrm>
                    <a:custGeom>
                      <a:avLst/>
                      <a:gdLst>
                        <a:gd name="connsiteX0" fmla="*/ 0 w 34289"/>
                        <a:gd name="connsiteY0" fmla="*/ 133350 h 133350"/>
                        <a:gd name="connsiteX1" fmla="*/ 34290 w 34289"/>
                        <a:gd name="connsiteY1" fmla="*/ 114300 h 133350"/>
                        <a:gd name="connsiteX2" fmla="*/ 34290 w 34289"/>
                        <a:gd name="connsiteY2" fmla="*/ 0 h 133350"/>
                        <a:gd name="connsiteX3" fmla="*/ 0 w 34289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89" h="133350">
                          <a:moveTo>
                            <a:pt x="0" y="133350"/>
                          </a:moveTo>
                          <a:lnTo>
                            <a:pt x="34290" y="114300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1" name="Freeform: Shape 2710">
                      <a:extLst>
                        <a:ext uri="{FF2B5EF4-FFF2-40B4-BE49-F238E27FC236}">
                          <a16:creationId xmlns:a16="http://schemas.microsoft.com/office/drawing/2014/main" xmlns="" id="{B2B6536B-85F3-425F-9D79-EDAF1C6ED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6867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20003 h 31432"/>
                        <a:gd name="connsiteX3" fmla="*/ 20003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003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79" name="Graphic 7">
                  <a:extLst>
                    <a:ext uri="{FF2B5EF4-FFF2-40B4-BE49-F238E27FC236}">
                      <a16:creationId xmlns:a16="http://schemas.microsoft.com/office/drawing/2014/main" xmlns="" id="{55C6BFC5-8E89-4EAE-8C8A-7EC8A11DD9E3}"/>
                    </a:ext>
                  </a:extLst>
                </p:cNvPr>
                <p:cNvGrpSpPr/>
                <p:nvPr/>
              </p:nvGrpSpPr>
              <p:grpSpPr>
                <a:xfrm>
                  <a:off x="8805247" y="4602956"/>
                  <a:ext cx="180022" cy="115966"/>
                  <a:chOff x="8805247" y="4602956"/>
                  <a:chExt cx="180022" cy="115966"/>
                </a:xfrm>
              </p:grpSpPr>
              <p:grpSp>
                <p:nvGrpSpPr>
                  <p:cNvPr id="2693" name="Graphic 7">
                    <a:extLst>
                      <a:ext uri="{FF2B5EF4-FFF2-40B4-BE49-F238E27FC236}">
                        <a16:creationId xmlns:a16="http://schemas.microsoft.com/office/drawing/2014/main" xmlns="" id="{08591523-76B2-41AC-9B9E-EBE60C38DF06}"/>
                      </a:ext>
                    </a:extLst>
                  </p:cNvPr>
                  <p:cNvGrpSpPr/>
                  <p:nvPr/>
                </p:nvGrpSpPr>
                <p:grpSpPr>
                  <a:xfrm>
                    <a:off x="8805247" y="4610576"/>
                    <a:ext cx="180022" cy="108346"/>
                    <a:chOff x="8805247" y="4610576"/>
                    <a:chExt cx="180022" cy="108346"/>
                  </a:xfrm>
                </p:grpSpPr>
                <p:sp>
                  <p:nvSpPr>
                    <p:cNvPr id="2700" name="Freeform: Shape 2699">
                      <a:extLst>
                        <a:ext uri="{FF2B5EF4-FFF2-40B4-BE49-F238E27FC236}">
                          <a16:creationId xmlns:a16="http://schemas.microsoft.com/office/drawing/2014/main" xmlns="" id="{8EF11AB6-353D-4729-8B16-3E5E74329E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969" y="4610576"/>
                      <a:ext cx="114300" cy="70484"/>
                    </a:xfrm>
                    <a:custGeom>
                      <a:avLst/>
                      <a:gdLst>
                        <a:gd name="connsiteX0" fmla="*/ 25717 w 114300"/>
                        <a:gd name="connsiteY0" fmla="*/ 8572 h 70484"/>
                        <a:gd name="connsiteX1" fmla="*/ 114300 w 114300"/>
                        <a:gd name="connsiteY1" fmla="*/ 59055 h 70484"/>
                        <a:gd name="connsiteX2" fmla="*/ 113347 w 114300"/>
                        <a:gd name="connsiteY2" fmla="*/ 62865 h 70484"/>
                        <a:gd name="connsiteX3" fmla="*/ 102870 w 114300"/>
                        <a:gd name="connsiteY3" fmla="*/ 67628 h 70484"/>
                        <a:gd name="connsiteX4" fmla="*/ 97155 w 114300"/>
                        <a:gd name="connsiteY4" fmla="*/ 70485 h 70484"/>
                        <a:gd name="connsiteX5" fmla="*/ 0 w 114300"/>
                        <a:gd name="connsiteY5" fmla="*/ 0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4300" h="70484">
                          <a:moveTo>
                            <a:pt x="25717" y="8572"/>
                          </a:moveTo>
                          <a:lnTo>
                            <a:pt x="114300" y="59055"/>
                          </a:lnTo>
                          <a:lnTo>
                            <a:pt x="113347" y="62865"/>
                          </a:lnTo>
                          <a:lnTo>
                            <a:pt x="102870" y="67628"/>
                          </a:lnTo>
                          <a:lnTo>
                            <a:pt x="97155" y="7048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1" name="Freeform: Shape 2700">
                      <a:extLst>
                        <a:ext uri="{FF2B5EF4-FFF2-40B4-BE49-F238E27FC236}">
                          <a16:creationId xmlns:a16="http://schemas.microsoft.com/office/drawing/2014/main" xmlns="" id="{A2ADAFB9-A4F5-4E4B-A52A-FE769D4252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3354" y="4712493"/>
                      <a:ext cx="4762" cy="5715"/>
                    </a:xfrm>
                    <a:custGeom>
                      <a:avLst/>
                      <a:gdLst>
                        <a:gd name="connsiteX0" fmla="*/ 0 w 4762"/>
                        <a:gd name="connsiteY0" fmla="*/ 0 h 5715"/>
                        <a:gd name="connsiteX1" fmla="*/ 4762 w 4762"/>
                        <a:gd name="connsiteY1" fmla="*/ 0 h 5715"/>
                        <a:gd name="connsiteX2" fmla="*/ 4762 w 4762"/>
                        <a:gd name="connsiteY2" fmla="*/ 5715 h 5715"/>
                        <a:gd name="connsiteX3" fmla="*/ 0 w 4762"/>
                        <a:gd name="connsiteY3" fmla="*/ 5715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0" y="0"/>
                          </a:moveTo>
                          <a:lnTo>
                            <a:pt x="4762" y="0"/>
                          </a:lnTo>
                          <a:lnTo>
                            <a:pt x="4762" y="5715"/>
                          </a:lnTo>
                          <a:lnTo>
                            <a:pt x="0" y="5715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2" name="Freeform: Shape 2701">
                      <a:extLst>
                        <a:ext uri="{FF2B5EF4-FFF2-40B4-BE49-F238E27FC236}">
                          <a16:creationId xmlns:a16="http://schemas.microsoft.com/office/drawing/2014/main" xmlns="" id="{B7FD2B17-C788-43CC-BEFC-35AF5497F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5247" y="4641056"/>
                      <a:ext cx="100012" cy="77866"/>
                    </a:xfrm>
                    <a:custGeom>
                      <a:avLst/>
                      <a:gdLst>
                        <a:gd name="connsiteX0" fmla="*/ 100013 w 100012"/>
                        <a:gd name="connsiteY0" fmla="*/ 49530 h 77866"/>
                        <a:gd name="connsiteX1" fmla="*/ 14288 w 100012"/>
                        <a:gd name="connsiteY1" fmla="*/ 0 h 77866"/>
                        <a:gd name="connsiteX2" fmla="*/ 0 w 100012"/>
                        <a:gd name="connsiteY2" fmla="*/ 22860 h 77866"/>
                        <a:gd name="connsiteX3" fmla="*/ 91440 w 100012"/>
                        <a:gd name="connsiteY3" fmla="*/ 76200 h 77866"/>
                        <a:gd name="connsiteX4" fmla="*/ 99060 w 100012"/>
                        <a:gd name="connsiteY4" fmla="*/ 75247 h 77866"/>
                        <a:gd name="connsiteX5" fmla="*/ 100013 w 100012"/>
                        <a:gd name="connsiteY5" fmla="*/ 49530 h 77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012" h="77866">
                          <a:moveTo>
                            <a:pt x="100013" y="49530"/>
                          </a:moveTo>
                          <a:lnTo>
                            <a:pt x="14288" y="0"/>
                          </a:lnTo>
                          <a:lnTo>
                            <a:pt x="0" y="22860"/>
                          </a:lnTo>
                          <a:lnTo>
                            <a:pt x="91440" y="76200"/>
                          </a:lnTo>
                          <a:cubicBezTo>
                            <a:pt x="95250" y="78105"/>
                            <a:pt x="99060" y="79057"/>
                            <a:pt x="99060" y="75247"/>
                          </a:cubicBezTo>
                          <a:lnTo>
                            <a:pt x="100013" y="495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3" name="Freeform: Shape 2702">
                      <a:extLst>
                        <a:ext uri="{FF2B5EF4-FFF2-40B4-BE49-F238E27FC236}">
                          <a16:creationId xmlns:a16="http://schemas.microsoft.com/office/drawing/2014/main" xmlns="" id="{26405A89-7A37-4FE8-B1F5-037161A79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61058"/>
                      <a:ext cx="80009" cy="57864"/>
                    </a:xfrm>
                    <a:custGeom>
                      <a:avLst/>
                      <a:gdLst>
                        <a:gd name="connsiteX0" fmla="*/ 0 w 80009"/>
                        <a:gd name="connsiteY0" fmla="*/ 29528 h 57864"/>
                        <a:gd name="connsiteX1" fmla="*/ 51435 w 80009"/>
                        <a:gd name="connsiteY1" fmla="*/ 0 h 57864"/>
                        <a:gd name="connsiteX2" fmla="*/ 80010 w 80009"/>
                        <a:gd name="connsiteY2" fmla="*/ 9525 h 57864"/>
                        <a:gd name="connsiteX3" fmla="*/ 72390 w 80009"/>
                        <a:gd name="connsiteY3" fmla="*/ 20003 h 57864"/>
                        <a:gd name="connsiteX4" fmla="*/ 9525 w 80009"/>
                        <a:gd name="connsiteY4" fmla="*/ 56198 h 57864"/>
                        <a:gd name="connsiteX5" fmla="*/ 1905 w 80009"/>
                        <a:gd name="connsiteY5" fmla="*/ 55245 h 57864"/>
                        <a:gd name="connsiteX6" fmla="*/ 0 w 80009"/>
                        <a:gd name="connsiteY6" fmla="*/ 29528 h 57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0009" h="57864">
                          <a:moveTo>
                            <a:pt x="0" y="29528"/>
                          </a:moveTo>
                          <a:lnTo>
                            <a:pt x="51435" y="0"/>
                          </a:lnTo>
                          <a:cubicBezTo>
                            <a:pt x="51435" y="0"/>
                            <a:pt x="73342" y="17145"/>
                            <a:pt x="80010" y="9525"/>
                          </a:cubicBezTo>
                          <a:cubicBezTo>
                            <a:pt x="80010" y="13335"/>
                            <a:pt x="75247" y="17145"/>
                            <a:pt x="72390" y="20003"/>
                          </a:cubicBezTo>
                          <a:lnTo>
                            <a:pt x="9525" y="56198"/>
                          </a:lnTo>
                          <a:cubicBezTo>
                            <a:pt x="5715" y="58103"/>
                            <a:pt x="1905" y="59055"/>
                            <a:pt x="1905" y="55245"/>
                          </a:cubicBez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04" name="Freeform: Shape 2703">
                      <a:extLst>
                        <a:ext uri="{FF2B5EF4-FFF2-40B4-BE49-F238E27FC236}">
                          <a16:creationId xmlns:a16="http://schemas.microsoft.com/office/drawing/2014/main" xmlns="" id="{20309E28-B180-484D-A9CF-1BF6B5C606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10576"/>
                      <a:ext cx="137159" cy="80009"/>
                    </a:xfrm>
                    <a:custGeom>
                      <a:avLst/>
                      <a:gdLst>
                        <a:gd name="connsiteX0" fmla="*/ 85725 w 137159"/>
                        <a:gd name="connsiteY0" fmla="*/ 80010 h 80009"/>
                        <a:gd name="connsiteX1" fmla="*/ 137160 w 137159"/>
                        <a:gd name="connsiteY1" fmla="*/ 49530 h 80009"/>
                        <a:gd name="connsiteX2" fmla="*/ 51435 w 137159"/>
                        <a:gd name="connsiteY2" fmla="*/ 0 h 80009"/>
                        <a:gd name="connsiteX3" fmla="*/ 0 w 137159"/>
                        <a:gd name="connsiteY3" fmla="*/ 30480 h 80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7159" h="80009">
                          <a:moveTo>
                            <a:pt x="85725" y="80010"/>
                          </a:moveTo>
                          <a:lnTo>
                            <a:pt x="137160" y="49530"/>
                          </a:lnTo>
                          <a:lnTo>
                            <a:pt x="51435" y="0"/>
                          </a:lnTo>
                          <a:lnTo>
                            <a:pt x="0" y="3048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94" name="Graphic 7">
                    <a:extLst>
                      <a:ext uri="{FF2B5EF4-FFF2-40B4-BE49-F238E27FC236}">
                        <a16:creationId xmlns:a16="http://schemas.microsoft.com/office/drawing/2014/main" xmlns="" id="{D95C5862-9B24-4139-8A27-2B3697467347}"/>
                      </a:ext>
                    </a:extLst>
                  </p:cNvPr>
                  <p:cNvGrpSpPr/>
                  <p:nvPr/>
                </p:nvGrpSpPr>
                <p:grpSpPr>
                  <a:xfrm>
                    <a:off x="8819534" y="4602956"/>
                    <a:ext cx="137159" cy="87629"/>
                    <a:chOff x="8819534" y="4602956"/>
                    <a:chExt cx="137159" cy="87629"/>
                  </a:xfrm>
                </p:grpSpPr>
                <p:sp>
                  <p:nvSpPr>
                    <p:cNvPr id="2695" name="Freeform: Shape 2694">
                      <a:extLst>
                        <a:ext uri="{FF2B5EF4-FFF2-40B4-BE49-F238E27FC236}">
                          <a16:creationId xmlns:a16="http://schemas.microsoft.com/office/drawing/2014/main" xmlns="" id="{B5ED1108-04D5-4DA8-B0E1-42A72FC8DE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1927" y="4655343"/>
                      <a:ext cx="41909" cy="30479"/>
                    </a:xfrm>
                    <a:custGeom>
                      <a:avLst/>
                      <a:gdLst>
                        <a:gd name="connsiteX0" fmla="*/ 41910 w 41909"/>
                        <a:gd name="connsiteY0" fmla="*/ 5715 h 30479"/>
                        <a:gd name="connsiteX1" fmla="*/ 0 w 41909"/>
                        <a:gd name="connsiteY1" fmla="*/ 30480 h 30479"/>
                        <a:gd name="connsiteX2" fmla="*/ 20955 w 41909"/>
                        <a:gd name="connsiteY2" fmla="*/ 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30479">
                          <a:moveTo>
                            <a:pt x="41910" y="5715"/>
                          </a:moveTo>
                          <a:lnTo>
                            <a:pt x="0" y="30480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6" name="Freeform: Shape 2695">
                      <a:extLst>
                        <a:ext uri="{FF2B5EF4-FFF2-40B4-BE49-F238E27FC236}">
                          <a16:creationId xmlns:a16="http://schemas.microsoft.com/office/drawing/2014/main" xmlns="" id="{C069F8F1-573D-4B37-A6FB-D7C100BD3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9072" y="4661972"/>
                      <a:ext cx="7619" cy="8984"/>
                    </a:xfrm>
                    <a:custGeom>
                      <a:avLst/>
                      <a:gdLst>
                        <a:gd name="connsiteX0" fmla="*/ 7620 w 7619"/>
                        <a:gd name="connsiteY0" fmla="*/ 2896 h 8984"/>
                        <a:gd name="connsiteX1" fmla="*/ 3810 w 7619"/>
                        <a:gd name="connsiteY1" fmla="*/ 8611 h 8984"/>
                        <a:gd name="connsiteX2" fmla="*/ 0 w 7619"/>
                        <a:gd name="connsiteY2" fmla="*/ 6706 h 8984"/>
                        <a:gd name="connsiteX3" fmla="*/ 3810 w 7619"/>
                        <a:gd name="connsiteY3" fmla="*/ 991 h 8984"/>
                        <a:gd name="connsiteX4" fmla="*/ 7620 w 7619"/>
                        <a:gd name="connsiteY4" fmla="*/ 2896 h 8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8984">
                          <a:moveTo>
                            <a:pt x="7620" y="2896"/>
                          </a:moveTo>
                          <a:cubicBezTo>
                            <a:pt x="7620" y="4801"/>
                            <a:pt x="5715" y="7659"/>
                            <a:pt x="3810" y="8611"/>
                          </a:cubicBezTo>
                          <a:cubicBezTo>
                            <a:pt x="1905" y="9564"/>
                            <a:pt x="0" y="8611"/>
                            <a:pt x="0" y="6706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7" name="Freeform: Shape 2696">
                      <a:extLst>
                        <a:ext uri="{FF2B5EF4-FFF2-40B4-BE49-F238E27FC236}">
                          <a16:creationId xmlns:a16="http://schemas.microsoft.com/office/drawing/2014/main" xmlns="" id="{86212E9B-C7F4-48C9-B077-C10C95FF72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52485"/>
                      <a:ext cx="51434" cy="38100"/>
                    </a:xfrm>
                    <a:custGeom>
                      <a:avLst/>
                      <a:gdLst>
                        <a:gd name="connsiteX0" fmla="*/ 27622 w 51434"/>
                        <a:gd name="connsiteY0" fmla="*/ 4763 h 38100"/>
                        <a:gd name="connsiteX1" fmla="*/ 47625 w 51434"/>
                        <a:gd name="connsiteY1" fmla="*/ 10478 h 38100"/>
                        <a:gd name="connsiteX2" fmla="*/ 51435 w 51434"/>
                        <a:gd name="connsiteY2" fmla="*/ 7620 h 38100"/>
                        <a:gd name="connsiteX3" fmla="*/ 25717 w 51434"/>
                        <a:gd name="connsiteY3" fmla="*/ 0 h 38100"/>
                        <a:gd name="connsiteX4" fmla="*/ 0 w 51434"/>
                        <a:gd name="connsiteY4" fmla="*/ 38100 h 38100"/>
                        <a:gd name="connsiteX5" fmla="*/ 7620 w 51434"/>
                        <a:gd name="connsiteY5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8100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8100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8" name="Freeform: Shape 2697">
                      <a:extLst>
                        <a:ext uri="{FF2B5EF4-FFF2-40B4-BE49-F238E27FC236}">
                          <a16:creationId xmlns:a16="http://schemas.microsoft.com/office/drawing/2014/main" xmlns="" id="{F5E239A6-F4F4-4906-9A61-04B3BDF93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02956"/>
                      <a:ext cx="111442" cy="87629"/>
                    </a:xfrm>
                    <a:custGeom>
                      <a:avLst/>
                      <a:gdLst>
                        <a:gd name="connsiteX0" fmla="*/ 111442 w 111442"/>
                        <a:gd name="connsiteY0" fmla="*/ 49530 h 87629"/>
                        <a:gd name="connsiteX1" fmla="*/ 85725 w 111442"/>
                        <a:gd name="connsiteY1" fmla="*/ 87630 h 87629"/>
                        <a:gd name="connsiteX2" fmla="*/ 0 w 111442"/>
                        <a:gd name="connsiteY2" fmla="*/ 38100 h 87629"/>
                        <a:gd name="connsiteX3" fmla="*/ 25717 w 111442"/>
                        <a:gd name="connsiteY3" fmla="*/ 0 h 8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87629">
                          <a:moveTo>
                            <a:pt x="111442" y="49530"/>
                          </a:moveTo>
                          <a:lnTo>
                            <a:pt x="85725" y="87630"/>
                          </a:lnTo>
                          <a:lnTo>
                            <a:pt x="0" y="38100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9" name="Freeform: Shape 2698">
                      <a:extLst>
                        <a:ext uri="{FF2B5EF4-FFF2-40B4-BE49-F238E27FC236}">
                          <a16:creationId xmlns:a16="http://schemas.microsoft.com/office/drawing/2014/main" xmlns="" id="{344BE7F8-3258-491C-A3AB-2481E68A5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602956"/>
                      <a:ext cx="111442" cy="57150"/>
                    </a:xfrm>
                    <a:custGeom>
                      <a:avLst/>
                      <a:gdLst>
                        <a:gd name="connsiteX0" fmla="*/ 85725 w 111442"/>
                        <a:gd name="connsiteY0" fmla="*/ 49530 h 57150"/>
                        <a:gd name="connsiteX1" fmla="*/ 111442 w 111442"/>
                        <a:gd name="connsiteY1" fmla="*/ 57150 h 57150"/>
                        <a:gd name="connsiteX2" fmla="*/ 25717 w 111442"/>
                        <a:gd name="connsiteY2" fmla="*/ 7620 h 57150"/>
                        <a:gd name="connsiteX3" fmla="*/ 0 w 111442"/>
                        <a:gd name="connsiteY3" fmla="*/ 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57150">
                          <a:moveTo>
                            <a:pt x="85725" y="49530"/>
                          </a:moveTo>
                          <a:lnTo>
                            <a:pt x="111442" y="57150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80" name="Graphic 7">
                  <a:extLst>
                    <a:ext uri="{FF2B5EF4-FFF2-40B4-BE49-F238E27FC236}">
                      <a16:creationId xmlns:a16="http://schemas.microsoft.com/office/drawing/2014/main" xmlns="" id="{F5D31B81-1F3E-4427-AF97-87E5B1981545}"/>
                    </a:ext>
                  </a:extLst>
                </p:cNvPr>
                <p:cNvGrpSpPr/>
                <p:nvPr/>
              </p:nvGrpSpPr>
              <p:grpSpPr>
                <a:xfrm>
                  <a:off x="8684279" y="4506753"/>
                  <a:ext cx="225742" cy="133349"/>
                  <a:chOff x="8684279" y="4506753"/>
                  <a:chExt cx="225742" cy="133349"/>
                </a:xfrm>
              </p:grpSpPr>
              <p:sp>
                <p:nvSpPr>
                  <p:cNvPr id="2687" name="Freeform: Shape 2686">
                    <a:extLst>
                      <a:ext uri="{FF2B5EF4-FFF2-40B4-BE49-F238E27FC236}">
                        <a16:creationId xmlns:a16="http://schemas.microsoft.com/office/drawing/2014/main" xmlns="" id="{2D38F4CD-2335-48FD-AFFD-2F955F679994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06753"/>
                    <a:ext cx="87630" cy="55244"/>
                  </a:xfrm>
                  <a:custGeom>
                    <a:avLst/>
                    <a:gdLst>
                      <a:gd name="connsiteX0" fmla="*/ 0 w 87630"/>
                      <a:gd name="connsiteY0" fmla="*/ 45720 h 55244"/>
                      <a:gd name="connsiteX1" fmla="*/ 80010 w 87630"/>
                      <a:gd name="connsiteY1" fmla="*/ 0 h 55244"/>
                      <a:gd name="connsiteX2" fmla="*/ 87630 w 87630"/>
                      <a:gd name="connsiteY2" fmla="*/ 12382 h 55244"/>
                      <a:gd name="connsiteX3" fmla="*/ 26670 w 87630"/>
                      <a:gd name="connsiteY3" fmla="*/ 55245 h 55244"/>
                      <a:gd name="connsiteX4" fmla="*/ 2858 w 87630"/>
                      <a:gd name="connsiteY4" fmla="*/ 49530 h 55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55244">
                        <a:moveTo>
                          <a:pt x="0" y="45720"/>
                        </a:moveTo>
                        <a:lnTo>
                          <a:pt x="80010" y="0"/>
                        </a:lnTo>
                        <a:lnTo>
                          <a:pt x="87630" y="12382"/>
                        </a:lnTo>
                        <a:lnTo>
                          <a:pt x="26670" y="55245"/>
                        </a:lnTo>
                        <a:lnTo>
                          <a:pt x="2858" y="4953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8" name="Freeform: Shape 2687">
                    <a:extLst>
                      <a:ext uri="{FF2B5EF4-FFF2-40B4-BE49-F238E27FC236}">
                        <a16:creationId xmlns:a16="http://schemas.microsoft.com/office/drawing/2014/main" xmlns="" id="{237094B7-B421-4D76-8186-37AA0E065758}"/>
                      </a:ext>
                    </a:extLst>
                  </p:cNvPr>
                  <p:cNvSpPr/>
                  <p:nvPr/>
                </p:nvSpPr>
                <p:spPr>
                  <a:xfrm>
                    <a:off x="8764289" y="4506753"/>
                    <a:ext cx="145732" cy="95250"/>
                  </a:xfrm>
                  <a:custGeom>
                    <a:avLst/>
                    <a:gdLst>
                      <a:gd name="connsiteX0" fmla="*/ 0 w 145732"/>
                      <a:gd name="connsiteY0" fmla="*/ 0 h 95250"/>
                      <a:gd name="connsiteX1" fmla="*/ 145733 w 145732"/>
                      <a:gd name="connsiteY1" fmla="*/ 83820 h 95250"/>
                      <a:gd name="connsiteX2" fmla="*/ 143827 w 145732"/>
                      <a:gd name="connsiteY2" fmla="*/ 87630 h 95250"/>
                      <a:gd name="connsiteX3" fmla="*/ 134302 w 145732"/>
                      <a:gd name="connsiteY3" fmla="*/ 93345 h 95250"/>
                      <a:gd name="connsiteX4" fmla="*/ 128588 w 145732"/>
                      <a:gd name="connsiteY4" fmla="*/ 95250 h 95250"/>
                      <a:gd name="connsiteX5" fmla="*/ 0 w 145732"/>
                      <a:gd name="connsiteY5" fmla="*/ 190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732" h="95250">
                        <a:moveTo>
                          <a:pt x="0" y="0"/>
                        </a:moveTo>
                        <a:lnTo>
                          <a:pt x="145733" y="83820"/>
                        </a:lnTo>
                        <a:lnTo>
                          <a:pt x="143827" y="87630"/>
                        </a:lnTo>
                        <a:lnTo>
                          <a:pt x="134302" y="93345"/>
                        </a:lnTo>
                        <a:lnTo>
                          <a:pt x="128588" y="952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9" name="Freeform: Shape 2688">
                    <a:extLst>
                      <a:ext uri="{FF2B5EF4-FFF2-40B4-BE49-F238E27FC236}">
                        <a16:creationId xmlns:a16="http://schemas.microsoft.com/office/drawing/2014/main" xmlns="" id="{1B7AA5FC-C73C-4CAE-8BEA-81B5C4FF1134}"/>
                      </a:ext>
                    </a:extLst>
                  </p:cNvPr>
                  <p:cNvSpPr/>
                  <p:nvPr/>
                </p:nvSpPr>
                <p:spPr>
                  <a:xfrm>
                    <a:off x="8828107" y="4634388"/>
                    <a:ext cx="4762" cy="5715"/>
                  </a:xfrm>
                  <a:custGeom>
                    <a:avLst/>
                    <a:gdLst>
                      <a:gd name="connsiteX0" fmla="*/ 0 w 4762"/>
                      <a:gd name="connsiteY0" fmla="*/ 0 h 5715"/>
                      <a:gd name="connsiteX1" fmla="*/ 4763 w 4762"/>
                      <a:gd name="connsiteY1" fmla="*/ 0 h 5715"/>
                      <a:gd name="connsiteX2" fmla="*/ 4763 w 4762"/>
                      <a:gd name="connsiteY2" fmla="*/ 5715 h 5715"/>
                      <a:gd name="connsiteX3" fmla="*/ 0 w 4762"/>
                      <a:gd name="connsiteY3" fmla="*/ 5715 h 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5715">
                        <a:moveTo>
                          <a:pt x="0" y="0"/>
                        </a:moveTo>
                        <a:lnTo>
                          <a:pt x="4763" y="0"/>
                        </a:lnTo>
                        <a:lnTo>
                          <a:pt x="4763" y="5715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0" name="Freeform: Shape 2689">
                    <a:extLst>
                      <a:ext uri="{FF2B5EF4-FFF2-40B4-BE49-F238E27FC236}">
                        <a16:creationId xmlns:a16="http://schemas.microsoft.com/office/drawing/2014/main" xmlns="" id="{B9CFE5EE-EE4D-4889-80B7-AC439A28C66F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43901"/>
                    <a:ext cx="145732" cy="95964"/>
                  </a:xfrm>
                  <a:custGeom>
                    <a:avLst/>
                    <a:gdLst>
                      <a:gd name="connsiteX0" fmla="*/ 145733 w 145732"/>
                      <a:gd name="connsiteY0" fmla="*/ 67628 h 95964"/>
                      <a:gd name="connsiteX1" fmla="*/ 28575 w 145732"/>
                      <a:gd name="connsiteY1" fmla="*/ 0 h 95964"/>
                      <a:gd name="connsiteX2" fmla="*/ 0 w 145732"/>
                      <a:gd name="connsiteY2" fmla="*/ 9525 h 95964"/>
                      <a:gd name="connsiteX3" fmla="*/ 7620 w 145732"/>
                      <a:gd name="connsiteY3" fmla="*/ 20003 h 95964"/>
                      <a:gd name="connsiteX4" fmla="*/ 137160 w 145732"/>
                      <a:gd name="connsiteY4" fmla="*/ 94297 h 95964"/>
                      <a:gd name="connsiteX5" fmla="*/ 144780 w 145732"/>
                      <a:gd name="connsiteY5" fmla="*/ 93345 h 95964"/>
                      <a:gd name="connsiteX6" fmla="*/ 145733 w 145732"/>
                      <a:gd name="connsiteY6" fmla="*/ 67628 h 9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732" h="95964">
                        <a:moveTo>
                          <a:pt x="145733" y="67628"/>
                        </a:moveTo>
                        <a:lnTo>
                          <a:pt x="28575" y="0"/>
                        </a:lnTo>
                        <a:cubicBezTo>
                          <a:pt x="28575" y="0"/>
                          <a:pt x="6668" y="17145"/>
                          <a:pt x="0" y="9525"/>
                        </a:cubicBezTo>
                        <a:cubicBezTo>
                          <a:pt x="0" y="13335"/>
                          <a:pt x="4763" y="17145"/>
                          <a:pt x="7620" y="20003"/>
                        </a:cubicBezTo>
                        <a:lnTo>
                          <a:pt x="137160" y="94297"/>
                        </a:lnTo>
                        <a:cubicBezTo>
                          <a:pt x="140970" y="96203"/>
                          <a:pt x="144780" y="97155"/>
                          <a:pt x="144780" y="93345"/>
                        </a:cubicBezTo>
                        <a:lnTo>
                          <a:pt x="145733" y="67628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1" name="Freeform: Shape 2690">
                    <a:extLst>
                      <a:ext uri="{FF2B5EF4-FFF2-40B4-BE49-F238E27FC236}">
                        <a16:creationId xmlns:a16="http://schemas.microsoft.com/office/drawing/2014/main" xmlns="" id="{C6649B86-4EA5-4B38-BBB9-718562FB14D3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82001"/>
                    <a:ext cx="80010" cy="57864"/>
                  </a:xfrm>
                  <a:custGeom>
                    <a:avLst/>
                    <a:gdLst>
                      <a:gd name="connsiteX0" fmla="*/ 0 w 80010"/>
                      <a:gd name="connsiteY0" fmla="*/ 29528 h 57864"/>
                      <a:gd name="connsiteX1" fmla="*/ 51435 w 80010"/>
                      <a:gd name="connsiteY1" fmla="*/ 0 h 57864"/>
                      <a:gd name="connsiteX2" fmla="*/ 80010 w 80010"/>
                      <a:gd name="connsiteY2" fmla="*/ 9525 h 57864"/>
                      <a:gd name="connsiteX3" fmla="*/ 72390 w 80010"/>
                      <a:gd name="connsiteY3" fmla="*/ 20003 h 57864"/>
                      <a:gd name="connsiteX4" fmla="*/ 9525 w 80010"/>
                      <a:gd name="connsiteY4" fmla="*/ 56197 h 57864"/>
                      <a:gd name="connsiteX5" fmla="*/ 1905 w 80010"/>
                      <a:gd name="connsiteY5" fmla="*/ 55245 h 57864"/>
                      <a:gd name="connsiteX6" fmla="*/ 0 w 80010"/>
                      <a:gd name="connsiteY6" fmla="*/ 29528 h 5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10" h="57864">
                        <a:moveTo>
                          <a:pt x="0" y="29528"/>
                        </a:moveTo>
                        <a:lnTo>
                          <a:pt x="51435" y="0"/>
                        </a:lnTo>
                        <a:cubicBezTo>
                          <a:pt x="51435" y="0"/>
                          <a:pt x="73342" y="17145"/>
                          <a:pt x="80010" y="9525"/>
                        </a:cubicBezTo>
                        <a:cubicBezTo>
                          <a:pt x="80010" y="13335"/>
                          <a:pt x="75248" y="17145"/>
                          <a:pt x="72390" y="20003"/>
                        </a:cubicBezTo>
                        <a:lnTo>
                          <a:pt x="9525" y="56197"/>
                        </a:lnTo>
                        <a:cubicBezTo>
                          <a:pt x="5715" y="58103"/>
                          <a:pt x="1905" y="59055"/>
                          <a:pt x="1905" y="55245"/>
                        </a:cubicBez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2" name="Freeform: Shape 2691">
                    <a:extLst>
                      <a:ext uri="{FF2B5EF4-FFF2-40B4-BE49-F238E27FC236}">
                        <a16:creationId xmlns:a16="http://schemas.microsoft.com/office/drawing/2014/main" xmlns="" id="{89BE3B30-215E-4152-9C63-6AA097454383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13420"/>
                    <a:ext cx="168592" cy="98107"/>
                  </a:xfrm>
                  <a:custGeom>
                    <a:avLst/>
                    <a:gdLst>
                      <a:gd name="connsiteX0" fmla="*/ 117158 w 168592"/>
                      <a:gd name="connsiteY0" fmla="*/ 98108 h 98107"/>
                      <a:gd name="connsiteX1" fmla="*/ 168593 w 168592"/>
                      <a:gd name="connsiteY1" fmla="*/ 68580 h 98107"/>
                      <a:gd name="connsiteX2" fmla="*/ 51435 w 168592"/>
                      <a:gd name="connsiteY2" fmla="*/ 0 h 98107"/>
                      <a:gd name="connsiteX3" fmla="*/ 0 w 168592"/>
                      <a:gd name="connsiteY3" fmla="*/ 2952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98107">
                        <a:moveTo>
                          <a:pt x="117158" y="98108"/>
                        </a:moveTo>
                        <a:lnTo>
                          <a:pt x="168593" y="68580"/>
                        </a:lnTo>
                        <a:lnTo>
                          <a:pt x="51435" y="0"/>
                        </a:ln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81" name="Graphic 7">
                  <a:extLst>
                    <a:ext uri="{FF2B5EF4-FFF2-40B4-BE49-F238E27FC236}">
                      <a16:creationId xmlns:a16="http://schemas.microsoft.com/office/drawing/2014/main" xmlns="" id="{40F9645B-6DA5-4807-B524-29555EDD0471}"/>
                    </a:ext>
                  </a:extLst>
                </p:cNvPr>
                <p:cNvGrpSpPr/>
                <p:nvPr/>
              </p:nvGrpSpPr>
              <p:grpSpPr>
                <a:xfrm>
                  <a:off x="8712854" y="4505801"/>
                  <a:ext cx="168592" cy="105727"/>
                  <a:chOff x="8712854" y="4505801"/>
                  <a:chExt cx="168592" cy="105727"/>
                </a:xfrm>
              </p:grpSpPr>
              <p:sp>
                <p:nvSpPr>
                  <p:cNvPr id="2682" name="Freeform: Shape 2681">
                    <a:extLst>
                      <a:ext uri="{FF2B5EF4-FFF2-40B4-BE49-F238E27FC236}">
                        <a16:creationId xmlns:a16="http://schemas.microsoft.com/office/drawing/2014/main" xmlns="" id="{9D7AFF24-CFEC-42DC-A8AB-8CDB4C1A870E}"/>
                      </a:ext>
                    </a:extLst>
                  </p:cNvPr>
                  <p:cNvSpPr/>
                  <p:nvPr/>
                </p:nvSpPr>
                <p:spPr>
                  <a:xfrm>
                    <a:off x="8836679" y="4577238"/>
                    <a:ext cx="41910" cy="29527"/>
                  </a:xfrm>
                  <a:custGeom>
                    <a:avLst/>
                    <a:gdLst>
                      <a:gd name="connsiteX0" fmla="*/ 41910 w 41910"/>
                      <a:gd name="connsiteY0" fmla="*/ 4763 h 29527"/>
                      <a:gd name="connsiteX1" fmla="*/ 0 w 41910"/>
                      <a:gd name="connsiteY1" fmla="*/ 29528 h 29527"/>
                      <a:gd name="connsiteX2" fmla="*/ 20955 w 41910"/>
                      <a:gd name="connsiteY2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10" h="29527">
                        <a:moveTo>
                          <a:pt x="41910" y="4763"/>
                        </a:moveTo>
                        <a:lnTo>
                          <a:pt x="0" y="29528"/>
                        </a:lnTo>
                        <a:lnTo>
                          <a:pt x="20955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3" name="Freeform: Shape 2682">
                    <a:extLst>
                      <a:ext uri="{FF2B5EF4-FFF2-40B4-BE49-F238E27FC236}">
                        <a16:creationId xmlns:a16="http://schemas.microsoft.com/office/drawing/2014/main" xmlns="" id="{AC055A43-64B9-4E4A-9905-1064F5157DAF}"/>
                      </a:ext>
                    </a:extLst>
                  </p:cNvPr>
                  <p:cNvSpPr/>
                  <p:nvPr/>
                </p:nvSpPr>
                <p:spPr>
                  <a:xfrm>
                    <a:off x="8853824" y="4583532"/>
                    <a:ext cx="7620" cy="8367"/>
                  </a:xfrm>
                  <a:custGeom>
                    <a:avLst/>
                    <a:gdLst>
                      <a:gd name="connsiteX0" fmla="*/ 7620 w 7620"/>
                      <a:gd name="connsiteY0" fmla="*/ 2279 h 8367"/>
                      <a:gd name="connsiteX1" fmla="*/ 3810 w 7620"/>
                      <a:gd name="connsiteY1" fmla="*/ 7994 h 8367"/>
                      <a:gd name="connsiteX2" fmla="*/ 0 w 7620"/>
                      <a:gd name="connsiteY2" fmla="*/ 6088 h 8367"/>
                      <a:gd name="connsiteX3" fmla="*/ 3810 w 7620"/>
                      <a:gd name="connsiteY3" fmla="*/ 374 h 8367"/>
                      <a:gd name="connsiteX4" fmla="*/ 7620 w 7620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" h="8367">
                        <a:moveTo>
                          <a:pt x="7620" y="2279"/>
                        </a:moveTo>
                        <a:cubicBezTo>
                          <a:pt x="7620" y="4184"/>
                          <a:pt x="5715" y="7041"/>
                          <a:pt x="3810" y="7994"/>
                        </a:cubicBezTo>
                        <a:cubicBezTo>
                          <a:pt x="1905" y="8946"/>
                          <a:pt x="0" y="7994"/>
                          <a:pt x="0" y="6088"/>
                        </a:cubicBezTo>
                        <a:cubicBezTo>
                          <a:pt x="0" y="4184"/>
                          <a:pt x="1905" y="1326"/>
                          <a:pt x="3810" y="374"/>
                        </a:cubicBezTo>
                        <a:cubicBezTo>
                          <a:pt x="5715" y="-579"/>
                          <a:pt x="7620" y="374"/>
                          <a:pt x="762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4" name="Freeform: Shape 2683">
                    <a:extLst>
                      <a:ext uri="{FF2B5EF4-FFF2-40B4-BE49-F238E27FC236}">
                        <a16:creationId xmlns:a16="http://schemas.microsoft.com/office/drawing/2014/main" xmlns="" id="{7BC0F374-2ABF-46A5-9AFF-953773C9C70D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74381"/>
                    <a:ext cx="51435" cy="37147"/>
                  </a:xfrm>
                  <a:custGeom>
                    <a:avLst/>
                    <a:gdLst>
                      <a:gd name="connsiteX0" fmla="*/ 27623 w 51435"/>
                      <a:gd name="connsiteY0" fmla="*/ 3810 h 37147"/>
                      <a:gd name="connsiteX1" fmla="*/ 47625 w 51435"/>
                      <a:gd name="connsiteY1" fmla="*/ 9525 h 37147"/>
                      <a:gd name="connsiteX2" fmla="*/ 51435 w 51435"/>
                      <a:gd name="connsiteY2" fmla="*/ 7620 h 37147"/>
                      <a:gd name="connsiteX3" fmla="*/ 25717 w 51435"/>
                      <a:gd name="connsiteY3" fmla="*/ 0 h 37147"/>
                      <a:gd name="connsiteX4" fmla="*/ 0 w 51435"/>
                      <a:gd name="connsiteY4" fmla="*/ 37147 h 37147"/>
                      <a:gd name="connsiteX5" fmla="*/ 6667 w 51435"/>
                      <a:gd name="connsiteY5" fmla="*/ 33338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5" h="37147">
                        <a:moveTo>
                          <a:pt x="27623" y="3810"/>
                        </a:moveTo>
                        <a:lnTo>
                          <a:pt x="47625" y="9525"/>
                        </a:lnTo>
                        <a:lnTo>
                          <a:pt x="51435" y="7620"/>
                        </a:lnTo>
                        <a:lnTo>
                          <a:pt x="25717" y="0"/>
                        </a:lnTo>
                        <a:lnTo>
                          <a:pt x="0" y="37147"/>
                        </a:lnTo>
                        <a:lnTo>
                          <a:pt x="6667" y="3333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5" name="Freeform: Shape 2684">
                    <a:extLst>
                      <a:ext uri="{FF2B5EF4-FFF2-40B4-BE49-F238E27FC236}">
                        <a16:creationId xmlns:a16="http://schemas.microsoft.com/office/drawing/2014/main" xmlns="" id="{567D2EA0-20EC-446A-8DA3-93FBCA4941D9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05801"/>
                    <a:ext cx="142875" cy="105727"/>
                  </a:xfrm>
                  <a:custGeom>
                    <a:avLst/>
                    <a:gdLst>
                      <a:gd name="connsiteX0" fmla="*/ 142875 w 142875"/>
                      <a:gd name="connsiteY0" fmla="*/ 68580 h 105727"/>
                      <a:gd name="connsiteX1" fmla="*/ 117158 w 142875"/>
                      <a:gd name="connsiteY1" fmla="*/ 105728 h 105727"/>
                      <a:gd name="connsiteX2" fmla="*/ 0 w 142875"/>
                      <a:gd name="connsiteY2" fmla="*/ 37147 h 105727"/>
                      <a:gd name="connsiteX3" fmla="*/ 25718 w 142875"/>
                      <a:gd name="connsiteY3" fmla="*/ 0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105727">
                        <a:moveTo>
                          <a:pt x="142875" y="68580"/>
                        </a:moveTo>
                        <a:lnTo>
                          <a:pt x="117158" y="105728"/>
                        </a:lnTo>
                        <a:lnTo>
                          <a:pt x="0" y="37147"/>
                        </a:lnTo>
                        <a:lnTo>
                          <a:pt x="25718" y="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6" name="Freeform: Shape 2685">
                    <a:extLst>
                      <a:ext uri="{FF2B5EF4-FFF2-40B4-BE49-F238E27FC236}">
                        <a16:creationId xmlns:a16="http://schemas.microsoft.com/office/drawing/2014/main" xmlns="" id="{F3B2F567-D474-434E-8DC7-27251300CA54}"/>
                      </a:ext>
                    </a:extLst>
                  </p:cNvPr>
                  <p:cNvSpPr/>
                  <p:nvPr/>
                </p:nvSpPr>
                <p:spPr>
                  <a:xfrm>
                    <a:off x="8738572" y="4505801"/>
                    <a:ext cx="142875" cy="76200"/>
                  </a:xfrm>
                  <a:custGeom>
                    <a:avLst/>
                    <a:gdLst>
                      <a:gd name="connsiteX0" fmla="*/ 117157 w 142875"/>
                      <a:gd name="connsiteY0" fmla="*/ 68580 h 76200"/>
                      <a:gd name="connsiteX1" fmla="*/ 142875 w 142875"/>
                      <a:gd name="connsiteY1" fmla="*/ 76200 h 76200"/>
                      <a:gd name="connsiteX2" fmla="*/ 25717 w 142875"/>
                      <a:gd name="connsiteY2" fmla="*/ 7620 h 76200"/>
                      <a:gd name="connsiteX3" fmla="*/ 0 w 14287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76200">
                        <a:moveTo>
                          <a:pt x="117157" y="68580"/>
                        </a:moveTo>
                        <a:lnTo>
                          <a:pt x="142875" y="76200"/>
                        </a:lnTo>
                        <a:lnTo>
                          <a:pt x="25717" y="76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4" name="Graphic 7">
                <a:extLst>
                  <a:ext uri="{FF2B5EF4-FFF2-40B4-BE49-F238E27FC236}">
                    <a16:creationId xmlns:a16="http://schemas.microsoft.com/office/drawing/2014/main" xmlns="" id="{225A099F-FA53-490A-8586-2D294E8C60FA}"/>
                  </a:ext>
                </a:extLst>
              </p:cNvPr>
              <p:cNvGrpSpPr/>
              <p:nvPr/>
            </p:nvGrpSpPr>
            <p:grpSpPr>
              <a:xfrm>
                <a:off x="9987299" y="2312193"/>
                <a:ext cx="206692" cy="168592"/>
                <a:chOff x="9987299" y="2312193"/>
                <a:chExt cx="206692" cy="168592"/>
              </a:xfrm>
            </p:grpSpPr>
            <p:sp>
              <p:nvSpPr>
                <p:cNvPr id="2633" name="Freeform: Shape 2632">
                  <a:extLst>
                    <a:ext uri="{FF2B5EF4-FFF2-40B4-BE49-F238E27FC236}">
                      <a16:creationId xmlns:a16="http://schemas.microsoft.com/office/drawing/2014/main" xmlns="" id="{546616BF-5D39-438C-9418-0B7C8B2F4DAA}"/>
                    </a:ext>
                  </a:extLst>
                </p:cNvPr>
                <p:cNvSpPr/>
                <p:nvPr/>
              </p:nvSpPr>
              <p:spPr>
                <a:xfrm>
                  <a:off x="10030162" y="2384583"/>
                  <a:ext cx="163829" cy="96202"/>
                </a:xfrm>
                <a:custGeom>
                  <a:avLst/>
                  <a:gdLst>
                    <a:gd name="connsiteX0" fmla="*/ 99060 w 163829"/>
                    <a:gd name="connsiteY0" fmla="*/ 50482 h 96202"/>
                    <a:gd name="connsiteX1" fmla="*/ 147638 w 163829"/>
                    <a:gd name="connsiteY1" fmla="*/ 42863 h 96202"/>
                    <a:gd name="connsiteX2" fmla="*/ 109538 w 163829"/>
                    <a:gd name="connsiteY2" fmla="*/ 42863 h 96202"/>
                    <a:gd name="connsiteX3" fmla="*/ 163830 w 163829"/>
                    <a:gd name="connsiteY3" fmla="*/ 22860 h 96202"/>
                    <a:gd name="connsiteX4" fmla="*/ 91440 w 163829"/>
                    <a:gd name="connsiteY4" fmla="*/ 36195 h 96202"/>
                    <a:gd name="connsiteX5" fmla="*/ 115252 w 163829"/>
                    <a:gd name="connsiteY5" fmla="*/ 10477 h 96202"/>
                    <a:gd name="connsiteX6" fmla="*/ 85725 w 163829"/>
                    <a:gd name="connsiteY6" fmla="*/ 27622 h 96202"/>
                    <a:gd name="connsiteX7" fmla="*/ 84772 w 163829"/>
                    <a:gd name="connsiteY7" fmla="*/ 0 h 96202"/>
                    <a:gd name="connsiteX8" fmla="*/ 61913 w 163829"/>
                    <a:gd name="connsiteY8" fmla="*/ 32385 h 96202"/>
                    <a:gd name="connsiteX9" fmla="*/ 59055 w 163829"/>
                    <a:gd name="connsiteY9" fmla="*/ 32385 h 96202"/>
                    <a:gd name="connsiteX10" fmla="*/ 46672 w 163829"/>
                    <a:gd name="connsiteY10" fmla="*/ 9525 h 96202"/>
                    <a:gd name="connsiteX11" fmla="*/ 46672 w 163829"/>
                    <a:gd name="connsiteY11" fmla="*/ 31432 h 96202"/>
                    <a:gd name="connsiteX12" fmla="*/ 29527 w 163829"/>
                    <a:gd name="connsiteY12" fmla="*/ 20955 h 96202"/>
                    <a:gd name="connsiteX13" fmla="*/ 41910 w 163829"/>
                    <a:gd name="connsiteY13" fmla="*/ 38100 h 96202"/>
                    <a:gd name="connsiteX14" fmla="*/ 0 w 163829"/>
                    <a:gd name="connsiteY14" fmla="*/ 57150 h 96202"/>
                    <a:gd name="connsiteX15" fmla="*/ 43815 w 163829"/>
                    <a:gd name="connsiteY15" fmla="*/ 50482 h 96202"/>
                    <a:gd name="connsiteX16" fmla="*/ 16192 w 163829"/>
                    <a:gd name="connsiteY16" fmla="*/ 73342 h 96202"/>
                    <a:gd name="connsiteX17" fmla="*/ 44767 w 163829"/>
                    <a:gd name="connsiteY17" fmla="*/ 60960 h 96202"/>
                    <a:gd name="connsiteX18" fmla="*/ 46672 w 163829"/>
                    <a:gd name="connsiteY18" fmla="*/ 85725 h 96202"/>
                    <a:gd name="connsiteX19" fmla="*/ 57150 w 163829"/>
                    <a:gd name="connsiteY19" fmla="*/ 65722 h 96202"/>
                    <a:gd name="connsiteX20" fmla="*/ 69532 w 163829"/>
                    <a:gd name="connsiteY20" fmla="*/ 89535 h 96202"/>
                    <a:gd name="connsiteX21" fmla="*/ 71438 w 163829"/>
                    <a:gd name="connsiteY21" fmla="*/ 71438 h 96202"/>
                    <a:gd name="connsiteX22" fmla="*/ 88582 w 163829"/>
                    <a:gd name="connsiteY22" fmla="*/ 96202 h 96202"/>
                    <a:gd name="connsiteX23" fmla="*/ 86677 w 163829"/>
                    <a:gd name="connsiteY23" fmla="*/ 67627 h 96202"/>
                    <a:gd name="connsiteX24" fmla="*/ 107632 w 163829"/>
                    <a:gd name="connsiteY24" fmla="*/ 80010 h 96202"/>
                    <a:gd name="connsiteX25" fmla="*/ 89535 w 163829"/>
                    <a:gd name="connsiteY25" fmla="*/ 60960 h 96202"/>
                    <a:gd name="connsiteX26" fmla="*/ 153352 w 163829"/>
                    <a:gd name="connsiteY26" fmla="*/ 78105 h 96202"/>
                    <a:gd name="connsiteX27" fmla="*/ 99060 w 163829"/>
                    <a:gd name="connsiteY27" fmla="*/ 50482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3829" h="96202">
                      <a:moveTo>
                        <a:pt x="99060" y="50482"/>
                      </a:moveTo>
                      <a:cubicBezTo>
                        <a:pt x="119063" y="49530"/>
                        <a:pt x="143827" y="45720"/>
                        <a:pt x="147638" y="42863"/>
                      </a:cubicBezTo>
                      <a:cubicBezTo>
                        <a:pt x="132397" y="43815"/>
                        <a:pt x="120015" y="43815"/>
                        <a:pt x="109538" y="42863"/>
                      </a:cubicBezTo>
                      <a:cubicBezTo>
                        <a:pt x="133350" y="36195"/>
                        <a:pt x="158115" y="27622"/>
                        <a:pt x="163830" y="22860"/>
                      </a:cubicBezTo>
                      <a:cubicBezTo>
                        <a:pt x="132397" y="31432"/>
                        <a:pt x="109538" y="33338"/>
                        <a:pt x="91440" y="36195"/>
                      </a:cubicBezTo>
                      <a:cubicBezTo>
                        <a:pt x="102870" y="26670"/>
                        <a:pt x="115252" y="15240"/>
                        <a:pt x="115252" y="10477"/>
                      </a:cubicBezTo>
                      <a:cubicBezTo>
                        <a:pt x="104775" y="19050"/>
                        <a:pt x="94297" y="23813"/>
                        <a:pt x="85725" y="27622"/>
                      </a:cubicBezTo>
                      <a:cubicBezTo>
                        <a:pt x="88582" y="18097"/>
                        <a:pt x="87630" y="6667"/>
                        <a:pt x="84772" y="0"/>
                      </a:cubicBezTo>
                      <a:cubicBezTo>
                        <a:pt x="80963" y="12382"/>
                        <a:pt x="70485" y="23813"/>
                        <a:pt x="61913" y="32385"/>
                      </a:cubicBezTo>
                      <a:cubicBezTo>
                        <a:pt x="60960" y="32385"/>
                        <a:pt x="60007" y="32385"/>
                        <a:pt x="59055" y="32385"/>
                      </a:cubicBezTo>
                      <a:cubicBezTo>
                        <a:pt x="56197" y="22860"/>
                        <a:pt x="51435" y="12382"/>
                        <a:pt x="46672" y="9525"/>
                      </a:cubicBezTo>
                      <a:cubicBezTo>
                        <a:pt x="48577" y="19050"/>
                        <a:pt x="47625" y="25717"/>
                        <a:pt x="46672" y="31432"/>
                      </a:cubicBezTo>
                      <a:cubicBezTo>
                        <a:pt x="40957" y="26670"/>
                        <a:pt x="34290" y="22860"/>
                        <a:pt x="29527" y="20955"/>
                      </a:cubicBezTo>
                      <a:cubicBezTo>
                        <a:pt x="35242" y="26670"/>
                        <a:pt x="39052" y="32385"/>
                        <a:pt x="41910" y="38100"/>
                      </a:cubicBezTo>
                      <a:cubicBezTo>
                        <a:pt x="23813" y="43815"/>
                        <a:pt x="26670" y="48577"/>
                        <a:pt x="0" y="57150"/>
                      </a:cubicBezTo>
                      <a:cubicBezTo>
                        <a:pt x="24765" y="57150"/>
                        <a:pt x="33338" y="57150"/>
                        <a:pt x="43815" y="50482"/>
                      </a:cubicBezTo>
                      <a:cubicBezTo>
                        <a:pt x="37147" y="56197"/>
                        <a:pt x="31432" y="63817"/>
                        <a:pt x="16192" y="73342"/>
                      </a:cubicBezTo>
                      <a:cubicBezTo>
                        <a:pt x="21907" y="72390"/>
                        <a:pt x="33338" y="66675"/>
                        <a:pt x="44767" y="60960"/>
                      </a:cubicBezTo>
                      <a:cubicBezTo>
                        <a:pt x="45720" y="67627"/>
                        <a:pt x="48577" y="74295"/>
                        <a:pt x="46672" y="85725"/>
                      </a:cubicBezTo>
                      <a:cubicBezTo>
                        <a:pt x="50482" y="82867"/>
                        <a:pt x="54292" y="74295"/>
                        <a:pt x="57150" y="65722"/>
                      </a:cubicBezTo>
                      <a:cubicBezTo>
                        <a:pt x="60960" y="71438"/>
                        <a:pt x="66675" y="79057"/>
                        <a:pt x="69532" y="89535"/>
                      </a:cubicBezTo>
                      <a:cubicBezTo>
                        <a:pt x="72390" y="86677"/>
                        <a:pt x="72390" y="79057"/>
                        <a:pt x="71438" y="71438"/>
                      </a:cubicBezTo>
                      <a:cubicBezTo>
                        <a:pt x="78105" y="79057"/>
                        <a:pt x="84772" y="87630"/>
                        <a:pt x="88582" y="96202"/>
                      </a:cubicBezTo>
                      <a:cubicBezTo>
                        <a:pt x="91440" y="90488"/>
                        <a:pt x="92392" y="79057"/>
                        <a:pt x="86677" y="67627"/>
                      </a:cubicBezTo>
                      <a:cubicBezTo>
                        <a:pt x="92392" y="70485"/>
                        <a:pt x="100013" y="74295"/>
                        <a:pt x="107632" y="80010"/>
                      </a:cubicBezTo>
                      <a:cubicBezTo>
                        <a:pt x="107632" y="76200"/>
                        <a:pt x="99060" y="67627"/>
                        <a:pt x="89535" y="60960"/>
                      </a:cubicBezTo>
                      <a:cubicBezTo>
                        <a:pt x="109538" y="64770"/>
                        <a:pt x="134302" y="70485"/>
                        <a:pt x="153352" y="78105"/>
                      </a:cubicBezTo>
                      <a:cubicBezTo>
                        <a:pt x="144780" y="68580"/>
                        <a:pt x="120967" y="56197"/>
                        <a:pt x="99060" y="5048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34" name="Graphic 7">
                  <a:extLst>
                    <a:ext uri="{FF2B5EF4-FFF2-40B4-BE49-F238E27FC236}">
                      <a16:creationId xmlns:a16="http://schemas.microsoft.com/office/drawing/2014/main" xmlns="" id="{A27E1DA2-8E30-45E1-A7EE-75F36A3C50D6}"/>
                    </a:ext>
                  </a:extLst>
                </p:cNvPr>
                <p:cNvGrpSpPr/>
                <p:nvPr/>
              </p:nvGrpSpPr>
              <p:grpSpPr>
                <a:xfrm>
                  <a:off x="10078213" y="2312193"/>
                  <a:ext cx="60533" cy="104553"/>
                  <a:chOff x="10078213" y="2312193"/>
                  <a:chExt cx="60533" cy="104553"/>
                </a:xfrm>
              </p:grpSpPr>
              <p:sp>
                <p:nvSpPr>
                  <p:cNvPr id="2668" name="Freeform: Shape 2667">
                    <a:extLst>
                      <a:ext uri="{FF2B5EF4-FFF2-40B4-BE49-F238E27FC236}">
                        <a16:creationId xmlns:a16="http://schemas.microsoft.com/office/drawing/2014/main" xmlns="" id="{DBDC83AA-5967-49B9-9D78-ECE108A3AC86}"/>
                      </a:ext>
                    </a:extLst>
                  </p:cNvPr>
                  <p:cNvSpPr/>
                  <p:nvPr/>
                </p:nvSpPr>
                <p:spPr>
                  <a:xfrm>
                    <a:off x="10078213" y="2312193"/>
                    <a:ext cx="60533" cy="104553"/>
                  </a:xfrm>
                  <a:custGeom>
                    <a:avLst/>
                    <a:gdLst>
                      <a:gd name="connsiteX0" fmla="*/ 60534 w 60533"/>
                      <a:gd name="connsiteY0" fmla="*/ 0 h 104553"/>
                      <a:gd name="connsiteX1" fmla="*/ 9099 w 60533"/>
                      <a:gd name="connsiteY1" fmla="*/ 101918 h 104553"/>
                      <a:gd name="connsiteX2" fmla="*/ 60534 w 60533"/>
                      <a:gd name="connsiteY2" fmla="*/ 0 h 10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533" h="104553">
                        <a:moveTo>
                          <a:pt x="60534" y="0"/>
                        </a:moveTo>
                        <a:cubicBezTo>
                          <a:pt x="31959" y="51435"/>
                          <a:pt x="41484" y="80963"/>
                          <a:pt x="9099" y="101918"/>
                        </a:cubicBezTo>
                        <a:cubicBezTo>
                          <a:pt x="-23286" y="122873"/>
                          <a:pt x="39579" y="12383"/>
                          <a:pt x="6053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9" name="Freeform: Shape 2668">
                    <a:extLst>
                      <a:ext uri="{FF2B5EF4-FFF2-40B4-BE49-F238E27FC236}">
                        <a16:creationId xmlns:a16="http://schemas.microsoft.com/office/drawing/2014/main" xmlns="" id="{D67376FD-7B5F-4FAA-99B7-4FAFA0900BA4}"/>
                      </a:ext>
                    </a:extLst>
                  </p:cNvPr>
                  <p:cNvSpPr/>
                  <p:nvPr/>
                </p:nvSpPr>
                <p:spPr>
                  <a:xfrm>
                    <a:off x="10088716" y="2315051"/>
                    <a:ext cx="47173" cy="95312"/>
                  </a:xfrm>
                  <a:custGeom>
                    <a:avLst/>
                    <a:gdLst>
                      <a:gd name="connsiteX0" fmla="*/ 501 w 47173"/>
                      <a:gd name="connsiteY0" fmla="*/ 95250 h 95312"/>
                      <a:gd name="connsiteX1" fmla="*/ 47173 w 47173"/>
                      <a:gd name="connsiteY1" fmla="*/ 0 h 95312"/>
                      <a:gd name="connsiteX2" fmla="*/ 501 w 47173"/>
                      <a:gd name="connsiteY2" fmla="*/ 95250 h 95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173" h="95312">
                        <a:moveTo>
                          <a:pt x="501" y="95250"/>
                        </a:moveTo>
                        <a:cubicBezTo>
                          <a:pt x="-2357" y="97155"/>
                          <a:pt x="6216" y="55245"/>
                          <a:pt x="47173" y="0"/>
                        </a:cubicBezTo>
                        <a:cubicBezTo>
                          <a:pt x="10026" y="48577"/>
                          <a:pt x="3358" y="93345"/>
                          <a:pt x="501" y="952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35" name="Graphic 7">
                  <a:extLst>
                    <a:ext uri="{FF2B5EF4-FFF2-40B4-BE49-F238E27FC236}">
                      <a16:creationId xmlns:a16="http://schemas.microsoft.com/office/drawing/2014/main" xmlns="" id="{D42035A7-9E62-4700-BD4D-3413E4BCA3FB}"/>
                    </a:ext>
                  </a:extLst>
                </p:cNvPr>
                <p:cNvGrpSpPr/>
                <p:nvPr/>
              </p:nvGrpSpPr>
              <p:grpSpPr>
                <a:xfrm>
                  <a:off x="10002539" y="2403737"/>
                  <a:ext cx="88579" cy="18348"/>
                  <a:chOff x="10002539" y="2403737"/>
                  <a:chExt cx="88579" cy="18348"/>
                </a:xfrm>
              </p:grpSpPr>
              <p:sp>
                <p:nvSpPr>
                  <p:cNvPr id="2666" name="Freeform: Shape 2665">
                    <a:extLst>
                      <a:ext uri="{FF2B5EF4-FFF2-40B4-BE49-F238E27FC236}">
                        <a16:creationId xmlns:a16="http://schemas.microsoft.com/office/drawing/2014/main" xmlns="" id="{2BF8299A-C39E-4F99-876A-A460DFE3457E}"/>
                      </a:ext>
                    </a:extLst>
                  </p:cNvPr>
                  <p:cNvSpPr/>
                  <p:nvPr/>
                </p:nvSpPr>
                <p:spPr>
                  <a:xfrm>
                    <a:off x="10002539" y="2403737"/>
                    <a:ext cx="88579" cy="18348"/>
                  </a:xfrm>
                  <a:custGeom>
                    <a:avLst/>
                    <a:gdLst>
                      <a:gd name="connsiteX0" fmla="*/ 0 w 88579"/>
                      <a:gd name="connsiteY0" fmla="*/ 2753 h 18348"/>
                      <a:gd name="connsiteX1" fmla="*/ 83820 w 88579"/>
                      <a:gd name="connsiteY1" fmla="*/ 15136 h 18348"/>
                      <a:gd name="connsiteX2" fmla="*/ 0 w 88579"/>
                      <a:gd name="connsiteY2" fmla="*/ 2753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79" h="18348">
                        <a:moveTo>
                          <a:pt x="0" y="2753"/>
                        </a:moveTo>
                        <a:cubicBezTo>
                          <a:pt x="43815" y="7516"/>
                          <a:pt x="57150" y="25614"/>
                          <a:pt x="83820" y="15136"/>
                        </a:cubicBezTo>
                        <a:cubicBezTo>
                          <a:pt x="110490" y="4659"/>
                          <a:pt x="17145" y="-4866"/>
                          <a:pt x="0" y="275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7" name="Freeform: Shape 2666">
                    <a:extLst>
                      <a:ext uri="{FF2B5EF4-FFF2-40B4-BE49-F238E27FC236}">
                        <a16:creationId xmlns:a16="http://schemas.microsoft.com/office/drawing/2014/main" xmlns="" id="{DAAD6D01-BFF6-4659-895E-CBBF214687C0}"/>
                      </a:ext>
                    </a:extLst>
                  </p:cNvPr>
                  <p:cNvSpPr/>
                  <p:nvPr/>
                </p:nvSpPr>
                <p:spPr>
                  <a:xfrm>
                    <a:off x="10005397" y="2406305"/>
                    <a:ext cx="78294" cy="12611"/>
                  </a:xfrm>
                  <a:custGeom>
                    <a:avLst/>
                    <a:gdLst>
                      <a:gd name="connsiteX0" fmla="*/ 78105 w 78294"/>
                      <a:gd name="connsiteY0" fmla="*/ 12569 h 12611"/>
                      <a:gd name="connsiteX1" fmla="*/ 0 w 78294"/>
                      <a:gd name="connsiteY1" fmla="*/ 186 h 12611"/>
                      <a:gd name="connsiteX2" fmla="*/ 78105 w 78294"/>
                      <a:gd name="connsiteY2" fmla="*/ 12569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94" h="12611">
                        <a:moveTo>
                          <a:pt x="78105" y="12569"/>
                        </a:moveTo>
                        <a:cubicBezTo>
                          <a:pt x="80963" y="11616"/>
                          <a:pt x="51435" y="-1719"/>
                          <a:pt x="0" y="186"/>
                        </a:cubicBezTo>
                        <a:cubicBezTo>
                          <a:pt x="45720" y="-1719"/>
                          <a:pt x="76200" y="13521"/>
                          <a:pt x="78105" y="125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36" name="Graphic 7">
                  <a:extLst>
                    <a:ext uri="{FF2B5EF4-FFF2-40B4-BE49-F238E27FC236}">
                      <a16:creationId xmlns:a16="http://schemas.microsoft.com/office/drawing/2014/main" xmlns="" id="{DB0F79E8-1F0B-4267-A512-33A421A15F84}"/>
                    </a:ext>
                  </a:extLst>
                </p:cNvPr>
                <p:cNvGrpSpPr/>
                <p:nvPr/>
              </p:nvGrpSpPr>
              <p:grpSpPr>
                <a:xfrm>
                  <a:off x="10019684" y="2368390"/>
                  <a:ext cx="61401" cy="38117"/>
                  <a:chOff x="10019684" y="2368390"/>
                  <a:chExt cx="61401" cy="38117"/>
                </a:xfrm>
              </p:grpSpPr>
              <p:sp>
                <p:nvSpPr>
                  <p:cNvPr id="2664" name="Freeform: Shape 2663">
                    <a:extLst>
                      <a:ext uri="{FF2B5EF4-FFF2-40B4-BE49-F238E27FC236}">
                        <a16:creationId xmlns:a16="http://schemas.microsoft.com/office/drawing/2014/main" xmlns="" id="{60BDBA72-5534-44F5-9365-E0C47911646E}"/>
                      </a:ext>
                    </a:extLst>
                  </p:cNvPr>
                  <p:cNvSpPr/>
                  <p:nvPr/>
                </p:nvSpPr>
                <p:spPr>
                  <a:xfrm>
                    <a:off x="10019684" y="2368390"/>
                    <a:ext cx="61401" cy="38117"/>
                  </a:xfrm>
                  <a:custGeom>
                    <a:avLst/>
                    <a:gdLst>
                      <a:gd name="connsiteX0" fmla="*/ 0 w 61401"/>
                      <a:gd name="connsiteY0" fmla="*/ 0 h 38117"/>
                      <a:gd name="connsiteX1" fmla="*/ 56197 w 61401"/>
                      <a:gd name="connsiteY1" fmla="*/ 38100 h 38117"/>
                      <a:gd name="connsiteX2" fmla="*/ 0 w 61401"/>
                      <a:gd name="connsiteY2" fmla="*/ 0 h 3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01" h="38117">
                        <a:moveTo>
                          <a:pt x="0" y="0"/>
                        </a:moveTo>
                        <a:cubicBezTo>
                          <a:pt x="29528" y="19050"/>
                          <a:pt x="33338" y="36195"/>
                          <a:pt x="56197" y="38100"/>
                        </a:cubicBezTo>
                        <a:cubicBezTo>
                          <a:pt x="80010" y="39052"/>
                          <a:pt x="1524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5" name="Freeform: Shape 2664">
                    <a:extLst>
                      <a:ext uri="{FF2B5EF4-FFF2-40B4-BE49-F238E27FC236}">
                        <a16:creationId xmlns:a16="http://schemas.microsoft.com/office/drawing/2014/main" xmlns="" id="{FC6E709A-5449-414D-A13F-9B784419B85F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68390"/>
                    <a:ext cx="51584" cy="36195"/>
                  </a:xfrm>
                  <a:custGeom>
                    <a:avLst/>
                    <a:gdLst>
                      <a:gd name="connsiteX0" fmla="*/ 51435 w 51584"/>
                      <a:gd name="connsiteY0" fmla="*/ 36195 h 36195"/>
                      <a:gd name="connsiteX1" fmla="*/ 0 w 51584"/>
                      <a:gd name="connsiteY1" fmla="*/ 0 h 36195"/>
                      <a:gd name="connsiteX2" fmla="*/ 51435 w 51584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84" h="36195">
                        <a:moveTo>
                          <a:pt x="51435" y="36195"/>
                        </a:moveTo>
                        <a:cubicBezTo>
                          <a:pt x="53340" y="36195"/>
                          <a:pt x="37147" y="17145"/>
                          <a:pt x="0" y="0"/>
                        </a:cubicBezTo>
                        <a:cubicBezTo>
                          <a:pt x="32385" y="15240"/>
                          <a:pt x="48578" y="36195"/>
                          <a:pt x="51435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37" name="Graphic 7">
                  <a:extLst>
                    <a:ext uri="{FF2B5EF4-FFF2-40B4-BE49-F238E27FC236}">
                      <a16:creationId xmlns:a16="http://schemas.microsoft.com/office/drawing/2014/main" xmlns="" id="{5CB654B9-C152-4A26-ADC6-8674D44AF072}"/>
                    </a:ext>
                  </a:extLst>
                </p:cNvPr>
                <p:cNvGrpSpPr/>
                <p:nvPr/>
              </p:nvGrpSpPr>
              <p:grpSpPr>
                <a:xfrm>
                  <a:off x="10009207" y="2416350"/>
                  <a:ext cx="82586" cy="14488"/>
                  <a:chOff x="10009207" y="2416350"/>
                  <a:chExt cx="82586" cy="14488"/>
                </a:xfrm>
              </p:grpSpPr>
              <p:sp>
                <p:nvSpPr>
                  <p:cNvPr id="2662" name="Freeform: Shape 2661">
                    <a:extLst>
                      <a:ext uri="{FF2B5EF4-FFF2-40B4-BE49-F238E27FC236}">
                        <a16:creationId xmlns:a16="http://schemas.microsoft.com/office/drawing/2014/main" xmlns="" id="{8014B0B0-DC4F-4F90-BEF6-44435A7AE91A}"/>
                      </a:ext>
                    </a:extLst>
                  </p:cNvPr>
                  <p:cNvSpPr/>
                  <p:nvPr/>
                </p:nvSpPr>
                <p:spPr>
                  <a:xfrm>
                    <a:off x="10009207" y="2416350"/>
                    <a:ext cx="82586" cy="14488"/>
                  </a:xfrm>
                  <a:custGeom>
                    <a:avLst/>
                    <a:gdLst>
                      <a:gd name="connsiteX0" fmla="*/ 0 w 82586"/>
                      <a:gd name="connsiteY0" fmla="*/ 12048 h 14488"/>
                      <a:gd name="connsiteX1" fmla="*/ 79057 w 82586"/>
                      <a:gd name="connsiteY1" fmla="*/ 7286 h 14488"/>
                      <a:gd name="connsiteX2" fmla="*/ 0 w 825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86" h="14488">
                        <a:moveTo>
                          <a:pt x="0" y="12048"/>
                        </a:moveTo>
                        <a:cubicBezTo>
                          <a:pt x="40957" y="8238"/>
                          <a:pt x="57150" y="22526"/>
                          <a:pt x="79057" y="7286"/>
                        </a:cubicBezTo>
                        <a:cubicBezTo>
                          <a:pt x="100965" y="-7002"/>
                          <a:pt x="14288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3" name="Freeform: Shape 2662">
                    <a:extLst>
                      <a:ext uri="{FF2B5EF4-FFF2-40B4-BE49-F238E27FC236}">
                        <a16:creationId xmlns:a16="http://schemas.microsoft.com/office/drawing/2014/main" xmlns="" id="{1FE84846-6C32-40AC-80C8-A9B19D07F7BA}"/>
                      </a:ext>
                    </a:extLst>
                  </p:cNvPr>
                  <p:cNvSpPr/>
                  <p:nvPr/>
                </p:nvSpPr>
                <p:spPr>
                  <a:xfrm>
                    <a:off x="10012064" y="2421315"/>
                    <a:ext cx="73429" cy="6130"/>
                  </a:xfrm>
                  <a:custGeom>
                    <a:avLst/>
                    <a:gdLst>
                      <a:gd name="connsiteX0" fmla="*/ 73343 w 73429"/>
                      <a:gd name="connsiteY0" fmla="*/ 3273 h 6130"/>
                      <a:gd name="connsiteX1" fmla="*/ 0 w 73429"/>
                      <a:gd name="connsiteY1" fmla="*/ 6131 h 6130"/>
                      <a:gd name="connsiteX2" fmla="*/ 73343 w 7342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29" h="6130">
                        <a:moveTo>
                          <a:pt x="73343" y="3273"/>
                        </a:moveTo>
                        <a:cubicBezTo>
                          <a:pt x="75248" y="1368"/>
                          <a:pt x="45720" y="-4347"/>
                          <a:pt x="0" y="6131"/>
                        </a:cubicBezTo>
                        <a:cubicBezTo>
                          <a:pt x="40958" y="-4347"/>
                          <a:pt x="71438" y="4226"/>
                          <a:pt x="73343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38" name="Graphic 7">
                  <a:extLst>
                    <a:ext uri="{FF2B5EF4-FFF2-40B4-BE49-F238E27FC236}">
                      <a16:creationId xmlns:a16="http://schemas.microsoft.com/office/drawing/2014/main" xmlns="" id="{80FAE290-689A-40A7-8836-3715216738E3}"/>
                    </a:ext>
                  </a:extLst>
                </p:cNvPr>
                <p:cNvGrpSpPr/>
                <p:nvPr/>
              </p:nvGrpSpPr>
              <p:grpSpPr>
                <a:xfrm>
                  <a:off x="10033972" y="2405381"/>
                  <a:ext cx="64735" cy="53496"/>
                  <a:chOff x="10033972" y="2405381"/>
                  <a:chExt cx="64735" cy="53496"/>
                </a:xfrm>
              </p:grpSpPr>
              <p:sp>
                <p:nvSpPr>
                  <p:cNvPr id="2660" name="Freeform: Shape 2659">
                    <a:extLst>
                      <a:ext uri="{FF2B5EF4-FFF2-40B4-BE49-F238E27FC236}">
                        <a16:creationId xmlns:a16="http://schemas.microsoft.com/office/drawing/2014/main" xmlns="" id="{198DC0C7-BAEB-4A47-8101-0E36A5F4C596}"/>
                      </a:ext>
                    </a:extLst>
                  </p:cNvPr>
                  <p:cNvSpPr/>
                  <p:nvPr/>
                </p:nvSpPr>
                <p:spPr>
                  <a:xfrm>
                    <a:off x="10033972" y="2405381"/>
                    <a:ext cx="64735" cy="53496"/>
                  </a:xfrm>
                  <a:custGeom>
                    <a:avLst/>
                    <a:gdLst>
                      <a:gd name="connsiteX0" fmla="*/ 0 w 64735"/>
                      <a:gd name="connsiteY0" fmla="*/ 53497 h 53496"/>
                      <a:gd name="connsiteX1" fmla="*/ 63817 w 64735"/>
                      <a:gd name="connsiteY1" fmla="*/ 5872 h 53496"/>
                      <a:gd name="connsiteX2" fmla="*/ 0 w 64735"/>
                      <a:gd name="connsiteY2" fmla="*/ 53497 h 53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735" h="53496">
                        <a:moveTo>
                          <a:pt x="0" y="53497"/>
                        </a:moveTo>
                        <a:cubicBezTo>
                          <a:pt x="32385" y="27779"/>
                          <a:pt x="53340" y="30637"/>
                          <a:pt x="63817" y="5872"/>
                        </a:cubicBezTo>
                        <a:cubicBezTo>
                          <a:pt x="73342" y="-17941"/>
                          <a:pt x="5715" y="37304"/>
                          <a:pt x="0" y="5349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1" name="Freeform: Shape 2660">
                    <a:extLst>
                      <a:ext uri="{FF2B5EF4-FFF2-40B4-BE49-F238E27FC236}">
                        <a16:creationId xmlns:a16="http://schemas.microsoft.com/office/drawing/2014/main" xmlns="" id="{F0983C21-11ED-404F-A7F5-99AE176CA960}"/>
                      </a:ext>
                    </a:extLst>
                  </p:cNvPr>
                  <p:cNvSpPr/>
                  <p:nvPr/>
                </p:nvSpPr>
                <p:spPr>
                  <a:xfrm>
                    <a:off x="10035876" y="2412738"/>
                    <a:ext cx="59079" cy="43282"/>
                  </a:xfrm>
                  <a:custGeom>
                    <a:avLst/>
                    <a:gdLst>
                      <a:gd name="connsiteX0" fmla="*/ 59055 w 59079"/>
                      <a:gd name="connsiteY0" fmla="*/ 420 h 43282"/>
                      <a:gd name="connsiteX1" fmla="*/ 0 w 59079"/>
                      <a:gd name="connsiteY1" fmla="*/ 43283 h 43282"/>
                      <a:gd name="connsiteX2" fmla="*/ 59055 w 59079"/>
                      <a:gd name="connsiteY2" fmla="*/ 420 h 43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9" h="43282">
                        <a:moveTo>
                          <a:pt x="59055" y="420"/>
                        </a:moveTo>
                        <a:cubicBezTo>
                          <a:pt x="60008" y="-2437"/>
                          <a:pt x="32385" y="8993"/>
                          <a:pt x="0" y="43283"/>
                        </a:cubicBezTo>
                        <a:cubicBezTo>
                          <a:pt x="28575" y="12803"/>
                          <a:pt x="58103" y="3278"/>
                          <a:pt x="59055" y="4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39" name="Graphic 7">
                  <a:extLst>
                    <a:ext uri="{FF2B5EF4-FFF2-40B4-BE49-F238E27FC236}">
                      <a16:creationId xmlns:a16="http://schemas.microsoft.com/office/drawing/2014/main" xmlns="" id="{B371565B-00B9-4ECA-B8DA-1AF9D5CA99E5}"/>
                    </a:ext>
                  </a:extLst>
                </p:cNvPr>
                <p:cNvGrpSpPr/>
                <p:nvPr/>
              </p:nvGrpSpPr>
              <p:grpSpPr>
                <a:xfrm>
                  <a:off x="10088713" y="2359818"/>
                  <a:ext cx="74798" cy="46728"/>
                  <a:chOff x="10088713" y="2359818"/>
                  <a:chExt cx="74798" cy="46728"/>
                </a:xfrm>
              </p:grpSpPr>
              <p:sp>
                <p:nvSpPr>
                  <p:cNvPr id="2658" name="Freeform: Shape 2657">
                    <a:extLst>
                      <a:ext uri="{FF2B5EF4-FFF2-40B4-BE49-F238E27FC236}">
                        <a16:creationId xmlns:a16="http://schemas.microsoft.com/office/drawing/2014/main" xmlns="" id="{B80FF562-D3F9-4325-8B5B-114B6BBBF26C}"/>
                      </a:ext>
                    </a:extLst>
                  </p:cNvPr>
                  <p:cNvSpPr/>
                  <p:nvPr/>
                </p:nvSpPr>
                <p:spPr>
                  <a:xfrm>
                    <a:off x="10088713" y="2359818"/>
                    <a:ext cx="74798" cy="46728"/>
                  </a:xfrm>
                  <a:custGeom>
                    <a:avLst/>
                    <a:gdLst>
                      <a:gd name="connsiteX0" fmla="*/ 74798 w 74798"/>
                      <a:gd name="connsiteY0" fmla="*/ 0 h 46728"/>
                      <a:gd name="connsiteX1" fmla="*/ 6218 w 74798"/>
                      <a:gd name="connsiteY1" fmla="*/ 46673 h 46728"/>
                      <a:gd name="connsiteX2" fmla="*/ 74798 w 74798"/>
                      <a:gd name="connsiteY2" fmla="*/ 0 h 4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798" h="46728">
                        <a:moveTo>
                          <a:pt x="74798" y="0"/>
                        </a:moveTo>
                        <a:cubicBezTo>
                          <a:pt x="38603" y="22860"/>
                          <a:pt x="33840" y="44768"/>
                          <a:pt x="6218" y="46673"/>
                        </a:cubicBezTo>
                        <a:cubicBezTo>
                          <a:pt x="-22357" y="48578"/>
                          <a:pt x="55748" y="953"/>
                          <a:pt x="7479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9" name="Freeform: Shape 2658">
                    <a:extLst>
                      <a:ext uri="{FF2B5EF4-FFF2-40B4-BE49-F238E27FC236}">
                        <a16:creationId xmlns:a16="http://schemas.microsoft.com/office/drawing/2014/main" xmlns="" id="{D1D1518D-458C-4FFB-89D7-1A429609AC30}"/>
                      </a:ext>
                    </a:extLst>
                  </p:cNvPr>
                  <p:cNvSpPr/>
                  <p:nvPr/>
                </p:nvSpPr>
                <p:spPr>
                  <a:xfrm>
                    <a:off x="10096569" y="2360771"/>
                    <a:ext cx="63131" cy="43814"/>
                  </a:xfrm>
                  <a:custGeom>
                    <a:avLst/>
                    <a:gdLst>
                      <a:gd name="connsiteX0" fmla="*/ 267 w 63131"/>
                      <a:gd name="connsiteY0" fmla="*/ 43815 h 43814"/>
                      <a:gd name="connsiteX1" fmla="*/ 63132 w 63131"/>
                      <a:gd name="connsiteY1" fmla="*/ 0 h 43814"/>
                      <a:gd name="connsiteX2" fmla="*/ 267 w 63131"/>
                      <a:gd name="connsiteY2" fmla="*/ 43815 h 43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31" h="43814">
                        <a:moveTo>
                          <a:pt x="267" y="43815"/>
                        </a:moveTo>
                        <a:cubicBezTo>
                          <a:pt x="-2590" y="43815"/>
                          <a:pt x="17412" y="20002"/>
                          <a:pt x="63132" y="0"/>
                        </a:cubicBezTo>
                        <a:cubicBezTo>
                          <a:pt x="22175" y="18097"/>
                          <a:pt x="3125" y="43815"/>
                          <a:pt x="267" y="438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0" name="Graphic 7">
                  <a:extLst>
                    <a:ext uri="{FF2B5EF4-FFF2-40B4-BE49-F238E27FC236}">
                      <a16:creationId xmlns:a16="http://schemas.microsoft.com/office/drawing/2014/main" xmlns="" id="{D27DF606-3F1A-424E-B6CE-B18BAF8F5E8C}"/>
                    </a:ext>
                  </a:extLst>
                </p:cNvPr>
                <p:cNvGrpSpPr/>
                <p:nvPr/>
              </p:nvGrpSpPr>
              <p:grpSpPr>
                <a:xfrm>
                  <a:off x="10076279" y="2417403"/>
                  <a:ext cx="63419" cy="28139"/>
                  <a:chOff x="10076279" y="2417403"/>
                  <a:chExt cx="63419" cy="28139"/>
                </a:xfrm>
              </p:grpSpPr>
              <p:sp>
                <p:nvSpPr>
                  <p:cNvPr id="2656" name="Freeform: Shape 2655">
                    <a:extLst>
                      <a:ext uri="{FF2B5EF4-FFF2-40B4-BE49-F238E27FC236}">
                        <a16:creationId xmlns:a16="http://schemas.microsoft.com/office/drawing/2014/main" xmlns="" id="{D731EE74-7EF6-440A-9E39-AEBBD339DBFD}"/>
                      </a:ext>
                    </a:extLst>
                  </p:cNvPr>
                  <p:cNvSpPr/>
                  <p:nvPr/>
                </p:nvSpPr>
                <p:spPr>
                  <a:xfrm>
                    <a:off x="10076279" y="2417403"/>
                    <a:ext cx="63419" cy="28139"/>
                  </a:xfrm>
                  <a:custGeom>
                    <a:avLst/>
                    <a:gdLst>
                      <a:gd name="connsiteX0" fmla="*/ 63420 w 63419"/>
                      <a:gd name="connsiteY0" fmla="*/ 28140 h 28139"/>
                      <a:gd name="connsiteX1" fmla="*/ 2460 w 63419"/>
                      <a:gd name="connsiteY1" fmla="*/ 3375 h 28139"/>
                      <a:gd name="connsiteX2" fmla="*/ 63420 w 6341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19" h="28139">
                        <a:moveTo>
                          <a:pt x="63420" y="28140"/>
                        </a:moveTo>
                        <a:cubicBezTo>
                          <a:pt x="51037" y="15757"/>
                          <a:pt x="18652" y="-9008"/>
                          <a:pt x="2460" y="3375"/>
                        </a:cubicBezTo>
                        <a:cubicBezTo>
                          <a:pt x="-10875" y="13852"/>
                          <a:pt x="32940" y="10995"/>
                          <a:pt x="6342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7" name="Freeform: Shape 2656">
                    <a:extLst>
                      <a:ext uri="{FF2B5EF4-FFF2-40B4-BE49-F238E27FC236}">
                        <a16:creationId xmlns:a16="http://schemas.microsoft.com/office/drawing/2014/main" xmlns="" id="{ECB10FAD-1253-47F8-9EB5-EDDC23455370}"/>
                      </a:ext>
                    </a:extLst>
                  </p:cNvPr>
                  <p:cNvSpPr/>
                  <p:nvPr/>
                </p:nvSpPr>
                <p:spPr>
                  <a:xfrm>
                    <a:off x="10080621" y="2421003"/>
                    <a:ext cx="59078" cy="24540"/>
                  </a:xfrm>
                  <a:custGeom>
                    <a:avLst/>
                    <a:gdLst>
                      <a:gd name="connsiteX0" fmla="*/ 23 w 59078"/>
                      <a:gd name="connsiteY0" fmla="*/ 728 h 24540"/>
                      <a:gd name="connsiteX1" fmla="*/ 59078 w 59078"/>
                      <a:gd name="connsiteY1" fmla="*/ 24540 h 24540"/>
                      <a:gd name="connsiteX2" fmla="*/ 23 w 59078"/>
                      <a:gd name="connsiteY2" fmla="*/ 728 h 2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8" h="24540">
                        <a:moveTo>
                          <a:pt x="23" y="728"/>
                        </a:moveTo>
                        <a:cubicBezTo>
                          <a:pt x="-929" y="1680"/>
                          <a:pt x="27646" y="-225"/>
                          <a:pt x="59078" y="24540"/>
                        </a:cubicBezTo>
                        <a:cubicBezTo>
                          <a:pt x="25741" y="-1177"/>
                          <a:pt x="976" y="-1177"/>
                          <a:pt x="23" y="7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1" name="Graphic 7">
                  <a:extLst>
                    <a:ext uri="{FF2B5EF4-FFF2-40B4-BE49-F238E27FC236}">
                      <a16:creationId xmlns:a16="http://schemas.microsoft.com/office/drawing/2014/main" xmlns="" id="{75F625B9-29C2-4BBC-9E7D-2AE4C1AB0605}"/>
                    </a:ext>
                  </a:extLst>
                </p:cNvPr>
                <p:cNvGrpSpPr/>
                <p:nvPr/>
              </p:nvGrpSpPr>
              <p:grpSpPr>
                <a:xfrm>
                  <a:off x="10076289" y="2412699"/>
                  <a:ext cx="86270" cy="15435"/>
                  <a:chOff x="10076289" y="2412699"/>
                  <a:chExt cx="86270" cy="15435"/>
                </a:xfrm>
              </p:grpSpPr>
              <p:sp>
                <p:nvSpPr>
                  <p:cNvPr id="2654" name="Freeform: Shape 2653">
                    <a:extLst>
                      <a:ext uri="{FF2B5EF4-FFF2-40B4-BE49-F238E27FC236}">
                        <a16:creationId xmlns:a16="http://schemas.microsoft.com/office/drawing/2014/main" xmlns="" id="{68E78ED3-F810-4CE7-BA43-BEBE7A9A22BA}"/>
                      </a:ext>
                    </a:extLst>
                  </p:cNvPr>
                  <p:cNvSpPr/>
                  <p:nvPr/>
                </p:nvSpPr>
                <p:spPr>
                  <a:xfrm>
                    <a:off x="10076289" y="2412699"/>
                    <a:ext cx="86270" cy="15435"/>
                  </a:xfrm>
                  <a:custGeom>
                    <a:avLst/>
                    <a:gdLst>
                      <a:gd name="connsiteX0" fmla="*/ 86271 w 86270"/>
                      <a:gd name="connsiteY0" fmla="*/ 14747 h 15435"/>
                      <a:gd name="connsiteX1" fmla="*/ 3403 w 86270"/>
                      <a:gd name="connsiteY1" fmla="*/ 7127 h 15435"/>
                      <a:gd name="connsiteX2" fmla="*/ 86271 w 86270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270" h="15435">
                        <a:moveTo>
                          <a:pt x="86271" y="14747"/>
                        </a:moveTo>
                        <a:cubicBezTo>
                          <a:pt x="43408" y="9984"/>
                          <a:pt x="26263" y="23319"/>
                          <a:pt x="3403" y="7127"/>
                        </a:cubicBezTo>
                        <a:cubicBezTo>
                          <a:pt x="-18505" y="-8113"/>
                          <a:pt x="71983" y="4269"/>
                          <a:pt x="86271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5" name="Freeform: Shape 2654">
                    <a:extLst>
                      <a:ext uri="{FF2B5EF4-FFF2-40B4-BE49-F238E27FC236}">
                        <a16:creationId xmlns:a16="http://schemas.microsoft.com/office/drawing/2014/main" xmlns="" id="{5415D9EB-5E5B-4CDD-80D2-E3B03CF1D8CC}"/>
                      </a:ext>
                    </a:extLst>
                  </p:cNvPr>
                  <p:cNvSpPr/>
                  <p:nvPr/>
                </p:nvSpPr>
                <p:spPr>
                  <a:xfrm>
                    <a:off x="10083417" y="2417921"/>
                    <a:ext cx="76284" cy="8572"/>
                  </a:xfrm>
                  <a:custGeom>
                    <a:avLst/>
                    <a:gdLst>
                      <a:gd name="connsiteX0" fmla="*/ 84 w 76284"/>
                      <a:gd name="connsiteY0" fmla="*/ 2857 h 8572"/>
                      <a:gd name="connsiteX1" fmla="*/ 76284 w 76284"/>
                      <a:gd name="connsiteY1" fmla="*/ 8572 h 8572"/>
                      <a:gd name="connsiteX2" fmla="*/ 84 w 76284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284" h="8572">
                        <a:moveTo>
                          <a:pt x="84" y="2857"/>
                        </a:moveTo>
                        <a:cubicBezTo>
                          <a:pt x="-1820" y="953"/>
                          <a:pt x="28659" y="-4762"/>
                          <a:pt x="76284" y="8572"/>
                        </a:cubicBezTo>
                        <a:cubicBezTo>
                          <a:pt x="33422" y="-3810"/>
                          <a:pt x="1990" y="4763"/>
                          <a:pt x="84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2" name="Graphic 7">
                  <a:extLst>
                    <a:ext uri="{FF2B5EF4-FFF2-40B4-BE49-F238E27FC236}">
                      <a16:creationId xmlns:a16="http://schemas.microsoft.com/office/drawing/2014/main" xmlns="" id="{A13C13F3-53BA-4FF0-B664-3FED6007150C}"/>
                    </a:ext>
                  </a:extLst>
                </p:cNvPr>
                <p:cNvGrpSpPr/>
                <p:nvPr/>
              </p:nvGrpSpPr>
              <p:grpSpPr>
                <a:xfrm>
                  <a:off x="10082655" y="2328386"/>
                  <a:ext cx="16296" cy="79951"/>
                  <a:chOff x="10082655" y="2328386"/>
                  <a:chExt cx="16296" cy="79951"/>
                </a:xfrm>
              </p:grpSpPr>
              <p:sp>
                <p:nvSpPr>
                  <p:cNvPr id="2652" name="Freeform: Shape 2651">
                    <a:extLst>
                      <a:ext uri="{FF2B5EF4-FFF2-40B4-BE49-F238E27FC236}">
                        <a16:creationId xmlns:a16="http://schemas.microsoft.com/office/drawing/2014/main" xmlns="" id="{819308A7-6A48-4E0C-9AE7-E436A32FDAA8}"/>
                      </a:ext>
                    </a:extLst>
                  </p:cNvPr>
                  <p:cNvSpPr/>
                  <p:nvPr/>
                </p:nvSpPr>
                <p:spPr>
                  <a:xfrm>
                    <a:off x="10082655" y="2328386"/>
                    <a:ext cx="16296" cy="79951"/>
                  </a:xfrm>
                  <a:custGeom>
                    <a:avLst/>
                    <a:gdLst>
                      <a:gd name="connsiteX0" fmla="*/ 16087 w 16296"/>
                      <a:gd name="connsiteY0" fmla="*/ 0 h 79951"/>
                      <a:gd name="connsiteX1" fmla="*/ 7514 w 16296"/>
                      <a:gd name="connsiteY1" fmla="*/ 78105 h 79951"/>
                      <a:gd name="connsiteX2" fmla="*/ 16087 w 16296"/>
                      <a:gd name="connsiteY2" fmla="*/ 0 h 79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296" h="79951">
                        <a:moveTo>
                          <a:pt x="16087" y="0"/>
                        </a:moveTo>
                        <a:cubicBezTo>
                          <a:pt x="10372" y="40005"/>
                          <a:pt x="24659" y="62865"/>
                          <a:pt x="7514" y="78105"/>
                        </a:cubicBezTo>
                        <a:cubicBezTo>
                          <a:pt x="-8678" y="93345"/>
                          <a:pt x="4657" y="9525"/>
                          <a:pt x="160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3" name="Freeform: Shape 2652">
                    <a:extLst>
                      <a:ext uri="{FF2B5EF4-FFF2-40B4-BE49-F238E27FC236}">
                        <a16:creationId xmlns:a16="http://schemas.microsoft.com/office/drawing/2014/main" xmlns="" id="{974D79BA-3817-4C0F-96F3-FEF7182D50A4}"/>
                      </a:ext>
                    </a:extLst>
                  </p:cNvPr>
                  <p:cNvSpPr/>
                  <p:nvPr/>
                </p:nvSpPr>
                <p:spPr>
                  <a:xfrm>
                    <a:off x="10088717" y="2331243"/>
                    <a:ext cx="9071" cy="72467"/>
                  </a:xfrm>
                  <a:custGeom>
                    <a:avLst/>
                    <a:gdLst>
                      <a:gd name="connsiteX0" fmla="*/ 2404 w 9071"/>
                      <a:gd name="connsiteY0" fmla="*/ 72390 h 72467"/>
                      <a:gd name="connsiteX1" fmla="*/ 9072 w 9071"/>
                      <a:gd name="connsiteY1" fmla="*/ 0 h 72467"/>
                      <a:gd name="connsiteX2" fmla="*/ 2404 w 9071"/>
                      <a:gd name="connsiteY2" fmla="*/ 72390 h 72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2467">
                        <a:moveTo>
                          <a:pt x="2404" y="72390"/>
                        </a:moveTo>
                        <a:cubicBezTo>
                          <a:pt x="499" y="74295"/>
                          <a:pt x="-4263" y="40958"/>
                          <a:pt x="9072" y="0"/>
                        </a:cubicBezTo>
                        <a:cubicBezTo>
                          <a:pt x="-4263" y="36195"/>
                          <a:pt x="3357" y="71438"/>
                          <a:pt x="2404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3" name="Graphic 7">
                  <a:extLst>
                    <a:ext uri="{FF2B5EF4-FFF2-40B4-BE49-F238E27FC236}">
                      <a16:creationId xmlns:a16="http://schemas.microsoft.com/office/drawing/2014/main" xmlns="" id="{E70CE421-FCD5-42F8-90D2-1F52445764E2}"/>
                    </a:ext>
                  </a:extLst>
                </p:cNvPr>
                <p:cNvGrpSpPr/>
                <p:nvPr/>
              </p:nvGrpSpPr>
              <p:grpSpPr>
                <a:xfrm>
                  <a:off x="10023494" y="2322671"/>
                  <a:ext cx="68370" cy="96170"/>
                  <a:chOff x="10023494" y="2322671"/>
                  <a:chExt cx="68370" cy="96170"/>
                </a:xfrm>
              </p:grpSpPr>
              <p:sp>
                <p:nvSpPr>
                  <p:cNvPr id="2650" name="Freeform: Shape 2649">
                    <a:extLst>
                      <a:ext uri="{FF2B5EF4-FFF2-40B4-BE49-F238E27FC236}">
                        <a16:creationId xmlns:a16="http://schemas.microsoft.com/office/drawing/2014/main" xmlns="" id="{F3D2E34D-C5D0-48F0-9C92-8CBEF38F7AA0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22671"/>
                    <a:ext cx="68370" cy="96170"/>
                  </a:xfrm>
                  <a:custGeom>
                    <a:avLst/>
                    <a:gdLst>
                      <a:gd name="connsiteX0" fmla="*/ 0 w 68370"/>
                      <a:gd name="connsiteY0" fmla="*/ 0 h 96170"/>
                      <a:gd name="connsiteX1" fmla="*/ 61913 w 68370"/>
                      <a:gd name="connsiteY1" fmla="*/ 95250 h 96170"/>
                      <a:gd name="connsiteX2" fmla="*/ 0 w 68370"/>
                      <a:gd name="connsiteY2" fmla="*/ 0 h 96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70" h="96170">
                        <a:moveTo>
                          <a:pt x="0" y="0"/>
                        </a:moveTo>
                        <a:cubicBezTo>
                          <a:pt x="34290" y="38100"/>
                          <a:pt x="41910" y="104775"/>
                          <a:pt x="61913" y="95250"/>
                        </a:cubicBezTo>
                        <a:cubicBezTo>
                          <a:pt x="84772" y="76200"/>
                          <a:pt x="4286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1" name="Freeform: Shape 2650">
                    <a:extLst>
                      <a:ext uri="{FF2B5EF4-FFF2-40B4-BE49-F238E27FC236}">
                        <a16:creationId xmlns:a16="http://schemas.microsoft.com/office/drawing/2014/main" xmlns="" id="{C08BD440-F46D-474C-94B4-E1419C6A50E1}"/>
                      </a:ext>
                    </a:extLst>
                  </p:cNvPr>
                  <p:cNvSpPr/>
                  <p:nvPr/>
                </p:nvSpPr>
                <p:spPr>
                  <a:xfrm>
                    <a:off x="10024447" y="2322671"/>
                    <a:ext cx="60231" cy="92401"/>
                  </a:xfrm>
                  <a:custGeom>
                    <a:avLst/>
                    <a:gdLst>
                      <a:gd name="connsiteX0" fmla="*/ 60007 w 60231"/>
                      <a:gd name="connsiteY0" fmla="*/ 92392 h 92401"/>
                      <a:gd name="connsiteX1" fmla="*/ 0 w 60231"/>
                      <a:gd name="connsiteY1" fmla="*/ 0 h 92401"/>
                      <a:gd name="connsiteX2" fmla="*/ 60007 w 60231"/>
                      <a:gd name="connsiteY2" fmla="*/ 92392 h 9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231" h="92401">
                        <a:moveTo>
                          <a:pt x="60007" y="92392"/>
                        </a:moveTo>
                        <a:cubicBezTo>
                          <a:pt x="62865" y="91440"/>
                          <a:pt x="38100" y="15240"/>
                          <a:pt x="0" y="0"/>
                        </a:cubicBezTo>
                        <a:cubicBezTo>
                          <a:pt x="40005" y="21907"/>
                          <a:pt x="57150" y="93345"/>
                          <a:pt x="60007" y="923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4" name="Graphic 7">
                  <a:extLst>
                    <a:ext uri="{FF2B5EF4-FFF2-40B4-BE49-F238E27FC236}">
                      <a16:creationId xmlns:a16="http://schemas.microsoft.com/office/drawing/2014/main" xmlns="" id="{1D32F5EB-B24D-4EF9-9E44-247E4CEA520D}"/>
                    </a:ext>
                  </a:extLst>
                </p:cNvPr>
                <p:cNvGrpSpPr/>
                <p:nvPr/>
              </p:nvGrpSpPr>
              <p:grpSpPr>
                <a:xfrm>
                  <a:off x="10084812" y="2387811"/>
                  <a:ext cx="97749" cy="35718"/>
                  <a:chOff x="10084812" y="2387811"/>
                  <a:chExt cx="97749" cy="35718"/>
                </a:xfrm>
              </p:grpSpPr>
              <p:sp>
                <p:nvSpPr>
                  <p:cNvPr id="2648" name="Freeform: Shape 2647">
                    <a:extLst>
                      <a:ext uri="{FF2B5EF4-FFF2-40B4-BE49-F238E27FC236}">
                        <a16:creationId xmlns:a16="http://schemas.microsoft.com/office/drawing/2014/main" xmlns="" id="{5123675F-98C9-42BD-862A-4BE3DEFB1C2C}"/>
                      </a:ext>
                    </a:extLst>
                  </p:cNvPr>
                  <p:cNvSpPr/>
                  <p:nvPr/>
                </p:nvSpPr>
                <p:spPr>
                  <a:xfrm>
                    <a:off x="10084812" y="2387811"/>
                    <a:ext cx="97749" cy="35718"/>
                  </a:xfrm>
                  <a:custGeom>
                    <a:avLst/>
                    <a:gdLst>
                      <a:gd name="connsiteX0" fmla="*/ 97750 w 97749"/>
                      <a:gd name="connsiteY0" fmla="*/ 2487 h 35718"/>
                      <a:gd name="connsiteX1" fmla="*/ 595 w 97749"/>
                      <a:gd name="connsiteY1" fmla="*/ 28204 h 35718"/>
                      <a:gd name="connsiteX2" fmla="*/ 97750 w 97749"/>
                      <a:gd name="connsiteY2" fmla="*/ 2487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749" h="35718">
                        <a:moveTo>
                          <a:pt x="97750" y="2487"/>
                        </a:moveTo>
                        <a:cubicBezTo>
                          <a:pt x="71080" y="-2276"/>
                          <a:pt x="9167" y="-3228"/>
                          <a:pt x="595" y="28204"/>
                        </a:cubicBezTo>
                        <a:cubicBezTo>
                          <a:pt x="-6073" y="52969"/>
                          <a:pt x="44410" y="9154"/>
                          <a:pt x="9775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9" name="Freeform: Shape 2648">
                    <a:extLst>
                      <a:ext uri="{FF2B5EF4-FFF2-40B4-BE49-F238E27FC236}">
                        <a16:creationId xmlns:a16="http://schemas.microsoft.com/office/drawing/2014/main" xmlns="" id="{AB86E987-845F-4683-8899-41924A18C4FB}"/>
                      </a:ext>
                    </a:extLst>
                  </p:cNvPr>
                  <p:cNvSpPr/>
                  <p:nvPr/>
                </p:nvSpPr>
                <p:spPr>
                  <a:xfrm>
                    <a:off x="10088264" y="2389257"/>
                    <a:ext cx="94297" cy="25048"/>
                  </a:xfrm>
                  <a:custGeom>
                    <a:avLst/>
                    <a:gdLst>
                      <a:gd name="connsiteX0" fmla="*/ 0 w 94297"/>
                      <a:gd name="connsiteY0" fmla="*/ 24853 h 25048"/>
                      <a:gd name="connsiteX1" fmla="*/ 94298 w 94297"/>
                      <a:gd name="connsiteY1" fmla="*/ 88 h 25048"/>
                      <a:gd name="connsiteX2" fmla="*/ 0 w 94297"/>
                      <a:gd name="connsiteY2" fmla="*/ 24853 h 2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297" h="25048">
                        <a:moveTo>
                          <a:pt x="0" y="24853"/>
                        </a:moveTo>
                        <a:cubicBezTo>
                          <a:pt x="0" y="27711"/>
                          <a:pt x="32385" y="-1817"/>
                          <a:pt x="94298" y="88"/>
                        </a:cubicBezTo>
                        <a:cubicBezTo>
                          <a:pt x="30480" y="-864"/>
                          <a:pt x="0" y="22948"/>
                          <a:pt x="0" y="248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45" name="Graphic 7">
                  <a:extLst>
                    <a:ext uri="{FF2B5EF4-FFF2-40B4-BE49-F238E27FC236}">
                      <a16:creationId xmlns:a16="http://schemas.microsoft.com/office/drawing/2014/main" xmlns="" id="{BAE7CBD4-031D-4C1A-92BD-F6EF38385754}"/>
                    </a:ext>
                  </a:extLst>
                </p:cNvPr>
                <p:cNvGrpSpPr/>
                <p:nvPr/>
              </p:nvGrpSpPr>
              <p:grpSpPr>
                <a:xfrm>
                  <a:off x="9987299" y="2384001"/>
                  <a:ext cx="100397" cy="39463"/>
                  <a:chOff x="9987299" y="2384001"/>
                  <a:chExt cx="100397" cy="39463"/>
                </a:xfrm>
              </p:grpSpPr>
              <p:sp>
                <p:nvSpPr>
                  <p:cNvPr id="2646" name="Freeform: Shape 2645">
                    <a:extLst>
                      <a:ext uri="{FF2B5EF4-FFF2-40B4-BE49-F238E27FC236}">
                        <a16:creationId xmlns:a16="http://schemas.microsoft.com/office/drawing/2014/main" xmlns="" id="{D8BA3AFC-AA28-4A75-8FD2-3B21B282902C}"/>
                      </a:ext>
                    </a:extLst>
                  </p:cNvPr>
                  <p:cNvSpPr/>
                  <p:nvPr/>
                </p:nvSpPr>
                <p:spPr>
                  <a:xfrm>
                    <a:off x="9987299" y="2384001"/>
                    <a:ext cx="100397" cy="39463"/>
                  </a:xfrm>
                  <a:custGeom>
                    <a:avLst/>
                    <a:gdLst>
                      <a:gd name="connsiteX0" fmla="*/ 0 w 100397"/>
                      <a:gd name="connsiteY0" fmla="*/ 2487 h 39463"/>
                      <a:gd name="connsiteX1" fmla="*/ 95250 w 100397"/>
                      <a:gd name="connsiteY1" fmla="*/ 28204 h 39463"/>
                      <a:gd name="connsiteX2" fmla="*/ 0 w 100397"/>
                      <a:gd name="connsiteY2" fmla="*/ 2487 h 39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0397" h="39463">
                        <a:moveTo>
                          <a:pt x="0" y="2487"/>
                        </a:moveTo>
                        <a:cubicBezTo>
                          <a:pt x="18097" y="-2276"/>
                          <a:pt x="73342" y="-3228"/>
                          <a:pt x="95250" y="28204"/>
                        </a:cubicBezTo>
                        <a:cubicBezTo>
                          <a:pt x="118110" y="59637"/>
                          <a:pt x="60960" y="16774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7" name="Freeform: Shape 2646">
                    <a:extLst>
                      <a:ext uri="{FF2B5EF4-FFF2-40B4-BE49-F238E27FC236}">
                        <a16:creationId xmlns:a16="http://schemas.microsoft.com/office/drawing/2014/main" xmlns="" id="{F19231DD-3397-4BE5-A3D4-83AA3317104A}"/>
                      </a:ext>
                    </a:extLst>
                  </p:cNvPr>
                  <p:cNvSpPr/>
                  <p:nvPr/>
                </p:nvSpPr>
                <p:spPr>
                  <a:xfrm>
                    <a:off x="9991109" y="2387440"/>
                    <a:ext cx="90604" cy="27877"/>
                  </a:xfrm>
                  <a:custGeom>
                    <a:avLst/>
                    <a:gdLst>
                      <a:gd name="connsiteX0" fmla="*/ 90488 w 90604"/>
                      <a:gd name="connsiteY0" fmla="*/ 27623 h 27877"/>
                      <a:gd name="connsiteX1" fmla="*/ 0 w 90604"/>
                      <a:gd name="connsiteY1" fmla="*/ 0 h 27877"/>
                      <a:gd name="connsiteX2" fmla="*/ 90488 w 90604"/>
                      <a:gd name="connsiteY2" fmla="*/ 27623 h 2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604" h="27877">
                        <a:moveTo>
                          <a:pt x="90488" y="27623"/>
                        </a:moveTo>
                        <a:cubicBezTo>
                          <a:pt x="92392" y="30480"/>
                          <a:pt x="71438" y="8573"/>
                          <a:pt x="0" y="0"/>
                        </a:cubicBezTo>
                        <a:cubicBezTo>
                          <a:pt x="67628" y="4763"/>
                          <a:pt x="88582" y="23813"/>
                          <a:pt x="90488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5" name="Graphic 7">
                <a:extLst>
                  <a:ext uri="{FF2B5EF4-FFF2-40B4-BE49-F238E27FC236}">
                    <a16:creationId xmlns:a16="http://schemas.microsoft.com/office/drawing/2014/main" xmlns="" id="{C54739BB-D4D8-4B5D-935C-7DAC49CC8433}"/>
                  </a:ext>
                </a:extLst>
              </p:cNvPr>
              <p:cNvGrpSpPr/>
              <p:nvPr/>
            </p:nvGrpSpPr>
            <p:grpSpPr>
              <a:xfrm>
                <a:off x="10007301" y="2451258"/>
                <a:ext cx="487680" cy="371475"/>
                <a:chOff x="10007301" y="2451258"/>
                <a:chExt cx="487680" cy="371475"/>
              </a:xfrm>
            </p:grpSpPr>
            <p:sp>
              <p:nvSpPr>
                <p:cNvPr id="2514" name="Freeform: Shape 2513">
                  <a:extLst>
                    <a:ext uri="{FF2B5EF4-FFF2-40B4-BE49-F238E27FC236}">
                      <a16:creationId xmlns:a16="http://schemas.microsoft.com/office/drawing/2014/main" xmlns="" id="{8B8DD467-2FBB-4172-9A18-59EAE7891406}"/>
                    </a:ext>
                  </a:extLst>
                </p:cNvPr>
                <p:cNvSpPr/>
                <p:nvPr/>
              </p:nvSpPr>
              <p:spPr>
                <a:xfrm>
                  <a:off x="10067309" y="2620803"/>
                  <a:ext cx="427672" cy="201930"/>
                </a:xfrm>
                <a:custGeom>
                  <a:avLst/>
                  <a:gdLst>
                    <a:gd name="connsiteX0" fmla="*/ 192405 w 427672"/>
                    <a:gd name="connsiteY0" fmla="*/ 0 h 201930"/>
                    <a:gd name="connsiteX1" fmla="*/ 106680 w 427672"/>
                    <a:gd name="connsiteY1" fmla="*/ 86677 h 201930"/>
                    <a:gd name="connsiteX2" fmla="*/ 0 w 427672"/>
                    <a:gd name="connsiteY2" fmla="*/ 86677 h 201930"/>
                    <a:gd name="connsiteX3" fmla="*/ 0 w 427672"/>
                    <a:gd name="connsiteY3" fmla="*/ 142875 h 201930"/>
                    <a:gd name="connsiteX4" fmla="*/ 102870 w 427672"/>
                    <a:gd name="connsiteY4" fmla="*/ 142875 h 201930"/>
                    <a:gd name="connsiteX5" fmla="*/ 102870 w 427672"/>
                    <a:gd name="connsiteY5" fmla="*/ 201930 h 201930"/>
                    <a:gd name="connsiteX6" fmla="*/ 313372 w 427672"/>
                    <a:gd name="connsiteY6" fmla="*/ 201930 h 201930"/>
                    <a:gd name="connsiteX7" fmla="*/ 427672 w 427672"/>
                    <a:gd name="connsiteY7" fmla="*/ 136208 h 201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7672" h="201930">
                      <a:moveTo>
                        <a:pt x="192405" y="0"/>
                      </a:moveTo>
                      <a:lnTo>
                        <a:pt x="106680" y="86677"/>
                      </a:lnTo>
                      <a:lnTo>
                        <a:pt x="0" y="86677"/>
                      </a:lnTo>
                      <a:lnTo>
                        <a:pt x="0" y="142875"/>
                      </a:lnTo>
                      <a:lnTo>
                        <a:pt x="102870" y="142875"/>
                      </a:lnTo>
                      <a:lnTo>
                        <a:pt x="102870" y="201930"/>
                      </a:lnTo>
                      <a:lnTo>
                        <a:pt x="313372" y="201930"/>
                      </a:lnTo>
                      <a:lnTo>
                        <a:pt x="427672" y="13620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15" name="Graphic 7">
                  <a:extLst>
                    <a:ext uri="{FF2B5EF4-FFF2-40B4-BE49-F238E27FC236}">
                      <a16:creationId xmlns:a16="http://schemas.microsoft.com/office/drawing/2014/main" xmlns="" id="{9E70C21A-43F4-406B-99B6-E8C248BD391B}"/>
                    </a:ext>
                  </a:extLst>
                </p:cNvPr>
                <p:cNvGrpSpPr/>
                <p:nvPr/>
              </p:nvGrpSpPr>
              <p:grpSpPr>
                <a:xfrm>
                  <a:off x="10021589" y="2610326"/>
                  <a:ext cx="214312" cy="153352"/>
                  <a:chOff x="10021589" y="2610326"/>
                  <a:chExt cx="214312" cy="153352"/>
                </a:xfrm>
              </p:grpSpPr>
              <p:sp>
                <p:nvSpPr>
                  <p:cNvPr id="2630" name="Freeform: Shape 2629">
                    <a:extLst>
                      <a:ext uri="{FF2B5EF4-FFF2-40B4-BE49-F238E27FC236}">
                        <a16:creationId xmlns:a16="http://schemas.microsoft.com/office/drawing/2014/main" xmlns="" id="{1E7AA54C-1D73-4EE1-993E-8F04C5F247C2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610326"/>
                    <a:ext cx="214312" cy="122872"/>
                  </a:xfrm>
                  <a:custGeom>
                    <a:avLst/>
                    <a:gdLst>
                      <a:gd name="connsiteX0" fmla="*/ 45720 w 214312"/>
                      <a:gd name="connsiteY0" fmla="*/ 122873 h 122872"/>
                      <a:gd name="connsiteX1" fmla="*/ 0 w 214312"/>
                      <a:gd name="connsiteY1" fmla="*/ 97155 h 122872"/>
                      <a:gd name="connsiteX2" fmla="*/ 168593 w 214312"/>
                      <a:gd name="connsiteY2" fmla="*/ 0 h 122872"/>
                      <a:gd name="connsiteX3" fmla="*/ 214313 w 214312"/>
                      <a:gd name="connsiteY3" fmla="*/ 25717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2872">
                        <a:moveTo>
                          <a:pt x="45720" y="122873"/>
                        </a:moveTo>
                        <a:lnTo>
                          <a:pt x="0" y="97155"/>
                        </a:lnTo>
                        <a:lnTo>
                          <a:pt x="168593" y="0"/>
                        </a:lnTo>
                        <a:lnTo>
                          <a:pt x="214313" y="25717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1" name="Freeform: Shape 2630">
                    <a:extLst>
                      <a:ext uri="{FF2B5EF4-FFF2-40B4-BE49-F238E27FC236}">
                        <a16:creationId xmlns:a16="http://schemas.microsoft.com/office/drawing/2014/main" xmlns="" id="{154E7760-08D7-4238-ABF7-B29EDB55BFF4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707480"/>
                    <a:ext cx="45720" cy="56197"/>
                  </a:xfrm>
                  <a:custGeom>
                    <a:avLst/>
                    <a:gdLst>
                      <a:gd name="connsiteX0" fmla="*/ 45720 w 45720"/>
                      <a:gd name="connsiteY0" fmla="*/ 56198 h 56197"/>
                      <a:gd name="connsiteX1" fmla="*/ 0 w 45720"/>
                      <a:gd name="connsiteY1" fmla="*/ 29528 h 56197"/>
                      <a:gd name="connsiteX2" fmla="*/ 0 w 45720"/>
                      <a:gd name="connsiteY2" fmla="*/ 0 h 56197"/>
                      <a:gd name="connsiteX3" fmla="*/ 45720 w 45720"/>
                      <a:gd name="connsiteY3" fmla="*/ 25718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20" h="56197">
                        <a:moveTo>
                          <a:pt x="45720" y="56198"/>
                        </a:moveTo>
                        <a:lnTo>
                          <a:pt x="0" y="29528"/>
                        </a:lnTo>
                        <a:lnTo>
                          <a:pt x="0" y="0"/>
                        </a:lnTo>
                        <a:lnTo>
                          <a:pt x="45720" y="2571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2" name="Freeform: Shape 2631">
                    <a:extLst>
                      <a:ext uri="{FF2B5EF4-FFF2-40B4-BE49-F238E27FC236}">
                        <a16:creationId xmlns:a16="http://schemas.microsoft.com/office/drawing/2014/main" xmlns="" id="{7616534E-7DE1-45D7-B967-8B2D27D7D392}"/>
                      </a:ext>
                    </a:extLst>
                  </p:cNvPr>
                  <p:cNvSpPr/>
                  <p:nvPr/>
                </p:nvSpPr>
                <p:spPr>
                  <a:xfrm>
                    <a:off x="10067309" y="2636043"/>
                    <a:ext cx="168592" cy="127635"/>
                  </a:xfrm>
                  <a:custGeom>
                    <a:avLst/>
                    <a:gdLst>
                      <a:gd name="connsiteX0" fmla="*/ 168592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7155 h 127635"/>
                      <a:gd name="connsiteX3" fmla="*/ 168592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2" y="30480"/>
                        </a:moveTo>
                        <a:lnTo>
                          <a:pt x="0" y="127635"/>
                        </a:lnTo>
                        <a:lnTo>
                          <a:pt x="0" y="97155"/>
                        </a:lnTo>
                        <a:lnTo>
                          <a:pt x="168592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16" name="Graphic 7">
                  <a:extLst>
                    <a:ext uri="{FF2B5EF4-FFF2-40B4-BE49-F238E27FC236}">
                      <a16:creationId xmlns:a16="http://schemas.microsoft.com/office/drawing/2014/main" xmlns="" id="{C4676358-591C-465F-8853-09FBAB52FEE0}"/>
                    </a:ext>
                  </a:extLst>
                </p:cNvPr>
                <p:cNvGrpSpPr/>
                <p:nvPr/>
              </p:nvGrpSpPr>
              <p:grpSpPr>
                <a:xfrm>
                  <a:off x="10124459" y="2669380"/>
                  <a:ext cx="214312" cy="153352"/>
                  <a:chOff x="10124459" y="2669380"/>
                  <a:chExt cx="214312" cy="153352"/>
                </a:xfrm>
              </p:grpSpPr>
              <p:sp>
                <p:nvSpPr>
                  <p:cNvPr id="2627" name="Freeform: Shape 2626">
                    <a:extLst>
                      <a:ext uri="{FF2B5EF4-FFF2-40B4-BE49-F238E27FC236}">
                        <a16:creationId xmlns:a16="http://schemas.microsoft.com/office/drawing/2014/main" xmlns="" id="{0F29367A-3C03-4C4C-9BD4-D08999BF1A9D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669380"/>
                    <a:ext cx="214312" cy="123825"/>
                  </a:xfrm>
                  <a:custGeom>
                    <a:avLst/>
                    <a:gdLst>
                      <a:gd name="connsiteX0" fmla="*/ 45720 w 214312"/>
                      <a:gd name="connsiteY0" fmla="*/ 123825 h 123825"/>
                      <a:gd name="connsiteX1" fmla="*/ 0 w 214312"/>
                      <a:gd name="connsiteY1" fmla="*/ 97155 h 123825"/>
                      <a:gd name="connsiteX2" fmla="*/ 168592 w 214312"/>
                      <a:gd name="connsiteY2" fmla="*/ 0 h 123825"/>
                      <a:gd name="connsiteX3" fmla="*/ 214313 w 214312"/>
                      <a:gd name="connsiteY3" fmla="*/ 25718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3825">
                        <a:moveTo>
                          <a:pt x="45720" y="123825"/>
                        </a:moveTo>
                        <a:lnTo>
                          <a:pt x="0" y="97155"/>
                        </a:lnTo>
                        <a:lnTo>
                          <a:pt x="168592" y="0"/>
                        </a:lnTo>
                        <a:lnTo>
                          <a:pt x="214313" y="2571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8" name="Freeform: Shape 2627">
                    <a:extLst>
                      <a:ext uri="{FF2B5EF4-FFF2-40B4-BE49-F238E27FC236}">
                        <a16:creationId xmlns:a16="http://schemas.microsoft.com/office/drawing/2014/main" xmlns="" id="{C67E8CAE-9FAD-4375-AA4E-4EBA800730D9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766536"/>
                    <a:ext cx="45719" cy="56197"/>
                  </a:xfrm>
                  <a:custGeom>
                    <a:avLst/>
                    <a:gdLst>
                      <a:gd name="connsiteX0" fmla="*/ 45720 w 45719"/>
                      <a:gd name="connsiteY0" fmla="*/ 56198 h 56197"/>
                      <a:gd name="connsiteX1" fmla="*/ 0 w 45719"/>
                      <a:gd name="connsiteY1" fmla="*/ 30480 h 56197"/>
                      <a:gd name="connsiteX2" fmla="*/ 0 w 45719"/>
                      <a:gd name="connsiteY2" fmla="*/ 0 h 56197"/>
                      <a:gd name="connsiteX3" fmla="*/ 45720 w 45719"/>
                      <a:gd name="connsiteY3" fmla="*/ 2667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19" h="56197">
                        <a:moveTo>
                          <a:pt x="45720" y="56198"/>
                        </a:moveTo>
                        <a:lnTo>
                          <a:pt x="0" y="30480"/>
                        </a:lnTo>
                        <a:lnTo>
                          <a:pt x="0" y="0"/>
                        </a:lnTo>
                        <a:lnTo>
                          <a:pt x="45720" y="2667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9" name="Freeform: Shape 2628">
                    <a:extLst>
                      <a:ext uri="{FF2B5EF4-FFF2-40B4-BE49-F238E27FC236}">
                        <a16:creationId xmlns:a16="http://schemas.microsoft.com/office/drawing/2014/main" xmlns="" id="{5BAAFEAF-2560-4433-AF13-5056A730B92C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95098"/>
                    <a:ext cx="168592" cy="127635"/>
                  </a:xfrm>
                  <a:custGeom>
                    <a:avLst/>
                    <a:gdLst>
                      <a:gd name="connsiteX0" fmla="*/ 168593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8107 h 127635"/>
                      <a:gd name="connsiteX3" fmla="*/ 168593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3" y="30480"/>
                        </a:moveTo>
                        <a:lnTo>
                          <a:pt x="0" y="127635"/>
                        </a:lnTo>
                        <a:lnTo>
                          <a:pt x="0" y="98107"/>
                        </a:lnTo>
                        <a:lnTo>
                          <a:pt x="168593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17" name="Graphic 7">
                  <a:extLst>
                    <a:ext uri="{FF2B5EF4-FFF2-40B4-BE49-F238E27FC236}">
                      <a16:creationId xmlns:a16="http://schemas.microsoft.com/office/drawing/2014/main" xmlns="" id="{C75AE232-9F3B-465B-8BF1-D628BF8A61C4}"/>
                    </a:ext>
                  </a:extLst>
                </p:cNvPr>
                <p:cNvGrpSpPr/>
                <p:nvPr/>
              </p:nvGrpSpPr>
              <p:grpSpPr>
                <a:xfrm>
                  <a:off x="10251141" y="2586513"/>
                  <a:ext cx="80962" cy="133350"/>
                  <a:chOff x="10251141" y="2586513"/>
                  <a:chExt cx="80962" cy="133350"/>
                </a:xfrm>
              </p:grpSpPr>
              <p:sp>
                <p:nvSpPr>
                  <p:cNvPr id="2620" name="Freeform: Shape 2619">
                    <a:extLst>
                      <a:ext uri="{FF2B5EF4-FFF2-40B4-BE49-F238E27FC236}">
                        <a16:creationId xmlns:a16="http://schemas.microsoft.com/office/drawing/2014/main" xmlns="" id="{0BD4F18A-B052-4113-8FD6-57F4EFCC3DB9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586513"/>
                    <a:ext cx="80962" cy="46672"/>
                  </a:xfrm>
                  <a:custGeom>
                    <a:avLst/>
                    <a:gdLst>
                      <a:gd name="connsiteX0" fmla="*/ 40958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958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958" y="46673"/>
                        </a:moveTo>
                        <a:lnTo>
                          <a:pt x="0" y="23813"/>
                        </a:lnTo>
                        <a:lnTo>
                          <a:pt x="40958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1" name="Freeform: Shape 2620">
                    <a:extLst>
                      <a:ext uri="{FF2B5EF4-FFF2-40B4-BE49-F238E27FC236}">
                        <a16:creationId xmlns:a16="http://schemas.microsoft.com/office/drawing/2014/main" xmlns="" id="{01B9F604-D58C-409B-B1F2-08932B7C4904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610326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109538 h 109537"/>
                      <a:gd name="connsiteX1" fmla="*/ 0 w 40957"/>
                      <a:gd name="connsiteY1" fmla="*/ 85725 h 109537"/>
                      <a:gd name="connsiteX2" fmla="*/ 0 w 40957"/>
                      <a:gd name="connsiteY2" fmla="*/ 0 h 109537"/>
                      <a:gd name="connsiteX3" fmla="*/ 40958 w 40957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109538"/>
                        </a:moveTo>
                        <a:lnTo>
                          <a:pt x="0" y="85725"/>
                        </a:lnTo>
                        <a:lnTo>
                          <a:pt x="0" y="0"/>
                        </a:lnTo>
                        <a:lnTo>
                          <a:pt x="40958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2" name="Freeform: Shape 2621">
                    <a:extLst>
                      <a:ext uri="{FF2B5EF4-FFF2-40B4-BE49-F238E27FC236}">
                        <a16:creationId xmlns:a16="http://schemas.microsoft.com/office/drawing/2014/main" xmlns="" id="{303921FC-42D6-443C-ABCF-46E728949CAE}"/>
                      </a:ext>
                    </a:extLst>
                  </p:cNvPr>
                  <p:cNvSpPr/>
                  <p:nvPr/>
                </p:nvSpPr>
                <p:spPr>
                  <a:xfrm>
                    <a:off x="10258762" y="2635090"/>
                    <a:ext cx="25717" cy="59055"/>
                  </a:xfrm>
                  <a:custGeom>
                    <a:avLst/>
                    <a:gdLst>
                      <a:gd name="connsiteX0" fmla="*/ 25717 w 25717"/>
                      <a:gd name="connsiteY0" fmla="*/ 15240 h 59055"/>
                      <a:gd name="connsiteX1" fmla="*/ 25717 w 25717"/>
                      <a:gd name="connsiteY1" fmla="*/ 59055 h 59055"/>
                      <a:gd name="connsiteX2" fmla="*/ 0 w 25717"/>
                      <a:gd name="connsiteY2" fmla="*/ 44768 h 59055"/>
                      <a:gd name="connsiteX3" fmla="*/ 0 w 25717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59055">
                        <a:moveTo>
                          <a:pt x="25717" y="15240"/>
                        </a:moveTo>
                        <a:lnTo>
                          <a:pt x="25717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23" name="Freeform: Shape 2622">
                    <a:extLst>
                      <a:ext uri="{FF2B5EF4-FFF2-40B4-BE49-F238E27FC236}">
                        <a16:creationId xmlns:a16="http://schemas.microsoft.com/office/drawing/2014/main" xmlns="" id="{38D947D0-6445-48F1-8A10-8D36D8C906EF}"/>
                      </a:ext>
                    </a:extLst>
                  </p:cNvPr>
                  <p:cNvSpPr/>
                  <p:nvPr/>
                </p:nvSpPr>
                <p:spPr>
                  <a:xfrm>
                    <a:off x="10292099" y="2610326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85725 h 109537"/>
                      <a:gd name="connsiteX1" fmla="*/ 0 w 40004"/>
                      <a:gd name="connsiteY1" fmla="*/ 109538 h 109537"/>
                      <a:gd name="connsiteX2" fmla="*/ 0 w 40004"/>
                      <a:gd name="connsiteY2" fmla="*/ 22860 h 109537"/>
                      <a:gd name="connsiteX3" fmla="*/ 40005 w 40004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85725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005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24" name="Graphic 7">
                    <a:extLst>
                      <a:ext uri="{FF2B5EF4-FFF2-40B4-BE49-F238E27FC236}">
                        <a16:creationId xmlns:a16="http://schemas.microsoft.com/office/drawing/2014/main" xmlns="" id="{1502392C-4862-418B-96AA-54ADF9F0ABC5}"/>
                      </a:ext>
                    </a:extLst>
                  </p:cNvPr>
                  <p:cNvGrpSpPr/>
                  <p:nvPr/>
                </p:nvGrpSpPr>
                <p:grpSpPr>
                  <a:xfrm>
                    <a:off x="10300672" y="2635090"/>
                    <a:ext cx="24765" cy="59055"/>
                    <a:chOff x="10300672" y="2635090"/>
                    <a:chExt cx="24765" cy="59055"/>
                  </a:xfrm>
                </p:grpSpPr>
                <p:sp>
                  <p:nvSpPr>
                    <p:cNvPr id="2625" name="Freeform: Shape 2624">
                      <a:extLst>
                        <a:ext uri="{FF2B5EF4-FFF2-40B4-BE49-F238E27FC236}">
                          <a16:creationId xmlns:a16="http://schemas.microsoft.com/office/drawing/2014/main" xmlns="" id="{4EE4CCA5-D2AF-4036-98E3-E985AC6C6B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5090"/>
                      <a:ext cx="24765" cy="59055"/>
                    </a:xfrm>
                    <a:custGeom>
                      <a:avLst/>
                      <a:gdLst>
                        <a:gd name="connsiteX0" fmla="*/ 24765 w 24765"/>
                        <a:gd name="connsiteY0" fmla="*/ 0 h 59055"/>
                        <a:gd name="connsiteX1" fmla="*/ 24765 w 24765"/>
                        <a:gd name="connsiteY1" fmla="*/ 44768 h 59055"/>
                        <a:gd name="connsiteX2" fmla="*/ 0 w 24765"/>
                        <a:gd name="connsiteY2" fmla="*/ 59055 h 59055"/>
                        <a:gd name="connsiteX3" fmla="*/ 0 w 24765"/>
                        <a:gd name="connsiteY3" fmla="*/ 54293 h 59055"/>
                        <a:gd name="connsiteX4" fmla="*/ 20955 w 24765"/>
                        <a:gd name="connsiteY4" fmla="*/ 42863 h 59055"/>
                        <a:gd name="connsiteX5" fmla="*/ 20955 w 24765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65" h="59055">
                          <a:moveTo>
                            <a:pt x="24765" y="0"/>
                          </a:moveTo>
                          <a:lnTo>
                            <a:pt x="24765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6" name="Freeform: Shape 2625">
                      <a:extLst>
                        <a:ext uri="{FF2B5EF4-FFF2-40B4-BE49-F238E27FC236}">
                          <a16:creationId xmlns:a16="http://schemas.microsoft.com/office/drawing/2014/main" xmlns="" id="{03D1A29F-8B70-4F81-870E-2318F7192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7948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18" name="Graphic 7">
                  <a:extLst>
                    <a:ext uri="{FF2B5EF4-FFF2-40B4-BE49-F238E27FC236}">
                      <a16:creationId xmlns:a16="http://schemas.microsoft.com/office/drawing/2014/main" xmlns="" id="{1CA602B7-7FA2-44FE-98B4-D0F0BEA77436}"/>
                    </a:ext>
                  </a:extLst>
                </p:cNvPr>
                <p:cNvGrpSpPr/>
                <p:nvPr/>
              </p:nvGrpSpPr>
              <p:grpSpPr>
                <a:xfrm>
                  <a:off x="10132079" y="2655093"/>
                  <a:ext cx="80962" cy="133350"/>
                  <a:chOff x="10132079" y="2655093"/>
                  <a:chExt cx="80962" cy="133350"/>
                </a:xfrm>
              </p:grpSpPr>
              <p:sp>
                <p:nvSpPr>
                  <p:cNvPr id="2613" name="Freeform: Shape 2612">
                    <a:extLst>
                      <a:ext uri="{FF2B5EF4-FFF2-40B4-BE49-F238E27FC236}">
                        <a16:creationId xmlns:a16="http://schemas.microsoft.com/office/drawing/2014/main" xmlns="" id="{75D4B421-26E3-4421-89DE-15482CDB7043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55093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4" name="Freeform: Shape 2613">
                    <a:extLst>
                      <a:ext uri="{FF2B5EF4-FFF2-40B4-BE49-F238E27FC236}">
                        <a16:creationId xmlns:a16="http://schemas.microsoft.com/office/drawing/2014/main" xmlns="" id="{8FAC1238-D1FD-4C7C-AAD6-B8218AD7CE3A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78905"/>
                    <a:ext cx="40005" cy="109537"/>
                  </a:xfrm>
                  <a:custGeom>
                    <a:avLst/>
                    <a:gdLst>
                      <a:gd name="connsiteX0" fmla="*/ 40005 w 40005"/>
                      <a:gd name="connsiteY0" fmla="*/ 109538 h 109537"/>
                      <a:gd name="connsiteX1" fmla="*/ 0 w 40005"/>
                      <a:gd name="connsiteY1" fmla="*/ 86678 h 109537"/>
                      <a:gd name="connsiteX2" fmla="*/ 0 w 40005"/>
                      <a:gd name="connsiteY2" fmla="*/ 0 h 109537"/>
                      <a:gd name="connsiteX3" fmla="*/ 40005 w 40005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5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5" name="Freeform: Shape 2614">
                    <a:extLst>
                      <a:ext uri="{FF2B5EF4-FFF2-40B4-BE49-F238E27FC236}">
                        <a16:creationId xmlns:a16="http://schemas.microsoft.com/office/drawing/2014/main" xmlns="" id="{6C04BED9-92E0-4BB1-B69B-8C9531B13772}"/>
                      </a:ext>
                    </a:extLst>
                  </p:cNvPr>
                  <p:cNvSpPr/>
                  <p:nvPr/>
                </p:nvSpPr>
                <p:spPr>
                  <a:xfrm>
                    <a:off x="10139699" y="2704623"/>
                    <a:ext cx="24764" cy="59054"/>
                  </a:xfrm>
                  <a:custGeom>
                    <a:avLst/>
                    <a:gdLst>
                      <a:gd name="connsiteX0" fmla="*/ 24765 w 24764"/>
                      <a:gd name="connsiteY0" fmla="*/ 14288 h 59054"/>
                      <a:gd name="connsiteX1" fmla="*/ 24765 w 24764"/>
                      <a:gd name="connsiteY1" fmla="*/ 59055 h 59054"/>
                      <a:gd name="connsiteX2" fmla="*/ 0 w 24764"/>
                      <a:gd name="connsiteY2" fmla="*/ 43815 h 59054"/>
                      <a:gd name="connsiteX3" fmla="*/ 0 w 24764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4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6" name="Freeform: Shape 2615">
                    <a:extLst>
                      <a:ext uri="{FF2B5EF4-FFF2-40B4-BE49-F238E27FC236}">
                        <a16:creationId xmlns:a16="http://schemas.microsoft.com/office/drawing/2014/main" xmlns="" id="{8145DEF7-059D-47B7-8543-FFD17C06E432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678905"/>
                    <a:ext cx="40957" cy="109537"/>
                  </a:xfrm>
                  <a:custGeom>
                    <a:avLst/>
                    <a:gdLst>
                      <a:gd name="connsiteX0" fmla="*/ 40957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2860 h 109537"/>
                      <a:gd name="connsiteX3" fmla="*/ 40957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7" y="86678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957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17" name="Graphic 7">
                    <a:extLst>
                      <a:ext uri="{FF2B5EF4-FFF2-40B4-BE49-F238E27FC236}">
                        <a16:creationId xmlns:a16="http://schemas.microsoft.com/office/drawing/2014/main" xmlns="" id="{E5F8F0FC-839B-4216-A346-9E0E95D97747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2704623"/>
                    <a:ext cx="25717" cy="59054"/>
                    <a:chOff x="10180657" y="2704623"/>
                    <a:chExt cx="25717" cy="59054"/>
                  </a:xfrm>
                </p:grpSpPr>
                <p:sp>
                  <p:nvSpPr>
                    <p:cNvPr id="2618" name="Freeform: Shape 2617">
                      <a:extLst>
                        <a:ext uri="{FF2B5EF4-FFF2-40B4-BE49-F238E27FC236}">
                          <a16:creationId xmlns:a16="http://schemas.microsoft.com/office/drawing/2014/main" xmlns="" id="{859E0916-3F54-4E1C-9DBB-E8C9DECB55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4623"/>
                      <a:ext cx="25717" cy="59054"/>
                    </a:xfrm>
                    <a:custGeom>
                      <a:avLst/>
                      <a:gdLst>
                        <a:gd name="connsiteX0" fmla="*/ 25718 w 25717"/>
                        <a:gd name="connsiteY0" fmla="*/ 0 h 59054"/>
                        <a:gd name="connsiteX1" fmla="*/ 25718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8" y="0"/>
                          </a:moveTo>
                          <a:lnTo>
                            <a:pt x="25718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9" name="Freeform: Shape 2618">
                      <a:extLst>
                        <a:ext uri="{FF2B5EF4-FFF2-40B4-BE49-F238E27FC236}">
                          <a16:creationId xmlns:a16="http://schemas.microsoft.com/office/drawing/2014/main" xmlns="" id="{3482E04D-13C2-4A33-991E-9553AE99C7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6528"/>
                      <a:ext cx="20955" cy="52387"/>
                    </a:xfrm>
                    <a:custGeom>
                      <a:avLst/>
                      <a:gdLst>
                        <a:gd name="connsiteX0" fmla="*/ 20955 w 20955"/>
                        <a:gd name="connsiteY0" fmla="*/ 0 h 52387"/>
                        <a:gd name="connsiteX1" fmla="*/ 20955 w 20955"/>
                        <a:gd name="connsiteY1" fmla="*/ 40005 h 52387"/>
                        <a:gd name="connsiteX2" fmla="*/ 0 w 20955"/>
                        <a:gd name="connsiteY2" fmla="*/ 52388 h 52387"/>
                        <a:gd name="connsiteX3" fmla="*/ 0 w 20955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5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19" name="Graphic 7">
                  <a:extLst>
                    <a:ext uri="{FF2B5EF4-FFF2-40B4-BE49-F238E27FC236}">
                      <a16:creationId xmlns:a16="http://schemas.microsoft.com/office/drawing/2014/main" xmlns="" id="{FA6307D7-E374-4D89-94E8-75A1F1A01253}"/>
                    </a:ext>
                  </a:extLst>
                </p:cNvPr>
                <p:cNvGrpSpPr/>
                <p:nvPr/>
              </p:nvGrpSpPr>
              <p:grpSpPr>
                <a:xfrm>
                  <a:off x="10148272" y="2526505"/>
                  <a:ext cx="80962" cy="133350"/>
                  <a:chOff x="10148272" y="2526505"/>
                  <a:chExt cx="80962" cy="133350"/>
                </a:xfrm>
              </p:grpSpPr>
              <p:sp>
                <p:nvSpPr>
                  <p:cNvPr id="2606" name="Freeform: Shape 2605">
                    <a:extLst>
                      <a:ext uri="{FF2B5EF4-FFF2-40B4-BE49-F238E27FC236}">
                        <a16:creationId xmlns:a16="http://schemas.microsoft.com/office/drawing/2014/main" xmlns="" id="{A2C0202F-AF29-4830-9F7C-833828183B08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26505"/>
                    <a:ext cx="80962" cy="47625"/>
                  </a:xfrm>
                  <a:custGeom>
                    <a:avLst/>
                    <a:gdLst>
                      <a:gd name="connsiteX0" fmla="*/ 40005 w 80962"/>
                      <a:gd name="connsiteY0" fmla="*/ 47625 h 47625"/>
                      <a:gd name="connsiteX1" fmla="*/ 0 w 80962"/>
                      <a:gd name="connsiteY1" fmla="*/ 23813 h 47625"/>
                      <a:gd name="connsiteX2" fmla="*/ 40005 w 80962"/>
                      <a:gd name="connsiteY2" fmla="*/ 0 h 47625"/>
                      <a:gd name="connsiteX3" fmla="*/ 80963 w 80962"/>
                      <a:gd name="connsiteY3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7625">
                        <a:moveTo>
                          <a:pt x="40005" y="47625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7" name="Freeform: Shape 2606">
                    <a:extLst>
                      <a:ext uri="{FF2B5EF4-FFF2-40B4-BE49-F238E27FC236}">
                        <a16:creationId xmlns:a16="http://schemas.microsoft.com/office/drawing/2014/main" xmlns="" id="{670D0994-0E16-4272-9BF2-A94B4835FF20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50318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109538 h 109537"/>
                      <a:gd name="connsiteX1" fmla="*/ 0 w 40004"/>
                      <a:gd name="connsiteY1" fmla="*/ 86678 h 109537"/>
                      <a:gd name="connsiteX2" fmla="*/ 0 w 40004"/>
                      <a:gd name="connsiteY2" fmla="*/ 0 h 109537"/>
                      <a:gd name="connsiteX3" fmla="*/ 40005 w 40004"/>
                      <a:gd name="connsiteY3" fmla="*/ 23813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8" name="Freeform: Shape 2607">
                    <a:extLst>
                      <a:ext uri="{FF2B5EF4-FFF2-40B4-BE49-F238E27FC236}">
                        <a16:creationId xmlns:a16="http://schemas.microsoft.com/office/drawing/2014/main" xmlns="" id="{75005C5E-6119-49C2-8DB0-FD29371DECD8}"/>
                      </a:ext>
                    </a:extLst>
                  </p:cNvPr>
                  <p:cNvSpPr/>
                  <p:nvPr/>
                </p:nvSpPr>
                <p:spPr>
                  <a:xfrm>
                    <a:off x="10155891" y="2576036"/>
                    <a:ext cx="24765" cy="59054"/>
                  </a:xfrm>
                  <a:custGeom>
                    <a:avLst/>
                    <a:gdLst>
                      <a:gd name="connsiteX0" fmla="*/ 24765 w 24765"/>
                      <a:gd name="connsiteY0" fmla="*/ 14288 h 59054"/>
                      <a:gd name="connsiteX1" fmla="*/ 24765 w 24765"/>
                      <a:gd name="connsiteY1" fmla="*/ 59055 h 59054"/>
                      <a:gd name="connsiteX2" fmla="*/ 0 w 24765"/>
                      <a:gd name="connsiteY2" fmla="*/ 43815 h 59054"/>
                      <a:gd name="connsiteX3" fmla="*/ 0 w 2476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9" name="Freeform: Shape 2608">
                    <a:extLst>
                      <a:ext uri="{FF2B5EF4-FFF2-40B4-BE49-F238E27FC236}">
                        <a16:creationId xmlns:a16="http://schemas.microsoft.com/office/drawing/2014/main" xmlns="" id="{441F5902-7960-449E-8F55-AA1FAA1D4E5B}"/>
                      </a:ext>
                    </a:extLst>
                  </p:cNvPr>
                  <p:cNvSpPr/>
                  <p:nvPr/>
                </p:nvSpPr>
                <p:spPr>
                  <a:xfrm>
                    <a:off x="10188276" y="2550318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3813 h 109537"/>
                      <a:gd name="connsiteX3" fmla="*/ 40958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86678"/>
                        </a:moveTo>
                        <a:lnTo>
                          <a:pt x="0" y="109538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10" name="Graphic 7">
                    <a:extLst>
                      <a:ext uri="{FF2B5EF4-FFF2-40B4-BE49-F238E27FC236}">
                        <a16:creationId xmlns:a16="http://schemas.microsoft.com/office/drawing/2014/main" xmlns="" id="{C203F78C-2A5A-4DA7-B6A4-E2758284AF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576036"/>
                    <a:ext cx="25717" cy="59054"/>
                    <a:chOff x="10196849" y="2576036"/>
                    <a:chExt cx="25717" cy="59054"/>
                  </a:xfrm>
                </p:grpSpPr>
                <p:sp>
                  <p:nvSpPr>
                    <p:cNvPr id="2611" name="Freeform: Shape 2610">
                      <a:extLst>
                        <a:ext uri="{FF2B5EF4-FFF2-40B4-BE49-F238E27FC236}">
                          <a16:creationId xmlns:a16="http://schemas.microsoft.com/office/drawing/2014/main" xmlns="" id="{660A9854-9E53-4F95-A8EB-6F6B040FD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6036"/>
                      <a:ext cx="25717" cy="59054"/>
                    </a:xfrm>
                    <a:custGeom>
                      <a:avLst/>
                      <a:gdLst>
                        <a:gd name="connsiteX0" fmla="*/ 25717 w 25717"/>
                        <a:gd name="connsiteY0" fmla="*/ 0 h 59054"/>
                        <a:gd name="connsiteX1" fmla="*/ 25717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7" y="0"/>
                          </a:moveTo>
                          <a:lnTo>
                            <a:pt x="25717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2" name="Freeform: Shape 2611">
                      <a:extLst>
                        <a:ext uri="{FF2B5EF4-FFF2-40B4-BE49-F238E27FC236}">
                          <a16:creationId xmlns:a16="http://schemas.microsoft.com/office/drawing/2014/main" xmlns="" id="{62383D88-C147-4F86-80C9-0B1551FAA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7940"/>
                      <a:ext cx="20954" cy="52387"/>
                    </a:xfrm>
                    <a:custGeom>
                      <a:avLst/>
                      <a:gdLst>
                        <a:gd name="connsiteX0" fmla="*/ 20955 w 20954"/>
                        <a:gd name="connsiteY0" fmla="*/ 0 h 52387"/>
                        <a:gd name="connsiteX1" fmla="*/ 20955 w 20954"/>
                        <a:gd name="connsiteY1" fmla="*/ 40005 h 52387"/>
                        <a:gd name="connsiteX2" fmla="*/ 0 w 20954"/>
                        <a:gd name="connsiteY2" fmla="*/ 52388 h 52387"/>
                        <a:gd name="connsiteX3" fmla="*/ 0 w 20954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20" name="Graphic 7">
                  <a:extLst>
                    <a:ext uri="{FF2B5EF4-FFF2-40B4-BE49-F238E27FC236}">
                      <a16:creationId xmlns:a16="http://schemas.microsoft.com/office/drawing/2014/main" xmlns="" id="{CA67E650-BDCD-419C-AB53-27F796C0DEF8}"/>
                    </a:ext>
                  </a:extLst>
                </p:cNvPr>
                <p:cNvGrpSpPr/>
                <p:nvPr/>
              </p:nvGrpSpPr>
              <p:grpSpPr>
                <a:xfrm>
                  <a:off x="10029209" y="2596038"/>
                  <a:ext cx="80962" cy="133350"/>
                  <a:chOff x="10029209" y="2596038"/>
                  <a:chExt cx="80962" cy="133350"/>
                </a:xfrm>
              </p:grpSpPr>
              <p:sp>
                <p:nvSpPr>
                  <p:cNvPr id="2599" name="Freeform: Shape 2598">
                    <a:extLst>
                      <a:ext uri="{FF2B5EF4-FFF2-40B4-BE49-F238E27FC236}">
                        <a16:creationId xmlns:a16="http://schemas.microsoft.com/office/drawing/2014/main" xmlns="" id="{9A41C5CA-ED35-46D2-8309-22A2C1688897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596038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2860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2860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2860"/>
                        </a:lnTo>
                        <a:lnTo>
                          <a:pt x="40005" y="0"/>
                        </a:lnTo>
                        <a:lnTo>
                          <a:pt x="80963" y="2286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0" name="Freeform: Shape 2599">
                    <a:extLst>
                      <a:ext uri="{FF2B5EF4-FFF2-40B4-BE49-F238E27FC236}">
                        <a16:creationId xmlns:a16="http://schemas.microsoft.com/office/drawing/2014/main" xmlns="" id="{6C9EA1DB-E2A3-4D7A-8E3E-9C14E4F0A907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618898"/>
                    <a:ext cx="40004" cy="110489"/>
                  </a:xfrm>
                  <a:custGeom>
                    <a:avLst/>
                    <a:gdLst>
                      <a:gd name="connsiteX0" fmla="*/ 40005 w 40004"/>
                      <a:gd name="connsiteY0" fmla="*/ 110490 h 110489"/>
                      <a:gd name="connsiteX1" fmla="*/ 0 w 40004"/>
                      <a:gd name="connsiteY1" fmla="*/ 86677 h 110489"/>
                      <a:gd name="connsiteX2" fmla="*/ 0 w 40004"/>
                      <a:gd name="connsiteY2" fmla="*/ 0 h 110489"/>
                      <a:gd name="connsiteX3" fmla="*/ 40005 w 40004"/>
                      <a:gd name="connsiteY3" fmla="*/ 23813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10489">
                        <a:moveTo>
                          <a:pt x="40005" y="110490"/>
                        </a:moveTo>
                        <a:lnTo>
                          <a:pt x="0" y="86677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1" name="Freeform: Shape 2600">
                    <a:extLst>
                      <a:ext uri="{FF2B5EF4-FFF2-40B4-BE49-F238E27FC236}">
                        <a16:creationId xmlns:a16="http://schemas.microsoft.com/office/drawing/2014/main" xmlns="" id="{C5661DE9-63ED-4745-80A0-E7C8696C79ED}"/>
                      </a:ext>
                    </a:extLst>
                  </p:cNvPr>
                  <p:cNvSpPr/>
                  <p:nvPr/>
                </p:nvSpPr>
                <p:spPr>
                  <a:xfrm>
                    <a:off x="10036829" y="2644615"/>
                    <a:ext cx="24765" cy="59055"/>
                  </a:xfrm>
                  <a:custGeom>
                    <a:avLst/>
                    <a:gdLst>
                      <a:gd name="connsiteX0" fmla="*/ 24765 w 24765"/>
                      <a:gd name="connsiteY0" fmla="*/ 15240 h 59055"/>
                      <a:gd name="connsiteX1" fmla="*/ 24765 w 24765"/>
                      <a:gd name="connsiteY1" fmla="*/ 59055 h 59055"/>
                      <a:gd name="connsiteX2" fmla="*/ 0 w 24765"/>
                      <a:gd name="connsiteY2" fmla="*/ 44768 h 59055"/>
                      <a:gd name="connsiteX3" fmla="*/ 0 w 24765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5">
                        <a:moveTo>
                          <a:pt x="24765" y="15240"/>
                        </a:moveTo>
                        <a:lnTo>
                          <a:pt x="24765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2" name="Freeform: Shape 2601">
                    <a:extLst>
                      <a:ext uri="{FF2B5EF4-FFF2-40B4-BE49-F238E27FC236}">
                        <a16:creationId xmlns:a16="http://schemas.microsoft.com/office/drawing/2014/main" xmlns="" id="{149672EC-C950-4E0F-9861-441CA708318D}"/>
                      </a:ext>
                    </a:extLst>
                  </p:cNvPr>
                  <p:cNvSpPr/>
                  <p:nvPr/>
                </p:nvSpPr>
                <p:spPr>
                  <a:xfrm>
                    <a:off x="10069214" y="2618898"/>
                    <a:ext cx="40957" cy="110489"/>
                  </a:xfrm>
                  <a:custGeom>
                    <a:avLst/>
                    <a:gdLst>
                      <a:gd name="connsiteX0" fmla="*/ 40958 w 40957"/>
                      <a:gd name="connsiteY0" fmla="*/ 86677 h 110489"/>
                      <a:gd name="connsiteX1" fmla="*/ 0 w 40957"/>
                      <a:gd name="connsiteY1" fmla="*/ 110490 h 110489"/>
                      <a:gd name="connsiteX2" fmla="*/ 0 w 40957"/>
                      <a:gd name="connsiteY2" fmla="*/ 23813 h 110489"/>
                      <a:gd name="connsiteX3" fmla="*/ 40958 w 40957"/>
                      <a:gd name="connsiteY3" fmla="*/ 0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10489">
                        <a:moveTo>
                          <a:pt x="40958" y="86677"/>
                        </a:moveTo>
                        <a:lnTo>
                          <a:pt x="0" y="110490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03" name="Graphic 7">
                    <a:extLst>
                      <a:ext uri="{FF2B5EF4-FFF2-40B4-BE49-F238E27FC236}">
                        <a16:creationId xmlns:a16="http://schemas.microsoft.com/office/drawing/2014/main" xmlns="" id="{F8D334F4-CC92-4D6A-BF00-735E2ED745AC}"/>
                      </a:ext>
                    </a:extLst>
                  </p:cNvPr>
                  <p:cNvGrpSpPr/>
                  <p:nvPr/>
                </p:nvGrpSpPr>
                <p:grpSpPr>
                  <a:xfrm>
                    <a:off x="10077787" y="2644615"/>
                    <a:ext cx="25717" cy="59055"/>
                    <a:chOff x="10077787" y="2644615"/>
                    <a:chExt cx="25717" cy="59055"/>
                  </a:xfrm>
                </p:grpSpPr>
                <p:sp>
                  <p:nvSpPr>
                    <p:cNvPr id="2604" name="Freeform: Shape 2603">
                      <a:extLst>
                        <a:ext uri="{FF2B5EF4-FFF2-40B4-BE49-F238E27FC236}">
                          <a16:creationId xmlns:a16="http://schemas.microsoft.com/office/drawing/2014/main" xmlns="" id="{D943AC51-BC0D-40E1-AA70-D4531A053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4615"/>
                      <a:ext cx="25717" cy="59055"/>
                    </a:xfrm>
                    <a:custGeom>
                      <a:avLst/>
                      <a:gdLst>
                        <a:gd name="connsiteX0" fmla="*/ 25717 w 25717"/>
                        <a:gd name="connsiteY0" fmla="*/ 0 h 59055"/>
                        <a:gd name="connsiteX1" fmla="*/ 25717 w 25717"/>
                        <a:gd name="connsiteY1" fmla="*/ 44768 h 59055"/>
                        <a:gd name="connsiteX2" fmla="*/ 0 w 25717"/>
                        <a:gd name="connsiteY2" fmla="*/ 59055 h 59055"/>
                        <a:gd name="connsiteX3" fmla="*/ 0 w 25717"/>
                        <a:gd name="connsiteY3" fmla="*/ 54293 h 59055"/>
                        <a:gd name="connsiteX4" fmla="*/ 20955 w 25717"/>
                        <a:gd name="connsiteY4" fmla="*/ 42863 h 59055"/>
                        <a:gd name="connsiteX5" fmla="*/ 20955 w 25717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5">
                          <a:moveTo>
                            <a:pt x="25717" y="0"/>
                          </a:moveTo>
                          <a:lnTo>
                            <a:pt x="25717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5" name="Freeform: Shape 2604">
                      <a:extLst>
                        <a:ext uri="{FF2B5EF4-FFF2-40B4-BE49-F238E27FC236}">
                          <a16:creationId xmlns:a16="http://schemas.microsoft.com/office/drawing/2014/main" xmlns="" id="{D36A366F-5B0F-4DF9-BFB6-278A47D16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7473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21" name="Graphic 7">
                  <a:extLst>
                    <a:ext uri="{FF2B5EF4-FFF2-40B4-BE49-F238E27FC236}">
                      <a16:creationId xmlns:a16="http://schemas.microsoft.com/office/drawing/2014/main" xmlns="" id="{92942A6B-4864-4037-9789-D76D4B5FA738}"/>
                    </a:ext>
                  </a:extLst>
                </p:cNvPr>
                <p:cNvGrpSpPr/>
                <p:nvPr/>
              </p:nvGrpSpPr>
              <p:grpSpPr>
                <a:xfrm>
                  <a:off x="10010159" y="2510313"/>
                  <a:ext cx="340042" cy="199204"/>
                  <a:chOff x="10010159" y="2510313"/>
                  <a:chExt cx="340042" cy="199204"/>
                </a:xfrm>
              </p:grpSpPr>
              <p:sp>
                <p:nvSpPr>
                  <p:cNvPr id="2593" name="Freeform: Shape 2592">
                    <a:extLst>
                      <a:ext uri="{FF2B5EF4-FFF2-40B4-BE49-F238E27FC236}">
                        <a16:creationId xmlns:a16="http://schemas.microsoft.com/office/drawing/2014/main" xmlns="" id="{2A8DB587-60D7-43CC-88B3-62FD577FFEDB}"/>
                      </a:ext>
                    </a:extLst>
                  </p:cNvPr>
                  <p:cNvSpPr/>
                  <p:nvPr/>
                </p:nvSpPr>
                <p:spPr>
                  <a:xfrm>
                    <a:off x="10178751" y="2510313"/>
                    <a:ext cx="171450" cy="98107"/>
                  </a:xfrm>
                  <a:custGeom>
                    <a:avLst/>
                    <a:gdLst>
                      <a:gd name="connsiteX0" fmla="*/ 171450 w 171450"/>
                      <a:gd name="connsiteY0" fmla="*/ 93345 h 98107"/>
                      <a:gd name="connsiteX1" fmla="*/ 9525 w 171450"/>
                      <a:gd name="connsiteY1" fmla="*/ 0 h 98107"/>
                      <a:gd name="connsiteX2" fmla="*/ 0 w 171450"/>
                      <a:gd name="connsiteY2" fmla="*/ 16192 h 98107"/>
                      <a:gd name="connsiteX3" fmla="*/ 102870 w 171450"/>
                      <a:gd name="connsiteY3" fmla="*/ 85725 h 98107"/>
                      <a:gd name="connsiteX4" fmla="*/ 167640 w 171450"/>
                      <a:gd name="connsiteY4" fmla="*/ 9810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98107">
                        <a:moveTo>
                          <a:pt x="171450" y="93345"/>
                        </a:moveTo>
                        <a:lnTo>
                          <a:pt x="9525" y="0"/>
                        </a:lnTo>
                        <a:lnTo>
                          <a:pt x="0" y="16192"/>
                        </a:lnTo>
                        <a:lnTo>
                          <a:pt x="102870" y="85725"/>
                        </a:lnTo>
                        <a:lnTo>
                          <a:pt x="167640" y="98108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4" name="Freeform: Shape 2593">
                    <a:extLst>
                      <a:ext uri="{FF2B5EF4-FFF2-40B4-BE49-F238E27FC236}">
                        <a16:creationId xmlns:a16="http://schemas.microsoft.com/office/drawing/2014/main" xmlns="" id="{8E1F9C2E-655D-4B9E-9CF2-F4309C9C448A}"/>
                      </a:ext>
                    </a:extLst>
                  </p:cNvPr>
                  <p:cNvSpPr/>
                  <p:nvPr/>
                </p:nvSpPr>
                <p:spPr>
                  <a:xfrm>
                    <a:off x="10169227" y="2701766"/>
                    <a:ext cx="6667" cy="6667"/>
                  </a:xfrm>
                  <a:custGeom>
                    <a:avLst/>
                    <a:gdLst>
                      <a:gd name="connsiteX0" fmla="*/ 0 w 6667"/>
                      <a:gd name="connsiteY0" fmla="*/ 0 h 6667"/>
                      <a:gd name="connsiteX1" fmla="*/ 6668 w 6667"/>
                      <a:gd name="connsiteY1" fmla="*/ 0 h 6667"/>
                      <a:gd name="connsiteX2" fmla="*/ 6668 w 6667"/>
                      <a:gd name="connsiteY2" fmla="*/ 6667 h 6667"/>
                      <a:gd name="connsiteX3" fmla="*/ 0 w 6667"/>
                      <a:gd name="connsiteY3" fmla="*/ 6667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" h="6667">
                        <a:moveTo>
                          <a:pt x="0" y="0"/>
                        </a:moveTo>
                        <a:lnTo>
                          <a:pt x="6668" y="0"/>
                        </a:lnTo>
                        <a:lnTo>
                          <a:pt x="6668" y="6667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5" name="Freeform: Shape 2594">
                    <a:extLst>
                      <a:ext uri="{FF2B5EF4-FFF2-40B4-BE49-F238E27FC236}">
                        <a16:creationId xmlns:a16="http://schemas.microsoft.com/office/drawing/2014/main" xmlns="" id="{C8CF9450-73EE-47A0-AE64-555EFBB33120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72226"/>
                    <a:ext cx="177165" cy="137291"/>
                  </a:xfrm>
                  <a:custGeom>
                    <a:avLst/>
                    <a:gdLst>
                      <a:gd name="connsiteX0" fmla="*/ 0 w 177165"/>
                      <a:gd name="connsiteY0" fmla="*/ 61913 h 137291"/>
                      <a:gd name="connsiteX1" fmla="*/ 107632 w 177165"/>
                      <a:gd name="connsiteY1" fmla="*/ 0 h 137291"/>
                      <a:gd name="connsiteX2" fmla="*/ 177165 w 177165"/>
                      <a:gd name="connsiteY2" fmla="*/ 31433 h 137291"/>
                      <a:gd name="connsiteX3" fmla="*/ 166688 w 177165"/>
                      <a:gd name="connsiteY3" fmla="*/ 44767 h 137291"/>
                      <a:gd name="connsiteX4" fmla="*/ 10478 w 177165"/>
                      <a:gd name="connsiteY4" fmla="*/ 135255 h 137291"/>
                      <a:gd name="connsiteX5" fmla="*/ 0 w 177165"/>
                      <a:gd name="connsiteY5" fmla="*/ 134302 h 137291"/>
                      <a:gd name="connsiteX6" fmla="*/ 0 w 177165"/>
                      <a:gd name="connsiteY6" fmla="*/ 61913 h 137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165" h="137291">
                        <a:moveTo>
                          <a:pt x="0" y="61913"/>
                        </a:moveTo>
                        <a:lnTo>
                          <a:pt x="107632" y="0"/>
                        </a:lnTo>
                        <a:cubicBezTo>
                          <a:pt x="107632" y="0"/>
                          <a:pt x="131445" y="32385"/>
                          <a:pt x="177165" y="31433"/>
                        </a:cubicBezTo>
                        <a:cubicBezTo>
                          <a:pt x="177165" y="37148"/>
                          <a:pt x="171450" y="41910"/>
                          <a:pt x="166688" y="44767"/>
                        </a:cubicBezTo>
                        <a:lnTo>
                          <a:pt x="10478" y="135255"/>
                        </a:lnTo>
                        <a:cubicBezTo>
                          <a:pt x="5715" y="137160"/>
                          <a:pt x="0" y="139065"/>
                          <a:pt x="0" y="134302"/>
                        </a:cubicBez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6" name="Freeform: Shape 2595">
                    <a:extLst>
                      <a:ext uri="{FF2B5EF4-FFF2-40B4-BE49-F238E27FC236}">
                        <a16:creationId xmlns:a16="http://schemas.microsoft.com/office/drawing/2014/main" xmlns="" id="{08FE2B58-2C7A-453B-A91B-EDC19484BE1C}"/>
                      </a:ext>
                    </a:extLst>
                  </p:cNvPr>
                  <p:cNvSpPr/>
                  <p:nvPr/>
                </p:nvSpPr>
                <p:spPr>
                  <a:xfrm>
                    <a:off x="10011112" y="2510313"/>
                    <a:ext cx="177164" cy="116204"/>
                  </a:xfrm>
                  <a:custGeom>
                    <a:avLst/>
                    <a:gdLst>
                      <a:gd name="connsiteX0" fmla="*/ 177165 w 177164"/>
                      <a:gd name="connsiteY0" fmla="*/ 0 h 116204"/>
                      <a:gd name="connsiteX1" fmla="*/ 0 w 177164"/>
                      <a:gd name="connsiteY1" fmla="*/ 101917 h 116204"/>
                      <a:gd name="connsiteX2" fmla="*/ 952 w 177164"/>
                      <a:gd name="connsiteY2" fmla="*/ 106680 h 116204"/>
                      <a:gd name="connsiteX3" fmla="*/ 14288 w 177164"/>
                      <a:gd name="connsiteY3" fmla="*/ 113348 h 116204"/>
                      <a:gd name="connsiteX4" fmla="*/ 21907 w 177164"/>
                      <a:gd name="connsiteY4" fmla="*/ 116205 h 116204"/>
                      <a:gd name="connsiteX5" fmla="*/ 177165 w 177164"/>
                      <a:gd name="connsiteY5" fmla="*/ 2476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7164" h="116204">
                        <a:moveTo>
                          <a:pt x="177165" y="0"/>
                        </a:moveTo>
                        <a:lnTo>
                          <a:pt x="0" y="101917"/>
                        </a:lnTo>
                        <a:lnTo>
                          <a:pt x="952" y="106680"/>
                        </a:lnTo>
                        <a:lnTo>
                          <a:pt x="14288" y="113348"/>
                        </a:lnTo>
                        <a:lnTo>
                          <a:pt x="21907" y="116205"/>
                        </a:lnTo>
                        <a:lnTo>
                          <a:pt x="177165" y="24765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7" name="Freeform: Shape 2596">
                    <a:extLst>
                      <a:ext uri="{FF2B5EF4-FFF2-40B4-BE49-F238E27FC236}">
                        <a16:creationId xmlns:a16="http://schemas.microsoft.com/office/drawing/2014/main" xmlns="" id="{4E608B5F-0854-4A60-8891-493100D75B46}"/>
                      </a:ext>
                    </a:extLst>
                  </p:cNvPr>
                  <p:cNvSpPr/>
                  <p:nvPr/>
                </p:nvSpPr>
                <p:spPr>
                  <a:xfrm>
                    <a:off x="10010159" y="2580798"/>
                    <a:ext cx="161925" cy="127766"/>
                  </a:xfrm>
                  <a:custGeom>
                    <a:avLst/>
                    <a:gdLst>
                      <a:gd name="connsiteX0" fmla="*/ 161925 w 161925"/>
                      <a:gd name="connsiteY0" fmla="*/ 53340 h 127766"/>
                      <a:gd name="connsiteX1" fmla="*/ 69532 w 161925"/>
                      <a:gd name="connsiteY1" fmla="*/ 0 h 127766"/>
                      <a:gd name="connsiteX2" fmla="*/ 0 w 161925"/>
                      <a:gd name="connsiteY2" fmla="*/ 31432 h 127766"/>
                      <a:gd name="connsiteX3" fmla="*/ 10478 w 161925"/>
                      <a:gd name="connsiteY3" fmla="*/ 44767 h 127766"/>
                      <a:gd name="connsiteX4" fmla="*/ 151447 w 161925"/>
                      <a:gd name="connsiteY4" fmla="*/ 125730 h 127766"/>
                      <a:gd name="connsiteX5" fmla="*/ 161925 w 161925"/>
                      <a:gd name="connsiteY5" fmla="*/ 124777 h 127766"/>
                      <a:gd name="connsiteX6" fmla="*/ 161925 w 161925"/>
                      <a:gd name="connsiteY6" fmla="*/ 53340 h 12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1925" h="127766">
                        <a:moveTo>
                          <a:pt x="161925" y="53340"/>
                        </a:moveTo>
                        <a:lnTo>
                          <a:pt x="69532" y="0"/>
                        </a:lnTo>
                        <a:cubicBezTo>
                          <a:pt x="69532" y="0"/>
                          <a:pt x="45720" y="32385"/>
                          <a:pt x="0" y="31432"/>
                        </a:cubicBezTo>
                        <a:cubicBezTo>
                          <a:pt x="0" y="37148"/>
                          <a:pt x="5715" y="41910"/>
                          <a:pt x="10478" y="44767"/>
                        </a:cubicBezTo>
                        <a:lnTo>
                          <a:pt x="151447" y="125730"/>
                        </a:lnTo>
                        <a:cubicBezTo>
                          <a:pt x="156210" y="127635"/>
                          <a:pt x="161925" y="129540"/>
                          <a:pt x="161925" y="124777"/>
                        </a:cubicBezTo>
                        <a:lnTo>
                          <a:pt x="161925" y="5334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8" name="Freeform: Shape 2597">
                    <a:extLst>
                      <a:ext uri="{FF2B5EF4-FFF2-40B4-BE49-F238E27FC236}">
                        <a16:creationId xmlns:a16="http://schemas.microsoft.com/office/drawing/2014/main" xmlns="" id="{CCAD699E-5F9F-49A9-B468-B333AF91738A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8886"/>
                    <a:ext cx="199072" cy="115252"/>
                  </a:xfrm>
                  <a:custGeom>
                    <a:avLst/>
                    <a:gdLst>
                      <a:gd name="connsiteX0" fmla="*/ 91440 w 199072"/>
                      <a:gd name="connsiteY0" fmla="*/ 115252 h 115252"/>
                      <a:gd name="connsiteX1" fmla="*/ 0 w 199072"/>
                      <a:gd name="connsiteY1" fmla="*/ 62865 h 115252"/>
                      <a:gd name="connsiteX2" fmla="*/ 107632 w 199072"/>
                      <a:gd name="connsiteY2" fmla="*/ 0 h 115252"/>
                      <a:gd name="connsiteX3" fmla="*/ 199072 w 199072"/>
                      <a:gd name="connsiteY3" fmla="*/ 5334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072" h="115252">
                        <a:moveTo>
                          <a:pt x="91440" y="115252"/>
                        </a:moveTo>
                        <a:lnTo>
                          <a:pt x="0" y="62865"/>
                        </a:lnTo>
                        <a:lnTo>
                          <a:pt x="107632" y="0"/>
                        </a:lnTo>
                        <a:lnTo>
                          <a:pt x="199072" y="53340"/>
                        </a:lnTo>
                        <a:close/>
                      </a:path>
                    </a:pathLst>
                  </a:custGeom>
                  <a:solidFill>
                    <a:srgbClr val="8C4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2" name="Graphic 7">
                  <a:extLst>
                    <a:ext uri="{FF2B5EF4-FFF2-40B4-BE49-F238E27FC236}">
                      <a16:creationId xmlns:a16="http://schemas.microsoft.com/office/drawing/2014/main" xmlns="" id="{CB4EF202-D834-4C77-BC1D-1E355C339202}"/>
                    </a:ext>
                  </a:extLst>
                </p:cNvPr>
                <p:cNvGrpSpPr/>
                <p:nvPr/>
              </p:nvGrpSpPr>
              <p:grpSpPr>
                <a:xfrm>
                  <a:off x="10080644" y="2513171"/>
                  <a:ext cx="109537" cy="69532"/>
                  <a:chOff x="10080644" y="2513171"/>
                  <a:chExt cx="109537" cy="69532"/>
                </a:xfrm>
              </p:grpSpPr>
              <p:sp>
                <p:nvSpPr>
                  <p:cNvPr id="2590" name="Freeform: Shape 2589">
                    <a:extLst>
                      <a:ext uri="{FF2B5EF4-FFF2-40B4-BE49-F238E27FC236}">
                        <a16:creationId xmlns:a16="http://schemas.microsoft.com/office/drawing/2014/main" xmlns="" id="{484A213D-9AE4-4EF1-9EFF-5C9AC63CD0EE}"/>
                      </a:ext>
                    </a:extLst>
                  </p:cNvPr>
                  <p:cNvSpPr/>
                  <p:nvPr/>
                </p:nvSpPr>
                <p:spPr>
                  <a:xfrm>
                    <a:off x="10082549" y="2515076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1" name="Freeform: Shape 2590">
                    <a:extLst>
                      <a:ext uri="{FF2B5EF4-FFF2-40B4-BE49-F238E27FC236}">
                        <a16:creationId xmlns:a16="http://schemas.microsoft.com/office/drawing/2014/main" xmlns="" id="{D72B6045-C109-4F14-8708-70A8BF010373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31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1905 h 63817"/>
                      <a:gd name="connsiteX2" fmla="*/ 107632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1905"/>
                        </a:lnTo>
                        <a:lnTo>
                          <a:pt x="107632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2" name="Freeform: Shape 2591">
                    <a:extLst>
                      <a:ext uri="{FF2B5EF4-FFF2-40B4-BE49-F238E27FC236}">
                        <a16:creationId xmlns:a16="http://schemas.microsoft.com/office/drawing/2014/main" xmlns="" id="{B7C97207-3DF1-4BE3-8A4D-EF0AAAE2FF16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6667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6667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3" name="Graphic 7">
                  <a:extLst>
                    <a:ext uri="{FF2B5EF4-FFF2-40B4-BE49-F238E27FC236}">
                      <a16:creationId xmlns:a16="http://schemas.microsoft.com/office/drawing/2014/main" xmlns="" id="{A5DDAC0C-DCC3-407F-9F78-F6245B236EEB}"/>
                    </a:ext>
                  </a:extLst>
                </p:cNvPr>
                <p:cNvGrpSpPr/>
                <p:nvPr/>
              </p:nvGrpSpPr>
              <p:grpSpPr>
                <a:xfrm>
                  <a:off x="10161607" y="2587465"/>
                  <a:ext cx="23812" cy="40957"/>
                  <a:chOff x="10161607" y="2587465"/>
                  <a:chExt cx="23812" cy="40957"/>
                </a:xfrm>
              </p:grpSpPr>
              <p:sp>
                <p:nvSpPr>
                  <p:cNvPr id="2587" name="Freeform: Shape 2586">
                    <a:extLst>
                      <a:ext uri="{FF2B5EF4-FFF2-40B4-BE49-F238E27FC236}">
                        <a16:creationId xmlns:a16="http://schemas.microsoft.com/office/drawing/2014/main" xmlns="" id="{4CB87625-A145-4B1C-96FF-638714B93A04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95086"/>
                    <a:ext cx="10477" cy="33337"/>
                  </a:xfrm>
                  <a:custGeom>
                    <a:avLst/>
                    <a:gdLst>
                      <a:gd name="connsiteX0" fmla="*/ 10478 w 10477"/>
                      <a:gd name="connsiteY0" fmla="*/ 33338 h 33337"/>
                      <a:gd name="connsiteX1" fmla="*/ 0 w 10477"/>
                      <a:gd name="connsiteY1" fmla="*/ 26670 h 33337"/>
                      <a:gd name="connsiteX2" fmla="*/ 0 w 10477"/>
                      <a:gd name="connsiteY2" fmla="*/ 0 h 33337"/>
                      <a:gd name="connsiteX3" fmla="*/ 10478 w 10477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33337">
                        <a:moveTo>
                          <a:pt x="10478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8" name="Freeform: Shape 2587">
                    <a:extLst>
                      <a:ext uri="{FF2B5EF4-FFF2-40B4-BE49-F238E27FC236}">
                        <a16:creationId xmlns:a16="http://schemas.microsoft.com/office/drawing/2014/main" xmlns="" id="{B7C5D9E9-96FF-4170-98B4-E0C1667B97CA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93180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9" name="Freeform: Shape 2588">
                    <a:extLst>
                      <a:ext uri="{FF2B5EF4-FFF2-40B4-BE49-F238E27FC236}">
                        <a16:creationId xmlns:a16="http://schemas.microsoft.com/office/drawing/2014/main" xmlns="" id="{8913FAAC-B6B5-4102-90DE-23C721706194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87465"/>
                    <a:ext cx="23812" cy="13335"/>
                  </a:xfrm>
                  <a:custGeom>
                    <a:avLst/>
                    <a:gdLst>
                      <a:gd name="connsiteX0" fmla="*/ 23813 w 23812"/>
                      <a:gd name="connsiteY0" fmla="*/ 5715 h 13335"/>
                      <a:gd name="connsiteX1" fmla="*/ 13335 w 23812"/>
                      <a:gd name="connsiteY1" fmla="*/ 0 h 13335"/>
                      <a:gd name="connsiteX2" fmla="*/ 0 w 23812"/>
                      <a:gd name="connsiteY2" fmla="*/ 7620 h 13335"/>
                      <a:gd name="connsiteX3" fmla="*/ 10478 w 23812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13335">
                        <a:moveTo>
                          <a:pt x="23813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0478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4" name="Graphic 7">
                  <a:extLst>
                    <a:ext uri="{FF2B5EF4-FFF2-40B4-BE49-F238E27FC236}">
                      <a16:creationId xmlns:a16="http://schemas.microsoft.com/office/drawing/2014/main" xmlns="" id="{F2FBE004-E78E-4D67-BF59-E0EB4ECA5448}"/>
                    </a:ext>
                  </a:extLst>
                </p:cNvPr>
                <p:cNvGrpSpPr/>
                <p:nvPr/>
              </p:nvGrpSpPr>
              <p:grpSpPr>
                <a:xfrm>
                  <a:off x="10085407" y="2543651"/>
                  <a:ext cx="24765" cy="40957"/>
                  <a:chOff x="10085407" y="2543651"/>
                  <a:chExt cx="24765" cy="40957"/>
                </a:xfrm>
              </p:grpSpPr>
              <p:sp>
                <p:nvSpPr>
                  <p:cNvPr id="2584" name="Freeform: Shape 2583">
                    <a:extLst>
                      <a:ext uri="{FF2B5EF4-FFF2-40B4-BE49-F238E27FC236}">
                        <a16:creationId xmlns:a16="http://schemas.microsoft.com/office/drawing/2014/main" xmlns="" id="{DCD21D0D-A9FA-4881-BDCE-0BEFF5BC8C9B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5127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6670 h 33337"/>
                      <a:gd name="connsiteX2" fmla="*/ 0 w 11430"/>
                      <a:gd name="connsiteY2" fmla="*/ 0 h 33337"/>
                      <a:gd name="connsiteX3" fmla="*/ 11430 w 11430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1430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5" name="Freeform: Shape 2584">
                    <a:extLst>
                      <a:ext uri="{FF2B5EF4-FFF2-40B4-BE49-F238E27FC236}">
                        <a16:creationId xmlns:a16="http://schemas.microsoft.com/office/drawing/2014/main" xmlns="" id="{32D39238-7E27-4769-9A13-AB583397CABA}"/>
                      </a:ext>
                    </a:extLst>
                  </p:cNvPr>
                  <p:cNvSpPr/>
                  <p:nvPr/>
                </p:nvSpPr>
                <p:spPr>
                  <a:xfrm>
                    <a:off x="10096837" y="2549365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6" name="Freeform: Shape 2585">
                    <a:extLst>
                      <a:ext uri="{FF2B5EF4-FFF2-40B4-BE49-F238E27FC236}">
                        <a16:creationId xmlns:a16="http://schemas.microsoft.com/office/drawing/2014/main" xmlns="" id="{5ADBD219-C5BA-46D3-9927-52891A61FA65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43651"/>
                    <a:ext cx="24765" cy="13335"/>
                  </a:xfrm>
                  <a:custGeom>
                    <a:avLst/>
                    <a:gdLst>
                      <a:gd name="connsiteX0" fmla="*/ 24765 w 24765"/>
                      <a:gd name="connsiteY0" fmla="*/ 5715 h 13335"/>
                      <a:gd name="connsiteX1" fmla="*/ 13335 w 24765"/>
                      <a:gd name="connsiteY1" fmla="*/ 0 h 13335"/>
                      <a:gd name="connsiteX2" fmla="*/ 0 w 24765"/>
                      <a:gd name="connsiteY2" fmla="*/ 7620 h 13335"/>
                      <a:gd name="connsiteX3" fmla="*/ 11430 w 24765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3335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5" name="Graphic 7">
                  <a:extLst>
                    <a:ext uri="{FF2B5EF4-FFF2-40B4-BE49-F238E27FC236}">
                      <a16:creationId xmlns:a16="http://schemas.microsoft.com/office/drawing/2014/main" xmlns="" id="{534C2ADB-9227-4998-AEA0-0FD3C3682EBC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94297" cy="60007"/>
                  <a:chOff x="10080644" y="2574130"/>
                  <a:chExt cx="94297" cy="60007"/>
                </a:xfrm>
              </p:grpSpPr>
              <p:sp>
                <p:nvSpPr>
                  <p:cNvPr id="2582" name="Freeform: Shape 2581">
                    <a:extLst>
                      <a:ext uri="{FF2B5EF4-FFF2-40B4-BE49-F238E27FC236}">
                        <a16:creationId xmlns:a16="http://schemas.microsoft.com/office/drawing/2014/main" xmlns="" id="{C1E858A5-73E4-405D-9FA2-C0E7A05E4529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6667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6667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3" name="Freeform: Shape 2582">
                    <a:extLst>
                      <a:ext uri="{FF2B5EF4-FFF2-40B4-BE49-F238E27FC236}">
                        <a16:creationId xmlns:a16="http://schemas.microsoft.com/office/drawing/2014/main" xmlns="" id="{AB113C2F-DC22-4F91-B566-4A9ACE1CD7E9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94297" cy="60007"/>
                  </a:xfrm>
                  <a:custGeom>
                    <a:avLst/>
                    <a:gdLst>
                      <a:gd name="connsiteX0" fmla="*/ 1905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1440 w 94297"/>
                      <a:gd name="connsiteY3" fmla="*/ 60008 h 60007"/>
                      <a:gd name="connsiteX4" fmla="*/ 91440 w 94297"/>
                      <a:gd name="connsiteY4" fmla="*/ 54293 h 60007"/>
                      <a:gd name="connsiteX5" fmla="*/ 0 w 94297"/>
                      <a:gd name="connsiteY5" fmla="*/ 953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008"/>
                        </a:lnTo>
                        <a:lnTo>
                          <a:pt x="91440" y="5429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6" name="Graphic 7">
                  <a:extLst>
                    <a:ext uri="{FF2B5EF4-FFF2-40B4-BE49-F238E27FC236}">
                      <a16:creationId xmlns:a16="http://schemas.microsoft.com/office/drawing/2014/main" xmlns="" id="{C23F091F-8921-4110-BCB6-1F2D22004C7E}"/>
                    </a:ext>
                  </a:extLst>
                </p:cNvPr>
                <p:cNvGrpSpPr/>
                <p:nvPr/>
              </p:nvGrpSpPr>
              <p:grpSpPr>
                <a:xfrm>
                  <a:off x="10185419" y="2513171"/>
                  <a:ext cx="94297" cy="60007"/>
                  <a:chOff x="10185419" y="2513171"/>
                  <a:chExt cx="94297" cy="60007"/>
                </a:xfrm>
              </p:grpSpPr>
              <p:sp>
                <p:nvSpPr>
                  <p:cNvPr id="2580" name="Freeform: Shape 2579">
                    <a:extLst>
                      <a:ext uri="{FF2B5EF4-FFF2-40B4-BE49-F238E27FC236}">
                        <a16:creationId xmlns:a16="http://schemas.microsoft.com/office/drawing/2014/main" xmlns="" id="{1D60F7C0-2CD6-4CA7-A9A8-61F68BF84C11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5076"/>
                    <a:ext cx="92392" cy="58102"/>
                  </a:xfrm>
                  <a:custGeom>
                    <a:avLst/>
                    <a:gdLst>
                      <a:gd name="connsiteX0" fmla="*/ 0 w 92392"/>
                      <a:gd name="connsiteY0" fmla="*/ 5715 h 58102"/>
                      <a:gd name="connsiteX1" fmla="*/ 92393 w 92392"/>
                      <a:gd name="connsiteY1" fmla="*/ 58102 h 58102"/>
                      <a:gd name="connsiteX2" fmla="*/ 92393 w 92392"/>
                      <a:gd name="connsiteY2" fmla="*/ 52388 h 58102"/>
                      <a:gd name="connsiteX3" fmla="*/ 0 w 92392"/>
                      <a:gd name="connsiteY3" fmla="*/ 0 h 5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58102">
                        <a:moveTo>
                          <a:pt x="0" y="5715"/>
                        </a:moveTo>
                        <a:lnTo>
                          <a:pt x="92393" y="58102"/>
                        </a:lnTo>
                        <a:lnTo>
                          <a:pt x="92393" y="5238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1" name="Freeform: Shape 2580">
                    <a:extLst>
                      <a:ext uri="{FF2B5EF4-FFF2-40B4-BE49-F238E27FC236}">
                        <a16:creationId xmlns:a16="http://schemas.microsoft.com/office/drawing/2014/main" xmlns="" id="{B9476E6E-2CED-430B-AFCC-80A6B6C10968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3171"/>
                    <a:ext cx="94297" cy="60007"/>
                  </a:xfrm>
                  <a:custGeom>
                    <a:avLst/>
                    <a:gdLst>
                      <a:gd name="connsiteX0" fmla="*/ 2857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2393 w 94297"/>
                      <a:gd name="connsiteY3" fmla="*/ 60007 h 60007"/>
                      <a:gd name="connsiteX4" fmla="*/ 92393 w 94297"/>
                      <a:gd name="connsiteY4" fmla="*/ 54292 h 60007"/>
                      <a:gd name="connsiteX5" fmla="*/ 0 w 94297"/>
                      <a:gd name="connsiteY5" fmla="*/ 190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2857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2393" y="60007"/>
                        </a:lnTo>
                        <a:lnTo>
                          <a:pt x="92393" y="54292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7" name="Graphic 7">
                  <a:extLst>
                    <a:ext uri="{FF2B5EF4-FFF2-40B4-BE49-F238E27FC236}">
                      <a16:creationId xmlns:a16="http://schemas.microsoft.com/office/drawing/2014/main" xmlns="" id="{DC7C5068-BE7F-4907-AD64-7E5C6823DDD6}"/>
                    </a:ext>
                  </a:extLst>
                </p:cNvPr>
                <p:cNvGrpSpPr/>
                <p:nvPr/>
              </p:nvGrpSpPr>
              <p:grpSpPr>
                <a:xfrm>
                  <a:off x="10250189" y="2536030"/>
                  <a:ext cx="24765" cy="40957"/>
                  <a:chOff x="10250189" y="2536030"/>
                  <a:chExt cx="24765" cy="40957"/>
                </a:xfrm>
              </p:grpSpPr>
              <p:sp>
                <p:nvSpPr>
                  <p:cNvPr id="2577" name="Freeform: Shape 2576">
                    <a:extLst>
                      <a:ext uri="{FF2B5EF4-FFF2-40B4-BE49-F238E27FC236}">
                        <a16:creationId xmlns:a16="http://schemas.microsoft.com/office/drawing/2014/main" xmlns="" id="{5E003991-787C-47DF-9A63-948E99DA1C89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4365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7623 h 33337"/>
                      <a:gd name="connsiteX2" fmla="*/ 0 w 11430"/>
                      <a:gd name="connsiteY2" fmla="*/ 0 h 33337"/>
                      <a:gd name="connsiteX3" fmla="*/ 11430 w 11430"/>
                      <a:gd name="connsiteY3" fmla="*/ 666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7623"/>
                        </a:lnTo>
                        <a:lnTo>
                          <a:pt x="0" y="0"/>
                        </a:lnTo>
                        <a:lnTo>
                          <a:pt x="11430" y="6667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8" name="Freeform: Shape 2577">
                    <a:extLst>
                      <a:ext uri="{FF2B5EF4-FFF2-40B4-BE49-F238E27FC236}">
                        <a16:creationId xmlns:a16="http://schemas.microsoft.com/office/drawing/2014/main" xmlns="" id="{461AB19C-2839-4CA5-AAAC-0BF07B2AF4A4}"/>
                      </a:ext>
                    </a:extLst>
                  </p:cNvPr>
                  <p:cNvSpPr/>
                  <p:nvPr/>
                </p:nvSpPr>
                <p:spPr>
                  <a:xfrm>
                    <a:off x="10261619" y="2541746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2 h 35242"/>
                      <a:gd name="connsiteX1" fmla="*/ 13335 w 13334"/>
                      <a:gd name="connsiteY1" fmla="*/ 27622 h 35242"/>
                      <a:gd name="connsiteX2" fmla="*/ 13335 w 13334"/>
                      <a:gd name="connsiteY2" fmla="*/ 0 h 35242"/>
                      <a:gd name="connsiteX3" fmla="*/ 0 w 13334"/>
                      <a:gd name="connsiteY3" fmla="*/ 857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2"/>
                        </a:moveTo>
                        <a:lnTo>
                          <a:pt x="13335" y="27622"/>
                        </a:lnTo>
                        <a:lnTo>
                          <a:pt x="13335" y="0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9" name="Freeform: Shape 2578">
                    <a:extLst>
                      <a:ext uri="{FF2B5EF4-FFF2-40B4-BE49-F238E27FC236}">
                        <a16:creationId xmlns:a16="http://schemas.microsoft.com/office/drawing/2014/main" xmlns="" id="{1F135908-AA5F-47BB-9FD7-12C843583A3A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36030"/>
                    <a:ext cx="24765" cy="14287"/>
                  </a:xfrm>
                  <a:custGeom>
                    <a:avLst/>
                    <a:gdLst>
                      <a:gd name="connsiteX0" fmla="*/ 24765 w 24765"/>
                      <a:gd name="connsiteY0" fmla="*/ 5715 h 14287"/>
                      <a:gd name="connsiteX1" fmla="*/ 13335 w 24765"/>
                      <a:gd name="connsiteY1" fmla="*/ 0 h 14287"/>
                      <a:gd name="connsiteX2" fmla="*/ 0 w 24765"/>
                      <a:gd name="connsiteY2" fmla="*/ 7620 h 14287"/>
                      <a:gd name="connsiteX3" fmla="*/ 11430 w 24765"/>
                      <a:gd name="connsiteY3" fmla="*/ 14288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4287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8" name="Graphic 7">
                  <a:extLst>
                    <a:ext uri="{FF2B5EF4-FFF2-40B4-BE49-F238E27FC236}">
                      <a16:creationId xmlns:a16="http://schemas.microsoft.com/office/drawing/2014/main" xmlns="" id="{727999CB-0882-44D2-B0C0-D0F7209D17A5}"/>
                    </a:ext>
                  </a:extLst>
                </p:cNvPr>
                <p:cNvGrpSpPr/>
                <p:nvPr/>
              </p:nvGrpSpPr>
              <p:grpSpPr>
                <a:xfrm>
                  <a:off x="10170179" y="2564605"/>
                  <a:ext cx="109537" cy="69532"/>
                  <a:chOff x="10170179" y="2564605"/>
                  <a:chExt cx="109537" cy="69532"/>
                </a:xfrm>
              </p:grpSpPr>
              <p:sp>
                <p:nvSpPr>
                  <p:cNvPr id="2574" name="Freeform: Shape 2573">
                    <a:extLst>
                      <a:ext uri="{FF2B5EF4-FFF2-40B4-BE49-F238E27FC236}">
                        <a16:creationId xmlns:a16="http://schemas.microsoft.com/office/drawing/2014/main" xmlns="" id="{B499E809-5D32-4A28-8AAB-C51BEE8D0C99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66511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5" name="Freeform: Shape 2574">
                    <a:extLst>
                      <a:ext uri="{FF2B5EF4-FFF2-40B4-BE49-F238E27FC236}">
                        <a16:creationId xmlns:a16="http://schemas.microsoft.com/office/drawing/2014/main" xmlns="" id="{6536425C-F7E3-4067-8055-C30D27B8D404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64605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8 h 63817"/>
                      <a:gd name="connsiteX1" fmla="*/ 109538 w 109537"/>
                      <a:gd name="connsiteY1" fmla="*/ 1905 h 63817"/>
                      <a:gd name="connsiteX2" fmla="*/ 107633 w 109537"/>
                      <a:gd name="connsiteY2" fmla="*/ 0 h 63817"/>
                      <a:gd name="connsiteX3" fmla="*/ 0 w 109537"/>
                      <a:gd name="connsiteY3" fmla="*/ 62865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8"/>
                        </a:moveTo>
                        <a:lnTo>
                          <a:pt x="109538" y="1905"/>
                        </a:lnTo>
                        <a:lnTo>
                          <a:pt x="107633" y="0"/>
                        </a:ln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6" name="Freeform: Shape 2575">
                    <a:extLst>
                      <a:ext uri="{FF2B5EF4-FFF2-40B4-BE49-F238E27FC236}">
                        <a16:creationId xmlns:a16="http://schemas.microsoft.com/office/drawing/2014/main" xmlns="" id="{3850C34C-0E0F-48AB-86E9-4EAC6BE72413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27471"/>
                    <a:ext cx="1905" cy="6667"/>
                  </a:xfrm>
                  <a:custGeom>
                    <a:avLst/>
                    <a:gdLst>
                      <a:gd name="connsiteX0" fmla="*/ 0 w 1905"/>
                      <a:gd name="connsiteY0" fmla="*/ 0 h 6667"/>
                      <a:gd name="connsiteX1" fmla="*/ 0 w 1905"/>
                      <a:gd name="connsiteY1" fmla="*/ 5715 h 6667"/>
                      <a:gd name="connsiteX2" fmla="*/ 1905 w 1905"/>
                      <a:gd name="connsiteY2" fmla="*/ 6667 h 6667"/>
                      <a:gd name="connsiteX3" fmla="*/ 1905 w 1905"/>
                      <a:gd name="connsiteY3" fmla="*/ 952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6667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6667"/>
                        </a:lnTo>
                        <a:lnTo>
                          <a:pt x="1905" y="95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29" name="Graphic 7">
                  <a:extLst>
                    <a:ext uri="{FF2B5EF4-FFF2-40B4-BE49-F238E27FC236}">
                      <a16:creationId xmlns:a16="http://schemas.microsoft.com/office/drawing/2014/main" xmlns="" id="{3EA6F4C6-9244-426F-AB60-6E9F7ACA10B0}"/>
                    </a:ext>
                  </a:extLst>
                </p:cNvPr>
                <p:cNvGrpSpPr/>
                <p:nvPr/>
              </p:nvGrpSpPr>
              <p:grpSpPr>
                <a:xfrm>
                  <a:off x="10080644" y="2559843"/>
                  <a:ext cx="94297" cy="60960"/>
                  <a:chOff x="10080644" y="2559843"/>
                  <a:chExt cx="94297" cy="60960"/>
                </a:xfrm>
              </p:grpSpPr>
              <p:sp>
                <p:nvSpPr>
                  <p:cNvPr id="2572" name="Freeform: Shape 2571">
                    <a:extLst>
                      <a:ext uri="{FF2B5EF4-FFF2-40B4-BE49-F238E27FC236}">
                        <a16:creationId xmlns:a16="http://schemas.microsoft.com/office/drawing/2014/main" xmlns="" id="{559C7C7A-E790-48FD-ACD4-0A654C86C907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61748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5715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5715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3" name="Freeform: Shape 2572">
                    <a:extLst>
                      <a:ext uri="{FF2B5EF4-FFF2-40B4-BE49-F238E27FC236}">
                        <a16:creationId xmlns:a16="http://schemas.microsoft.com/office/drawing/2014/main" xmlns="" id="{7192E4F9-F698-42A3-B17B-3CDC642E5484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59843"/>
                    <a:ext cx="94297" cy="60960"/>
                  </a:xfrm>
                  <a:custGeom>
                    <a:avLst/>
                    <a:gdLst>
                      <a:gd name="connsiteX0" fmla="*/ 1905 w 94297"/>
                      <a:gd name="connsiteY0" fmla="*/ 0 h 60960"/>
                      <a:gd name="connsiteX1" fmla="*/ 94297 w 94297"/>
                      <a:gd name="connsiteY1" fmla="*/ 53340 h 60960"/>
                      <a:gd name="connsiteX2" fmla="*/ 94297 w 94297"/>
                      <a:gd name="connsiteY2" fmla="*/ 59055 h 60960"/>
                      <a:gd name="connsiteX3" fmla="*/ 91440 w 94297"/>
                      <a:gd name="connsiteY3" fmla="*/ 60960 h 60960"/>
                      <a:gd name="connsiteX4" fmla="*/ 91440 w 94297"/>
                      <a:gd name="connsiteY4" fmla="*/ 55245 h 60960"/>
                      <a:gd name="connsiteX5" fmla="*/ 0 w 94297"/>
                      <a:gd name="connsiteY5" fmla="*/ 1905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960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960"/>
                        </a:lnTo>
                        <a:lnTo>
                          <a:pt x="91440" y="55245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30" name="Graphic 7">
                  <a:extLst>
                    <a:ext uri="{FF2B5EF4-FFF2-40B4-BE49-F238E27FC236}">
                      <a16:creationId xmlns:a16="http://schemas.microsoft.com/office/drawing/2014/main" xmlns="" id="{D71BCC5F-D33B-4351-8C96-EA1807BFAD30}"/>
                    </a:ext>
                  </a:extLst>
                </p:cNvPr>
                <p:cNvGrpSpPr/>
                <p:nvPr/>
              </p:nvGrpSpPr>
              <p:grpSpPr>
                <a:xfrm>
                  <a:off x="10170179" y="2551271"/>
                  <a:ext cx="109537" cy="69532"/>
                  <a:chOff x="10170179" y="2551271"/>
                  <a:chExt cx="109537" cy="69532"/>
                </a:xfrm>
              </p:grpSpPr>
              <p:sp>
                <p:nvSpPr>
                  <p:cNvPr id="2569" name="Freeform: Shape 2568">
                    <a:extLst>
                      <a:ext uri="{FF2B5EF4-FFF2-40B4-BE49-F238E27FC236}">
                        <a16:creationId xmlns:a16="http://schemas.microsoft.com/office/drawing/2014/main" xmlns="" id="{6C577D43-7254-431D-9FDB-54B4F280A613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52223"/>
                    <a:ext cx="107632" cy="68579"/>
                  </a:xfrm>
                  <a:custGeom>
                    <a:avLst/>
                    <a:gdLst>
                      <a:gd name="connsiteX0" fmla="*/ 107632 w 107632"/>
                      <a:gd name="connsiteY0" fmla="*/ 5715 h 68579"/>
                      <a:gd name="connsiteX1" fmla="*/ 0 w 107632"/>
                      <a:gd name="connsiteY1" fmla="*/ 68580 h 68579"/>
                      <a:gd name="connsiteX2" fmla="*/ 0 w 107632"/>
                      <a:gd name="connsiteY2" fmla="*/ 62865 h 68579"/>
                      <a:gd name="connsiteX3" fmla="*/ 107632 w 107632"/>
                      <a:gd name="connsiteY3" fmla="*/ 0 h 68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8579">
                        <a:moveTo>
                          <a:pt x="107632" y="5715"/>
                        </a:moveTo>
                        <a:lnTo>
                          <a:pt x="0" y="68580"/>
                        </a:lnTo>
                        <a:lnTo>
                          <a:pt x="0" y="62865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0" name="Freeform: Shape 2569">
                    <a:extLst>
                      <a:ext uri="{FF2B5EF4-FFF2-40B4-BE49-F238E27FC236}">
                        <a16:creationId xmlns:a16="http://schemas.microsoft.com/office/drawing/2014/main" xmlns="" id="{7368BBBD-0DDC-4D70-85B8-7BF2CA162998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512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952 h 63817"/>
                      <a:gd name="connsiteX2" fmla="*/ 107633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952"/>
                        </a:lnTo>
                        <a:lnTo>
                          <a:pt x="107633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1" name="Freeform: Shape 2570">
                    <a:extLst>
                      <a:ext uri="{FF2B5EF4-FFF2-40B4-BE49-F238E27FC236}">
                        <a16:creationId xmlns:a16="http://schemas.microsoft.com/office/drawing/2014/main" xmlns="" id="{93F69160-8589-40BE-BB23-6439F753E008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131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5715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31" name="Graphic 7">
                  <a:extLst>
                    <a:ext uri="{FF2B5EF4-FFF2-40B4-BE49-F238E27FC236}">
                      <a16:creationId xmlns:a16="http://schemas.microsoft.com/office/drawing/2014/main" xmlns="" id="{9799A85F-DF00-401E-89CC-12B1E124C88D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1905" cy="6667"/>
                  <a:chOff x="10080644" y="2574130"/>
                  <a:chExt cx="1905" cy="6667"/>
                </a:xfrm>
              </p:grpSpPr>
              <p:sp>
                <p:nvSpPr>
                  <p:cNvPr id="2567" name="Freeform: Shape 2566">
                    <a:extLst>
                      <a:ext uri="{FF2B5EF4-FFF2-40B4-BE49-F238E27FC236}">
                        <a16:creationId xmlns:a16="http://schemas.microsoft.com/office/drawing/2014/main" xmlns="" id="{29956077-0AD2-4243-BC28-054742BDBD3E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525" cy="5714"/>
                  </a:xfrm>
                  <a:custGeom>
                    <a:avLst/>
                    <a:gdLst>
                      <a:gd name="connsiteX0" fmla="*/ 0 w 9525"/>
                      <a:gd name="connsiteY0" fmla="*/ 0 h 5714"/>
                      <a:gd name="connsiteX1" fmla="*/ 0 w 9525"/>
                      <a:gd name="connsiteY1" fmla="*/ 5715 h 5714"/>
                      <a:gd name="connsiteX2" fmla="*/ 0 w 9525"/>
                      <a:gd name="connsiteY2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5714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8" name="Freeform: Shape 2567">
                    <a:extLst>
                      <a:ext uri="{FF2B5EF4-FFF2-40B4-BE49-F238E27FC236}">
                        <a16:creationId xmlns:a16="http://schemas.microsoft.com/office/drawing/2014/main" xmlns="" id="{4AEA2632-776D-4B5F-BFBE-7BE08E6C7043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1905" cy="952"/>
                  </a:xfrm>
                  <a:custGeom>
                    <a:avLst/>
                    <a:gdLst>
                      <a:gd name="connsiteX0" fmla="*/ 0 w 1905"/>
                      <a:gd name="connsiteY0" fmla="*/ 953 h 952"/>
                      <a:gd name="connsiteX1" fmla="*/ 1905 w 1905"/>
                      <a:gd name="connsiteY1" fmla="*/ 0 h 952"/>
                      <a:gd name="connsiteX2" fmla="*/ 0 w 1905"/>
                      <a:gd name="connsiteY2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" h="952">
                        <a:moveTo>
                          <a:pt x="0" y="953"/>
                        </a:moveTo>
                        <a:lnTo>
                          <a:pt x="1905" y="0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32" name="Graphic 7">
                  <a:extLst>
                    <a:ext uri="{FF2B5EF4-FFF2-40B4-BE49-F238E27FC236}">
                      <a16:creationId xmlns:a16="http://schemas.microsoft.com/office/drawing/2014/main" xmlns="" id="{5140A3B7-EF07-45F5-A528-DE7E45F0191C}"/>
                    </a:ext>
                  </a:extLst>
                </p:cNvPr>
                <p:cNvGrpSpPr/>
                <p:nvPr/>
              </p:nvGrpSpPr>
              <p:grpSpPr>
                <a:xfrm>
                  <a:off x="10068262" y="2451258"/>
                  <a:ext cx="228600" cy="160310"/>
                  <a:chOff x="10068262" y="2451258"/>
                  <a:chExt cx="228600" cy="160310"/>
                </a:xfrm>
              </p:grpSpPr>
              <p:sp>
                <p:nvSpPr>
                  <p:cNvPr id="2542" name="Freeform: Shape 2541">
                    <a:extLst>
                      <a:ext uri="{FF2B5EF4-FFF2-40B4-BE49-F238E27FC236}">
                        <a16:creationId xmlns:a16="http://schemas.microsoft.com/office/drawing/2014/main" xmlns="" id="{FB338C11-8562-4C2A-8D93-175FBF7CD40A}"/>
                      </a:ext>
                    </a:extLst>
                  </p:cNvPr>
                  <p:cNvSpPr/>
                  <p:nvPr/>
                </p:nvSpPr>
                <p:spPr>
                  <a:xfrm>
                    <a:off x="10176847" y="2465546"/>
                    <a:ext cx="120015" cy="84110"/>
                  </a:xfrm>
                  <a:custGeom>
                    <a:avLst/>
                    <a:gdLst>
                      <a:gd name="connsiteX0" fmla="*/ 60007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7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7" y="952"/>
                        </a:moveTo>
                        <a:cubicBezTo>
                          <a:pt x="60007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7" y="952"/>
                          <a:pt x="60007" y="952"/>
                        </a:cubicBez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3" name="Freeform: Shape 2542">
                    <a:extLst>
                      <a:ext uri="{FF2B5EF4-FFF2-40B4-BE49-F238E27FC236}">
                        <a16:creationId xmlns:a16="http://schemas.microsoft.com/office/drawing/2014/main" xmlns="" id="{BDA85B7C-E442-48A8-9DC1-AEB728A38D63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465546"/>
                    <a:ext cx="166687" cy="98107"/>
                  </a:xfrm>
                  <a:custGeom>
                    <a:avLst/>
                    <a:gdLst>
                      <a:gd name="connsiteX0" fmla="*/ 166688 w 166687"/>
                      <a:gd name="connsiteY0" fmla="*/ 952 h 98107"/>
                      <a:gd name="connsiteX1" fmla="*/ 107633 w 166687"/>
                      <a:gd name="connsiteY1" fmla="*/ 3810 h 98107"/>
                      <a:gd name="connsiteX2" fmla="*/ 106680 w 166687"/>
                      <a:gd name="connsiteY2" fmla="*/ 0 h 98107"/>
                      <a:gd name="connsiteX3" fmla="*/ 0 w 166687"/>
                      <a:gd name="connsiteY3" fmla="*/ 61913 h 98107"/>
                      <a:gd name="connsiteX4" fmla="*/ 4763 w 166687"/>
                      <a:gd name="connsiteY4" fmla="*/ 77152 h 98107"/>
                      <a:gd name="connsiteX5" fmla="*/ 16193 w 166687"/>
                      <a:gd name="connsiteY5" fmla="*/ 88582 h 98107"/>
                      <a:gd name="connsiteX6" fmla="*/ 40958 w 166687"/>
                      <a:gd name="connsiteY6" fmla="*/ 98107 h 98107"/>
                      <a:gd name="connsiteX7" fmla="*/ 133350 w 166687"/>
                      <a:gd name="connsiteY7" fmla="*/ 38100 h 98107"/>
                      <a:gd name="connsiteX8" fmla="*/ 166688 w 166687"/>
                      <a:gd name="connsiteY8" fmla="*/ 952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98107">
                        <a:moveTo>
                          <a:pt x="166688" y="952"/>
                        </a:moveTo>
                        <a:cubicBezTo>
                          <a:pt x="166688" y="952"/>
                          <a:pt x="119063" y="38100"/>
                          <a:pt x="107633" y="3810"/>
                        </a:cubicBezTo>
                        <a:lnTo>
                          <a:pt x="106680" y="0"/>
                        </a:lnTo>
                        <a:lnTo>
                          <a:pt x="0" y="61913"/>
                        </a:lnTo>
                        <a:cubicBezTo>
                          <a:pt x="0" y="61913"/>
                          <a:pt x="1905" y="74295"/>
                          <a:pt x="4763" y="77152"/>
                        </a:cubicBezTo>
                        <a:cubicBezTo>
                          <a:pt x="8572" y="80010"/>
                          <a:pt x="16193" y="88582"/>
                          <a:pt x="16193" y="88582"/>
                        </a:cubicBezTo>
                        <a:lnTo>
                          <a:pt x="40958" y="98107"/>
                        </a:lnTo>
                        <a:lnTo>
                          <a:pt x="133350" y="38100"/>
                        </a:lnTo>
                        <a:lnTo>
                          <a:pt x="166688" y="95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4" name="Freeform: Shape 2543">
                    <a:extLst>
                      <a:ext uri="{FF2B5EF4-FFF2-40B4-BE49-F238E27FC236}">
                        <a16:creationId xmlns:a16="http://schemas.microsoft.com/office/drawing/2014/main" xmlns="" id="{7ADB35B3-D74E-4BD2-8307-4BABC1D7BCA5}"/>
                      </a:ext>
                    </a:extLst>
                  </p:cNvPr>
                  <p:cNvSpPr/>
                  <p:nvPr/>
                </p:nvSpPr>
                <p:spPr>
                  <a:xfrm>
                    <a:off x="10129796" y="2466498"/>
                    <a:ext cx="162303" cy="143827"/>
                  </a:xfrm>
                  <a:custGeom>
                    <a:avLst/>
                    <a:gdLst>
                      <a:gd name="connsiteX0" fmla="*/ 107058 w 162303"/>
                      <a:gd name="connsiteY0" fmla="*/ 0 h 143827"/>
                      <a:gd name="connsiteX1" fmla="*/ 378 w 162303"/>
                      <a:gd name="connsiteY1" fmla="*/ 61913 h 143827"/>
                      <a:gd name="connsiteX2" fmla="*/ 55623 w 162303"/>
                      <a:gd name="connsiteY2" fmla="*/ 143827 h 143827"/>
                      <a:gd name="connsiteX3" fmla="*/ 162303 w 162303"/>
                      <a:gd name="connsiteY3" fmla="*/ 81915 h 143827"/>
                      <a:gd name="connsiteX4" fmla="*/ 123251 w 162303"/>
                      <a:gd name="connsiteY4" fmla="*/ 48577 h 143827"/>
                      <a:gd name="connsiteX5" fmla="*/ 107058 w 162303"/>
                      <a:gd name="connsiteY5" fmla="*/ 0 h 143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303" h="143827">
                        <a:moveTo>
                          <a:pt x="107058" y="0"/>
                        </a:moveTo>
                        <a:lnTo>
                          <a:pt x="378" y="61913"/>
                        </a:lnTo>
                        <a:cubicBezTo>
                          <a:pt x="-5337" y="104775"/>
                          <a:pt x="55623" y="143827"/>
                          <a:pt x="55623" y="143827"/>
                        </a:cubicBezTo>
                        <a:lnTo>
                          <a:pt x="162303" y="81915"/>
                        </a:lnTo>
                        <a:lnTo>
                          <a:pt x="123251" y="48577"/>
                        </a:lnTo>
                        <a:lnTo>
                          <a:pt x="10705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5" name="Freeform: Shape 2544">
                    <a:extLst>
                      <a:ext uri="{FF2B5EF4-FFF2-40B4-BE49-F238E27FC236}">
                        <a16:creationId xmlns:a16="http://schemas.microsoft.com/office/drawing/2014/main" xmlns="" id="{7CD75DA0-8C33-4ECF-BAA8-D33245D8FCB3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527458"/>
                    <a:ext cx="120015" cy="84110"/>
                  </a:xfrm>
                  <a:custGeom>
                    <a:avLst/>
                    <a:gdLst>
                      <a:gd name="connsiteX0" fmla="*/ 60008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8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8" y="952"/>
                        </a:moveTo>
                        <a:cubicBezTo>
                          <a:pt x="60008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8" y="952"/>
                          <a:pt x="60008" y="952"/>
                        </a:cubicBez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546" name="Graphic 7">
                    <a:extLst>
                      <a:ext uri="{FF2B5EF4-FFF2-40B4-BE49-F238E27FC236}">
                        <a16:creationId xmlns:a16="http://schemas.microsoft.com/office/drawing/2014/main" xmlns="" id="{127CAC2B-2C69-48E7-B5AF-CEF7282A6114}"/>
                      </a:ext>
                    </a:extLst>
                  </p:cNvPr>
                  <p:cNvGrpSpPr/>
                  <p:nvPr/>
                </p:nvGrpSpPr>
                <p:grpSpPr>
                  <a:xfrm>
                    <a:off x="10068262" y="2510313"/>
                    <a:ext cx="64769" cy="35326"/>
                    <a:chOff x="10068262" y="2510313"/>
                    <a:chExt cx="64769" cy="35326"/>
                  </a:xfrm>
                </p:grpSpPr>
                <p:sp>
                  <p:nvSpPr>
                    <p:cNvPr id="2565" name="Freeform: Shape 2564">
                      <a:extLst>
                        <a:ext uri="{FF2B5EF4-FFF2-40B4-BE49-F238E27FC236}">
                          <a16:creationId xmlns:a16="http://schemas.microsoft.com/office/drawing/2014/main" xmlns="" id="{F8AEC0D3-409B-4631-A106-699672331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8262" y="2510313"/>
                      <a:ext cx="64769" cy="29524"/>
                    </a:xfrm>
                    <a:custGeom>
                      <a:avLst/>
                      <a:gdLst>
                        <a:gd name="connsiteX0" fmla="*/ 64770 w 64769"/>
                        <a:gd name="connsiteY0" fmla="*/ 14288 h 29524"/>
                        <a:gd name="connsiteX1" fmla="*/ 0 w 64769"/>
                        <a:gd name="connsiteY1" fmla="*/ 2858 h 29524"/>
                        <a:gd name="connsiteX2" fmla="*/ 4763 w 64769"/>
                        <a:gd name="connsiteY2" fmla="*/ 0 h 29524"/>
                        <a:gd name="connsiteX3" fmla="*/ 64770 w 64769"/>
                        <a:gd name="connsiteY3" fmla="*/ 7620 h 29524"/>
                        <a:gd name="connsiteX4" fmla="*/ 64770 w 64769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69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8"/>
                          </a:cubicBezTo>
                          <a:lnTo>
                            <a:pt x="4763" y="0"/>
                          </a:lnTo>
                          <a:cubicBezTo>
                            <a:pt x="10477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6" name="Freeform: Shape 2565">
                      <a:extLst>
                        <a:ext uri="{FF2B5EF4-FFF2-40B4-BE49-F238E27FC236}">
                          <a16:creationId xmlns:a16="http://schemas.microsoft.com/office/drawing/2014/main" xmlns="" id="{B5930043-4189-47D9-885F-DD9F6DE383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9214" y="2514123"/>
                      <a:ext cx="60960" cy="31516"/>
                    </a:xfrm>
                    <a:custGeom>
                      <a:avLst/>
                      <a:gdLst>
                        <a:gd name="connsiteX0" fmla="*/ 60960 w 60960"/>
                        <a:gd name="connsiteY0" fmla="*/ 14288 h 31516"/>
                        <a:gd name="connsiteX1" fmla="*/ 0 w 60960"/>
                        <a:gd name="connsiteY1" fmla="*/ 12382 h 31516"/>
                        <a:gd name="connsiteX2" fmla="*/ 0 w 60960"/>
                        <a:gd name="connsiteY2" fmla="*/ 0 h 31516"/>
                        <a:gd name="connsiteX3" fmla="*/ 60008 w 60960"/>
                        <a:gd name="connsiteY3" fmla="*/ 7620 h 31516"/>
                        <a:gd name="connsiteX4" fmla="*/ 60960 w 60960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60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2"/>
                            <a:pt x="0" y="12382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8" y="7620"/>
                            <a:pt x="60008" y="7620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7" name="Graphic 7">
                    <a:extLst>
                      <a:ext uri="{FF2B5EF4-FFF2-40B4-BE49-F238E27FC236}">
                        <a16:creationId xmlns:a16="http://schemas.microsoft.com/office/drawing/2014/main" xmlns="" id="{986B6CFC-69E5-4091-8784-080D1D1DF968}"/>
                      </a:ext>
                    </a:extLst>
                  </p:cNvPr>
                  <p:cNvGrpSpPr/>
                  <p:nvPr/>
                </p:nvGrpSpPr>
                <p:grpSpPr>
                  <a:xfrm>
                    <a:off x="10170179" y="2451258"/>
                    <a:ext cx="64770" cy="35326"/>
                    <a:chOff x="10170179" y="2451258"/>
                    <a:chExt cx="64770" cy="35326"/>
                  </a:xfrm>
                </p:grpSpPr>
                <p:sp>
                  <p:nvSpPr>
                    <p:cNvPr id="2563" name="Freeform: Shape 2562">
                      <a:extLst>
                        <a:ext uri="{FF2B5EF4-FFF2-40B4-BE49-F238E27FC236}">
                          <a16:creationId xmlns:a16="http://schemas.microsoft.com/office/drawing/2014/main" xmlns="" id="{34E86B08-3CAD-4E11-B403-872C2D7C3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0179" y="2451258"/>
                      <a:ext cx="64770" cy="29524"/>
                    </a:xfrm>
                    <a:custGeom>
                      <a:avLst/>
                      <a:gdLst>
                        <a:gd name="connsiteX0" fmla="*/ 64770 w 64770"/>
                        <a:gd name="connsiteY0" fmla="*/ 14288 h 29524"/>
                        <a:gd name="connsiteX1" fmla="*/ 0 w 64770"/>
                        <a:gd name="connsiteY1" fmla="*/ 2857 h 29524"/>
                        <a:gd name="connsiteX2" fmla="*/ 4763 w 64770"/>
                        <a:gd name="connsiteY2" fmla="*/ 0 h 29524"/>
                        <a:gd name="connsiteX3" fmla="*/ 64770 w 64770"/>
                        <a:gd name="connsiteY3" fmla="*/ 7620 h 29524"/>
                        <a:gd name="connsiteX4" fmla="*/ 64770 w 64770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70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7"/>
                          </a:cubicBezTo>
                          <a:lnTo>
                            <a:pt x="4763" y="0"/>
                          </a:lnTo>
                          <a:cubicBezTo>
                            <a:pt x="10478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4" name="Freeform: Shape 2563">
                      <a:extLst>
                        <a:ext uri="{FF2B5EF4-FFF2-40B4-BE49-F238E27FC236}">
                          <a16:creationId xmlns:a16="http://schemas.microsoft.com/office/drawing/2014/main" xmlns="" id="{C8F02808-1EE7-4E7B-9411-40E7DA6ADF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1132" y="2455068"/>
                      <a:ext cx="60959" cy="31516"/>
                    </a:xfrm>
                    <a:custGeom>
                      <a:avLst/>
                      <a:gdLst>
                        <a:gd name="connsiteX0" fmla="*/ 60960 w 60959"/>
                        <a:gd name="connsiteY0" fmla="*/ 14288 h 31516"/>
                        <a:gd name="connsiteX1" fmla="*/ 0 w 60959"/>
                        <a:gd name="connsiteY1" fmla="*/ 12383 h 31516"/>
                        <a:gd name="connsiteX2" fmla="*/ 0 w 60959"/>
                        <a:gd name="connsiteY2" fmla="*/ 0 h 31516"/>
                        <a:gd name="connsiteX3" fmla="*/ 60007 w 60959"/>
                        <a:gd name="connsiteY3" fmla="*/ 8573 h 31516"/>
                        <a:gd name="connsiteX4" fmla="*/ 60960 w 60959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3"/>
                            <a:pt x="0" y="12383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7" y="8573"/>
                            <a:pt x="60007" y="8573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8" name="Graphic 7">
                    <a:extLst>
                      <a:ext uri="{FF2B5EF4-FFF2-40B4-BE49-F238E27FC236}">
                        <a16:creationId xmlns:a16="http://schemas.microsoft.com/office/drawing/2014/main" xmlns="" id="{29DFCD0E-B285-4EFC-8886-04D52C0B697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9222" y="2459830"/>
                    <a:ext cx="108584" cy="69532"/>
                    <a:chOff x="10129222" y="2459830"/>
                    <a:chExt cx="108584" cy="69532"/>
                  </a:xfrm>
                </p:grpSpPr>
                <p:sp>
                  <p:nvSpPr>
                    <p:cNvPr id="2561" name="Freeform: Shape 2560">
                      <a:extLst>
                        <a:ext uri="{FF2B5EF4-FFF2-40B4-BE49-F238E27FC236}">
                          <a16:creationId xmlns:a16="http://schemas.microsoft.com/office/drawing/2014/main" xmlns="" id="{1AADB48C-13B2-4EEA-AC48-01D9E149C2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1126" y="2461736"/>
                      <a:ext cx="106680" cy="67627"/>
                    </a:xfrm>
                    <a:custGeom>
                      <a:avLst/>
                      <a:gdLst>
                        <a:gd name="connsiteX0" fmla="*/ 106680 w 106680"/>
                        <a:gd name="connsiteY0" fmla="*/ 5715 h 67627"/>
                        <a:gd name="connsiteX1" fmla="*/ 0 w 106680"/>
                        <a:gd name="connsiteY1" fmla="*/ 67627 h 67627"/>
                        <a:gd name="connsiteX2" fmla="*/ 0 w 106680"/>
                        <a:gd name="connsiteY2" fmla="*/ 60960 h 67627"/>
                        <a:gd name="connsiteX3" fmla="*/ 106680 w 106680"/>
                        <a:gd name="connsiteY3" fmla="*/ 0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0" h="67627">
                          <a:moveTo>
                            <a:pt x="106680" y="5715"/>
                          </a:moveTo>
                          <a:lnTo>
                            <a:pt x="0" y="67627"/>
                          </a:lnTo>
                          <a:lnTo>
                            <a:pt x="0" y="60960"/>
                          </a:lnTo>
                          <a:lnTo>
                            <a:pt x="106680" y="0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2" name="Freeform: Shape 2561">
                      <a:extLst>
                        <a:ext uri="{FF2B5EF4-FFF2-40B4-BE49-F238E27FC236}">
                          <a16:creationId xmlns:a16="http://schemas.microsoft.com/office/drawing/2014/main" xmlns="" id="{52472285-F4A8-4C9A-AA73-C89B3ADCDD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9222" y="2459830"/>
                      <a:ext cx="108584" cy="69532"/>
                    </a:xfrm>
                    <a:custGeom>
                      <a:avLst/>
                      <a:gdLst>
                        <a:gd name="connsiteX0" fmla="*/ 106680 w 108584"/>
                        <a:gd name="connsiteY0" fmla="*/ 0 h 69532"/>
                        <a:gd name="connsiteX1" fmla="*/ 0 w 108584"/>
                        <a:gd name="connsiteY1" fmla="*/ 61913 h 69532"/>
                        <a:gd name="connsiteX2" fmla="*/ 0 w 108584"/>
                        <a:gd name="connsiteY2" fmla="*/ 67628 h 69532"/>
                        <a:gd name="connsiteX3" fmla="*/ 1905 w 108584"/>
                        <a:gd name="connsiteY3" fmla="*/ 69533 h 69532"/>
                        <a:gd name="connsiteX4" fmla="*/ 1905 w 108584"/>
                        <a:gd name="connsiteY4" fmla="*/ 62865 h 69532"/>
                        <a:gd name="connsiteX5" fmla="*/ 108585 w 108584"/>
                        <a:gd name="connsiteY5" fmla="*/ 1905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4" h="69532">
                          <a:moveTo>
                            <a:pt x="106680" y="0"/>
                          </a:moveTo>
                          <a:lnTo>
                            <a:pt x="0" y="61913"/>
                          </a:lnTo>
                          <a:lnTo>
                            <a:pt x="0" y="67628"/>
                          </a:lnTo>
                          <a:lnTo>
                            <a:pt x="1905" y="69533"/>
                          </a:lnTo>
                          <a:lnTo>
                            <a:pt x="1905" y="62865"/>
                          </a:lnTo>
                          <a:lnTo>
                            <a:pt x="108585" y="1905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49" name="Graphic 7">
                    <a:extLst>
                      <a:ext uri="{FF2B5EF4-FFF2-40B4-BE49-F238E27FC236}">
                        <a16:creationId xmlns:a16="http://schemas.microsoft.com/office/drawing/2014/main" xmlns="" id="{323B465E-BE97-4960-ADAA-13EA65BB9B12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2520790"/>
                    <a:ext cx="63817" cy="80962"/>
                    <a:chOff x="10130174" y="2520790"/>
                    <a:chExt cx="63817" cy="80962"/>
                  </a:xfrm>
                </p:grpSpPr>
                <p:sp>
                  <p:nvSpPr>
                    <p:cNvPr id="2559" name="Freeform: Shape 2558">
                      <a:extLst>
                        <a:ext uri="{FF2B5EF4-FFF2-40B4-BE49-F238E27FC236}">
                          <a16:creationId xmlns:a16="http://schemas.microsoft.com/office/drawing/2014/main" xmlns="" id="{036EDE24-D329-4209-A680-F6E4ABF1EA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0790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7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8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7 w 63817"/>
                        <a:gd name="connsiteY8" fmla="*/ 73343 h 80962"/>
                        <a:gd name="connsiteX9" fmla="*/ 63817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8"/>
                            <a:pt x="60960" y="65723"/>
                            <a:pt x="60007" y="66675"/>
                          </a:cubicBezTo>
                          <a:cubicBezTo>
                            <a:pt x="43815" y="69533"/>
                            <a:pt x="4763" y="0"/>
                            <a:pt x="4763" y="0"/>
                          </a:cubicBezTo>
                          <a:lnTo>
                            <a:pt x="0" y="2858"/>
                          </a:lnTo>
                          <a:cubicBezTo>
                            <a:pt x="0" y="2858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7" y="75248"/>
                            <a:pt x="63817" y="73343"/>
                          </a:cubicBezTo>
                          <a:lnTo>
                            <a:pt x="63817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0" name="Freeform: Shape 2559">
                      <a:extLst>
                        <a:ext uri="{FF2B5EF4-FFF2-40B4-BE49-F238E27FC236}">
                          <a16:creationId xmlns:a16="http://schemas.microsoft.com/office/drawing/2014/main" xmlns="" id="{C155AA0A-FDEF-4ED3-8C77-C81AB0D31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2696"/>
                      <a:ext cx="60959" cy="78261"/>
                    </a:xfrm>
                    <a:custGeom>
                      <a:avLst/>
                      <a:gdLst>
                        <a:gd name="connsiteX0" fmla="*/ 952 w 60959"/>
                        <a:gd name="connsiteY0" fmla="*/ 0 h 78261"/>
                        <a:gd name="connsiteX1" fmla="*/ 60960 w 60959"/>
                        <a:gd name="connsiteY1" fmla="*/ 60007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2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2" y="0"/>
                          </a:moveTo>
                          <a:cubicBezTo>
                            <a:pt x="952" y="0"/>
                            <a:pt x="51435" y="90488"/>
                            <a:pt x="60960" y="60007"/>
                          </a:cubicBezTo>
                          <a:lnTo>
                            <a:pt x="60960" y="72390"/>
                          </a:lnTo>
                          <a:cubicBezTo>
                            <a:pt x="50482" y="102870"/>
                            <a:pt x="0" y="4763"/>
                            <a:pt x="0" y="4763"/>
                          </a:cubicBezTo>
                          <a:lnTo>
                            <a:pt x="952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0" name="Graphic 7">
                    <a:extLst>
                      <a:ext uri="{FF2B5EF4-FFF2-40B4-BE49-F238E27FC236}">
                        <a16:creationId xmlns:a16="http://schemas.microsoft.com/office/drawing/2014/main" xmlns="" id="{3B02170D-0233-40AD-89E0-90EF4014738F}"/>
                      </a:ext>
                    </a:extLst>
                  </p:cNvPr>
                  <p:cNvGrpSpPr/>
                  <p:nvPr/>
                </p:nvGrpSpPr>
                <p:grpSpPr>
                  <a:xfrm>
                    <a:off x="10232091" y="2461736"/>
                    <a:ext cx="63817" cy="81119"/>
                    <a:chOff x="10232091" y="2461736"/>
                    <a:chExt cx="63817" cy="81119"/>
                  </a:xfrm>
                </p:grpSpPr>
                <p:sp>
                  <p:nvSpPr>
                    <p:cNvPr id="2557" name="Freeform: Shape 2556">
                      <a:extLst>
                        <a:ext uri="{FF2B5EF4-FFF2-40B4-BE49-F238E27FC236}">
                          <a16:creationId xmlns:a16="http://schemas.microsoft.com/office/drawing/2014/main" xmlns="" id="{66CFE294-7D0F-42A5-A504-7165342D1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1736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8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7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8 w 63817"/>
                        <a:gd name="connsiteY8" fmla="*/ 73342 h 80962"/>
                        <a:gd name="connsiteX9" fmla="*/ 63818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7"/>
                            <a:pt x="60960" y="65723"/>
                            <a:pt x="60008" y="66675"/>
                          </a:cubicBezTo>
                          <a:cubicBezTo>
                            <a:pt x="43815" y="69532"/>
                            <a:pt x="4763" y="0"/>
                            <a:pt x="4763" y="0"/>
                          </a:cubicBezTo>
                          <a:lnTo>
                            <a:pt x="0" y="2857"/>
                          </a:lnTo>
                          <a:cubicBezTo>
                            <a:pt x="0" y="2857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8" y="75248"/>
                            <a:pt x="63818" y="73342"/>
                          </a:cubicBezTo>
                          <a:lnTo>
                            <a:pt x="63818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8" name="Freeform: Shape 2557">
                      <a:extLst>
                        <a:ext uri="{FF2B5EF4-FFF2-40B4-BE49-F238E27FC236}">
                          <a16:creationId xmlns:a16="http://schemas.microsoft.com/office/drawing/2014/main" xmlns="" id="{1A023607-2296-464A-902B-750840E35F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4593"/>
                      <a:ext cx="60959" cy="78261"/>
                    </a:xfrm>
                    <a:custGeom>
                      <a:avLst/>
                      <a:gdLst>
                        <a:gd name="connsiteX0" fmla="*/ 953 w 60959"/>
                        <a:gd name="connsiteY0" fmla="*/ 0 h 78261"/>
                        <a:gd name="connsiteX1" fmla="*/ 60960 w 60959"/>
                        <a:gd name="connsiteY1" fmla="*/ 60008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3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3" y="0"/>
                          </a:moveTo>
                          <a:cubicBezTo>
                            <a:pt x="953" y="0"/>
                            <a:pt x="51435" y="90488"/>
                            <a:pt x="60960" y="60008"/>
                          </a:cubicBezTo>
                          <a:lnTo>
                            <a:pt x="60960" y="72390"/>
                          </a:lnTo>
                          <a:cubicBezTo>
                            <a:pt x="50483" y="102870"/>
                            <a:pt x="0" y="4763"/>
                            <a:pt x="0" y="4763"/>
                          </a:cubicBezTo>
                          <a:lnTo>
                            <a:pt x="953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1" name="Graphic 7">
                    <a:extLst>
                      <a:ext uri="{FF2B5EF4-FFF2-40B4-BE49-F238E27FC236}">
                        <a16:creationId xmlns:a16="http://schemas.microsoft.com/office/drawing/2014/main" xmlns="" id="{18719B10-DDDE-4EBB-B7E9-3DCB83326C32}"/>
                      </a:ext>
                    </a:extLst>
                  </p:cNvPr>
                  <p:cNvGrpSpPr/>
                  <p:nvPr/>
                </p:nvGrpSpPr>
                <p:grpSpPr>
                  <a:xfrm>
                    <a:off x="10231139" y="2452172"/>
                    <a:ext cx="10477" cy="11468"/>
                    <a:chOff x="10231139" y="2452172"/>
                    <a:chExt cx="10477" cy="11468"/>
                  </a:xfrm>
                </p:grpSpPr>
                <p:sp>
                  <p:nvSpPr>
                    <p:cNvPr id="2555" name="Freeform: Shape 2554">
                      <a:extLst>
                        <a:ext uri="{FF2B5EF4-FFF2-40B4-BE49-F238E27FC236}">
                          <a16:creationId xmlns:a16="http://schemas.microsoft.com/office/drawing/2014/main" xmlns="" id="{7DF6B11C-845A-44A6-8ADA-3815AEC397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1139" y="245221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8 w 9525"/>
                        <a:gd name="connsiteY2" fmla="*/ 0 h 11429"/>
                        <a:gd name="connsiteX3" fmla="*/ 6668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3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8" y="0"/>
                          </a:lnTo>
                          <a:lnTo>
                            <a:pt x="6668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3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3"/>
                          </a:lnTo>
                          <a:cubicBezTo>
                            <a:pt x="6668" y="5715"/>
                            <a:pt x="7620" y="4763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6" name="Freeform: Shape 2555">
                      <a:extLst>
                        <a:ext uri="{FF2B5EF4-FFF2-40B4-BE49-F238E27FC236}">
                          <a16:creationId xmlns:a16="http://schemas.microsoft.com/office/drawing/2014/main" xmlns="" id="{DCD514A6-DC26-48C1-B92A-97498D0E9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3997" y="2452172"/>
                      <a:ext cx="7619" cy="9937"/>
                    </a:xfrm>
                    <a:custGeom>
                      <a:avLst/>
                      <a:gdLst>
                        <a:gd name="connsiteX0" fmla="*/ 7620 w 7619"/>
                        <a:gd name="connsiteY0" fmla="*/ 2896 h 9937"/>
                        <a:gd name="connsiteX1" fmla="*/ 3810 w 7619"/>
                        <a:gd name="connsiteY1" fmla="*/ 9564 h 9937"/>
                        <a:gd name="connsiteX2" fmla="*/ 0 w 7619"/>
                        <a:gd name="connsiteY2" fmla="*/ 7659 h 9937"/>
                        <a:gd name="connsiteX3" fmla="*/ 3810 w 7619"/>
                        <a:gd name="connsiteY3" fmla="*/ 991 h 9937"/>
                        <a:gd name="connsiteX4" fmla="*/ 7620 w 7619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5754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52" name="Graphic 7">
                    <a:extLst>
                      <a:ext uri="{FF2B5EF4-FFF2-40B4-BE49-F238E27FC236}">
                        <a16:creationId xmlns:a16="http://schemas.microsoft.com/office/drawing/2014/main" xmlns="" id="{A13A7903-8741-45A3-9D06-D88BBA3E8DE5}"/>
                      </a:ext>
                    </a:extLst>
                  </p:cNvPr>
                  <p:cNvGrpSpPr/>
                  <p:nvPr/>
                </p:nvGrpSpPr>
                <p:grpSpPr>
                  <a:xfrm>
                    <a:off x="10124459" y="2513171"/>
                    <a:ext cx="10477" cy="11429"/>
                    <a:chOff x="10124459" y="2513171"/>
                    <a:chExt cx="10477" cy="11429"/>
                  </a:xfrm>
                </p:grpSpPr>
                <p:sp>
                  <p:nvSpPr>
                    <p:cNvPr id="2553" name="Freeform: Shape 2552">
                      <a:extLst>
                        <a:ext uri="{FF2B5EF4-FFF2-40B4-BE49-F238E27FC236}">
                          <a16:creationId xmlns:a16="http://schemas.microsoft.com/office/drawing/2014/main" xmlns="" id="{5EC0E6FD-EF29-445D-8F80-F0F98E480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4459" y="251317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7 w 9525"/>
                        <a:gd name="connsiteY2" fmla="*/ 0 h 11429"/>
                        <a:gd name="connsiteX3" fmla="*/ 6667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2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7" y="0"/>
                          </a:lnTo>
                          <a:lnTo>
                            <a:pt x="6667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2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2"/>
                          </a:lnTo>
                          <a:cubicBezTo>
                            <a:pt x="6667" y="6667"/>
                            <a:pt x="7620" y="5715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4" name="Freeform: Shape 2553">
                      <a:extLst>
                        <a:ext uri="{FF2B5EF4-FFF2-40B4-BE49-F238E27FC236}">
                          <a16:creationId xmlns:a16="http://schemas.microsoft.com/office/drawing/2014/main" xmlns="" id="{98082F23-F4CB-4AFD-945D-BF2A8D30CA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7316" y="2514084"/>
                      <a:ext cx="7620" cy="9937"/>
                    </a:xfrm>
                    <a:custGeom>
                      <a:avLst/>
                      <a:gdLst>
                        <a:gd name="connsiteX0" fmla="*/ 7620 w 7620"/>
                        <a:gd name="connsiteY0" fmla="*/ 2896 h 9937"/>
                        <a:gd name="connsiteX1" fmla="*/ 3810 w 7620"/>
                        <a:gd name="connsiteY1" fmla="*/ 9564 h 9937"/>
                        <a:gd name="connsiteX2" fmla="*/ 0 w 7620"/>
                        <a:gd name="connsiteY2" fmla="*/ 7659 h 9937"/>
                        <a:gd name="connsiteX3" fmla="*/ 3810 w 7620"/>
                        <a:gd name="connsiteY3" fmla="*/ 991 h 9937"/>
                        <a:gd name="connsiteX4" fmla="*/ 7620 w 7620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533" name="Graphic 7">
                  <a:extLst>
                    <a:ext uri="{FF2B5EF4-FFF2-40B4-BE49-F238E27FC236}">
                      <a16:creationId xmlns:a16="http://schemas.microsoft.com/office/drawing/2014/main" xmlns="" id="{3EF88E1B-CB55-4326-9F9A-AEC3CB2E6559}"/>
                    </a:ext>
                  </a:extLst>
                </p:cNvPr>
                <p:cNvGrpSpPr/>
                <p:nvPr/>
              </p:nvGrpSpPr>
              <p:grpSpPr>
                <a:xfrm>
                  <a:off x="10277812" y="2564605"/>
                  <a:ext cx="76200" cy="40063"/>
                  <a:chOff x="10277812" y="2564605"/>
                  <a:chExt cx="76200" cy="40063"/>
                </a:xfrm>
              </p:grpSpPr>
              <p:sp>
                <p:nvSpPr>
                  <p:cNvPr id="2540" name="Freeform: Shape 2539">
                    <a:extLst>
                      <a:ext uri="{FF2B5EF4-FFF2-40B4-BE49-F238E27FC236}">
                        <a16:creationId xmlns:a16="http://schemas.microsoft.com/office/drawing/2014/main" xmlns="" id="{FC03C634-5F67-4ABD-A23A-066547F415B8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4605"/>
                    <a:ext cx="76200" cy="37273"/>
                  </a:xfrm>
                  <a:custGeom>
                    <a:avLst/>
                    <a:gdLst>
                      <a:gd name="connsiteX0" fmla="*/ 76200 w 76200"/>
                      <a:gd name="connsiteY0" fmla="*/ 17145 h 37273"/>
                      <a:gd name="connsiteX1" fmla="*/ 64770 w 76200"/>
                      <a:gd name="connsiteY1" fmla="*/ 12383 h 37273"/>
                      <a:gd name="connsiteX2" fmla="*/ 64770 w 76200"/>
                      <a:gd name="connsiteY2" fmla="*/ 32385 h 37273"/>
                      <a:gd name="connsiteX3" fmla="*/ 2857 w 76200"/>
                      <a:gd name="connsiteY3" fmla="*/ 0 h 37273"/>
                      <a:gd name="connsiteX4" fmla="*/ 0 w 76200"/>
                      <a:gd name="connsiteY4" fmla="*/ 0 h 37273"/>
                      <a:gd name="connsiteX5" fmla="*/ 2857 w 76200"/>
                      <a:gd name="connsiteY5" fmla="*/ 1905 h 37273"/>
                      <a:gd name="connsiteX6" fmla="*/ 952 w 76200"/>
                      <a:gd name="connsiteY6" fmla="*/ 2858 h 37273"/>
                      <a:gd name="connsiteX7" fmla="*/ 2857 w 76200"/>
                      <a:gd name="connsiteY7" fmla="*/ 6668 h 37273"/>
                      <a:gd name="connsiteX8" fmla="*/ 72390 w 76200"/>
                      <a:gd name="connsiteY8" fmla="*/ 37148 h 37273"/>
                      <a:gd name="connsiteX9" fmla="*/ 72390 w 76200"/>
                      <a:gd name="connsiteY9" fmla="*/ 37148 h 37273"/>
                      <a:gd name="connsiteX10" fmla="*/ 76200 w 76200"/>
                      <a:gd name="connsiteY10" fmla="*/ 20003 h 37273"/>
                      <a:gd name="connsiteX11" fmla="*/ 7620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5717" y="28575"/>
                          <a:pt x="2857" y="0"/>
                        </a:cubicBezTo>
                        <a:lnTo>
                          <a:pt x="0" y="0"/>
                        </a:lnTo>
                        <a:lnTo>
                          <a:pt x="2857" y="1905"/>
                        </a:lnTo>
                        <a:lnTo>
                          <a:pt x="952" y="2858"/>
                        </a:lnTo>
                        <a:lnTo>
                          <a:pt x="2857" y="6668"/>
                        </a:lnTo>
                        <a:cubicBezTo>
                          <a:pt x="32385" y="40958"/>
                          <a:pt x="70485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20003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1" name="Freeform: Shape 2540">
                    <a:extLst>
                      <a:ext uri="{FF2B5EF4-FFF2-40B4-BE49-F238E27FC236}">
                        <a16:creationId xmlns:a16="http://schemas.microsoft.com/office/drawing/2014/main" xmlns="" id="{FCB344EF-9789-46EC-B52B-7A2852E917E2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7463"/>
                    <a:ext cx="76200" cy="37205"/>
                  </a:xfrm>
                  <a:custGeom>
                    <a:avLst/>
                    <a:gdLst>
                      <a:gd name="connsiteX0" fmla="*/ 76200 w 76200"/>
                      <a:gd name="connsiteY0" fmla="*/ 17145 h 37205"/>
                      <a:gd name="connsiteX1" fmla="*/ 64770 w 76200"/>
                      <a:gd name="connsiteY1" fmla="*/ 12383 h 37205"/>
                      <a:gd name="connsiteX2" fmla="*/ 64770 w 76200"/>
                      <a:gd name="connsiteY2" fmla="*/ 32385 h 37205"/>
                      <a:gd name="connsiteX3" fmla="*/ 0 w 76200"/>
                      <a:gd name="connsiteY3" fmla="*/ 0 h 37205"/>
                      <a:gd name="connsiteX4" fmla="*/ 0 w 76200"/>
                      <a:gd name="connsiteY4" fmla="*/ 5715 h 37205"/>
                      <a:gd name="connsiteX5" fmla="*/ 72390 w 76200"/>
                      <a:gd name="connsiteY5" fmla="*/ 37148 h 37205"/>
                      <a:gd name="connsiteX6" fmla="*/ 72390 w 76200"/>
                      <a:gd name="connsiteY6" fmla="*/ 37148 h 37205"/>
                      <a:gd name="connsiteX7" fmla="*/ 7620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3813" y="28575"/>
                          <a:pt x="0" y="0"/>
                        </a:cubicBezTo>
                        <a:lnTo>
                          <a:pt x="0" y="5715"/>
                        </a:lnTo>
                        <a:cubicBezTo>
                          <a:pt x="29527" y="40005"/>
                          <a:pt x="69532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34" name="Graphic 7">
                  <a:extLst>
                    <a:ext uri="{FF2B5EF4-FFF2-40B4-BE49-F238E27FC236}">
                      <a16:creationId xmlns:a16="http://schemas.microsoft.com/office/drawing/2014/main" xmlns="" id="{B1E97A09-B3BC-4F9D-A102-82F8E0BDA585}"/>
                    </a:ext>
                  </a:extLst>
                </p:cNvPr>
                <p:cNvGrpSpPr/>
                <p:nvPr/>
              </p:nvGrpSpPr>
              <p:grpSpPr>
                <a:xfrm>
                  <a:off x="10007301" y="2573178"/>
                  <a:ext cx="76200" cy="41015"/>
                  <a:chOff x="10007301" y="2573178"/>
                  <a:chExt cx="76200" cy="41015"/>
                </a:xfrm>
              </p:grpSpPr>
              <p:sp>
                <p:nvSpPr>
                  <p:cNvPr id="2538" name="Freeform: Shape 2537">
                    <a:extLst>
                      <a:ext uri="{FF2B5EF4-FFF2-40B4-BE49-F238E27FC236}">
                        <a16:creationId xmlns:a16="http://schemas.microsoft.com/office/drawing/2014/main" xmlns="" id="{39A5122D-312F-48DD-BC5E-78A689FC9565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3178"/>
                    <a:ext cx="76200" cy="37273"/>
                  </a:xfrm>
                  <a:custGeom>
                    <a:avLst/>
                    <a:gdLst>
                      <a:gd name="connsiteX0" fmla="*/ 0 w 76200"/>
                      <a:gd name="connsiteY0" fmla="*/ 17145 h 37273"/>
                      <a:gd name="connsiteX1" fmla="*/ 11430 w 76200"/>
                      <a:gd name="connsiteY1" fmla="*/ 12383 h 37273"/>
                      <a:gd name="connsiteX2" fmla="*/ 11430 w 76200"/>
                      <a:gd name="connsiteY2" fmla="*/ 32385 h 37273"/>
                      <a:gd name="connsiteX3" fmla="*/ 73343 w 76200"/>
                      <a:gd name="connsiteY3" fmla="*/ 0 h 37273"/>
                      <a:gd name="connsiteX4" fmla="*/ 76200 w 76200"/>
                      <a:gd name="connsiteY4" fmla="*/ 0 h 37273"/>
                      <a:gd name="connsiteX5" fmla="*/ 73343 w 76200"/>
                      <a:gd name="connsiteY5" fmla="*/ 1905 h 37273"/>
                      <a:gd name="connsiteX6" fmla="*/ 75248 w 76200"/>
                      <a:gd name="connsiteY6" fmla="*/ 2858 h 37273"/>
                      <a:gd name="connsiteX7" fmla="*/ 73343 w 76200"/>
                      <a:gd name="connsiteY7" fmla="*/ 6668 h 37273"/>
                      <a:gd name="connsiteX8" fmla="*/ 3810 w 76200"/>
                      <a:gd name="connsiteY8" fmla="*/ 37148 h 37273"/>
                      <a:gd name="connsiteX9" fmla="*/ 3810 w 76200"/>
                      <a:gd name="connsiteY9" fmla="*/ 37148 h 37273"/>
                      <a:gd name="connsiteX10" fmla="*/ 0 w 76200"/>
                      <a:gd name="connsiteY10" fmla="*/ 20002 h 37273"/>
                      <a:gd name="connsiteX11" fmla="*/ 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0483" y="28575"/>
                          <a:pt x="73343" y="0"/>
                        </a:cubicBezTo>
                        <a:lnTo>
                          <a:pt x="76200" y="0"/>
                        </a:lnTo>
                        <a:lnTo>
                          <a:pt x="73343" y="1905"/>
                        </a:lnTo>
                        <a:lnTo>
                          <a:pt x="75248" y="2858"/>
                        </a:lnTo>
                        <a:lnTo>
                          <a:pt x="73343" y="6668"/>
                        </a:lnTo>
                        <a:cubicBezTo>
                          <a:pt x="43815" y="40958"/>
                          <a:pt x="5715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20002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9" name="Freeform: Shape 2538">
                    <a:extLst>
                      <a:ext uri="{FF2B5EF4-FFF2-40B4-BE49-F238E27FC236}">
                        <a16:creationId xmlns:a16="http://schemas.microsoft.com/office/drawing/2014/main" xmlns="" id="{90721CBA-3B9C-4CB6-B7B1-EDD2BC2C50F0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6988"/>
                    <a:ext cx="76200" cy="37205"/>
                  </a:xfrm>
                  <a:custGeom>
                    <a:avLst/>
                    <a:gdLst>
                      <a:gd name="connsiteX0" fmla="*/ 0 w 76200"/>
                      <a:gd name="connsiteY0" fmla="*/ 17145 h 37205"/>
                      <a:gd name="connsiteX1" fmla="*/ 11430 w 76200"/>
                      <a:gd name="connsiteY1" fmla="*/ 12383 h 37205"/>
                      <a:gd name="connsiteX2" fmla="*/ 11430 w 76200"/>
                      <a:gd name="connsiteY2" fmla="*/ 32385 h 37205"/>
                      <a:gd name="connsiteX3" fmla="*/ 76200 w 76200"/>
                      <a:gd name="connsiteY3" fmla="*/ 0 h 37205"/>
                      <a:gd name="connsiteX4" fmla="*/ 76200 w 76200"/>
                      <a:gd name="connsiteY4" fmla="*/ 5715 h 37205"/>
                      <a:gd name="connsiteX5" fmla="*/ 3810 w 76200"/>
                      <a:gd name="connsiteY5" fmla="*/ 37148 h 37205"/>
                      <a:gd name="connsiteX6" fmla="*/ 3810 w 76200"/>
                      <a:gd name="connsiteY6" fmla="*/ 37148 h 37205"/>
                      <a:gd name="connsiteX7" fmla="*/ 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2388" y="28575"/>
                          <a:pt x="76200" y="0"/>
                        </a:cubicBezTo>
                        <a:lnTo>
                          <a:pt x="76200" y="5715"/>
                        </a:lnTo>
                        <a:cubicBezTo>
                          <a:pt x="46673" y="40005"/>
                          <a:pt x="6668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35" name="Graphic 7">
                  <a:extLst>
                    <a:ext uri="{FF2B5EF4-FFF2-40B4-BE49-F238E27FC236}">
                      <a16:creationId xmlns:a16="http://schemas.microsoft.com/office/drawing/2014/main" xmlns="" id="{4047C95A-EE6F-4482-86C2-8A688ADCC3DD}"/>
                    </a:ext>
                  </a:extLst>
                </p:cNvPr>
                <p:cNvGrpSpPr/>
                <p:nvPr/>
              </p:nvGrpSpPr>
              <p:grpSpPr>
                <a:xfrm>
                  <a:off x="10168274" y="2625565"/>
                  <a:ext cx="9525" cy="84772"/>
                  <a:chOff x="10168274" y="2625565"/>
                  <a:chExt cx="9525" cy="84772"/>
                </a:xfrm>
              </p:grpSpPr>
              <p:sp>
                <p:nvSpPr>
                  <p:cNvPr id="2536" name="Freeform: Shape 2535">
                    <a:extLst>
                      <a:ext uri="{FF2B5EF4-FFF2-40B4-BE49-F238E27FC236}">
                        <a16:creationId xmlns:a16="http://schemas.microsoft.com/office/drawing/2014/main" xmlns="" id="{34316BFC-6718-47EB-A146-0E3C1607D2C0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25565"/>
                    <a:ext cx="8572" cy="84772"/>
                  </a:xfrm>
                  <a:custGeom>
                    <a:avLst/>
                    <a:gdLst>
                      <a:gd name="connsiteX0" fmla="*/ 8572 w 8572"/>
                      <a:gd name="connsiteY0" fmla="*/ 84773 h 84772"/>
                      <a:gd name="connsiteX1" fmla="*/ 0 w 8572"/>
                      <a:gd name="connsiteY1" fmla="*/ 84773 h 84772"/>
                      <a:gd name="connsiteX2" fmla="*/ 0 w 8572"/>
                      <a:gd name="connsiteY2" fmla="*/ 0 h 84772"/>
                      <a:gd name="connsiteX3" fmla="*/ 3810 w 8572"/>
                      <a:gd name="connsiteY3" fmla="*/ 2858 h 84772"/>
                      <a:gd name="connsiteX4" fmla="*/ 8572 w 8572"/>
                      <a:gd name="connsiteY4" fmla="*/ 0 h 84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" h="84772">
                        <a:moveTo>
                          <a:pt x="8572" y="84773"/>
                        </a:moveTo>
                        <a:lnTo>
                          <a:pt x="0" y="84773"/>
                        </a:lnTo>
                        <a:lnTo>
                          <a:pt x="0" y="0"/>
                        </a:lnTo>
                        <a:lnTo>
                          <a:pt x="3810" y="2858"/>
                        </a:lnTo>
                        <a:lnTo>
                          <a:pt x="857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7" name="Freeform: Shape 2536">
                    <a:extLst>
                      <a:ext uri="{FF2B5EF4-FFF2-40B4-BE49-F238E27FC236}">
                        <a16:creationId xmlns:a16="http://schemas.microsoft.com/office/drawing/2014/main" xmlns="" id="{242EA5AE-AA66-40A7-8379-BE6344D9F965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87478"/>
                    <a:ext cx="9525" cy="22860"/>
                  </a:xfrm>
                  <a:custGeom>
                    <a:avLst/>
                    <a:gdLst>
                      <a:gd name="connsiteX0" fmla="*/ 0 w 9525"/>
                      <a:gd name="connsiteY0" fmla="*/ 0 h 22860"/>
                      <a:gd name="connsiteX1" fmla="*/ 9525 w 9525"/>
                      <a:gd name="connsiteY1" fmla="*/ 0 h 22860"/>
                      <a:gd name="connsiteX2" fmla="*/ 9525 w 9525"/>
                      <a:gd name="connsiteY2" fmla="*/ 22860 h 22860"/>
                      <a:gd name="connsiteX3" fmla="*/ 0 w 9525"/>
                      <a:gd name="connsiteY3" fmla="*/ 22860 h 2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2860">
                        <a:moveTo>
                          <a:pt x="0" y="0"/>
                        </a:moveTo>
                        <a:lnTo>
                          <a:pt x="9525" y="0"/>
                        </a:lnTo>
                        <a:lnTo>
                          <a:pt x="9525" y="22860"/>
                        </a:lnTo>
                        <a:lnTo>
                          <a:pt x="0" y="2286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6" name="Graphic 7">
                <a:extLst>
                  <a:ext uri="{FF2B5EF4-FFF2-40B4-BE49-F238E27FC236}">
                    <a16:creationId xmlns:a16="http://schemas.microsoft.com/office/drawing/2014/main" xmlns="" id="{6F2C1EB5-77FB-46F0-B80C-DD68FD53A1C0}"/>
                  </a:ext>
                </a:extLst>
              </p:cNvPr>
              <p:cNvGrpSpPr/>
              <p:nvPr/>
            </p:nvGrpSpPr>
            <p:grpSpPr>
              <a:xfrm>
                <a:off x="8128971" y="4361020"/>
                <a:ext cx="159133" cy="188595"/>
                <a:chOff x="8128971" y="4361020"/>
                <a:chExt cx="159133" cy="188595"/>
              </a:xfrm>
            </p:grpSpPr>
            <p:sp>
              <p:nvSpPr>
                <p:cNvPr id="2481" name="Freeform: Shape 2480">
                  <a:extLst>
                    <a:ext uri="{FF2B5EF4-FFF2-40B4-BE49-F238E27FC236}">
                      <a16:creationId xmlns:a16="http://schemas.microsoft.com/office/drawing/2014/main" xmlns="" id="{EE49CCA2-CC4E-469C-8277-16CC7ED17499}"/>
                    </a:ext>
                  </a:extLst>
                </p:cNvPr>
                <p:cNvSpPr/>
                <p:nvPr/>
              </p:nvSpPr>
              <p:spPr>
                <a:xfrm>
                  <a:off x="8137231" y="4476273"/>
                  <a:ext cx="150874" cy="73342"/>
                </a:xfrm>
                <a:custGeom>
                  <a:avLst/>
                  <a:gdLst>
                    <a:gd name="connsiteX0" fmla="*/ 104136 w 150874"/>
                    <a:gd name="connsiteY0" fmla="*/ 73343 h 73342"/>
                    <a:gd name="connsiteX1" fmla="*/ 121281 w 150874"/>
                    <a:gd name="connsiteY1" fmla="*/ 50483 h 73342"/>
                    <a:gd name="connsiteX2" fmla="*/ 130806 w 150874"/>
                    <a:gd name="connsiteY2" fmla="*/ 52388 h 73342"/>
                    <a:gd name="connsiteX3" fmla="*/ 130806 w 150874"/>
                    <a:gd name="connsiteY3" fmla="*/ 51435 h 73342"/>
                    <a:gd name="connsiteX4" fmla="*/ 131758 w 150874"/>
                    <a:gd name="connsiteY4" fmla="*/ 35243 h 73342"/>
                    <a:gd name="connsiteX5" fmla="*/ 150808 w 150874"/>
                    <a:gd name="connsiteY5" fmla="*/ 10478 h 73342"/>
                    <a:gd name="connsiteX6" fmla="*/ 150808 w 150874"/>
                    <a:gd name="connsiteY6" fmla="*/ 10478 h 73342"/>
                    <a:gd name="connsiteX7" fmla="*/ 150808 w 150874"/>
                    <a:gd name="connsiteY7" fmla="*/ 10478 h 73342"/>
                    <a:gd name="connsiteX8" fmla="*/ 150808 w 150874"/>
                    <a:gd name="connsiteY8" fmla="*/ 9525 h 73342"/>
                    <a:gd name="connsiteX9" fmla="*/ 133663 w 150874"/>
                    <a:gd name="connsiteY9" fmla="*/ 20003 h 73342"/>
                    <a:gd name="connsiteX10" fmla="*/ 144141 w 150874"/>
                    <a:gd name="connsiteY10" fmla="*/ 1905 h 73342"/>
                    <a:gd name="connsiteX11" fmla="*/ 122233 w 150874"/>
                    <a:gd name="connsiteY11" fmla="*/ 16193 h 73342"/>
                    <a:gd name="connsiteX12" fmla="*/ 105088 w 150874"/>
                    <a:gd name="connsiteY12" fmla="*/ 0 h 73342"/>
                    <a:gd name="connsiteX13" fmla="*/ 103183 w 150874"/>
                    <a:gd name="connsiteY13" fmla="*/ 18097 h 73342"/>
                    <a:gd name="connsiteX14" fmla="*/ 80323 w 150874"/>
                    <a:gd name="connsiteY14" fmla="*/ 13335 h 73342"/>
                    <a:gd name="connsiteX15" fmla="*/ 89848 w 150874"/>
                    <a:gd name="connsiteY15" fmla="*/ 24765 h 73342"/>
                    <a:gd name="connsiteX16" fmla="*/ 70798 w 150874"/>
                    <a:gd name="connsiteY16" fmla="*/ 25718 h 73342"/>
                    <a:gd name="connsiteX17" fmla="*/ 3171 w 150874"/>
                    <a:gd name="connsiteY17" fmla="*/ 28575 h 73342"/>
                    <a:gd name="connsiteX18" fmla="*/ 5076 w 150874"/>
                    <a:gd name="connsiteY18" fmla="*/ 36195 h 73342"/>
                    <a:gd name="connsiteX19" fmla="*/ 71751 w 150874"/>
                    <a:gd name="connsiteY19" fmla="*/ 32385 h 73342"/>
                    <a:gd name="connsiteX20" fmla="*/ 74608 w 150874"/>
                    <a:gd name="connsiteY20" fmla="*/ 34290 h 73342"/>
                    <a:gd name="connsiteX21" fmla="*/ 78418 w 150874"/>
                    <a:gd name="connsiteY21" fmla="*/ 39053 h 73342"/>
                    <a:gd name="connsiteX22" fmla="*/ 59368 w 150874"/>
                    <a:gd name="connsiteY22" fmla="*/ 47625 h 73342"/>
                    <a:gd name="connsiteX23" fmla="*/ 81276 w 150874"/>
                    <a:gd name="connsiteY23" fmla="*/ 45720 h 73342"/>
                    <a:gd name="connsiteX24" fmla="*/ 48891 w 150874"/>
                    <a:gd name="connsiteY24" fmla="*/ 61913 h 73342"/>
                    <a:gd name="connsiteX25" fmla="*/ 86038 w 150874"/>
                    <a:gd name="connsiteY25" fmla="*/ 59055 h 73342"/>
                    <a:gd name="connsiteX26" fmla="*/ 74608 w 150874"/>
                    <a:gd name="connsiteY26" fmla="*/ 72390 h 73342"/>
                    <a:gd name="connsiteX27" fmla="*/ 99373 w 150874"/>
                    <a:gd name="connsiteY27" fmla="*/ 60008 h 73342"/>
                    <a:gd name="connsiteX28" fmla="*/ 104136 w 150874"/>
                    <a:gd name="connsiteY28" fmla="*/ 73343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0874" h="73342">
                      <a:moveTo>
                        <a:pt x="104136" y="73343"/>
                      </a:moveTo>
                      <a:cubicBezTo>
                        <a:pt x="112708" y="69533"/>
                        <a:pt x="118423" y="59055"/>
                        <a:pt x="121281" y="50483"/>
                      </a:cubicBezTo>
                      <a:cubicBezTo>
                        <a:pt x="124138" y="50483"/>
                        <a:pt x="127948" y="51435"/>
                        <a:pt x="130806" y="52388"/>
                      </a:cubicBezTo>
                      <a:cubicBezTo>
                        <a:pt x="130806" y="52388"/>
                        <a:pt x="130806" y="52388"/>
                        <a:pt x="130806" y="51435"/>
                      </a:cubicBezTo>
                      <a:cubicBezTo>
                        <a:pt x="134616" y="45720"/>
                        <a:pt x="134616" y="39053"/>
                        <a:pt x="131758" y="35243"/>
                      </a:cubicBezTo>
                      <a:cubicBezTo>
                        <a:pt x="142236" y="28575"/>
                        <a:pt x="151761" y="18097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9525"/>
                      </a:cubicBezTo>
                      <a:cubicBezTo>
                        <a:pt x="145093" y="14288"/>
                        <a:pt x="139378" y="17145"/>
                        <a:pt x="133663" y="20003"/>
                      </a:cubicBezTo>
                      <a:cubicBezTo>
                        <a:pt x="140331" y="13335"/>
                        <a:pt x="143188" y="5715"/>
                        <a:pt x="144141" y="1905"/>
                      </a:cubicBezTo>
                      <a:cubicBezTo>
                        <a:pt x="137473" y="7620"/>
                        <a:pt x="129853" y="12383"/>
                        <a:pt x="122233" y="16193"/>
                      </a:cubicBezTo>
                      <a:cubicBezTo>
                        <a:pt x="122233" y="8572"/>
                        <a:pt x="111756" y="1905"/>
                        <a:pt x="105088" y="0"/>
                      </a:cubicBezTo>
                      <a:cubicBezTo>
                        <a:pt x="106041" y="5715"/>
                        <a:pt x="105088" y="12383"/>
                        <a:pt x="103183" y="18097"/>
                      </a:cubicBezTo>
                      <a:cubicBezTo>
                        <a:pt x="97468" y="14288"/>
                        <a:pt x="86991" y="13335"/>
                        <a:pt x="80323" y="13335"/>
                      </a:cubicBezTo>
                      <a:cubicBezTo>
                        <a:pt x="85086" y="16193"/>
                        <a:pt x="87943" y="20955"/>
                        <a:pt x="89848" y="24765"/>
                      </a:cubicBezTo>
                      <a:cubicBezTo>
                        <a:pt x="84133" y="23813"/>
                        <a:pt x="76513" y="24765"/>
                        <a:pt x="70798" y="25718"/>
                      </a:cubicBezTo>
                      <a:cubicBezTo>
                        <a:pt x="58416" y="22860"/>
                        <a:pt x="35556" y="20003"/>
                        <a:pt x="3171" y="28575"/>
                      </a:cubicBezTo>
                      <a:cubicBezTo>
                        <a:pt x="-2544" y="29528"/>
                        <a:pt x="313" y="37147"/>
                        <a:pt x="5076" y="36195"/>
                      </a:cubicBezTo>
                      <a:cubicBezTo>
                        <a:pt x="34603" y="24765"/>
                        <a:pt x="59368" y="28575"/>
                        <a:pt x="71751" y="32385"/>
                      </a:cubicBezTo>
                      <a:cubicBezTo>
                        <a:pt x="72703" y="33338"/>
                        <a:pt x="73656" y="33338"/>
                        <a:pt x="74608" y="34290"/>
                      </a:cubicBezTo>
                      <a:cubicBezTo>
                        <a:pt x="74608" y="36195"/>
                        <a:pt x="76513" y="37147"/>
                        <a:pt x="78418" y="39053"/>
                      </a:cubicBezTo>
                      <a:cubicBezTo>
                        <a:pt x="73656" y="41910"/>
                        <a:pt x="67941" y="45720"/>
                        <a:pt x="59368" y="47625"/>
                      </a:cubicBezTo>
                      <a:cubicBezTo>
                        <a:pt x="63178" y="48578"/>
                        <a:pt x="72703" y="47625"/>
                        <a:pt x="81276" y="45720"/>
                      </a:cubicBezTo>
                      <a:cubicBezTo>
                        <a:pt x="71751" y="52388"/>
                        <a:pt x="60321" y="59055"/>
                        <a:pt x="48891" y="61913"/>
                      </a:cubicBezTo>
                      <a:cubicBezTo>
                        <a:pt x="57463" y="63818"/>
                        <a:pt x="73656" y="63818"/>
                        <a:pt x="86038" y="59055"/>
                      </a:cubicBezTo>
                      <a:cubicBezTo>
                        <a:pt x="84133" y="62865"/>
                        <a:pt x="80323" y="67628"/>
                        <a:pt x="74608" y="72390"/>
                      </a:cubicBezTo>
                      <a:cubicBezTo>
                        <a:pt x="81276" y="71438"/>
                        <a:pt x="90801" y="66675"/>
                        <a:pt x="99373" y="60008"/>
                      </a:cubicBezTo>
                      <a:cubicBezTo>
                        <a:pt x="104136" y="63818"/>
                        <a:pt x="106041" y="67628"/>
                        <a:pt x="104136" y="7334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82" name="Graphic 7">
                  <a:extLst>
                    <a:ext uri="{FF2B5EF4-FFF2-40B4-BE49-F238E27FC236}">
                      <a16:creationId xmlns:a16="http://schemas.microsoft.com/office/drawing/2014/main" xmlns="" id="{79387FBE-6785-43FA-9C14-A60623EF1377}"/>
                    </a:ext>
                  </a:extLst>
                </p:cNvPr>
                <p:cNvGrpSpPr/>
                <p:nvPr/>
              </p:nvGrpSpPr>
              <p:grpSpPr>
                <a:xfrm>
                  <a:off x="8198378" y="4403904"/>
                  <a:ext cx="35445" cy="44746"/>
                  <a:chOff x="8198378" y="4403904"/>
                  <a:chExt cx="35445" cy="44746"/>
                </a:xfrm>
              </p:grpSpPr>
              <p:sp>
                <p:nvSpPr>
                  <p:cNvPr id="2512" name="Freeform: Shape 2511">
                    <a:extLst>
                      <a:ext uri="{FF2B5EF4-FFF2-40B4-BE49-F238E27FC236}">
                        <a16:creationId xmlns:a16="http://schemas.microsoft.com/office/drawing/2014/main" xmlns="" id="{4BAF2121-5C91-4DB2-986A-C65D5A489044}"/>
                      </a:ext>
                    </a:extLst>
                  </p:cNvPr>
                  <p:cNvSpPr/>
                  <p:nvPr/>
                </p:nvSpPr>
                <p:spPr>
                  <a:xfrm>
                    <a:off x="8198378" y="4403904"/>
                    <a:ext cx="35445" cy="44746"/>
                  </a:xfrm>
                  <a:custGeom>
                    <a:avLst/>
                    <a:gdLst>
                      <a:gd name="connsiteX0" fmla="*/ 35369 w 35445"/>
                      <a:gd name="connsiteY0" fmla="*/ 44746 h 44746"/>
                      <a:gd name="connsiteX1" fmla="*/ 126 w 35445"/>
                      <a:gd name="connsiteY1" fmla="*/ 6646 h 44746"/>
                      <a:gd name="connsiteX2" fmla="*/ 35369 w 35445"/>
                      <a:gd name="connsiteY2" fmla="*/ 44746 h 44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5" h="44746">
                        <a:moveTo>
                          <a:pt x="35369" y="44746"/>
                        </a:moveTo>
                        <a:cubicBezTo>
                          <a:pt x="18224" y="23791"/>
                          <a:pt x="-1779" y="30459"/>
                          <a:pt x="126" y="6646"/>
                        </a:cubicBezTo>
                        <a:cubicBezTo>
                          <a:pt x="2984" y="-17166"/>
                          <a:pt x="37274" y="29506"/>
                          <a:pt x="35369" y="4474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3" name="Freeform: Shape 2512">
                    <a:extLst>
                      <a:ext uri="{FF2B5EF4-FFF2-40B4-BE49-F238E27FC236}">
                        <a16:creationId xmlns:a16="http://schemas.microsoft.com/office/drawing/2014/main" xmlns="" id="{DA8AA9A8-D128-4F87-A298-196A07B31437}"/>
                      </a:ext>
                    </a:extLst>
                  </p:cNvPr>
                  <p:cNvSpPr/>
                  <p:nvPr/>
                </p:nvSpPr>
                <p:spPr>
                  <a:xfrm>
                    <a:off x="8199457" y="4411174"/>
                    <a:ext cx="33337" cy="34619"/>
                  </a:xfrm>
                  <a:custGeom>
                    <a:avLst/>
                    <a:gdLst>
                      <a:gd name="connsiteX0" fmla="*/ 0 w 33337"/>
                      <a:gd name="connsiteY0" fmla="*/ 329 h 34619"/>
                      <a:gd name="connsiteX1" fmla="*/ 33338 w 33337"/>
                      <a:gd name="connsiteY1" fmla="*/ 34619 h 34619"/>
                      <a:gd name="connsiteX2" fmla="*/ 0 w 33337"/>
                      <a:gd name="connsiteY2" fmla="*/ 329 h 34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34619">
                        <a:moveTo>
                          <a:pt x="0" y="329"/>
                        </a:moveTo>
                        <a:cubicBezTo>
                          <a:pt x="0" y="-1576"/>
                          <a:pt x="20955" y="4139"/>
                          <a:pt x="33338" y="34619"/>
                        </a:cubicBezTo>
                        <a:cubicBezTo>
                          <a:pt x="22860" y="7949"/>
                          <a:pt x="0" y="3187"/>
                          <a:pt x="0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3" name="Graphic 7">
                  <a:extLst>
                    <a:ext uri="{FF2B5EF4-FFF2-40B4-BE49-F238E27FC236}">
                      <a16:creationId xmlns:a16="http://schemas.microsoft.com/office/drawing/2014/main" xmlns="" id="{4FDBE736-20E5-46E5-AC91-1AC9DE21EB12}"/>
                    </a:ext>
                  </a:extLst>
                </p:cNvPr>
                <p:cNvGrpSpPr/>
                <p:nvPr/>
              </p:nvGrpSpPr>
              <p:grpSpPr>
                <a:xfrm>
                  <a:off x="8186285" y="4385358"/>
                  <a:ext cx="35079" cy="24405"/>
                  <a:chOff x="8186285" y="4385358"/>
                  <a:chExt cx="35079" cy="24405"/>
                </a:xfrm>
              </p:grpSpPr>
              <p:sp>
                <p:nvSpPr>
                  <p:cNvPr id="2510" name="Freeform: Shape 2509">
                    <a:extLst>
                      <a:ext uri="{FF2B5EF4-FFF2-40B4-BE49-F238E27FC236}">
                        <a16:creationId xmlns:a16="http://schemas.microsoft.com/office/drawing/2014/main" xmlns="" id="{7E617E95-0734-4F9F-8D5F-E205931C4377}"/>
                      </a:ext>
                    </a:extLst>
                  </p:cNvPr>
                  <p:cNvSpPr/>
                  <p:nvPr/>
                </p:nvSpPr>
                <p:spPr>
                  <a:xfrm>
                    <a:off x="8186285" y="4385358"/>
                    <a:ext cx="35079" cy="24405"/>
                  </a:xfrm>
                  <a:custGeom>
                    <a:avLst/>
                    <a:gdLst>
                      <a:gd name="connsiteX0" fmla="*/ 35079 w 35079"/>
                      <a:gd name="connsiteY0" fmla="*/ 6143 h 24405"/>
                      <a:gd name="connsiteX1" fmla="*/ 5552 w 35079"/>
                      <a:gd name="connsiteY1" fmla="*/ 17573 h 24405"/>
                      <a:gd name="connsiteX2" fmla="*/ 35079 w 35079"/>
                      <a:gd name="connsiteY2" fmla="*/ 6143 h 24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079" h="24405">
                        <a:moveTo>
                          <a:pt x="35079" y="6143"/>
                        </a:moveTo>
                        <a:cubicBezTo>
                          <a:pt x="24602" y="17573"/>
                          <a:pt x="23649" y="33765"/>
                          <a:pt x="5552" y="17573"/>
                        </a:cubicBezTo>
                        <a:cubicBezTo>
                          <a:pt x="-12546" y="1380"/>
                          <a:pt x="17934" y="-6239"/>
                          <a:pt x="35079" y="61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1" name="Freeform: Shape 2510">
                    <a:extLst>
                      <a:ext uri="{FF2B5EF4-FFF2-40B4-BE49-F238E27FC236}">
                        <a16:creationId xmlns:a16="http://schemas.microsoft.com/office/drawing/2014/main" xmlns="" id="{0F728981-897E-4EFF-8A5C-14C063E6C9AA}"/>
                      </a:ext>
                    </a:extLst>
                  </p:cNvPr>
                  <p:cNvSpPr/>
                  <p:nvPr/>
                </p:nvSpPr>
                <p:spPr>
                  <a:xfrm>
                    <a:off x="8192482" y="4389273"/>
                    <a:ext cx="28881" cy="12839"/>
                  </a:xfrm>
                  <a:custGeom>
                    <a:avLst/>
                    <a:gdLst>
                      <a:gd name="connsiteX0" fmla="*/ 307 w 28881"/>
                      <a:gd name="connsiteY0" fmla="*/ 12705 h 12839"/>
                      <a:gd name="connsiteX1" fmla="*/ 28882 w 28881"/>
                      <a:gd name="connsiteY1" fmla="*/ 1275 h 12839"/>
                      <a:gd name="connsiteX2" fmla="*/ 307 w 28881"/>
                      <a:gd name="connsiteY2" fmla="*/ 12705 h 12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881" h="12839">
                        <a:moveTo>
                          <a:pt x="307" y="12705"/>
                        </a:moveTo>
                        <a:cubicBezTo>
                          <a:pt x="-1598" y="10800"/>
                          <a:pt x="5069" y="-4440"/>
                          <a:pt x="28882" y="1275"/>
                        </a:cubicBezTo>
                        <a:cubicBezTo>
                          <a:pt x="6974" y="-4440"/>
                          <a:pt x="1259" y="14610"/>
                          <a:pt x="307" y="12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4" name="Graphic 7">
                  <a:extLst>
                    <a:ext uri="{FF2B5EF4-FFF2-40B4-BE49-F238E27FC236}">
                      <a16:creationId xmlns:a16="http://schemas.microsoft.com/office/drawing/2014/main" xmlns="" id="{12C4BB82-80FD-41E6-9BA2-AA63CADA528F}"/>
                    </a:ext>
                  </a:extLst>
                </p:cNvPr>
                <p:cNvGrpSpPr/>
                <p:nvPr/>
              </p:nvGrpSpPr>
              <p:grpSpPr>
                <a:xfrm>
                  <a:off x="8146117" y="4366735"/>
                  <a:ext cx="32226" cy="45988"/>
                  <a:chOff x="8146117" y="4366735"/>
                  <a:chExt cx="32226" cy="45988"/>
                </a:xfrm>
              </p:grpSpPr>
              <p:sp>
                <p:nvSpPr>
                  <p:cNvPr id="2508" name="Freeform: Shape 2507">
                    <a:extLst>
                      <a:ext uri="{FF2B5EF4-FFF2-40B4-BE49-F238E27FC236}">
                        <a16:creationId xmlns:a16="http://schemas.microsoft.com/office/drawing/2014/main" xmlns="" id="{0000705B-C327-4F50-9288-B198C7455FF4}"/>
                      </a:ext>
                    </a:extLst>
                  </p:cNvPr>
                  <p:cNvSpPr/>
                  <p:nvPr/>
                </p:nvSpPr>
                <p:spPr>
                  <a:xfrm>
                    <a:off x="8146117" y="4366735"/>
                    <a:ext cx="32226" cy="45988"/>
                  </a:xfrm>
                  <a:custGeom>
                    <a:avLst/>
                    <a:gdLst>
                      <a:gd name="connsiteX0" fmla="*/ 0 w 32226"/>
                      <a:gd name="connsiteY0" fmla="*/ 0 h 45988"/>
                      <a:gd name="connsiteX1" fmla="*/ 31432 w 32226"/>
                      <a:gd name="connsiteY1" fmla="*/ 39053 h 45988"/>
                      <a:gd name="connsiteX2" fmla="*/ 0 w 32226"/>
                      <a:gd name="connsiteY2" fmla="*/ 0 h 4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226" h="45988">
                        <a:moveTo>
                          <a:pt x="0" y="0"/>
                        </a:moveTo>
                        <a:cubicBezTo>
                          <a:pt x="10477" y="1905"/>
                          <a:pt x="37148" y="15240"/>
                          <a:pt x="31432" y="39053"/>
                        </a:cubicBezTo>
                        <a:cubicBezTo>
                          <a:pt x="24765" y="61913"/>
                          <a:pt x="20955" y="228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9" name="Freeform: Shape 2508">
                    <a:extLst>
                      <a:ext uri="{FF2B5EF4-FFF2-40B4-BE49-F238E27FC236}">
                        <a16:creationId xmlns:a16="http://schemas.microsoft.com/office/drawing/2014/main" xmlns="" id="{9EE9F80A-F52A-42F6-9F30-86B5B8B977C7}"/>
                      </a:ext>
                    </a:extLst>
                  </p:cNvPr>
                  <p:cNvSpPr/>
                  <p:nvPr/>
                </p:nvSpPr>
                <p:spPr>
                  <a:xfrm>
                    <a:off x="8148021" y="4367688"/>
                    <a:ext cx="27893" cy="38237"/>
                  </a:xfrm>
                  <a:custGeom>
                    <a:avLst/>
                    <a:gdLst>
                      <a:gd name="connsiteX0" fmla="*/ 27623 w 27893"/>
                      <a:gd name="connsiteY0" fmla="*/ 38100 h 38237"/>
                      <a:gd name="connsiteX1" fmla="*/ 0 w 27893"/>
                      <a:gd name="connsiteY1" fmla="*/ 0 h 38237"/>
                      <a:gd name="connsiteX2" fmla="*/ 27623 w 27893"/>
                      <a:gd name="connsiteY2" fmla="*/ 38100 h 38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893" h="38237">
                        <a:moveTo>
                          <a:pt x="27623" y="38100"/>
                        </a:moveTo>
                        <a:cubicBezTo>
                          <a:pt x="26670" y="40005"/>
                          <a:pt x="28575" y="21907"/>
                          <a:pt x="0" y="0"/>
                        </a:cubicBezTo>
                        <a:cubicBezTo>
                          <a:pt x="28575" y="19050"/>
                          <a:pt x="28575" y="36195"/>
                          <a:pt x="2762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5" name="Freeform: Shape 2484">
                  <a:extLst>
                    <a:ext uri="{FF2B5EF4-FFF2-40B4-BE49-F238E27FC236}">
                      <a16:creationId xmlns:a16="http://schemas.microsoft.com/office/drawing/2014/main" xmlns="" id="{6A74E246-5F35-42CA-9C82-3867888FAC57}"/>
                    </a:ext>
                  </a:extLst>
                </p:cNvPr>
                <p:cNvSpPr/>
                <p:nvPr/>
              </p:nvSpPr>
              <p:spPr>
                <a:xfrm>
                  <a:off x="8135548" y="4430024"/>
                  <a:ext cx="38444" cy="83284"/>
                </a:xfrm>
                <a:custGeom>
                  <a:avLst/>
                  <a:gdLst>
                    <a:gd name="connsiteX0" fmla="*/ 91 w 38444"/>
                    <a:gd name="connsiteY0" fmla="*/ 78634 h 83284"/>
                    <a:gd name="connsiteX1" fmla="*/ 29619 w 38444"/>
                    <a:gd name="connsiteY1" fmla="*/ 3387 h 83284"/>
                    <a:gd name="connsiteX2" fmla="*/ 35334 w 38444"/>
                    <a:gd name="connsiteY2" fmla="*/ 529 h 83284"/>
                    <a:gd name="connsiteX3" fmla="*/ 38191 w 38444"/>
                    <a:gd name="connsiteY3" fmla="*/ 6244 h 83284"/>
                    <a:gd name="connsiteX4" fmla="*/ 12474 w 38444"/>
                    <a:gd name="connsiteY4" fmla="*/ 78634 h 83284"/>
                    <a:gd name="connsiteX5" fmla="*/ 91 w 38444"/>
                    <a:gd name="connsiteY5" fmla="*/ 78634 h 8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44" h="83284">
                      <a:moveTo>
                        <a:pt x="91" y="78634"/>
                      </a:moveTo>
                      <a:cubicBezTo>
                        <a:pt x="-1814" y="31009"/>
                        <a:pt x="26761" y="7197"/>
                        <a:pt x="29619" y="3387"/>
                      </a:cubicBezTo>
                      <a:cubicBezTo>
                        <a:pt x="32476" y="-423"/>
                        <a:pt x="32476" y="-423"/>
                        <a:pt x="35334" y="529"/>
                      </a:cubicBezTo>
                      <a:cubicBezTo>
                        <a:pt x="37239" y="1482"/>
                        <a:pt x="39144" y="3387"/>
                        <a:pt x="38191" y="6244"/>
                      </a:cubicBezTo>
                      <a:cubicBezTo>
                        <a:pt x="38191" y="6244"/>
                        <a:pt x="1996" y="35772"/>
                        <a:pt x="12474" y="78634"/>
                      </a:cubicBezTo>
                      <a:cubicBezTo>
                        <a:pt x="13426" y="84349"/>
                        <a:pt x="91" y="85302"/>
                        <a:pt x="91" y="7863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86" name="Freeform: Shape 2485">
                  <a:extLst>
                    <a:ext uri="{FF2B5EF4-FFF2-40B4-BE49-F238E27FC236}">
                      <a16:creationId xmlns:a16="http://schemas.microsoft.com/office/drawing/2014/main" xmlns="" id="{369D46BB-F45C-4E60-AB96-1666012442FB}"/>
                    </a:ext>
                  </a:extLst>
                </p:cNvPr>
                <p:cNvSpPr/>
                <p:nvPr/>
              </p:nvSpPr>
              <p:spPr>
                <a:xfrm rot="2217350">
                  <a:off x="8168150" y="4399212"/>
                  <a:ext cx="24765" cy="43815"/>
                </a:xfrm>
                <a:custGeom>
                  <a:avLst/>
                  <a:gdLst>
                    <a:gd name="connsiteX0" fmla="*/ 24765 w 24765"/>
                    <a:gd name="connsiteY0" fmla="*/ 21908 h 43815"/>
                    <a:gd name="connsiteX1" fmla="*/ 12383 w 24765"/>
                    <a:gd name="connsiteY1" fmla="*/ 43815 h 43815"/>
                    <a:gd name="connsiteX2" fmla="*/ 0 w 24765"/>
                    <a:gd name="connsiteY2" fmla="*/ 21908 h 43815"/>
                    <a:gd name="connsiteX3" fmla="*/ 12383 w 24765"/>
                    <a:gd name="connsiteY3" fmla="*/ 0 h 43815"/>
                    <a:gd name="connsiteX4" fmla="*/ 24765 w 24765"/>
                    <a:gd name="connsiteY4" fmla="*/ 21908 h 43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43815">
                      <a:moveTo>
                        <a:pt x="24765" y="21908"/>
                      </a:moveTo>
                      <a:cubicBezTo>
                        <a:pt x="24765" y="34007"/>
                        <a:pt x="19221" y="43815"/>
                        <a:pt x="12383" y="43815"/>
                      </a:cubicBezTo>
                      <a:cubicBezTo>
                        <a:pt x="5544" y="43815"/>
                        <a:pt x="0" y="34007"/>
                        <a:pt x="0" y="21908"/>
                      </a:cubicBezTo>
                      <a:cubicBezTo>
                        <a:pt x="0" y="9808"/>
                        <a:pt x="5544" y="0"/>
                        <a:pt x="12383" y="0"/>
                      </a:cubicBezTo>
                      <a:cubicBezTo>
                        <a:pt x="19221" y="0"/>
                        <a:pt x="24765" y="9809"/>
                        <a:pt x="24765" y="21908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87" name="Graphic 7">
                  <a:extLst>
                    <a:ext uri="{FF2B5EF4-FFF2-40B4-BE49-F238E27FC236}">
                      <a16:creationId xmlns:a16="http://schemas.microsoft.com/office/drawing/2014/main" xmlns="" id="{8969E63A-4FF6-40A7-8A77-682EBD229E28}"/>
                    </a:ext>
                  </a:extLst>
                </p:cNvPr>
                <p:cNvGrpSpPr/>
                <p:nvPr/>
              </p:nvGrpSpPr>
              <p:grpSpPr>
                <a:xfrm>
                  <a:off x="8157052" y="4418699"/>
                  <a:ext cx="30666" cy="28999"/>
                  <a:chOff x="8157052" y="4418699"/>
                  <a:chExt cx="30666" cy="28999"/>
                </a:xfrm>
              </p:grpSpPr>
              <p:sp>
                <p:nvSpPr>
                  <p:cNvPr id="2506" name="Freeform: Shape 2505">
                    <a:extLst>
                      <a:ext uri="{FF2B5EF4-FFF2-40B4-BE49-F238E27FC236}">
                        <a16:creationId xmlns:a16="http://schemas.microsoft.com/office/drawing/2014/main" xmlns="" id="{1ECC53D6-DDAC-4D8E-A6F7-8A899A2A53BC}"/>
                      </a:ext>
                    </a:extLst>
                  </p:cNvPr>
                  <p:cNvSpPr/>
                  <p:nvPr/>
                </p:nvSpPr>
                <p:spPr>
                  <a:xfrm>
                    <a:off x="8157052" y="4418699"/>
                    <a:ext cx="30666" cy="28999"/>
                  </a:xfrm>
                  <a:custGeom>
                    <a:avLst/>
                    <a:gdLst>
                      <a:gd name="connsiteX0" fmla="*/ 494 w 30666"/>
                      <a:gd name="connsiteY0" fmla="*/ 28999 h 28999"/>
                      <a:gd name="connsiteX1" fmla="*/ 22402 w 30666"/>
                      <a:gd name="connsiteY1" fmla="*/ 424 h 28999"/>
                      <a:gd name="connsiteX2" fmla="*/ 494 w 30666"/>
                      <a:gd name="connsiteY2" fmla="*/ 28999 h 2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66" h="28999">
                        <a:moveTo>
                          <a:pt x="494" y="28999"/>
                        </a:moveTo>
                        <a:cubicBezTo>
                          <a:pt x="-1411" y="19474"/>
                          <a:pt x="1447" y="-3386"/>
                          <a:pt x="22402" y="424"/>
                        </a:cubicBezTo>
                        <a:cubicBezTo>
                          <a:pt x="44309" y="3282"/>
                          <a:pt x="17639" y="23284"/>
                          <a:pt x="494" y="28999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7" name="Freeform: Shape 2506">
                    <a:extLst>
                      <a:ext uri="{FF2B5EF4-FFF2-40B4-BE49-F238E27FC236}">
                        <a16:creationId xmlns:a16="http://schemas.microsoft.com/office/drawing/2014/main" xmlns="" id="{9E0D4A25-69AE-49C8-9959-AE68B77B76E6}"/>
                      </a:ext>
                    </a:extLst>
                  </p:cNvPr>
                  <p:cNvSpPr/>
                  <p:nvPr/>
                </p:nvSpPr>
                <p:spPr>
                  <a:xfrm>
                    <a:off x="8158499" y="4420004"/>
                    <a:ext cx="23101" cy="25789"/>
                  </a:xfrm>
                  <a:custGeom>
                    <a:avLst/>
                    <a:gdLst>
                      <a:gd name="connsiteX0" fmla="*/ 22860 w 23101"/>
                      <a:gd name="connsiteY0" fmla="*/ 71 h 25789"/>
                      <a:gd name="connsiteX1" fmla="*/ 0 w 23101"/>
                      <a:gd name="connsiteY1" fmla="*/ 25789 h 25789"/>
                      <a:gd name="connsiteX2" fmla="*/ 22860 w 23101"/>
                      <a:gd name="connsiteY2" fmla="*/ 71 h 25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01" h="25789">
                        <a:moveTo>
                          <a:pt x="22860" y="71"/>
                        </a:moveTo>
                        <a:cubicBezTo>
                          <a:pt x="24765" y="71"/>
                          <a:pt x="15240" y="5787"/>
                          <a:pt x="0" y="25789"/>
                        </a:cubicBezTo>
                        <a:cubicBezTo>
                          <a:pt x="8573" y="7691"/>
                          <a:pt x="20955" y="-881"/>
                          <a:pt x="22860" y="71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8" name="Graphic 7">
                  <a:extLst>
                    <a:ext uri="{FF2B5EF4-FFF2-40B4-BE49-F238E27FC236}">
                      <a16:creationId xmlns:a16="http://schemas.microsoft.com/office/drawing/2014/main" xmlns="" id="{4D0A263F-71C0-44DE-8ABD-ABEF208190FB}"/>
                    </a:ext>
                  </a:extLst>
                </p:cNvPr>
                <p:cNvGrpSpPr/>
                <p:nvPr/>
              </p:nvGrpSpPr>
              <p:grpSpPr>
                <a:xfrm>
                  <a:off x="8141354" y="4407368"/>
                  <a:ext cx="44868" cy="23185"/>
                  <a:chOff x="8141354" y="4407368"/>
                  <a:chExt cx="44868" cy="23185"/>
                </a:xfrm>
              </p:grpSpPr>
              <p:sp>
                <p:nvSpPr>
                  <p:cNvPr id="2504" name="Freeform: Shape 2503">
                    <a:extLst>
                      <a:ext uri="{FF2B5EF4-FFF2-40B4-BE49-F238E27FC236}">
                        <a16:creationId xmlns:a16="http://schemas.microsoft.com/office/drawing/2014/main" xmlns="" id="{68651E2D-5129-4CC9-8E5F-D791BFE6E40E}"/>
                      </a:ext>
                    </a:extLst>
                  </p:cNvPr>
                  <p:cNvSpPr/>
                  <p:nvPr/>
                </p:nvSpPr>
                <p:spPr>
                  <a:xfrm>
                    <a:off x="8141354" y="4407368"/>
                    <a:ext cx="44868" cy="23185"/>
                  </a:xfrm>
                  <a:custGeom>
                    <a:avLst/>
                    <a:gdLst>
                      <a:gd name="connsiteX0" fmla="*/ 0 w 44868"/>
                      <a:gd name="connsiteY0" fmla="*/ 23185 h 23185"/>
                      <a:gd name="connsiteX1" fmla="*/ 39052 w 44868"/>
                      <a:gd name="connsiteY1" fmla="*/ 5088 h 23185"/>
                      <a:gd name="connsiteX2" fmla="*/ 0 w 44868"/>
                      <a:gd name="connsiteY2" fmla="*/ 23185 h 23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68" h="23185">
                        <a:moveTo>
                          <a:pt x="0" y="23185"/>
                        </a:moveTo>
                        <a:cubicBezTo>
                          <a:pt x="2857" y="12707"/>
                          <a:pt x="18098" y="-10152"/>
                          <a:pt x="39052" y="5088"/>
                        </a:cubicBezTo>
                        <a:cubicBezTo>
                          <a:pt x="59055" y="21280"/>
                          <a:pt x="22860" y="9850"/>
                          <a:pt x="0" y="231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5" name="Freeform: Shape 2504">
                    <a:extLst>
                      <a:ext uri="{FF2B5EF4-FFF2-40B4-BE49-F238E27FC236}">
                        <a16:creationId xmlns:a16="http://schemas.microsoft.com/office/drawing/2014/main" xmlns="" id="{E36B9BEE-B525-478F-AB24-14D5BE0D1321}"/>
                      </a:ext>
                    </a:extLst>
                  </p:cNvPr>
                  <p:cNvSpPr/>
                  <p:nvPr/>
                </p:nvSpPr>
                <p:spPr>
                  <a:xfrm>
                    <a:off x="8142307" y="4412931"/>
                    <a:ext cx="38251" cy="16669"/>
                  </a:xfrm>
                  <a:custGeom>
                    <a:avLst/>
                    <a:gdLst>
                      <a:gd name="connsiteX0" fmla="*/ 38100 w 38251"/>
                      <a:gd name="connsiteY0" fmla="*/ 2382 h 16669"/>
                      <a:gd name="connsiteX1" fmla="*/ 0 w 38251"/>
                      <a:gd name="connsiteY1" fmla="*/ 16669 h 16669"/>
                      <a:gd name="connsiteX2" fmla="*/ 38100 w 38251"/>
                      <a:gd name="connsiteY2" fmla="*/ 2382 h 1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16669">
                        <a:moveTo>
                          <a:pt x="38100" y="2382"/>
                        </a:moveTo>
                        <a:cubicBezTo>
                          <a:pt x="40005" y="4287"/>
                          <a:pt x="23813" y="-5238"/>
                          <a:pt x="0" y="16669"/>
                        </a:cubicBezTo>
                        <a:cubicBezTo>
                          <a:pt x="20955" y="-6191"/>
                          <a:pt x="36195" y="477"/>
                          <a:pt x="38100" y="23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9" name="Graphic 7">
                  <a:extLst>
                    <a:ext uri="{FF2B5EF4-FFF2-40B4-BE49-F238E27FC236}">
                      <a16:creationId xmlns:a16="http://schemas.microsoft.com/office/drawing/2014/main" xmlns="" id="{999A80C9-38F5-470F-9F2B-1B693FCD46B6}"/>
                    </a:ext>
                  </a:extLst>
                </p:cNvPr>
                <p:cNvGrpSpPr/>
                <p:nvPr/>
              </p:nvGrpSpPr>
              <p:grpSpPr>
                <a:xfrm>
                  <a:off x="8175701" y="4409941"/>
                  <a:ext cx="17875" cy="49186"/>
                  <a:chOff x="8175701" y="4409941"/>
                  <a:chExt cx="17875" cy="49186"/>
                </a:xfrm>
              </p:grpSpPr>
              <p:sp>
                <p:nvSpPr>
                  <p:cNvPr id="2502" name="Freeform: Shape 2501">
                    <a:extLst>
                      <a:ext uri="{FF2B5EF4-FFF2-40B4-BE49-F238E27FC236}">
                        <a16:creationId xmlns:a16="http://schemas.microsoft.com/office/drawing/2014/main" xmlns="" id="{63331FAE-FE4F-43A0-B59D-912BEF31992C}"/>
                      </a:ext>
                    </a:extLst>
                  </p:cNvPr>
                  <p:cNvSpPr/>
                  <p:nvPr/>
                </p:nvSpPr>
                <p:spPr>
                  <a:xfrm>
                    <a:off x="8175701" y="4409941"/>
                    <a:ext cx="17875" cy="49186"/>
                  </a:xfrm>
                  <a:custGeom>
                    <a:avLst/>
                    <a:gdLst>
                      <a:gd name="connsiteX0" fmla="*/ 12325 w 17875"/>
                      <a:gd name="connsiteY0" fmla="*/ 49187 h 49186"/>
                      <a:gd name="connsiteX1" fmla="*/ 4705 w 17875"/>
                      <a:gd name="connsiteY1" fmla="*/ 3466 h 49186"/>
                      <a:gd name="connsiteX2" fmla="*/ 12325 w 17875"/>
                      <a:gd name="connsiteY2" fmla="*/ 49187 h 49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75" h="49186">
                        <a:moveTo>
                          <a:pt x="12325" y="49187"/>
                        </a:moveTo>
                        <a:cubicBezTo>
                          <a:pt x="10420" y="25374"/>
                          <a:pt x="-8630" y="19659"/>
                          <a:pt x="4705" y="3466"/>
                        </a:cubicBezTo>
                        <a:cubicBezTo>
                          <a:pt x="18993" y="-13679"/>
                          <a:pt x="21850" y="37756"/>
                          <a:pt x="12325" y="4918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3" name="Freeform: Shape 2502">
                    <a:extLst>
                      <a:ext uri="{FF2B5EF4-FFF2-40B4-BE49-F238E27FC236}">
                        <a16:creationId xmlns:a16="http://schemas.microsoft.com/office/drawing/2014/main" xmlns="" id="{5ABF79A8-4723-47A8-8135-B1F14E222620}"/>
                      </a:ext>
                    </a:extLst>
                  </p:cNvPr>
                  <p:cNvSpPr/>
                  <p:nvPr/>
                </p:nvSpPr>
                <p:spPr>
                  <a:xfrm>
                    <a:off x="8181193" y="4414201"/>
                    <a:ext cx="9286" cy="43021"/>
                  </a:xfrm>
                  <a:custGeom>
                    <a:avLst/>
                    <a:gdLst>
                      <a:gd name="connsiteX0" fmla="*/ 166 w 9286"/>
                      <a:gd name="connsiteY0" fmla="*/ 159 h 43021"/>
                      <a:gd name="connsiteX1" fmla="*/ 7786 w 9286"/>
                      <a:gd name="connsiteY1" fmla="*/ 43022 h 43021"/>
                      <a:gd name="connsiteX2" fmla="*/ 166 w 9286"/>
                      <a:gd name="connsiteY2" fmla="*/ 159 h 43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86" h="43021">
                        <a:moveTo>
                          <a:pt x="166" y="159"/>
                        </a:moveTo>
                        <a:cubicBezTo>
                          <a:pt x="1118" y="-1746"/>
                          <a:pt x="13501" y="13494"/>
                          <a:pt x="7786" y="43022"/>
                        </a:cubicBezTo>
                        <a:cubicBezTo>
                          <a:pt x="13501" y="16352"/>
                          <a:pt x="-1739" y="1112"/>
                          <a:pt x="166" y="1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0" name="Graphic 7">
                  <a:extLst>
                    <a:ext uri="{FF2B5EF4-FFF2-40B4-BE49-F238E27FC236}">
                      <a16:creationId xmlns:a16="http://schemas.microsoft.com/office/drawing/2014/main" xmlns="" id="{AB279EDC-C527-4849-929E-A5E14BEACA0E}"/>
                    </a:ext>
                  </a:extLst>
                </p:cNvPr>
                <p:cNvGrpSpPr/>
                <p:nvPr/>
              </p:nvGrpSpPr>
              <p:grpSpPr>
                <a:xfrm>
                  <a:off x="8192191" y="4398304"/>
                  <a:ext cx="52985" cy="27296"/>
                  <a:chOff x="8192191" y="4398304"/>
                  <a:chExt cx="52985" cy="27296"/>
                </a:xfrm>
              </p:grpSpPr>
              <p:sp>
                <p:nvSpPr>
                  <p:cNvPr id="2500" name="Freeform: Shape 2499">
                    <a:extLst>
                      <a:ext uri="{FF2B5EF4-FFF2-40B4-BE49-F238E27FC236}">
                        <a16:creationId xmlns:a16="http://schemas.microsoft.com/office/drawing/2014/main" xmlns="" id="{CE98803F-A1C3-43C6-BFFA-24188524B00C}"/>
                      </a:ext>
                    </a:extLst>
                  </p:cNvPr>
                  <p:cNvSpPr/>
                  <p:nvPr/>
                </p:nvSpPr>
                <p:spPr>
                  <a:xfrm>
                    <a:off x="8192191" y="4398304"/>
                    <a:ext cx="52985" cy="27296"/>
                  </a:xfrm>
                  <a:custGeom>
                    <a:avLst/>
                    <a:gdLst>
                      <a:gd name="connsiteX0" fmla="*/ 52986 w 52985"/>
                      <a:gd name="connsiteY0" fmla="*/ 23677 h 27296"/>
                      <a:gd name="connsiteX1" fmla="*/ 1551 w 52985"/>
                      <a:gd name="connsiteY1" fmla="*/ 14152 h 27296"/>
                      <a:gd name="connsiteX2" fmla="*/ 52986 w 52985"/>
                      <a:gd name="connsiteY2" fmla="*/ 23677 h 2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85" h="27296">
                        <a:moveTo>
                          <a:pt x="52986" y="23677"/>
                        </a:moveTo>
                        <a:cubicBezTo>
                          <a:pt x="27268" y="16056"/>
                          <a:pt x="13933" y="41774"/>
                          <a:pt x="1551" y="14152"/>
                        </a:cubicBezTo>
                        <a:cubicBezTo>
                          <a:pt x="-9879" y="-13471"/>
                          <a:pt x="45366" y="4627"/>
                          <a:pt x="52986" y="2367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1" name="Freeform: Shape 2500">
                    <a:extLst>
                      <a:ext uri="{FF2B5EF4-FFF2-40B4-BE49-F238E27FC236}">
                        <a16:creationId xmlns:a16="http://schemas.microsoft.com/office/drawing/2014/main" xmlns="" id="{3B936B26-976D-4813-8E18-23C21E2226FD}"/>
                      </a:ext>
                    </a:extLst>
                  </p:cNvPr>
                  <p:cNvSpPr/>
                  <p:nvPr/>
                </p:nvSpPr>
                <p:spPr>
                  <a:xfrm>
                    <a:off x="8195614" y="4407160"/>
                    <a:ext cx="47657" cy="11963"/>
                  </a:xfrm>
                  <a:custGeom>
                    <a:avLst/>
                    <a:gdLst>
                      <a:gd name="connsiteX0" fmla="*/ 33 w 47657"/>
                      <a:gd name="connsiteY0" fmla="*/ 5296 h 11963"/>
                      <a:gd name="connsiteX1" fmla="*/ 47658 w 47657"/>
                      <a:gd name="connsiteY1" fmla="*/ 11963 h 11963"/>
                      <a:gd name="connsiteX2" fmla="*/ 33 w 47657"/>
                      <a:gd name="connsiteY2" fmla="*/ 5296 h 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7" h="11963">
                        <a:moveTo>
                          <a:pt x="33" y="5296"/>
                        </a:moveTo>
                        <a:cubicBezTo>
                          <a:pt x="-920" y="2438"/>
                          <a:pt x="19083" y="-8039"/>
                          <a:pt x="47658" y="11963"/>
                        </a:cubicBezTo>
                        <a:cubicBezTo>
                          <a:pt x="22893" y="-7087"/>
                          <a:pt x="985" y="8153"/>
                          <a:pt x="33" y="5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1" name="Graphic 7">
                  <a:extLst>
                    <a:ext uri="{FF2B5EF4-FFF2-40B4-BE49-F238E27FC236}">
                      <a16:creationId xmlns:a16="http://schemas.microsoft.com/office/drawing/2014/main" xmlns="" id="{FE710149-5692-4E1B-AECB-C94DA0547E8B}"/>
                    </a:ext>
                  </a:extLst>
                </p:cNvPr>
                <p:cNvGrpSpPr/>
                <p:nvPr/>
              </p:nvGrpSpPr>
              <p:grpSpPr>
                <a:xfrm>
                  <a:off x="8161357" y="4361020"/>
                  <a:ext cx="39239" cy="53340"/>
                  <a:chOff x="8161357" y="4361020"/>
                  <a:chExt cx="39239" cy="53340"/>
                </a:xfrm>
              </p:grpSpPr>
              <p:sp>
                <p:nvSpPr>
                  <p:cNvPr id="2498" name="Freeform: Shape 2497">
                    <a:extLst>
                      <a:ext uri="{FF2B5EF4-FFF2-40B4-BE49-F238E27FC236}">
                        <a16:creationId xmlns:a16="http://schemas.microsoft.com/office/drawing/2014/main" xmlns="" id="{3220A10E-EB75-494A-A873-BF046828F8FB}"/>
                      </a:ext>
                    </a:extLst>
                  </p:cNvPr>
                  <p:cNvSpPr/>
                  <p:nvPr/>
                </p:nvSpPr>
                <p:spPr>
                  <a:xfrm>
                    <a:off x="8161357" y="4361020"/>
                    <a:ext cx="39239" cy="53340"/>
                  </a:xfrm>
                  <a:custGeom>
                    <a:avLst/>
                    <a:gdLst>
                      <a:gd name="connsiteX0" fmla="*/ 0 w 39239"/>
                      <a:gd name="connsiteY0" fmla="*/ 0 h 53340"/>
                      <a:gd name="connsiteX1" fmla="*/ 27623 w 39239"/>
                      <a:gd name="connsiteY1" fmla="*/ 53340 h 53340"/>
                      <a:gd name="connsiteX2" fmla="*/ 0 w 39239"/>
                      <a:gd name="connsiteY2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39" h="53340">
                        <a:moveTo>
                          <a:pt x="0" y="0"/>
                        </a:moveTo>
                        <a:cubicBezTo>
                          <a:pt x="20002" y="23813"/>
                          <a:pt x="3810" y="51435"/>
                          <a:pt x="27623" y="53340"/>
                        </a:cubicBezTo>
                        <a:cubicBezTo>
                          <a:pt x="55245" y="51435"/>
                          <a:pt x="28575" y="190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9" name="Freeform: Shape 2498">
                    <a:extLst>
                      <a:ext uri="{FF2B5EF4-FFF2-40B4-BE49-F238E27FC236}">
                        <a16:creationId xmlns:a16="http://schemas.microsoft.com/office/drawing/2014/main" xmlns="" id="{A4A7A1A1-B381-40F0-8CE9-AF2DCE2B5510}"/>
                      </a:ext>
                    </a:extLst>
                  </p:cNvPr>
                  <p:cNvSpPr/>
                  <p:nvPr/>
                </p:nvSpPr>
                <p:spPr>
                  <a:xfrm>
                    <a:off x="8162309" y="4361020"/>
                    <a:ext cx="27543" cy="51435"/>
                  </a:xfrm>
                  <a:custGeom>
                    <a:avLst/>
                    <a:gdLst>
                      <a:gd name="connsiteX0" fmla="*/ 25718 w 27543"/>
                      <a:gd name="connsiteY0" fmla="*/ 51435 h 51435"/>
                      <a:gd name="connsiteX1" fmla="*/ 0 w 27543"/>
                      <a:gd name="connsiteY1" fmla="*/ 0 h 51435"/>
                      <a:gd name="connsiteX2" fmla="*/ 25718 w 27543"/>
                      <a:gd name="connsiteY2" fmla="*/ 51435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43" h="51435">
                        <a:moveTo>
                          <a:pt x="25718" y="51435"/>
                        </a:moveTo>
                        <a:cubicBezTo>
                          <a:pt x="28575" y="51435"/>
                          <a:pt x="32385" y="15240"/>
                          <a:pt x="0" y="0"/>
                        </a:cubicBezTo>
                        <a:cubicBezTo>
                          <a:pt x="32385" y="19050"/>
                          <a:pt x="21908" y="51435"/>
                          <a:pt x="2571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2" name="Graphic 7">
                  <a:extLst>
                    <a:ext uri="{FF2B5EF4-FFF2-40B4-BE49-F238E27FC236}">
                      <a16:creationId xmlns:a16="http://schemas.microsoft.com/office/drawing/2014/main" xmlns="" id="{FEDF2AA9-D7CA-41EA-A6DC-7C309FFD7AC9}"/>
                    </a:ext>
                  </a:extLst>
                </p:cNvPr>
                <p:cNvGrpSpPr/>
                <p:nvPr/>
              </p:nvGrpSpPr>
              <p:grpSpPr>
                <a:xfrm>
                  <a:off x="8179215" y="4410015"/>
                  <a:ext cx="37925" cy="61495"/>
                  <a:chOff x="8179215" y="4410015"/>
                  <a:chExt cx="37925" cy="61495"/>
                </a:xfrm>
              </p:grpSpPr>
              <p:sp>
                <p:nvSpPr>
                  <p:cNvPr id="2496" name="Freeform: Shape 2495">
                    <a:extLst>
                      <a:ext uri="{FF2B5EF4-FFF2-40B4-BE49-F238E27FC236}">
                        <a16:creationId xmlns:a16="http://schemas.microsoft.com/office/drawing/2014/main" xmlns="" id="{1C87E7AC-7DF9-4AF4-B0B7-9BEE6BF4EE68}"/>
                      </a:ext>
                    </a:extLst>
                  </p:cNvPr>
                  <p:cNvSpPr/>
                  <p:nvPr/>
                </p:nvSpPr>
                <p:spPr>
                  <a:xfrm>
                    <a:off x="8179215" y="4410015"/>
                    <a:ext cx="37925" cy="61495"/>
                  </a:xfrm>
                  <a:custGeom>
                    <a:avLst/>
                    <a:gdLst>
                      <a:gd name="connsiteX0" fmla="*/ 27862 w 37925"/>
                      <a:gd name="connsiteY0" fmla="*/ 61496 h 61495"/>
                      <a:gd name="connsiteX1" fmla="*/ 10717 w 37925"/>
                      <a:gd name="connsiteY1" fmla="*/ 1488 h 61495"/>
                      <a:gd name="connsiteX2" fmla="*/ 27862 w 37925"/>
                      <a:gd name="connsiteY2" fmla="*/ 61496 h 6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25" h="61495">
                        <a:moveTo>
                          <a:pt x="27862" y="61496"/>
                        </a:moveTo>
                        <a:cubicBezTo>
                          <a:pt x="38339" y="47208"/>
                          <a:pt x="49769" y="11966"/>
                          <a:pt x="10717" y="1488"/>
                        </a:cubicBezTo>
                        <a:cubicBezTo>
                          <a:pt x="-20716" y="-8037"/>
                          <a:pt x="26909" y="30063"/>
                          <a:pt x="27862" y="614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7" name="Freeform: Shape 2496">
                    <a:extLst>
                      <a:ext uri="{FF2B5EF4-FFF2-40B4-BE49-F238E27FC236}">
                        <a16:creationId xmlns:a16="http://schemas.microsoft.com/office/drawing/2014/main" xmlns="" id="{A299A850-7F58-4B2C-B0FD-C85DB2C322C8}"/>
                      </a:ext>
                    </a:extLst>
                  </p:cNvPr>
                  <p:cNvSpPr/>
                  <p:nvPr/>
                </p:nvSpPr>
                <p:spPr>
                  <a:xfrm>
                    <a:off x="8190704" y="4412456"/>
                    <a:ext cx="19607" cy="59054"/>
                  </a:xfrm>
                  <a:custGeom>
                    <a:avLst/>
                    <a:gdLst>
                      <a:gd name="connsiteX0" fmla="*/ 180 w 19607"/>
                      <a:gd name="connsiteY0" fmla="*/ 0 h 59054"/>
                      <a:gd name="connsiteX1" fmla="*/ 16372 w 19607"/>
                      <a:gd name="connsiteY1" fmla="*/ 59055 h 59054"/>
                      <a:gd name="connsiteX2" fmla="*/ 180 w 19607"/>
                      <a:gd name="connsiteY2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07" h="59054">
                        <a:moveTo>
                          <a:pt x="180" y="0"/>
                        </a:moveTo>
                        <a:cubicBezTo>
                          <a:pt x="-2678" y="0"/>
                          <a:pt x="29707" y="23813"/>
                          <a:pt x="16372" y="59055"/>
                        </a:cubicBezTo>
                        <a:cubicBezTo>
                          <a:pt x="27802" y="22860"/>
                          <a:pt x="3037" y="952"/>
                          <a:pt x="18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93" name="Graphic 7">
                  <a:extLst>
                    <a:ext uri="{FF2B5EF4-FFF2-40B4-BE49-F238E27FC236}">
                      <a16:creationId xmlns:a16="http://schemas.microsoft.com/office/drawing/2014/main" xmlns="" id="{EE64185B-6C38-40A8-9EF8-7A429C62F8DD}"/>
                    </a:ext>
                  </a:extLst>
                </p:cNvPr>
                <p:cNvGrpSpPr/>
                <p:nvPr/>
              </p:nvGrpSpPr>
              <p:grpSpPr>
                <a:xfrm>
                  <a:off x="8128971" y="4390973"/>
                  <a:ext cx="56038" cy="29067"/>
                  <a:chOff x="8128971" y="4390973"/>
                  <a:chExt cx="56038" cy="29067"/>
                </a:xfrm>
              </p:grpSpPr>
              <p:sp>
                <p:nvSpPr>
                  <p:cNvPr id="2494" name="Freeform: Shape 2493">
                    <a:extLst>
                      <a:ext uri="{FF2B5EF4-FFF2-40B4-BE49-F238E27FC236}">
                        <a16:creationId xmlns:a16="http://schemas.microsoft.com/office/drawing/2014/main" xmlns="" id="{69030F11-94C0-4E79-B666-AD1FC7480697}"/>
                      </a:ext>
                    </a:extLst>
                  </p:cNvPr>
                  <p:cNvSpPr/>
                  <p:nvPr/>
                </p:nvSpPr>
                <p:spPr>
                  <a:xfrm>
                    <a:off x="8128971" y="4390973"/>
                    <a:ext cx="56038" cy="29067"/>
                  </a:xfrm>
                  <a:custGeom>
                    <a:avLst/>
                    <a:gdLst>
                      <a:gd name="connsiteX0" fmla="*/ 0 w 56038"/>
                      <a:gd name="connsiteY0" fmla="*/ 12910 h 29067"/>
                      <a:gd name="connsiteX1" fmla="*/ 53340 w 56038"/>
                      <a:gd name="connsiteY1" fmla="*/ 17672 h 29067"/>
                      <a:gd name="connsiteX2" fmla="*/ 0 w 56038"/>
                      <a:gd name="connsiteY2" fmla="*/ 12910 h 2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38" h="29067">
                        <a:moveTo>
                          <a:pt x="0" y="12910"/>
                        </a:moveTo>
                        <a:cubicBezTo>
                          <a:pt x="9525" y="3385"/>
                          <a:pt x="40005" y="-12808"/>
                          <a:pt x="53340" y="17672"/>
                        </a:cubicBezTo>
                        <a:cubicBezTo>
                          <a:pt x="65723" y="46247"/>
                          <a:pt x="33338" y="11957"/>
                          <a:pt x="0" y="129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95" name="Freeform: Shape 2494">
                    <a:extLst>
                      <a:ext uri="{FF2B5EF4-FFF2-40B4-BE49-F238E27FC236}">
                        <a16:creationId xmlns:a16="http://schemas.microsoft.com/office/drawing/2014/main" xmlns="" id="{7C25DD58-2D43-4A59-80DA-3845EAD80382}"/>
                      </a:ext>
                    </a:extLst>
                  </p:cNvPr>
                  <p:cNvSpPr/>
                  <p:nvPr/>
                </p:nvSpPr>
                <p:spPr>
                  <a:xfrm>
                    <a:off x="8131829" y="4398896"/>
                    <a:ext cx="49584" cy="11949"/>
                  </a:xfrm>
                  <a:custGeom>
                    <a:avLst/>
                    <a:gdLst>
                      <a:gd name="connsiteX0" fmla="*/ 49530 w 49584"/>
                      <a:gd name="connsiteY0" fmla="*/ 11655 h 11949"/>
                      <a:gd name="connsiteX1" fmla="*/ 0 w 49584"/>
                      <a:gd name="connsiteY1" fmla="*/ 4035 h 11949"/>
                      <a:gd name="connsiteX2" fmla="*/ 49530 w 49584"/>
                      <a:gd name="connsiteY2" fmla="*/ 11655 h 11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84" h="11949">
                        <a:moveTo>
                          <a:pt x="49530" y="11655"/>
                        </a:moveTo>
                        <a:cubicBezTo>
                          <a:pt x="50482" y="14512"/>
                          <a:pt x="39052" y="-4538"/>
                          <a:pt x="0" y="4035"/>
                        </a:cubicBezTo>
                        <a:cubicBezTo>
                          <a:pt x="36195" y="-7395"/>
                          <a:pt x="48577" y="8797"/>
                          <a:pt x="49530" y="116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7" name="Graphic 7">
                <a:extLst>
                  <a:ext uri="{FF2B5EF4-FFF2-40B4-BE49-F238E27FC236}">
                    <a16:creationId xmlns:a16="http://schemas.microsoft.com/office/drawing/2014/main" xmlns="" id="{AA1F7699-4346-45E9-8B86-EE6F44968E67}"/>
                  </a:ext>
                </a:extLst>
              </p:cNvPr>
              <p:cNvGrpSpPr/>
              <p:nvPr/>
            </p:nvGrpSpPr>
            <p:grpSpPr>
              <a:xfrm>
                <a:off x="8085157" y="4460081"/>
                <a:ext cx="408622" cy="259079"/>
                <a:chOff x="8085157" y="4460081"/>
                <a:chExt cx="408622" cy="259079"/>
              </a:xfrm>
            </p:grpSpPr>
            <p:sp>
              <p:nvSpPr>
                <p:cNvPr id="2426" name="Freeform: Shape 2425">
                  <a:extLst>
                    <a:ext uri="{FF2B5EF4-FFF2-40B4-BE49-F238E27FC236}">
                      <a16:creationId xmlns:a16="http://schemas.microsoft.com/office/drawing/2014/main" xmlns="" id="{713EDA52-EE9F-4AD1-9AE9-731E38A97928}"/>
                    </a:ext>
                  </a:extLst>
                </p:cNvPr>
                <p:cNvSpPr/>
                <p:nvPr/>
              </p:nvSpPr>
              <p:spPr>
                <a:xfrm>
                  <a:off x="8199457" y="4540091"/>
                  <a:ext cx="294322" cy="179069"/>
                </a:xfrm>
                <a:custGeom>
                  <a:avLst/>
                  <a:gdLst>
                    <a:gd name="connsiteX0" fmla="*/ 140017 w 294322"/>
                    <a:gd name="connsiteY0" fmla="*/ 0 h 179069"/>
                    <a:gd name="connsiteX1" fmla="*/ 0 w 294322"/>
                    <a:gd name="connsiteY1" fmla="*/ 105728 h 179069"/>
                    <a:gd name="connsiteX2" fmla="*/ 0 w 294322"/>
                    <a:gd name="connsiteY2" fmla="*/ 179070 h 179069"/>
                    <a:gd name="connsiteX3" fmla="*/ 139065 w 294322"/>
                    <a:gd name="connsiteY3" fmla="*/ 179070 h 179069"/>
                    <a:gd name="connsiteX4" fmla="*/ 294322 w 294322"/>
                    <a:gd name="connsiteY4" fmla="*/ 89535 h 17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322" h="179069">
                      <a:moveTo>
                        <a:pt x="140017" y="0"/>
                      </a:moveTo>
                      <a:lnTo>
                        <a:pt x="0" y="105728"/>
                      </a:lnTo>
                      <a:lnTo>
                        <a:pt x="0" y="179070"/>
                      </a:lnTo>
                      <a:lnTo>
                        <a:pt x="139065" y="179070"/>
                      </a:lnTo>
                      <a:lnTo>
                        <a:pt x="294322" y="89535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27" name="Graphic 7">
                  <a:extLst>
                    <a:ext uri="{FF2B5EF4-FFF2-40B4-BE49-F238E27FC236}">
                      <a16:creationId xmlns:a16="http://schemas.microsoft.com/office/drawing/2014/main" xmlns="" id="{F1595572-2077-4EC8-9C9C-C7CE2EFFAAFE}"/>
                    </a:ext>
                  </a:extLst>
                </p:cNvPr>
                <p:cNvGrpSpPr/>
                <p:nvPr/>
              </p:nvGrpSpPr>
              <p:grpSpPr>
                <a:xfrm>
                  <a:off x="8100396" y="4557235"/>
                  <a:ext cx="255269" cy="161925"/>
                  <a:chOff x="8100396" y="4557235"/>
                  <a:chExt cx="255269" cy="161925"/>
                </a:xfrm>
              </p:grpSpPr>
              <p:sp>
                <p:nvSpPr>
                  <p:cNvPr id="2478" name="Freeform: Shape 2477">
                    <a:extLst>
                      <a:ext uri="{FF2B5EF4-FFF2-40B4-BE49-F238E27FC236}">
                        <a16:creationId xmlns:a16="http://schemas.microsoft.com/office/drawing/2014/main" xmlns="" id="{F938E02A-7F5F-459B-8FC3-D4B0C3E6686A}"/>
                      </a:ext>
                    </a:extLst>
                  </p:cNvPr>
                  <p:cNvSpPr/>
                  <p:nvPr/>
                </p:nvSpPr>
                <p:spPr>
                  <a:xfrm>
                    <a:off x="8100396" y="4557235"/>
                    <a:ext cx="255269" cy="146684"/>
                  </a:xfrm>
                  <a:custGeom>
                    <a:avLst/>
                    <a:gdLst>
                      <a:gd name="connsiteX0" fmla="*/ 99060 w 255269"/>
                      <a:gd name="connsiteY0" fmla="*/ 146685 h 146684"/>
                      <a:gd name="connsiteX1" fmla="*/ 0 w 255269"/>
                      <a:gd name="connsiteY1" fmla="*/ 89535 h 146684"/>
                      <a:gd name="connsiteX2" fmla="*/ 156210 w 255269"/>
                      <a:gd name="connsiteY2" fmla="*/ 0 h 146684"/>
                      <a:gd name="connsiteX3" fmla="*/ 255270 w 255269"/>
                      <a:gd name="connsiteY3" fmla="*/ 57150 h 14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5269" h="146684">
                        <a:moveTo>
                          <a:pt x="99060" y="146685"/>
                        </a:moveTo>
                        <a:lnTo>
                          <a:pt x="0" y="89535"/>
                        </a:lnTo>
                        <a:lnTo>
                          <a:pt x="156210" y="0"/>
                        </a:lnTo>
                        <a:lnTo>
                          <a:pt x="255270" y="5715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9" name="Freeform: Shape 2478">
                    <a:extLst>
                      <a:ext uri="{FF2B5EF4-FFF2-40B4-BE49-F238E27FC236}">
                        <a16:creationId xmlns:a16="http://schemas.microsoft.com/office/drawing/2014/main" xmlns="" id="{6946A374-FD56-4661-8AAF-CEF0ABB5EBE4}"/>
                      </a:ext>
                    </a:extLst>
                  </p:cNvPr>
                  <p:cNvSpPr/>
                  <p:nvPr/>
                </p:nvSpPr>
                <p:spPr>
                  <a:xfrm>
                    <a:off x="8100396" y="4646770"/>
                    <a:ext cx="99060" cy="72390"/>
                  </a:xfrm>
                  <a:custGeom>
                    <a:avLst/>
                    <a:gdLst>
                      <a:gd name="connsiteX0" fmla="*/ 99060 w 99060"/>
                      <a:gd name="connsiteY0" fmla="*/ 72390 h 72390"/>
                      <a:gd name="connsiteX1" fmla="*/ 0 w 99060"/>
                      <a:gd name="connsiteY1" fmla="*/ 15240 h 72390"/>
                      <a:gd name="connsiteX2" fmla="*/ 0 w 99060"/>
                      <a:gd name="connsiteY2" fmla="*/ 0 h 72390"/>
                      <a:gd name="connsiteX3" fmla="*/ 99060 w 99060"/>
                      <a:gd name="connsiteY3" fmla="*/ 5715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60" h="72390">
                        <a:moveTo>
                          <a:pt x="99060" y="72390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9060" y="5715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0" name="Freeform: Shape 2479">
                    <a:extLst>
                      <a:ext uri="{FF2B5EF4-FFF2-40B4-BE49-F238E27FC236}">
                        <a16:creationId xmlns:a16="http://schemas.microsoft.com/office/drawing/2014/main" xmlns="" id="{858A9F32-EB22-4FD1-BC64-F5125CD88847}"/>
                      </a:ext>
                    </a:extLst>
                  </p:cNvPr>
                  <p:cNvSpPr/>
                  <p:nvPr/>
                </p:nvSpPr>
                <p:spPr>
                  <a:xfrm>
                    <a:off x="8199457" y="4614385"/>
                    <a:ext cx="156209" cy="104775"/>
                  </a:xfrm>
                  <a:custGeom>
                    <a:avLst/>
                    <a:gdLst>
                      <a:gd name="connsiteX0" fmla="*/ 0 w 156209"/>
                      <a:gd name="connsiteY0" fmla="*/ 104775 h 104775"/>
                      <a:gd name="connsiteX1" fmla="*/ 156210 w 156209"/>
                      <a:gd name="connsiteY1" fmla="*/ 15240 h 104775"/>
                      <a:gd name="connsiteX2" fmla="*/ 156210 w 156209"/>
                      <a:gd name="connsiteY2" fmla="*/ 0 h 104775"/>
                      <a:gd name="connsiteX3" fmla="*/ 0 w 156209"/>
                      <a:gd name="connsiteY3" fmla="*/ 8953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6209" h="104775">
                        <a:moveTo>
                          <a:pt x="0" y="104775"/>
                        </a:moveTo>
                        <a:lnTo>
                          <a:pt x="156210" y="15240"/>
                        </a:lnTo>
                        <a:lnTo>
                          <a:pt x="156210" y="0"/>
                        </a:lnTo>
                        <a:lnTo>
                          <a:pt x="0" y="8953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28" name="Graphic 7">
                  <a:extLst>
                    <a:ext uri="{FF2B5EF4-FFF2-40B4-BE49-F238E27FC236}">
                      <a16:creationId xmlns:a16="http://schemas.microsoft.com/office/drawing/2014/main" xmlns="" id="{0A95131C-46FA-4529-9FC4-EEC7F626AEE5}"/>
                    </a:ext>
                  </a:extLst>
                </p:cNvPr>
                <p:cNvGrpSpPr/>
                <p:nvPr/>
              </p:nvGrpSpPr>
              <p:grpSpPr>
                <a:xfrm>
                  <a:off x="8106111" y="4496276"/>
                  <a:ext cx="242887" cy="203834"/>
                  <a:chOff x="8106111" y="4496276"/>
                  <a:chExt cx="242887" cy="203834"/>
                </a:xfrm>
              </p:grpSpPr>
              <p:sp>
                <p:nvSpPr>
                  <p:cNvPr id="2473" name="Freeform: Shape 2472">
                    <a:extLst>
                      <a:ext uri="{FF2B5EF4-FFF2-40B4-BE49-F238E27FC236}">
                        <a16:creationId xmlns:a16="http://schemas.microsoft.com/office/drawing/2014/main" xmlns="" id="{7BF2B7EA-37F3-4E8F-8BF1-33C832DB094B}"/>
                      </a:ext>
                    </a:extLst>
                  </p:cNvPr>
                  <p:cNvSpPr/>
                  <p:nvPr/>
                </p:nvSpPr>
                <p:spPr>
                  <a:xfrm>
                    <a:off x="8106111" y="4496276"/>
                    <a:ext cx="242887" cy="140017"/>
                  </a:xfrm>
                  <a:custGeom>
                    <a:avLst/>
                    <a:gdLst>
                      <a:gd name="connsiteX0" fmla="*/ 93345 w 242887"/>
                      <a:gd name="connsiteY0" fmla="*/ 140018 h 140017"/>
                      <a:gd name="connsiteX1" fmla="*/ 0 w 242887"/>
                      <a:gd name="connsiteY1" fmla="*/ 86678 h 140017"/>
                      <a:gd name="connsiteX2" fmla="*/ 149543 w 242887"/>
                      <a:gd name="connsiteY2" fmla="*/ 0 h 140017"/>
                      <a:gd name="connsiteX3" fmla="*/ 242888 w 242887"/>
                      <a:gd name="connsiteY3" fmla="*/ 54293 h 140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87" h="140017">
                        <a:moveTo>
                          <a:pt x="93345" y="140018"/>
                        </a:moveTo>
                        <a:lnTo>
                          <a:pt x="0" y="86678"/>
                        </a:lnTo>
                        <a:lnTo>
                          <a:pt x="149543" y="0"/>
                        </a:lnTo>
                        <a:lnTo>
                          <a:pt x="242888" y="54293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4" name="Freeform: Shape 2473">
                    <a:extLst>
                      <a:ext uri="{FF2B5EF4-FFF2-40B4-BE49-F238E27FC236}">
                        <a16:creationId xmlns:a16="http://schemas.microsoft.com/office/drawing/2014/main" xmlns="" id="{C37F44DC-8A7B-499E-ABEC-057ABEB4B94F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117157"/>
                  </a:xfrm>
                  <a:custGeom>
                    <a:avLst/>
                    <a:gdLst>
                      <a:gd name="connsiteX0" fmla="*/ 93345 w 93345"/>
                      <a:gd name="connsiteY0" fmla="*/ 117157 h 117157"/>
                      <a:gd name="connsiteX1" fmla="*/ 0 w 93345"/>
                      <a:gd name="connsiteY1" fmla="*/ 63817 h 117157"/>
                      <a:gd name="connsiteX2" fmla="*/ 0 w 93345"/>
                      <a:gd name="connsiteY2" fmla="*/ 0 h 117157"/>
                      <a:gd name="connsiteX3" fmla="*/ 93345 w 93345"/>
                      <a:gd name="connsiteY3" fmla="*/ 53340 h 117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117157">
                        <a:moveTo>
                          <a:pt x="93345" y="117157"/>
                        </a:moveTo>
                        <a:lnTo>
                          <a:pt x="0" y="63817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5" name="Freeform: Shape 2474">
                    <a:extLst>
                      <a:ext uri="{FF2B5EF4-FFF2-40B4-BE49-F238E27FC236}">
                        <a16:creationId xmlns:a16="http://schemas.microsoft.com/office/drawing/2014/main" xmlns="" id="{1C67E763-A1A3-4527-A283-28AD1F6CB8F1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67627"/>
                  </a:xfrm>
                  <a:custGeom>
                    <a:avLst/>
                    <a:gdLst>
                      <a:gd name="connsiteX0" fmla="*/ 93345 w 93345"/>
                      <a:gd name="connsiteY0" fmla="*/ 67628 h 67627"/>
                      <a:gd name="connsiteX1" fmla="*/ 0 w 93345"/>
                      <a:gd name="connsiteY1" fmla="*/ 13335 h 67627"/>
                      <a:gd name="connsiteX2" fmla="*/ 0 w 93345"/>
                      <a:gd name="connsiteY2" fmla="*/ 0 h 67627"/>
                      <a:gd name="connsiteX3" fmla="*/ 93345 w 93345"/>
                      <a:gd name="connsiteY3" fmla="*/ 5334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67627">
                        <a:moveTo>
                          <a:pt x="93345" y="67628"/>
                        </a:moveTo>
                        <a:lnTo>
                          <a:pt x="0" y="13335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6" name="Freeform: Shape 2475">
                    <a:extLst>
                      <a:ext uri="{FF2B5EF4-FFF2-40B4-BE49-F238E27FC236}">
                        <a16:creationId xmlns:a16="http://schemas.microsoft.com/office/drawing/2014/main" xmlns="" id="{C23ABAB1-A2D2-4502-AAF3-B73A9AE12E42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49542"/>
                  </a:xfrm>
                  <a:custGeom>
                    <a:avLst/>
                    <a:gdLst>
                      <a:gd name="connsiteX0" fmla="*/ 0 w 149542"/>
                      <a:gd name="connsiteY0" fmla="*/ 149542 h 149542"/>
                      <a:gd name="connsiteX1" fmla="*/ 149542 w 149542"/>
                      <a:gd name="connsiteY1" fmla="*/ 63817 h 149542"/>
                      <a:gd name="connsiteX2" fmla="*/ 149542 w 149542"/>
                      <a:gd name="connsiteY2" fmla="*/ 0 h 149542"/>
                      <a:gd name="connsiteX3" fmla="*/ 0 w 149542"/>
                      <a:gd name="connsiteY3" fmla="*/ 8572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49542">
                        <a:moveTo>
                          <a:pt x="0" y="149542"/>
                        </a:moveTo>
                        <a:lnTo>
                          <a:pt x="149542" y="63817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7" name="Freeform: Shape 2476">
                    <a:extLst>
                      <a:ext uri="{FF2B5EF4-FFF2-40B4-BE49-F238E27FC236}">
                        <a16:creationId xmlns:a16="http://schemas.microsoft.com/office/drawing/2014/main" xmlns="" id="{2C65F353-171A-40DB-B24F-AF6CB0836100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00012"/>
                  </a:xfrm>
                  <a:custGeom>
                    <a:avLst/>
                    <a:gdLst>
                      <a:gd name="connsiteX0" fmla="*/ 0 w 149542"/>
                      <a:gd name="connsiteY0" fmla="*/ 100013 h 100012"/>
                      <a:gd name="connsiteX1" fmla="*/ 149542 w 149542"/>
                      <a:gd name="connsiteY1" fmla="*/ 13335 h 100012"/>
                      <a:gd name="connsiteX2" fmla="*/ 149542 w 149542"/>
                      <a:gd name="connsiteY2" fmla="*/ 0 h 100012"/>
                      <a:gd name="connsiteX3" fmla="*/ 0 w 149542"/>
                      <a:gd name="connsiteY3" fmla="*/ 85725 h 100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00012">
                        <a:moveTo>
                          <a:pt x="0" y="100013"/>
                        </a:moveTo>
                        <a:lnTo>
                          <a:pt x="149542" y="13335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29" name="Graphic 7">
                  <a:extLst>
                    <a:ext uri="{FF2B5EF4-FFF2-40B4-BE49-F238E27FC236}">
                      <a16:creationId xmlns:a16="http://schemas.microsoft.com/office/drawing/2014/main" xmlns="" id="{4643906B-ECDB-485B-AC74-73E5591DC6CB}"/>
                    </a:ext>
                  </a:extLst>
                </p:cNvPr>
                <p:cNvGrpSpPr/>
                <p:nvPr/>
              </p:nvGrpSpPr>
              <p:grpSpPr>
                <a:xfrm>
                  <a:off x="8085157" y="4476273"/>
                  <a:ext cx="281940" cy="166687"/>
                  <a:chOff x="8085157" y="4476273"/>
                  <a:chExt cx="281940" cy="166687"/>
                </a:xfrm>
              </p:grpSpPr>
              <p:sp>
                <p:nvSpPr>
                  <p:cNvPr id="2467" name="Freeform: Shape 2466">
                    <a:extLst>
                      <a:ext uri="{FF2B5EF4-FFF2-40B4-BE49-F238E27FC236}">
                        <a16:creationId xmlns:a16="http://schemas.microsoft.com/office/drawing/2014/main" xmlns="" id="{56E3B20A-A224-4DB3-ABB5-5C11D19CD6EB}"/>
                      </a:ext>
                    </a:extLst>
                  </p:cNvPr>
                  <p:cNvSpPr/>
                  <p:nvPr/>
                </p:nvSpPr>
                <p:spPr>
                  <a:xfrm>
                    <a:off x="8245177" y="4476273"/>
                    <a:ext cx="121920" cy="76200"/>
                  </a:xfrm>
                  <a:custGeom>
                    <a:avLst/>
                    <a:gdLst>
                      <a:gd name="connsiteX0" fmla="*/ 121920 w 121920"/>
                      <a:gd name="connsiteY0" fmla="*/ 65722 h 76200"/>
                      <a:gd name="connsiteX1" fmla="*/ 8572 w 121920"/>
                      <a:gd name="connsiteY1" fmla="*/ 0 h 76200"/>
                      <a:gd name="connsiteX2" fmla="*/ 0 w 121920"/>
                      <a:gd name="connsiteY2" fmla="*/ 15240 h 76200"/>
                      <a:gd name="connsiteX3" fmla="*/ 91440 w 121920"/>
                      <a:gd name="connsiteY3" fmla="*/ 76200 h 76200"/>
                      <a:gd name="connsiteX4" fmla="*/ 119063 w 121920"/>
                      <a:gd name="connsiteY4" fmla="*/ 70485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" h="76200">
                        <a:moveTo>
                          <a:pt x="121920" y="65722"/>
                        </a:moveTo>
                        <a:lnTo>
                          <a:pt x="8572" y="0"/>
                        </a:lnTo>
                        <a:lnTo>
                          <a:pt x="0" y="15240"/>
                        </a:lnTo>
                        <a:lnTo>
                          <a:pt x="91440" y="76200"/>
                        </a:lnTo>
                        <a:lnTo>
                          <a:pt x="119063" y="70485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8" name="Freeform: Shape 2467">
                    <a:extLst>
                      <a:ext uri="{FF2B5EF4-FFF2-40B4-BE49-F238E27FC236}">
                        <a16:creationId xmlns:a16="http://schemas.microsoft.com/office/drawing/2014/main" xmlns="" id="{5E6E9576-E626-4F7B-8CF9-F1A5826CCB03}"/>
                      </a:ext>
                    </a:extLst>
                  </p:cNvPr>
                  <p:cNvSpPr/>
                  <p:nvPr/>
                </p:nvSpPr>
                <p:spPr>
                  <a:xfrm>
                    <a:off x="8086109" y="4476273"/>
                    <a:ext cx="167639" cy="109537"/>
                  </a:xfrm>
                  <a:custGeom>
                    <a:avLst/>
                    <a:gdLst>
                      <a:gd name="connsiteX0" fmla="*/ 167640 w 167639"/>
                      <a:gd name="connsiteY0" fmla="*/ 0 h 109537"/>
                      <a:gd name="connsiteX1" fmla="*/ 0 w 167639"/>
                      <a:gd name="connsiteY1" fmla="*/ 97155 h 109537"/>
                      <a:gd name="connsiteX2" fmla="*/ 952 w 167639"/>
                      <a:gd name="connsiteY2" fmla="*/ 100965 h 109537"/>
                      <a:gd name="connsiteX3" fmla="*/ 13335 w 167639"/>
                      <a:gd name="connsiteY3" fmla="*/ 106680 h 109537"/>
                      <a:gd name="connsiteX4" fmla="*/ 19050 w 167639"/>
                      <a:gd name="connsiteY4" fmla="*/ 109538 h 109537"/>
                      <a:gd name="connsiteX5" fmla="*/ 167640 w 167639"/>
                      <a:gd name="connsiteY5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7639" h="109537">
                        <a:moveTo>
                          <a:pt x="167640" y="0"/>
                        </a:moveTo>
                        <a:lnTo>
                          <a:pt x="0" y="97155"/>
                        </a:lnTo>
                        <a:lnTo>
                          <a:pt x="952" y="100965"/>
                        </a:lnTo>
                        <a:lnTo>
                          <a:pt x="13335" y="106680"/>
                        </a:lnTo>
                        <a:lnTo>
                          <a:pt x="19050" y="109538"/>
                        </a:lnTo>
                        <a:lnTo>
                          <a:pt x="167640" y="2286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9" name="Freeform: Shape 2468">
                    <a:extLst>
                      <a:ext uri="{FF2B5EF4-FFF2-40B4-BE49-F238E27FC236}">
                        <a16:creationId xmlns:a16="http://schemas.microsoft.com/office/drawing/2014/main" xmlns="" id="{717EE1BA-7BF5-49EB-BEE2-C50D5657F67E}"/>
                      </a:ext>
                    </a:extLst>
                  </p:cNvPr>
                  <p:cNvSpPr/>
                  <p:nvPr/>
                </p:nvSpPr>
                <p:spPr>
                  <a:xfrm>
                    <a:off x="8196599" y="4636293"/>
                    <a:ext cx="5714" cy="6667"/>
                  </a:xfrm>
                  <a:custGeom>
                    <a:avLst/>
                    <a:gdLst>
                      <a:gd name="connsiteX0" fmla="*/ 0 w 5714"/>
                      <a:gd name="connsiteY0" fmla="*/ 0 h 6667"/>
                      <a:gd name="connsiteX1" fmla="*/ 5715 w 5714"/>
                      <a:gd name="connsiteY1" fmla="*/ 0 h 6667"/>
                      <a:gd name="connsiteX2" fmla="*/ 5715 w 5714"/>
                      <a:gd name="connsiteY2" fmla="*/ 6668 h 6667"/>
                      <a:gd name="connsiteX3" fmla="*/ 0 w 5714"/>
                      <a:gd name="connsiteY3" fmla="*/ 6668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4" h="6667">
                        <a:moveTo>
                          <a:pt x="0" y="0"/>
                        </a:moveTo>
                        <a:lnTo>
                          <a:pt x="5715" y="0"/>
                        </a:lnTo>
                        <a:lnTo>
                          <a:pt x="5715" y="6668"/>
                        </a:lnTo>
                        <a:lnTo>
                          <a:pt x="0" y="6668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0" name="Freeform: Shape 2469">
                    <a:extLst>
                      <a:ext uri="{FF2B5EF4-FFF2-40B4-BE49-F238E27FC236}">
                        <a16:creationId xmlns:a16="http://schemas.microsoft.com/office/drawing/2014/main" xmlns="" id="{A2B99E51-3453-4525-BC89-659BA3314236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31518"/>
                    <a:ext cx="167640" cy="109668"/>
                  </a:xfrm>
                  <a:custGeom>
                    <a:avLst/>
                    <a:gdLst>
                      <a:gd name="connsiteX0" fmla="*/ 0 w 167640"/>
                      <a:gd name="connsiteY0" fmla="*/ 78105 h 109668"/>
                      <a:gd name="connsiteX1" fmla="*/ 135255 w 167640"/>
                      <a:gd name="connsiteY1" fmla="*/ 0 h 109668"/>
                      <a:gd name="connsiteX2" fmla="*/ 167640 w 167640"/>
                      <a:gd name="connsiteY2" fmla="*/ 10477 h 109668"/>
                      <a:gd name="connsiteX3" fmla="*/ 158115 w 167640"/>
                      <a:gd name="connsiteY3" fmla="*/ 21907 h 109668"/>
                      <a:gd name="connsiteX4" fmla="*/ 9525 w 167640"/>
                      <a:gd name="connsiteY4" fmla="*/ 107632 h 109668"/>
                      <a:gd name="connsiteX5" fmla="*/ 0 w 167640"/>
                      <a:gd name="connsiteY5" fmla="*/ 106680 h 109668"/>
                      <a:gd name="connsiteX6" fmla="*/ 0 w 167640"/>
                      <a:gd name="connsiteY6" fmla="*/ 78105 h 10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7640" h="109668">
                        <a:moveTo>
                          <a:pt x="0" y="78105"/>
                        </a:moveTo>
                        <a:lnTo>
                          <a:pt x="135255" y="0"/>
                        </a:lnTo>
                        <a:cubicBezTo>
                          <a:pt x="135255" y="0"/>
                          <a:pt x="160020" y="20002"/>
                          <a:pt x="167640" y="10477"/>
                        </a:cubicBezTo>
                        <a:cubicBezTo>
                          <a:pt x="167640" y="15240"/>
                          <a:pt x="162878" y="19050"/>
                          <a:pt x="158115" y="21907"/>
                        </a:cubicBezTo>
                        <a:lnTo>
                          <a:pt x="9525" y="107632"/>
                        </a:lnTo>
                        <a:cubicBezTo>
                          <a:pt x="5715" y="109538"/>
                          <a:pt x="0" y="111442"/>
                          <a:pt x="0" y="106680"/>
                        </a:cubicBezTo>
                        <a:lnTo>
                          <a:pt x="0" y="7810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1" name="Freeform: Shape 2470">
                    <a:extLst>
                      <a:ext uri="{FF2B5EF4-FFF2-40B4-BE49-F238E27FC236}">
                        <a16:creationId xmlns:a16="http://schemas.microsoft.com/office/drawing/2014/main" xmlns="" id="{6195B88C-D15B-4CA8-8997-28901C8131EC}"/>
                      </a:ext>
                    </a:extLst>
                  </p:cNvPr>
                  <p:cNvSpPr/>
                  <p:nvPr/>
                </p:nvSpPr>
                <p:spPr>
                  <a:xfrm>
                    <a:off x="8085157" y="4562951"/>
                    <a:ext cx="114300" cy="79188"/>
                  </a:xfrm>
                  <a:custGeom>
                    <a:avLst/>
                    <a:gdLst>
                      <a:gd name="connsiteX0" fmla="*/ 114300 w 114300"/>
                      <a:gd name="connsiteY0" fmla="*/ 46672 h 79188"/>
                      <a:gd name="connsiteX1" fmla="*/ 32385 w 114300"/>
                      <a:gd name="connsiteY1" fmla="*/ 0 h 79188"/>
                      <a:gd name="connsiteX2" fmla="*/ 0 w 114300"/>
                      <a:gd name="connsiteY2" fmla="*/ 10478 h 79188"/>
                      <a:gd name="connsiteX3" fmla="*/ 9525 w 114300"/>
                      <a:gd name="connsiteY3" fmla="*/ 21907 h 79188"/>
                      <a:gd name="connsiteX4" fmla="*/ 104775 w 114300"/>
                      <a:gd name="connsiteY4" fmla="*/ 77153 h 79188"/>
                      <a:gd name="connsiteX5" fmla="*/ 114300 w 114300"/>
                      <a:gd name="connsiteY5" fmla="*/ 76200 h 79188"/>
                      <a:gd name="connsiteX6" fmla="*/ 114300 w 114300"/>
                      <a:gd name="connsiteY6" fmla="*/ 46672 h 79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300" h="79188">
                        <a:moveTo>
                          <a:pt x="114300" y="46672"/>
                        </a:moveTo>
                        <a:lnTo>
                          <a:pt x="32385" y="0"/>
                        </a:lnTo>
                        <a:cubicBezTo>
                          <a:pt x="32385" y="0"/>
                          <a:pt x="7620" y="20003"/>
                          <a:pt x="0" y="10478"/>
                        </a:cubicBezTo>
                        <a:cubicBezTo>
                          <a:pt x="0" y="15240"/>
                          <a:pt x="4763" y="19050"/>
                          <a:pt x="9525" y="21907"/>
                        </a:cubicBezTo>
                        <a:lnTo>
                          <a:pt x="104775" y="77153"/>
                        </a:lnTo>
                        <a:cubicBezTo>
                          <a:pt x="108585" y="79057"/>
                          <a:pt x="114300" y="80963"/>
                          <a:pt x="114300" y="76200"/>
                        </a:cubicBezTo>
                        <a:lnTo>
                          <a:pt x="114300" y="4667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2" name="Freeform: Shape 2471">
                    <a:extLst>
                      <a:ext uri="{FF2B5EF4-FFF2-40B4-BE49-F238E27FC236}">
                        <a16:creationId xmlns:a16="http://schemas.microsoft.com/office/drawing/2014/main" xmlns="" id="{E7078636-5C3C-48DA-BA8F-8B42F4ED05F2}"/>
                      </a:ext>
                    </a:extLst>
                  </p:cNvPr>
                  <p:cNvSpPr/>
                  <p:nvPr/>
                </p:nvSpPr>
                <p:spPr>
                  <a:xfrm>
                    <a:off x="8118494" y="4484845"/>
                    <a:ext cx="216217" cy="124777"/>
                  </a:xfrm>
                  <a:custGeom>
                    <a:avLst/>
                    <a:gdLst>
                      <a:gd name="connsiteX0" fmla="*/ 80963 w 216217"/>
                      <a:gd name="connsiteY0" fmla="*/ 124778 h 124777"/>
                      <a:gd name="connsiteX1" fmla="*/ 0 w 216217"/>
                      <a:gd name="connsiteY1" fmla="*/ 78105 h 124777"/>
                      <a:gd name="connsiteX2" fmla="*/ 135255 w 216217"/>
                      <a:gd name="connsiteY2" fmla="*/ 0 h 124777"/>
                      <a:gd name="connsiteX3" fmla="*/ 216217 w 216217"/>
                      <a:gd name="connsiteY3" fmla="*/ 46673 h 124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7" h="124777">
                        <a:moveTo>
                          <a:pt x="80963" y="124778"/>
                        </a:moveTo>
                        <a:lnTo>
                          <a:pt x="0" y="78105"/>
                        </a:lnTo>
                        <a:lnTo>
                          <a:pt x="135255" y="0"/>
                        </a:lnTo>
                        <a:lnTo>
                          <a:pt x="216217" y="46673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0" name="Graphic 7">
                  <a:extLst>
                    <a:ext uri="{FF2B5EF4-FFF2-40B4-BE49-F238E27FC236}">
                      <a16:creationId xmlns:a16="http://schemas.microsoft.com/office/drawing/2014/main" xmlns="" id="{E8F25C51-5FB2-4C53-A1EB-65BA2BC12327}"/>
                    </a:ext>
                  </a:extLst>
                </p:cNvPr>
                <p:cNvGrpSpPr/>
                <p:nvPr/>
              </p:nvGrpSpPr>
              <p:grpSpPr>
                <a:xfrm>
                  <a:off x="8138496" y="4480083"/>
                  <a:ext cx="177164" cy="118110"/>
                  <a:chOff x="8138496" y="4480083"/>
                  <a:chExt cx="177164" cy="118110"/>
                </a:xfrm>
              </p:grpSpPr>
              <p:sp>
                <p:nvSpPr>
                  <p:cNvPr id="2464" name="Freeform: Shape 2463">
                    <a:extLst>
                      <a:ext uri="{FF2B5EF4-FFF2-40B4-BE49-F238E27FC236}">
                        <a16:creationId xmlns:a16="http://schemas.microsoft.com/office/drawing/2014/main" xmlns="" id="{BA8FBB2A-371D-4C3C-9B46-40C8310F754E}"/>
                      </a:ext>
                    </a:extLst>
                  </p:cNvPr>
                  <p:cNvSpPr/>
                  <p:nvPr/>
                </p:nvSpPr>
                <p:spPr>
                  <a:xfrm>
                    <a:off x="8138496" y="4480083"/>
                    <a:ext cx="177164" cy="101917"/>
                  </a:xfrm>
                  <a:custGeom>
                    <a:avLst/>
                    <a:gdLst>
                      <a:gd name="connsiteX0" fmla="*/ 59055 w 177164"/>
                      <a:gd name="connsiteY0" fmla="*/ 101918 h 101917"/>
                      <a:gd name="connsiteX1" fmla="*/ 0 w 177164"/>
                      <a:gd name="connsiteY1" fmla="*/ 67628 h 101917"/>
                      <a:gd name="connsiteX2" fmla="*/ 118110 w 177164"/>
                      <a:gd name="connsiteY2" fmla="*/ 0 h 101917"/>
                      <a:gd name="connsiteX3" fmla="*/ 177165 w 177164"/>
                      <a:gd name="connsiteY3" fmla="*/ 34290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164" h="101917">
                        <a:moveTo>
                          <a:pt x="59055" y="101918"/>
                        </a:moveTo>
                        <a:lnTo>
                          <a:pt x="0" y="67628"/>
                        </a:lnTo>
                        <a:lnTo>
                          <a:pt x="118110" y="0"/>
                        </a:lnTo>
                        <a:lnTo>
                          <a:pt x="177165" y="34290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5" name="Freeform: Shape 2464">
                    <a:extLst>
                      <a:ext uri="{FF2B5EF4-FFF2-40B4-BE49-F238E27FC236}">
                        <a16:creationId xmlns:a16="http://schemas.microsoft.com/office/drawing/2014/main" xmlns="" id="{D30066B2-055A-4813-9300-D4E94F665429}"/>
                      </a:ext>
                    </a:extLst>
                  </p:cNvPr>
                  <p:cNvSpPr/>
                  <p:nvPr/>
                </p:nvSpPr>
                <p:spPr>
                  <a:xfrm>
                    <a:off x="8138496" y="4547710"/>
                    <a:ext cx="59055" cy="50482"/>
                  </a:xfrm>
                  <a:custGeom>
                    <a:avLst/>
                    <a:gdLst>
                      <a:gd name="connsiteX0" fmla="*/ 59055 w 59055"/>
                      <a:gd name="connsiteY0" fmla="*/ 50483 h 50482"/>
                      <a:gd name="connsiteX1" fmla="*/ 0 w 59055"/>
                      <a:gd name="connsiteY1" fmla="*/ 15240 h 50482"/>
                      <a:gd name="connsiteX2" fmla="*/ 0 w 59055"/>
                      <a:gd name="connsiteY2" fmla="*/ 0 h 50482"/>
                      <a:gd name="connsiteX3" fmla="*/ 59055 w 59055"/>
                      <a:gd name="connsiteY3" fmla="*/ 34290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055" h="50482">
                        <a:moveTo>
                          <a:pt x="59055" y="50483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59055" y="3429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6" name="Freeform: Shape 2465">
                    <a:extLst>
                      <a:ext uri="{FF2B5EF4-FFF2-40B4-BE49-F238E27FC236}">
                        <a16:creationId xmlns:a16="http://schemas.microsoft.com/office/drawing/2014/main" xmlns="" id="{1F83B89F-D5EC-4180-B909-255FAAD248B2}"/>
                      </a:ext>
                    </a:extLst>
                  </p:cNvPr>
                  <p:cNvSpPr/>
                  <p:nvPr/>
                </p:nvSpPr>
                <p:spPr>
                  <a:xfrm>
                    <a:off x="8197552" y="4514373"/>
                    <a:ext cx="118109" cy="83820"/>
                  </a:xfrm>
                  <a:custGeom>
                    <a:avLst/>
                    <a:gdLst>
                      <a:gd name="connsiteX0" fmla="*/ 0 w 118109"/>
                      <a:gd name="connsiteY0" fmla="*/ 83820 h 83820"/>
                      <a:gd name="connsiteX1" fmla="*/ 118110 w 118109"/>
                      <a:gd name="connsiteY1" fmla="*/ 15240 h 83820"/>
                      <a:gd name="connsiteX2" fmla="*/ 118110 w 118109"/>
                      <a:gd name="connsiteY2" fmla="*/ 0 h 83820"/>
                      <a:gd name="connsiteX3" fmla="*/ 0 w 118109"/>
                      <a:gd name="connsiteY3" fmla="*/ 67628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83820">
                        <a:moveTo>
                          <a:pt x="0" y="83820"/>
                        </a:moveTo>
                        <a:lnTo>
                          <a:pt x="118110" y="15240"/>
                        </a:lnTo>
                        <a:lnTo>
                          <a:pt x="118110" y="0"/>
                        </a:lnTo>
                        <a:lnTo>
                          <a:pt x="0" y="6762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1" name="Graphic 7">
                  <a:extLst>
                    <a:ext uri="{FF2B5EF4-FFF2-40B4-BE49-F238E27FC236}">
                      <a16:creationId xmlns:a16="http://schemas.microsoft.com/office/drawing/2014/main" xmlns="" id="{2736BAD1-DEEE-4C61-BEF9-FD172559426D}"/>
                    </a:ext>
                  </a:extLst>
                </p:cNvPr>
                <p:cNvGrpSpPr/>
                <p:nvPr/>
              </p:nvGrpSpPr>
              <p:grpSpPr>
                <a:xfrm>
                  <a:off x="8123257" y="4461033"/>
                  <a:ext cx="210502" cy="123586"/>
                  <a:chOff x="8123257" y="4461033"/>
                  <a:chExt cx="210502" cy="123586"/>
                </a:xfrm>
              </p:grpSpPr>
              <p:sp>
                <p:nvSpPr>
                  <p:cNvPr id="2458" name="Freeform: Shape 2457">
                    <a:extLst>
                      <a:ext uri="{FF2B5EF4-FFF2-40B4-BE49-F238E27FC236}">
                        <a16:creationId xmlns:a16="http://schemas.microsoft.com/office/drawing/2014/main" xmlns="" id="{D0D020F2-3D7E-4718-B31C-A91D06579C9A}"/>
                      </a:ext>
                    </a:extLst>
                  </p:cNvPr>
                  <p:cNvSpPr/>
                  <p:nvPr/>
                </p:nvSpPr>
                <p:spPr>
                  <a:xfrm>
                    <a:off x="8252796" y="4461033"/>
                    <a:ext cx="80962" cy="51435"/>
                  </a:xfrm>
                  <a:custGeom>
                    <a:avLst/>
                    <a:gdLst>
                      <a:gd name="connsiteX0" fmla="*/ 80963 w 80962"/>
                      <a:gd name="connsiteY0" fmla="*/ 42863 h 51435"/>
                      <a:gd name="connsiteX1" fmla="*/ 6668 w 80962"/>
                      <a:gd name="connsiteY1" fmla="*/ 0 h 51435"/>
                      <a:gd name="connsiteX2" fmla="*/ 0 w 80962"/>
                      <a:gd name="connsiteY2" fmla="*/ 11430 h 51435"/>
                      <a:gd name="connsiteX3" fmla="*/ 56198 w 80962"/>
                      <a:gd name="connsiteY3" fmla="*/ 51435 h 51435"/>
                      <a:gd name="connsiteX4" fmla="*/ 78105 w 80962"/>
                      <a:gd name="connsiteY4" fmla="*/ 46673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962" h="51435">
                        <a:moveTo>
                          <a:pt x="80963" y="42863"/>
                        </a:moveTo>
                        <a:lnTo>
                          <a:pt x="6668" y="0"/>
                        </a:lnTo>
                        <a:lnTo>
                          <a:pt x="0" y="11430"/>
                        </a:lnTo>
                        <a:lnTo>
                          <a:pt x="56198" y="51435"/>
                        </a:lnTo>
                        <a:lnTo>
                          <a:pt x="78105" y="46673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9" name="Freeform: Shape 2458">
                    <a:extLst>
                      <a:ext uri="{FF2B5EF4-FFF2-40B4-BE49-F238E27FC236}">
                        <a16:creationId xmlns:a16="http://schemas.microsoft.com/office/drawing/2014/main" xmlns="" id="{71BD74C7-44B3-45B6-96DD-2A81E01A952E}"/>
                      </a:ext>
                    </a:extLst>
                  </p:cNvPr>
                  <p:cNvSpPr/>
                  <p:nvPr/>
                </p:nvSpPr>
                <p:spPr>
                  <a:xfrm>
                    <a:off x="8124209" y="4461033"/>
                    <a:ext cx="135255" cy="88582"/>
                  </a:xfrm>
                  <a:custGeom>
                    <a:avLst/>
                    <a:gdLst>
                      <a:gd name="connsiteX0" fmla="*/ 135255 w 135255"/>
                      <a:gd name="connsiteY0" fmla="*/ 0 h 88582"/>
                      <a:gd name="connsiteX1" fmla="*/ 0 w 135255"/>
                      <a:gd name="connsiteY1" fmla="*/ 78105 h 88582"/>
                      <a:gd name="connsiteX2" fmla="*/ 952 w 135255"/>
                      <a:gd name="connsiteY2" fmla="*/ 81915 h 88582"/>
                      <a:gd name="connsiteX3" fmla="*/ 10477 w 135255"/>
                      <a:gd name="connsiteY3" fmla="*/ 86678 h 88582"/>
                      <a:gd name="connsiteX4" fmla="*/ 15240 w 135255"/>
                      <a:gd name="connsiteY4" fmla="*/ 88583 h 88582"/>
                      <a:gd name="connsiteX5" fmla="*/ 135255 w 135255"/>
                      <a:gd name="connsiteY5" fmla="*/ 18098 h 88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255" h="88582">
                        <a:moveTo>
                          <a:pt x="135255" y="0"/>
                        </a:moveTo>
                        <a:lnTo>
                          <a:pt x="0" y="78105"/>
                        </a:lnTo>
                        <a:lnTo>
                          <a:pt x="952" y="81915"/>
                        </a:lnTo>
                        <a:lnTo>
                          <a:pt x="10477" y="86678"/>
                        </a:lnTo>
                        <a:lnTo>
                          <a:pt x="15240" y="88583"/>
                        </a:lnTo>
                        <a:lnTo>
                          <a:pt x="135255" y="1809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0" name="Freeform: Shape 2459">
                    <a:extLst>
                      <a:ext uri="{FF2B5EF4-FFF2-40B4-BE49-F238E27FC236}">
                        <a16:creationId xmlns:a16="http://schemas.microsoft.com/office/drawing/2014/main" xmlns="" id="{633DD6C3-9F22-4662-A177-A795BA6DA12A}"/>
                      </a:ext>
                    </a:extLst>
                  </p:cNvPr>
                  <p:cNvSpPr/>
                  <p:nvPr/>
                </p:nvSpPr>
                <p:spPr>
                  <a:xfrm>
                    <a:off x="8195647" y="4579143"/>
                    <a:ext cx="4762" cy="4762"/>
                  </a:xfrm>
                  <a:custGeom>
                    <a:avLst/>
                    <a:gdLst>
                      <a:gd name="connsiteX0" fmla="*/ 0 w 4762"/>
                      <a:gd name="connsiteY0" fmla="*/ 0 h 4762"/>
                      <a:gd name="connsiteX1" fmla="*/ 4762 w 4762"/>
                      <a:gd name="connsiteY1" fmla="*/ 0 h 4762"/>
                      <a:gd name="connsiteX2" fmla="*/ 4762 w 4762"/>
                      <a:gd name="connsiteY2" fmla="*/ 4763 h 4762"/>
                      <a:gd name="connsiteX3" fmla="*/ 0 w 4762"/>
                      <a:gd name="connsiteY3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4762">
                        <a:moveTo>
                          <a:pt x="0" y="0"/>
                        </a:moveTo>
                        <a:lnTo>
                          <a:pt x="4762" y="0"/>
                        </a:lnTo>
                        <a:lnTo>
                          <a:pt x="4762" y="4763"/>
                        </a:lnTo>
                        <a:lnTo>
                          <a:pt x="0" y="4763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1" name="Freeform: Shape 2460">
                    <a:extLst>
                      <a:ext uri="{FF2B5EF4-FFF2-40B4-BE49-F238E27FC236}">
                        <a16:creationId xmlns:a16="http://schemas.microsoft.com/office/drawing/2014/main" xmlns="" id="{BF260566-2937-434C-98B4-C4D37913B6CB}"/>
                      </a:ext>
                    </a:extLst>
                  </p:cNvPr>
                  <p:cNvSpPr/>
                  <p:nvPr/>
                </p:nvSpPr>
                <p:spPr>
                  <a:xfrm>
                    <a:off x="8197552" y="4495323"/>
                    <a:ext cx="136207" cy="89296"/>
                  </a:xfrm>
                  <a:custGeom>
                    <a:avLst/>
                    <a:gdLst>
                      <a:gd name="connsiteX0" fmla="*/ 0 w 136207"/>
                      <a:gd name="connsiteY0" fmla="*/ 62865 h 89296"/>
                      <a:gd name="connsiteX1" fmla="*/ 109538 w 136207"/>
                      <a:gd name="connsiteY1" fmla="*/ 0 h 89296"/>
                      <a:gd name="connsiteX2" fmla="*/ 136208 w 136207"/>
                      <a:gd name="connsiteY2" fmla="*/ 8572 h 89296"/>
                      <a:gd name="connsiteX3" fmla="*/ 128588 w 136207"/>
                      <a:gd name="connsiteY3" fmla="*/ 18097 h 89296"/>
                      <a:gd name="connsiteX4" fmla="*/ 7620 w 136207"/>
                      <a:gd name="connsiteY4" fmla="*/ 87630 h 89296"/>
                      <a:gd name="connsiteX5" fmla="*/ 0 w 136207"/>
                      <a:gd name="connsiteY5" fmla="*/ 86678 h 89296"/>
                      <a:gd name="connsiteX6" fmla="*/ 0 w 136207"/>
                      <a:gd name="connsiteY6" fmla="*/ 62865 h 89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207" h="89296">
                        <a:moveTo>
                          <a:pt x="0" y="62865"/>
                        </a:moveTo>
                        <a:lnTo>
                          <a:pt x="109538" y="0"/>
                        </a:lnTo>
                        <a:cubicBezTo>
                          <a:pt x="109538" y="0"/>
                          <a:pt x="129540" y="16193"/>
                          <a:pt x="136208" y="8572"/>
                        </a:cubicBezTo>
                        <a:cubicBezTo>
                          <a:pt x="136208" y="12383"/>
                          <a:pt x="132397" y="16193"/>
                          <a:pt x="128588" y="18097"/>
                        </a:cubicBezTo>
                        <a:lnTo>
                          <a:pt x="7620" y="87630"/>
                        </a:lnTo>
                        <a:cubicBezTo>
                          <a:pt x="4763" y="89535"/>
                          <a:pt x="0" y="90488"/>
                          <a:pt x="0" y="86678"/>
                        </a:cubicBez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2" name="Freeform: Shape 2461">
                    <a:extLst>
                      <a:ext uri="{FF2B5EF4-FFF2-40B4-BE49-F238E27FC236}">
                        <a16:creationId xmlns:a16="http://schemas.microsoft.com/office/drawing/2014/main" xmlns="" id="{68ACA433-46FD-40EF-9777-6C5E7C4D8582}"/>
                      </a:ext>
                    </a:extLst>
                  </p:cNvPr>
                  <p:cNvSpPr/>
                  <p:nvPr/>
                </p:nvSpPr>
                <p:spPr>
                  <a:xfrm>
                    <a:off x="8123257" y="4530566"/>
                    <a:ext cx="74295" cy="54054"/>
                  </a:xfrm>
                  <a:custGeom>
                    <a:avLst/>
                    <a:gdLst>
                      <a:gd name="connsiteX0" fmla="*/ 74295 w 74295"/>
                      <a:gd name="connsiteY0" fmla="*/ 27622 h 54054"/>
                      <a:gd name="connsiteX1" fmla="*/ 26670 w 74295"/>
                      <a:gd name="connsiteY1" fmla="*/ 0 h 54054"/>
                      <a:gd name="connsiteX2" fmla="*/ 0 w 74295"/>
                      <a:gd name="connsiteY2" fmla="*/ 8572 h 54054"/>
                      <a:gd name="connsiteX3" fmla="*/ 7620 w 74295"/>
                      <a:gd name="connsiteY3" fmla="*/ 18097 h 54054"/>
                      <a:gd name="connsiteX4" fmla="*/ 66675 w 74295"/>
                      <a:gd name="connsiteY4" fmla="*/ 52388 h 54054"/>
                      <a:gd name="connsiteX5" fmla="*/ 74295 w 74295"/>
                      <a:gd name="connsiteY5" fmla="*/ 51435 h 54054"/>
                      <a:gd name="connsiteX6" fmla="*/ 74295 w 74295"/>
                      <a:gd name="connsiteY6" fmla="*/ 27622 h 54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295" h="54054">
                        <a:moveTo>
                          <a:pt x="74295" y="27622"/>
                        </a:moveTo>
                        <a:lnTo>
                          <a:pt x="26670" y="0"/>
                        </a:lnTo>
                        <a:cubicBezTo>
                          <a:pt x="26670" y="0"/>
                          <a:pt x="6667" y="16192"/>
                          <a:pt x="0" y="8572"/>
                        </a:cubicBezTo>
                        <a:cubicBezTo>
                          <a:pt x="0" y="12382"/>
                          <a:pt x="3810" y="16192"/>
                          <a:pt x="7620" y="18097"/>
                        </a:cubicBezTo>
                        <a:lnTo>
                          <a:pt x="66675" y="52388"/>
                        </a:lnTo>
                        <a:cubicBezTo>
                          <a:pt x="69533" y="54292"/>
                          <a:pt x="74295" y="55245"/>
                          <a:pt x="74295" y="51435"/>
                        </a:cubicBezTo>
                        <a:lnTo>
                          <a:pt x="74295" y="2762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3" name="Freeform: Shape 2462">
                    <a:extLst>
                      <a:ext uri="{FF2B5EF4-FFF2-40B4-BE49-F238E27FC236}">
                        <a16:creationId xmlns:a16="http://schemas.microsoft.com/office/drawing/2014/main" xmlns="" id="{DCB2A178-7BC3-4261-89E4-57BA11198DD1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7701"/>
                    <a:ext cx="157162" cy="90487"/>
                  </a:xfrm>
                  <a:custGeom>
                    <a:avLst/>
                    <a:gdLst>
                      <a:gd name="connsiteX0" fmla="*/ 47625 w 157162"/>
                      <a:gd name="connsiteY0" fmla="*/ 90488 h 90487"/>
                      <a:gd name="connsiteX1" fmla="*/ 0 w 157162"/>
                      <a:gd name="connsiteY1" fmla="*/ 62865 h 90487"/>
                      <a:gd name="connsiteX2" fmla="*/ 109538 w 157162"/>
                      <a:gd name="connsiteY2" fmla="*/ 0 h 90487"/>
                      <a:gd name="connsiteX3" fmla="*/ 157163 w 157162"/>
                      <a:gd name="connsiteY3" fmla="*/ 27622 h 9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162" h="90487">
                        <a:moveTo>
                          <a:pt x="47625" y="90488"/>
                        </a:moveTo>
                        <a:lnTo>
                          <a:pt x="0" y="62865"/>
                        </a:lnTo>
                        <a:lnTo>
                          <a:pt x="109538" y="0"/>
                        </a:lnTo>
                        <a:lnTo>
                          <a:pt x="157163" y="2762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2" name="Graphic 7">
                  <a:extLst>
                    <a:ext uri="{FF2B5EF4-FFF2-40B4-BE49-F238E27FC236}">
                      <a16:creationId xmlns:a16="http://schemas.microsoft.com/office/drawing/2014/main" xmlns="" id="{1BDE3BFF-5571-406D-873B-6F75FE1DB0D6}"/>
                    </a:ext>
                  </a:extLst>
                </p:cNvPr>
                <p:cNvGrpSpPr/>
                <p:nvPr/>
              </p:nvGrpSpPr>
              <p:grpSpPr>
                <a:xfrm>
                  <a:off x="8149927" y="4460081"/>
                  <a:ext cx="157162" cy="98107"/>
                  <a:chOff x="8149927" y="4460081"/>
                  <a:chExt cx="157162" cy="98107"/>
                </a:xfrm>
              </p:grpSpPr>
              <p:sp>
                <p:nvSpPr>
                  <p:cNvPr id="2453" name="Freeform: Shape 2452">
                    <a:extLst>
                      <a:ext uri="{FF2B5EF4-FFF2-40B4-BE49-F238E27FC236}">
                        <a16:creationId xmlns:a16="http://schemas.microsoft.com/office/drawing/2014/main" xmlns="" id="{F0447D76-5227-4018-AB0E-D6F1947E262F}"/>
                      </a:ext>
                    </a:extLst>
                  </p:cNvPr>
                  <p:cNvSpPr/>
                  <p:nvPr/>
                </p:nvSpPr>
                <p:spPr>
                  <a:xfrm>
                    <a:off x="8152784" y="4525803"/>
                    <a:ext cx="39052" cy="27622"/>
                  </a:xfrm>
                  <a:custGeom>
                    <a:avLst/>
                    <a:gdLst>
                      <a:gd name="connsiteX0" fmla="*/ 0 w 39052"/>
                      <a:gd name="connsiteY0" fmla="*/ 5715 h 27622"/>
                      <a:gd name="connsiteX1" fmla="*/ 39052 w 39052"/>
                      <a:gd name="connsiteY1" fmla="*/ 27622 h 27622"/>
                      <a:gd name="connsiteX2" fmla="*/ 20002 w 39052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52" h="27622">
                        <a:moveTo>
                          <a:pt x="0" y="5715"/>
                        </a:moveTo>
                        <a:lnTo>
                          <a:pt x="39052" y="27622"/>
                        </a:lnTo>
                        <a:lnTo>
                          <a:pt x="2000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4" name="Freeform: Shape 2453">
                    <a:extLst>
                      <a:ext uri="{FF2B5EF4-FFF2-40B4-BE49-F238E27FC236}">
                        <a16:creationId xmlns:a16="http://schemas.microsoft.com/office/drawing/2014/main" xmlns="" id="{396192E2-60A7-43A2-87D0-9890B6CD1297}"/>
                      </a:ext>
                    </a:extLst>
                  </p:cNvPr>
                  <p:cNvSpPr/>
                  <p:nvPr/>
                </p:nvSpPr>
                <p:spPr>
                  <a:xfrm>
                    <a:off x="8168977" y="4532097"/>
                    <a:ext cx="5714" cy="8367"/>
                  </a:xfrm>
                  <a:custGeom>
                    <a:avLst/>
                    <a:gdLst>
                      <a:gd name="connsiteX0" fmla="*/ 0 w 5714"/>
                      <a:gd name="connsiteY0" fmla="*/ 2279 h 8367"/>
                      <a:gd name="connsiteX1" fmla="*/ 2857 w 5714"/>
                      <a:gd name="connsiteY1" fmla="*/ 7994 h 8367"/>
                      <a:gd name="connsiteX2" fmla="*/ 5715 w 5714"/>
                      <a:gd name="connsiteY2" fmla="*/ 6089 h 8367"/>
                      <a:gd name="connsiteX3" fmla="*/ 2857 w 5714"/>
                      <a:gd name="connsiteY3" fmla="*/ 374 h 8367"/>
                      <a:gd name="connsiteX4" fmla="*/ 0 w 5714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4" h="8367">
                        <a:moveTo>
                          <a:pt x="0" y="2279"/>
                        </a:moveTo>
                        <a:cubicBezTo>
                          <a:pt x="0" y="4184"/>
                          <a:pt x="1905" y="7041"/>
                          <a:pt x="2857" y="7994"/>
                        </a:cubicBezTo>
                        <a:cubicBezTo>
                          <a:pt x="4763" y="8946"/>
                          <a:pt x="5715" y="7994"/>
                          <a:pt x="5715" y="6089"/>
                        </a:cubicBezTo>
                        <a:cubicBezTo>
                          <a:pt x="5715" y="4184"/>
                          <a:pt x="3810" y="1326"/>
                          <a:pt x="2857" y="374"/>
                        </a:cubicBezTo>
                        <a:cubicBezTo>
                          <a:pt x="1905" y="-579"/>
                          <a:pt x="0" y="374"/>
                          <a:pt x="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5" name="Freeform: Shape 2454">
                    <a:extLst>
                      <a:ext uri="{FF2B5EF4-FFF2-40B4-BE49-F238E27FC236}">
                        <a16:creationId xmlns:a16="http://schemas.microsoft.com/office/drawing/2014/main" xmlns="" id="{F38EB39C-8A12-49D6-988A-44381C7AA29D}"/>
                      </a:ext>
                    </a:extLst>
                  </p:cNvPr>
                  <p:cNvSpPr/>
                  <p:nvPr/>
                </p:nvSpPr>
                <p:spPr>
                  <a:xfrm>
                    <a:off x="8149927" y="4522945"/>
                    <a:ext cx="47625" cy="35242"/>
                  </a:xfrm>
                  <a:custGeom>
                    <a:avLst/>
                    <a:gdLst>
                      <a:gd name="connsiteX0" fmla="*/ 22860 w 47625"/>
                      <a:gd name="connsiteY0" fmla="*/ 4763 h 35242"/>
                      <a:gd name="connsiteX1" fmla="*/ 3810 w 47625"/>
                      <a:gd name="connsiteY1" fmla="*/ 9525 h 35242"/>
                      <a:gd name="connsiteX2" fmla="*/ 0 w 47625"/>
                      <a:gd name="connsiteY2" fmla="*/ 7620 h 35242"/>
                      <a:gd name="connsiteX3" fmla="*/ 23813 w 47625"/>
                      <a:gd name="connsiteY3" fmla="*/ 0 h 35242"/>
                      <a:gd name="connsiteX4" fmla="*/ 47625 w 47625"/>
                      <a:gd name="connsiteY4" fmla="*/ 35243 h 35242"/>
                      <a:gd name="connsiteX5" fmla="*/ 41910 w 47625"/>
                      <a:gd name="connsiteY5" fmla="*/ 31433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625" h="35242">
                        <a:moveTo>
                          <a:pt x="22860" y="4763"/>
                        </a:moveTo>
                        <a:lnTo>
                          <a:pt x="3810" y="9525"/>
                        </a:lnTo>
                        <a:lnTo>
                          <a:pt x="0" y="7620"/>
                        </a:lnTo>
                        <a:lnTo>
                          <a:pt x="23813" y="0"/>
                        </a:lnTo>
                        <a:lnTo>
                          <a:pt x="47625" y="35243"/>
                        </a:lnTo>
                        <a:lnTo>
                          <a:pt x="41910" y="31433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6" name="Freeform: Shape 2455">
                    <a:extLst>
                      <a:ext uri="{FF2B5EF4-FFF2-40B4-BE49-F238E27FC236}">
                        <a16:creationId xmlns:a16="http://schemas.microsoft.com/office/drawing/2014/main" xmlns="" id="{0305EE7F-4A06-4FED-AA45-23D8A96008FB}"/>
                      </a:ext>
                    </a:extLst>
                  </p:cNvPr>
                  <p:cNvSpPr/>
                  <p:nvPr/>
                </p:nvSpPr>
                <p:spPr>
                  <a:xfrm>
                    <a:off x="8173739" y="4460081"/>
                    <a:ext cx="133350" cy="98107"/>
                  </a:xfrm>
                  <a:custGeom>
                    <a:avLst/>
                    <a:gdLst>
                      <a:gd name="connsiteX0" fmla="*/ 0 w 133350"/>
                      <a:gd name="connsiteY0" fmla="*/ 62865 h 98107"/>
                      <a:gd name="connsiteX1" fmla="*/ 23813 w 133350"/>
                      <a:gd name="connsiteY1" fmla="*/ 98107 h 98107"/>
                      <a:gd name="connsiteX2" fmla="*/ 133350 w 133350"/>
                      <a:gd name="connsiteY2" fmla="*/ 35242 h 98107"/>
                      <a:gd name="connsiteX3" fmla="*/ 109538 w 133350"/>
                      <a:gd name="connsiteY3" fmla="*/ 0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98107">
                        <a:moveTo>
                          <a:pt x="0" y="62865"/>
                        </a:moveTo>
                        <a:lnTo>
                          <a:pt x="23813" y="98107"/>
                        </a:lnTo>
                        <a:lnTo>
                          <a:pt x="133350" y="35242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7" name="Freeform: Shape 2456">
                    <a:extLst>
                      <a:ext uri="{FF2B5EF4-FFF2-40B4-BE49-F238E27FC236}">
                        <a16:creationId xmlns:a16="http://schemas.microsoft.com/office/drawing/2014/main" xmlns="" id="{B245870A-2D34-47CC-B798-B6DEF698D52E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0081"/>
                    <a:ext cx="133350" cy="70484"/>
                  </a:xfrm>
                  <a:custGeom>
                    <a:avLst/>
                    <a:gdLst>
                      <a:gd name="connsiteX0" fmla="*/ 23813 w 133350"/>
                      <a:gd name="connsiteY0" fmla="*/ 62865 h 70484"/>
                      <a:gd name="connsiteX1" fmla="*/ 0 w 133350"/>
                      <a:gd name="connsiteY1" fmla="*/ 70485 h 70484"/>
                      <a:gd name="connsiteX2" fmla="*/ 109538 w 133350"/>
                      <a:gd name="connsiteY2" fmla="*/ 7620 h 70484"/>
                      <a:gd name="connsiteX3" fmla="*/ 133350 w 133350"/>
                      <a:gd name="connsiteY3" fmla="*/ 0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70484">
                        <a:moveTo>
                          <a:pt x="23813" y="62865"/>
                        </a:moveTo>
                        <a:lnTo>
                          <a:pt x="0" y="70485"/>
                        </a:lnTo>
                        <a:lnTo>
                          <a:pt x="109538" y="7620"/>
                        </a:lnTo>
                        <a:lnTo>
                          <a:pt x="133350" y="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3" name="Graphic 7">
                  <a:extLst>
                    <a:ext uri="{FF2B5EF4-FFF2-40B4-BE49-F238E27FC236}">
                      <a16:creationId xmlns:a16="http://schemas.microsoft.com/office/drawing/2014/main" xmlns="" id="{4451A626-33EF-4023-A865-39EA20325873}"/>
                    </a:ext>
                  </a:extLst>
                </p:cNvPr>
                <p:cNvGrpSpPr/>
                <p:nvPr/>
              </p:nvGrpSpPr>
              <p:grpSpPr>
                <a:xfrm>
                  <a:off x="8308994" y="4569618"/>
                  <a:ext cx="27622" cy="67627"/>
                  <a:chOff x="8308994" y="4569618"/>
                  <a:chExt cx="27622" cy="67627"/>
                </a:xfrm>
              </p:grpSpPr>
              <p:sp>
                <p:nvSpPr>
                  <p:cNvPr id="2450" name="Freeform: Shape 2449">
                    <a:extLst>
                      <a:ext uri="{FF2B5EF4-FFF2-40B4-BE49-F238E27FC236}">
                        <a16:creationId xmlns:a16="http://schemas.microsoft.com/office/drawing/2014/main" xmlns="" id="{8A712EF9-9286-4512-A682-8AD5D3EC9531}"/>
                      </a:ext>
                    </a:extLst>
                  </p:cNvPr>
                  <p:cNvSpPr/>
                  <p:nvPr/>
                </p:nvSpPr>
                <p:spPr>
                  <a:xfrm>
                    <a:off x="8308994" y="4569618"/>
                    <a:ext cx="27622" cy="67627"/>
                  </a:xfrm>
                  <a:custGeom>
                    <a:avLst/>
                    <a:gdLst>
                      <a:gd name="connsiteX0" fmla="*/ 0 w 27622"/>
                      <a:gd name="connsiteY0" fmla="*/ 67627 h 67627"/>
                      <a:gd name="connsiteX1" fmla="*/ 27622 w 27622"/>
                      <a:gd name="connsiteY1" fmla="*/ 51435 h 67627"/>
                      <a:gd name="connsiteX2" fmla="*/ 27622 w 27622"/>
                      <a:gd name="connsiteY2" fmla="*/ 0 h 67627"/>
                      <a:gd name="connsiteX3" fmla="*/ 0 w 27622"/>
                      <a:gd name="connsiteY3" fmla="*/ 16192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22" h="67627">
                        <a:moveTo>
                          <a:pt x="0" y="67627"/>
                        </a:moveTo>
                        <a:lnTo>
                          <a:pt x="27622" y="51435"/>
                        </a:lnTo>
                        <a:lnTo>
                          <a:pt x="27622" y="0"/>
                        </a:lnTo>
                        <a:lnTo>
                          <a:pt x="0" y="16192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1" name="Freeform: Shape 2450">
                    <a:extLst>
                      <a:ext uri="{FF2B5EF4-FFF2-40B4-BE49-F238E27FC236}">
                        <a16:creationId xmlns:a16="http://schemas.microsoft.com/office/drawing/2014/main" xmlns="" id="{483A2EA4-99F4-459F-ACE8-DB6E69F421AA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485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8 h 50482"/>
                      <a:gd name="connsiteX5" fmla="*/ 19050 w 20954"/>
                      <a:gd name="connsiteY5" fmla="*/ 953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8"/>
                        </a:lnTo>
                        <a:lnTo>
                          <a:pt x="19050" y="95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2" name="Freeform: Shape 2451">
                    <a:extLst>
                      <a:ext uri="{FF2B5EF4-FFF2-40B4-BE49-F238E27FC236}">
                        <a16:creationId xmlns:a16="http://schemas.microsoft.com/office/drawing/2014/main" xmlns="" id="{069F032C-AA31-4863-A48D-6E0AEB22F808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5810"/>
                    <a:ext cx="19050" cy="46672"/>
                  </a:xfrm>
                  <a:custGeom>
                    <a:avLst/>
                    <a:gdLst>
                      <a:gd name="connsiteX0" fmla="*/ 19050 w 19050"/>
                      <a:gd name="connsiteY0" fmla="*/ 0 h 46672"/>
                      <a:gd name="connsiteX1" fmla="*/ 19050 w 19050"/>
                      <a:gd name="connsiteY1" fmla="*/ 36195 h 46672"/>
                      <a:gd name="connsiteX2" fmla="*/ 0 w 19050"/>
                      <a:gd name="connsiteY2" fmla="*/ 46672 h 46672"/>
                      <a:gd name="connsiteX3" fmla="*/ 0 w 19050"/>
                      <a:gd name="connsiteY3" fmla="*/ 10478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6672">
                        <a:moveTo>
                          <a:pt x="19050" y="0"/>
                        </a:moveTo>
                        <a:lnTo>
                          <a:pt x="19050" y="36195"/>
                        </a:lnTo>
                        <a:lnTo>
                          <a:pt x="0" y="46672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4" name="Graphic 7">
                  <a:extLst>
                    <a:ext uri="{FF2B5EF4-FFF2-40B4-BE49-F238E27FC236}">
                      <a16:creationId xmlns:a16="http://schemas.microsoft.com/office/drawing/2014/main" xmlns="" id="{E1B7163F-65CE-44A8-879C-CACE509CD836}"/>
                    </a:ext>
                  </a:extLst>
                </p:cNvPr>
                <p:cNvGrpSpPr/>
                <p:nvPr/>
              </p:nvGrpSpPr>
              <p:grpSpPr>
                <a:xfrm>
                  <a:off x="8214696" y="4623910"/>
                  <a:ext cx="28575" cy="67627"/>
                  <a:chOff x="8214696" y="4623910"/>
                  <a:chExt cx="28575" cy="67627"/>
                </a:xfrm>
              </p:grpSpPr>
              <p:sp>
                <p:nvSpPr>
                  <p:cNvPr id="2447" name="Freeform: Shape 2446">
                    <a:extLst>
                      <a:ext uri="{FF2B5EF4-FFF2-40B4-BE49-F238E27FC236}">
                        <a16:creationId xmlns:a16="http://schemas.microsoft.com/office/drawing/2014/main" xmlns="" id="{6F53513E-FB6A-490E-9E31-3C1F4E660E3B}"/>
                      </a:ext>
                    </a:extLst>
                  </p:cNvPr>
                  <p:cNvSpPr/>
                  <p:nvPr/>
                </p:nvSpPr>
                <p:spPr>
                  <a:xfrm>
                    <a:off x="8214696" y="4623910"/>
                    <a:ext cx="28575" cy="67627"/>
                  </a:xfrm>
                  <a:custGeom>
                    <a:avLst/>
                    <a:gdLst>
                      <a:gd name="connsiteX0" fmla="*/ 0 w 28575"/>
                      <a:gd name="connsiteY0" fmla="*/ 67628 h 67627"/>
                      <a:gd name="connsiteX1" fmla="*/ 28575 w 28575"/>
                      <a:gd name="connsiteY1" fmla="*/ 51435 h 67627"/>
                      <a:gd name="connsiteX2" fmla="*/ 28575 w 28575"/>
                      <a:gd name="connsiteY2" fmla="*/ 0 h 67627"/>
                      <a:gd name="connsiteX3" fmla="*/ 0 w 28575"/>
                      <a:gd name="connsiteY3" fmla="*/ 16193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67627">
                        <a:moveTo>
                          <a:pt x="0" y="67628"/>
                        </a:moveTo>
                        <a:lnTo>
                          <a:pt x="28575" y="51435"/>
                        </a:lnTo>
                        <a:lnTo>
                          <a:pt x="28575" y="0"/>
                        </a:lnTo>
                        <a:lnTo>
                          <a:pt x="0" y="1619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8" name="Freeform: Shape 2447">
                    <a:extLst>
                      <a:ext uri="{FF2B5EF4-FFF2-40B4-BE49-F238E27FC236}">
                        <a16:creationId xmlns:a16="http://schemas.microsoft.com/office/drawing/2014/main" xmlns="" id="{9D8DE808-4A45-45EB-AF5F-E433C2C26BE0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3819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7 h 50482"/>
                      <a:gd name="connsiteX5" fmla="*/ 19050 w 20954"/>
                      <a:gd name="connsiteY5" fmla="*/ 1905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7"/>
                        </a:lnTo>
                        <a:lnTo>
                          <a:pt x="19050" y="1905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9" name="Freeform: Shape 2448">
                    <a:extLst>
                      <a:ext uri="{FF2B5EF4-FFF2-40B4-BE49-F238E27FC236}">
                        <a16:creationId xmlns:a16="http://schemas.microsoft.com/office/drawing/2014/main" xmlns="" id="{826E67FE-DDFF-4BA9-AE9F-56EDA05843DE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40103"/>
                    <a:ext cx="19050" cy="45719"/>
                  </a:xfrm>
                  <a:custGeom>
                    <a:avLst/>
                    <a:gdLst>
                      <a:gd name="connsiteX0" fmla="*/ 19050 w 19050"/>
                      <a:gd name="connsiteY0" fmla="*/ 0 h 45719"/>
                      <a:gd name="connsiteX1" fmla="*/ 19050 w 19050"/>
                      <a:gd name="connsiteY1" fmla="*/ 35242 h 45719"/>
                      <a:gd name="connsiteX2" fmla="*/ 0 w 19050"/>
                      <a:gd name="connsiteY2" fmla="*/ 45720 h 45719"/>
                      <a:gd name="connsiteX3" fmla="*/ 0 w 19050"/>
                      <a:gd name="connsiteY3" fmla="*/ 10478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5719">
                        <a:moveTo>
                          <a:pt x="19050" y="0"/>
                        </a:moveTo>
                        <a:lnTo>
                          <a:pt x="19050" y="35242"/>
                        </a:lnTo>
                        <a:lnTo>
                          <a:pt x="0" y="4572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5" name="Graphic 7">
                  <a:extLst>
                    <a:ext uri="{FF2B5EF4-FFF2-40B4-BE49-F238E27FC236}">
                      <a16:creationId xmlns:a16="http://schemas.microsoft.com/office/drawing/2014/main" xmlns="" id="{E4689D55-5663-4F90-AD09-D2B31E067445}"/>
                    </a:ext>
                  </a:extLst>
                </p:cNvPr>
                <p:cNvGrpSpPr/>
                <p:nvPr/>
              </p:nvGrpSpPr>
              <p:grpSpPr>
                <a:xfrm>
                  <a:off x="8268989" y="4614025"/>
                  <a:ext cx="17144" cy="22628"/>
                  <a:chOff x="8268989" y="4614025"/>
                  <a:chExt cx="17144" cy="22628"/>
                </a:xfrm>
              </p:grpSpPr>
              <p:sp>
                <p:nvSpPr>
                  <p:cNvPr id="2442" name="Freeform: Shape 2441">
                    <a:extLst>
                      <a:ext uri="{FF2B5EF4-FFF2-40B4-BE49-F238E27FC236}">
                        <a16:creationId xmlns:a16="http://schemas.microsoft.com/office/drawing/2014/main" xmlns="" id="{1FA40F1E-6B9E-4353-A92E-FC92C55669F7}"/>
                      </a:ext>
                    </a:extLst>
                  </p:cNvPr>
                  <p:cNvSpPr/>
                  <p:nvPr/>
                </p:nvSpPr>
                <p:spPr>
                  <a:xfrm>
                    <a:off x="8268989" y="4614025"/>
                    <a:ext cx="17144" cy="22628"/>
                  </a:xfrm>
                  <a:custGeom>
                    <a:avLst/>
                    <a:gdLst>
                      <a:gd name="connsiteX0" fmla="*/ 17145 w 17144"/>
                      <a:gd name="connsiteY0" fmla="*/ 6075 h 22628"/>
                      <a:gd name="connsiteX1" fmla="*/ 8572 w 17144"/>
                      <a:gd name="connsiteY1" fmla="*/ 21315 h 22628"/>
                      <a:gd name="connsiteX2" fmla="*/ 0 w 17144"/>
                      <a:gd name="connsiteY2" fmla="*/ 16553 h 22628"/>
                      <a:gd name="connsiteX3" fmla="*/ 8572 w 17144"/>
                      <a:gd name="connsiteY3" fmla="*/ 1313 h 22628"/>
                      <a:gd name="connsiteX4" fmla="*/ 17145 w 17144"/>
                      <a:gd name="connsiteY4" fmla="*/ 6075 h 22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22628">
                        <a:moveTo>
                          <a:pt x="17145" y="6075"/>
                        </a:moveTo>
                        <a:cubicBezTo>
                          <a:pt x="17145" y="11790"/>
                          <a:pt x="13335" y="18458"/>
                          <a:pt x="8572" y="21315"/>
                        </a:cubicBezTo>
                        <a:cubicBezTo>
                          <a:pt x="3810" y="24173"/>
                          <a:pt x="0" y="22268"/>
                          <a:pt x="0" y="16553"/>
                        </a:cubicBezTo>
                        <a:cubicBezTo>
                          <a:pt x="0" y="10838"/>
                          <a:pt x="3810" y="4170"/>
                          <a:pt x="8572" y="1313"/>
                        </a:cubicBezTo>
                        <a:cubicBezTo>
                          <a:pt x="13335" y="-1545"/>
                          <a:pt x="17145" y="360"/>
                          <a:pt x="17145" y="607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3" name="Freeform: Shape 2442">
                    <a:extLst>
                      <a:ext uri="{FF2B5EF4-FFF2-40B4-BE49-F238E27FC236}">
                        <a16:creationId xmlns:a16="http://schemas.microsoft.com/office/drawing/2014/main" xmlns="" id="{FE8F61A6-4DF5-4880-BD77-51C1B43BD885}"/>
                      </a:ext>
                    </a:extLst>
                  </p:cNvPr>
                  <p:cNvSpPr/>
                  <p:nvPr/>
                </p:nvSpPr>
                <p:spPr>
                  <a:xfrm>
                    <a:off x="8271846" y="4617243"/>
                    <a:ext cx="12382" cy="16906"/>
                  </a:xfrm>
                  <a:custGeom>
                    <a:avLst/>
                    <a:gdLst>
                      <a:gd name="connsiteX0" fmla="*/ 12383 w 12382"/>
                      <a:gd name="connsiteY0" fmla="*/ 4763 h 16906"/>
                      <a:gd name="connsiteX1" fmla="*/ 5715 w 12382"/>
                      <a:gd name="connsiteY1" fmla="*/ 16192 h 16906"/>
                      <a:gd name="connsiteX2" fmla="*/ 0 w 12382"/>
                      <a:gd name="connsiteY2" fmla="*/ 16192 h 16906"/>
                      <a:gd name="connsiteX3" fmla="*/ 3810 w 12382"/>
                      <a:gd name="connsiteY3" fmla="*/ 15240 h 16906"/>
                      <a:gd name="connsiteX4" fmla="*/ 10477 w 12382"/>
                      <a:gd name="connsiteY4" fmla="*/ 3810 h 16906"/>
                      <a:gd name="connsiteX5" fmla="*/ 9525 w 12382"/>
                      <a:gd name="connsiteY5" fmla="*/ 0 h 16906"/>
                      <a:gd name="connsiteX6" fmla="*/ 12383 w 12382"/>
                      <a:gd name="connsiteY6" fmla="*/ 4763 h 16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" h="16906">
                        <a:moveTo>
                          <a:pt x="12383" y="4763"/>
                        </a:moveTo>
                        <a:cubicBezTo>
                          <a:pt x="12383" y="8572"/>
                          <a:pt x="9525" y="14288"/>
                          <a:pt x="5715" y="16192"/>
                        </a:cubicBezTo>
                        <a:cubicBezTo>
                          <a:pt x="3810" y="17145"/>
                          <a:pt x="1905" y="17145"/>
                          <a:pt x="0" y="16192"/>
                        </a:cubicBezTo>
                        <a:cubicBezTo>
                          <a:pt x="952" y="16192"/>
                          <a:pt x="1905" y="16192"/>
                          <a:pt x="3810" y="15240"/>
                        </a:cubicBezTo>
                        <a:cubicBezTo>
                          <a:pt x="7620" y="13335"/>
                          <a:pt x="10477" y="8572"/>
                          <a:pt x="10477" y="3810"/>
                        </a:cubicBezTo>
                        <a:cubicBezTo>
                          <a:pt x="10477" y="1905"/>
                          <a:pt x="10477" y="952"/>
                          <a:pt x="9525" y="0"/>
                        </a:cubicBezTo>
                        <a:cubicBezTo>
                          <a:pt x="11430" y="0"/>
                          <a:pt x="12383" y="1905"/>
                          <a:pt x="12383" y="4763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4" name="Freeform: Shape 2443">
                    <a:extLst>
                      <a:ext uri="{FF2B5EF4-FFF2-40B4-BE49-F238E27FC236}">
                        <a16:creationId xmlns:a16="http://schemas.microsoft.com/office/drawing/2014/main" xmlns="" id="{85F41C30-40CC-425C-8302-D13EE2FC6477}"/>
                      </a:ext>
                    </a:extLst>
                  </p:cNvPr>
                  <p:cNvSpPr/>
                  <p:nvPr/>
                </p:nvSpPr>
                <p:spPr>
                  <a:xfrm>
                    <a:off x="8270894" y="4617243"/>
                    <a:ext cx="11429" cy="16192"/>
                  </a:xfrm>
                  <a:custGeom>
                    <a:avLst/>
                    <a:gdLst>
                      <a:gd name="connsiteX0" fmla="*/ 11430 w 11429"/>
                      <a:gd name="connsiteY0" fmla="*/ 3810 h 16192"/>
                      <a:gd name="connsiteX1" fmla="*/ 4763 w 11429"/>
                      <a:gd name="connsiteY1" fmla="*/ 15240 h 16192"/>
                      <a:gd name="connsiteX2" fmla="*/ 952 w 11429"/>
                      <a:gd name="connsiteY2" fmla="*/ 16192 h 16192"/>
                      <a:gd name="connsiteX3" fmla="*/ 0 w 11429"/>
                      <a:gd name="connsiteY3" fmla="*/ 12382 h 16192"/>
                      <a:gd name="connsiteX4" fmla="*/ 6667 w 11429"/>
                      <a:gd name="connsiteY4" fmla="*/ 952 h 16192"/>
                      <a:gd name="connsiteX5" fmla="*/ 10477 w 11429"/>
                      <a:gd name="connsiteY5" fmla="*/ 0 h 16192"/>
                      <a:gd name="connsiteX6" fmla="*/ 11430 w 11429"/>
                      <a:gd name="connsiteY6" fmla="*/ 381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29" h="16192">
                        <a:moveTo>
                          <a:pt x="11430" y="3810"/>
                        </a:moveTo>
                        <a:cubicBezTo>
                          <a:pt x="11430" y="7620"/>
                          <a:pt x="8573" y="13335"/>
                          <a:pt x="4763" y="15240"/>
                        </a:cubicBezTo>
                        <a:cubicBezTo>
                          <a:pt x="3810" y="16192"/>
                          <a:pt x="1905" y="16192"/>
                          <a:pt x="952" y="16192"/>
                        </a:cubicBezTo>
                        <a:cubicBezTo>
                          <a:pt x="0" y="15240"/>
                          <a:pt x="0" y="14288"/>
                          <a:pt x="0" y="12382"/>
                        </a:cubicBezTo>
                        <a:cubicBezTo>
                          <a:pt x="0" y="8572"/>
                          <a:pt x="2858" y="2857"/>
                          <a:pt x="6667" y="952"/>
                        </a:cubicBezTo>
                        <a:cubicBezTo>
                          <a:pt x="7620" y="0"/>
                          <a:pt x="9525" y="0"/>
                          <a:pt x="10477" y="0"/>
                        </a:cubicBezTo>
                        <a:cubicBezTo>
                          <a:pt x="11430" y="952"/>
                          <a:pt x="11430" y="1905"/>
                          <a:pt x="11430" y="3810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5" name="Freeform: Shape 2444">
                    <a:extLst>
                      <a:ext uri="{FF2B5EF4-FFF2-40B4-BE49-F238E27FC236}">
                        <a16:creationId xmlns:a16="http://schemas.microsoft.com/office/drawing/2014/main" xmlns="" id="{EDD61C01-2F18-4DB5-B194-F3FC702DB0BD}"/>
                      </a:ext>
                    </a:extLst>
                  </p:cNvPr>
                  <p:cNvSpPr/>
                  <p:nvPr/>
                </p:nvSpPr>
                <p:spPr>
                  <a:xfrm>
                    <a:off x="8273752" y="4621053"/>
                    <a:ext cx="6667" cy="8245"/>
                  </a:xfrm>
                  <a:custGeom>
                    <a:avLst/>
                    <a:gdLst>
                      <a:gd name="connsiteX0" fmla="*/ 6667 w 6667"/>
                      <a:gd name="connsiteY0" fmla="*/ 1905 h 8245"/>
                      <a:gd name="connsiteX1" fmla="*/ 2857 w 6667"/>
                      <a:gd name="connsiteY1" fmla="*/ 7620 h 8245"/>
                      <a:gd name="connsiteX2" fmla="*/ 0 w 6667"/>
                      <a:gd name="connsiteY2" fmla="*/ 6667 h 8245"/>
                      <a:gd name="connsiteX3" fmla="*/ 1905 w 6667"/>
                      <a:gd name="connsiteY3" fmla="*/ 6667 h 8245"/>
                      <a:gd name="connsiteX4" fmla="*/ 5715 w 6667"/>
                      <a:gd name="connsiteY4" fmla="*/ 953 h 8245"/>
                      <a:gd name="connsiteX5" fmla="*/ 5715 w 6667"/>
                      <a:gd name="connsiteY5" fmla="*/ 0 h 8245"/>
                      <a:gd name="connsiteX6" fmla="*/ 6667 w 6667"/>
                      <a:gd name="connsiteY6" fmla="*/ 1905 h 8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" h="8245">
                        <a:moveTo>
                          <a:pt x="6667" y="1905"/>
                        </a:moveTo>
                        <a:cubicBezTo>
                          <a:pt x="6667" y="3810"/>
                          <a:pt x="4763" y="6667"/>
                          <a:pt x="2857" y="7620"/>
                        </a:cubicBezTo>
                        <a:cubicBezTo>
                          <a:pt x="952" y="8572"/>
                          <a:pt x="0" y="8572"/>
                          <a:pt x="0" y="6667"/>
                        </a:cubicBezTo>
                        <a:cubicBezTo>
                          <a:pt x="952" y="6667"/>
                          <a:pt x="952" y="6667"/>
                          <a:pt x="1905" y="6667"/>
                        </a:cubicBezTo>
                        <a:cubicBezTo>
                          <a:pt x="3810" y="5715"/>
                          <a:pt x="5715" y="2857"/>
                          <a:pt x="5715" y="953"/>
                        </a:cubicBezTo>
                        <a:cubicBezTo>
                          <a:pt x="5715" y="0"/>
                          <a:pt x="5715" y="0"/>
                          <a:pt x="5715" y="0"/>
                        </a:cubicBezTo>
                        <a:cubicBezTo>
                          <a:pt x="5715" y="0"/>
                          <a:pt x="6667" y="953"/>
                          <a:pt x="6667" y="1905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6" name="Freeform: Shape 2445">
                    <a:extLst>
                      <a:ext uri="{FF2B5EF4-FFF2-40B4-BE49-F238E27FC236}">
                        <a16:creationId xmlns:a16="http://schemas.microsoft.com/office/drawing/2014/main" xmlns="" id="{99110804-E18B-4C2F-ADFC-1629BA05A0A5}"/>
                      </a:ext>
                    </a:extLst>
                  </p:cNvPr>
                  <p:cNvSpPr/>
                  <p:nvPr/>
                </p:nvSpPr>
                <p:spPr>
                  <a:xfrm>
                    <a:off x="8272799" y="4620630"/>
                    <a:ext cx="5715" cy="7514"/>
                  </a:xfrm>
                  <a:custGeom>
                    <a:avLst/>
                    <a:gdLst>
                      <a:gd name="connsiteX0" fmla="*/ 5715 w 5715"/>
                      <a:gd name="connsiteY0" fmla="*/ 1376 h 7514"/>
                      <a:gd name="connsiteX1" fmla="*/ 1905 w 5715"/>
                      <a:gd name="connsiteY1" fmla="*/ 7091 h 7514"/>
                      <a:gd name="connsiteX2" fmla="*/ 0 w 5715"/>
                      <a:gd name="connsiteY2" fmla="*/ 7091 h 7514"/>
                      <a:gd name="connsiteX3" fmla="*/ 0 w 5715"/>
                      <a:gd name="connsiteY3" fmla="*/ 6138 h 7514"/>
                      <a:gd name="connsiteX4" fmla="*/ 3810 w 5715"/>
                      <a:gd name="connsiteY4" fmla="*/ 423 h 7514"/>
                      <a:gd name="connsiteX5" fmla="*/ 5715 w 5715"/>
                      <a:gd name="connsiteY5" fmla="*/ 423 h 7514"/>
                      <a:gd name="connsiteX6" fmla="*/ 5715 w 5715"/>
                      <a:gd name="connsiteY6" fmla="*/ 423 h 7514"/>
                      <a:gd name="connsiteX7" fmla="*/ 5715 w 5715"/>
                      <a:gd name="connsiteY7" fmla="*/ 1376 h 7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15" h="7514">
                        <a:moveTo>
                          <a:pt x="5715" y="1376"/>
                        </a:moveTo>
                        <a:cubicBezTo>
                          <a:pt x="5715" y="3281"/>
                          <a:pt x="3810" y="6138"/>
                          <a:pt x="1905" y="7091"/>
                        </a:cubicBezTo>
                        <a:cubicBezTo>
                          <a:pt x="953" y="7091"/>
                          <a:pt x="953" y="8043"/>
                          <a:pt x="0" y="7091"/>
                        </a:cubicBezTo>
                        <a:cubicBezTo>
                          <a:pt x="0" y="7091"/>
                          <a:pt x="0" y="6138"/>
                          <a:pt x="0" y="6138"/>
                        </a:cubicBezTo>
                        <a:cubicBezTo>
                          <a:pt x="0" y="4233"/>
                          <a:pt x="1905" y="1376"/>
                          <a:pt x="3810" y="423"/>
                        </a:cubicBezTo>
                        <a:cubicBezTo>
                          <a:pt x="4763" y="423"/>
                          <a:pt x="4763" y="-529"/>
                          <a:pt x="5715" y="423"/>
                        </a:cubicBezTo>
                        <a:lnTo>
                          <a:pt x="5715" y="423"/>
                        </a:lnTo>
                        <a:cubicBezTo>
                          <a:pt x="5715" y="423"/>
                          <a:pt x="5715" y="423"/>
                          <a:pt x="5715" y="1376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36" name="Graphic 7">
                  <a:extLst>
                    <a:ext uri="{FF2B5EF4-FFF2-40B4-BE49-F238E27FC236}">
                      <a16:creationId xmlns:a16="http://schemas.microsoft.com/office/drawing/2014/main" xmlns="" id="{C9D99E9F-C996-4CE1-BAEB-10DF07613DE2}"/>
                    </a:ext>
                  </a:extLst>
                </p:cNvPr>
                <p:cNvGrpSpPr/>
                <p:nvPr/>
              </p:nvGrpSpPr>
              <p:grpSpPr>
                <a:xfrm>
                  <a:off x="8139449" y="4626993"/>
                  <a:ext cx="22860" cy="30030"/>
                  <a:chOff x="8139449" y="4626993"/>
                  <a:chExt cx="22860" cy="30030"/>
                </a:xfrm>
              </p:grpSpPr>
              <p:sp>
                <p:nvSpPr>
                  <p:cNvPr id="2437" name="Freeform: Shape 2436">
                    <a:extLst>
                      <a:ext uri="{FF2B5EF4-FFF2-40B4-BE49-F238E27FC236}">
                        <a16:creationId xmlns:a16="http://schemas.microsoft.com/office/drawing/2014/main" xmlns="" id="{6E5B5FBC-091A-4C0D-95BF-E4F7A04417A2}"/>
                      </a:ext>
                    </a:extLst>
                  </p:cNvPr>
                  <p:cNvSpPr/>
                  <p:nvPr/>
                </p:nvSpPr>
                <p:spPr>
                  <a:xfrm>
                    <a:off x="8139449" y="4626993"/>
                    <a:ext cx="22860" cy="30030"/>
                  </a:xfrm>
                  <a:custGeom>
                    <a:avLst/>
                    <a:gdLst>
                      <a:gd name="connsiteX0" fmla="*/ 0 w 22860"/>
                      <a:gd name="connsiteY0" fmla="*/ 8348 h 30030"/>
                      <a:gd name="connsiteX1" fmla="*/ 11430 w 22860"/>
                      <a:gd name="connsiteY1" fmla="*/ 28350 h 30030"/>
                      <a:gd name="connsiteX2" fmla="*/ 22860 w 22860"/>
                      <a:gd name="connsiteY2" fmla="*/ 21683 h 30030"/>
                      <a:gd name="connsiteX3" fmla="*/ 11430 w 22860"/>
                      <a:gd name="connsiteY3" fmla="*/ 1680 h 30030"/>
                      <a:gd name="connsiteX4" fmla="*/ 0 w 22860"/>
                      <a:gd name="connsiteY4" fmla="*/ 8348 h 3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0030">
                        <a:moveTo>
                          <a:pt x="0" y="8348"/>
                        </a:moveTo>
                        <a:cubicBezTo>
                          <a:pt x="0" y="15968"/>
                          <a:pt x="4763" y="24540"/>
                          <a:pt x="11430" y="28350"/>
                        </a:cubicBezTo>
                        <a:cubicBezTo>
                          <a:pt x="18098" y="32160"/>
                          <a:pt x="22860" y="29303"/>
                          <a:pt x="22860" y="21683"/>
                        </a:cubicBezTo>
                        <a:cubicBezTo>
                          <a:pt x="22860" y="14063"/>
                          <a:pt x="18098" y="5490"/>
                          <a:pt x="11430" y="1680"/>
                        </a:cubicBezTo>
                        <a:cubicBezTo>
                          <a:pt x="5715" y="-2130"/>
                          <a:pt x="0" y="728"/>
                          <a:pt x="0" y="8348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8" name="Freeform: Shape 2437">
                    <a:extLst>
                      <a:ext uri="{FF2B5EF4-FFF2-40B4-BE49-F238E27FC236}">
                        <a16:creationId xmlns:a16="http://schemas.microsoft.com/office/drawing/2014/main" xmlns="" id="{696E565E-27CA-44C7-AFAB-16C161EBA1CE}"/>
                      </a:ext>
                    </a:extLst>
                  </p:cNvPr>
                  <p:cNvSpPr/>
                  <p:nvPr/>
                </p:nvSpPr>
                <p:spPr>
                  <a:xfrm>
                    <a:off x="8142307" y="4631531"/>
                    <a:ext cx="15239" cy="22383"/>
                  </a:xfrm>
                  <a:custGeom>
                    <a:avLst/>
                    <a:gdLst>
                      <a:gd name="connsiteX0" fmla="*/ 0 w 15239"/>
                      <a:gd name="connsiteY0" fmla="*/ 5715 h 22383"/>
                      <a:gd name="connsiteX1" fmla="*/ 8573 w 15239"/>
                      <a:gd name="connsiteY1" fmla="*/ 20955 h 22383"/>
                      <a:gd name="connsiteX2" fmla="*/ 15240 w 15239"/>
                      <a:gd name="connsiteY2" fmla="*/ 20955 h 22383"/>
                      <a:gd name="connsiteX3" fmla="*/ 10477 w 15239"/>
                      <a:gd name="connsiteY3" fmla="*/ 20002 h 22383"/>
                      <a:gd name="connsiteX4" fmla="*/ 1905 w 15239"/>
                      <a:gd name="connsiteY4" fmla="*/ 4763 h 22383"/>
                      <a:gd name="connsiteX5" fmla="*/ 3810 w 15239"/>
                      <a:gd name="connsiteY5" fmla="*/ 0 h 22383"/>
                      <a:gd name="connsiteX6" fmla="*/ 0 w 15239"/>
                      <a:gd name="connsiteY6" fmla="*/ 5715 h 2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39" h="22383">
                        <a:moveTo>
                          <a:pt x="0" y="5715"/>
                        </a:moveTo>
                        <a:cubicBezTo>
                          <a:pt x="0" y="11430"/>
                          <a:pt x="3810" y="18097"/>
                          <a:pt x="8573" y="20955"/>
                        </a:cubicBezTo>
                        <a:cubicBezTo>
                          <a:pt x="11430" y="22860"/>
                          <a:pt x="14288" y="22860"/>
                          <a:pt x="15240" y="20955"/>
                        </a:cubicBezTo>
                        <a:cubicBezTo>
                          <a:pt x="14288" y="20955"/>
                          <a:pt x="12383" y="20955"/>
                          <a:pt x="10477" y="20002"/>
                        </a:cubicBezTo>
                        <a:cubicBezTo>
                          <a:pt x="5715" y="17145"/>
                          <a:pt x="1905" y="10477"/>
                          <a:pt x="1905" y="4763"/>
                        </a:cubicBezTo>
                        <a:cubicBezTo>
                          <a:pt x="1905" y="2857"/>
                          <a:pt x="2858" y="952"/>
                          <a:pt x="3810" y="0"/>
                        </a:cubicBezTo>
                        <a:cubicBezTo>
                          <a:pt x="952" y="0"/>
                          <a:pt x="0" y="1905"/>
                          <a:pt x="0" y="571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9" name="Freeform: Shape 2438">
                    <a:extLst>
                      <a:ext uri="{FF2B5EF4-FFF2-40B4-BE49-F238E27FC236}">
                        <a16:creationId xmlns:a16="http://schemas.microsoft.com/office/drawing/2014/main" xmlns="" id="{482EB9C6-6114-4A3F-A589-D5127E596FB6}"/>
                      </a:ext>
                    </a:extLst>
                  </p:cNvPr>
                  <p:cNvSpPr/>
                  <p:nvPr/>
                </p:nvSpPr>
                <p:spPr>
                  <a:xfrm>
                    <a:off x="8144211" y="4631531"/>
                    <a:ext cx="15240" cy="20954"/>
                  </a:xfrm>
                  <a:custGeom>
                    <a:avLst/>
                    <a:gdLst>
                      <a:gd name="connsiteX0" fmla="*/ 0 w 15240"/>
                      <a:gd name="connsiteY0" fmla="*/ 4763 h 20954"/>
                      <a:gd name="connsiteX1" fmla="*/ 8573 w 15240"/>
                      <a:gd name="connsiteY1" fmla="*/ 20002 h 20954"/>
                      <a:gd name="connsiteX2" fmla="*/ 13335 w 15240"/>
                      <a:gd name="connsiteY2" fmla="*/ 20955 h 20954"/>
                      <a:gd name="connsiteX3" fmla="*/ 15240 w 15240"/>
                      <a:gd name="connsiteY3" fmla="*/ 16192 h 20954"/>
                      <a:gd name="connsiteX4" fmla="*/ 6668 w 15240"/>
                      <a:gd name="connsiteY4" fmla="*/ 952 h 20954"/>
                      <a:gd name="connsiteX5" fmla="*/ 1905 w 15240"/>
                      <a:gd name="connsiteY5" fmla="*/ 0 h 20954"/>
                      <a:gd name="connsiteX6" fmla="*/ 0 w 15240"/>
                      <a:gd name="connsiteY6" fmla="*/ 4763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40" h="20954">
                        <a:moveTo>
                          <a:pt x="0" y="4763"/>
                        </a:moveTo>
                        <a:cubicBezTo>
                          <a:pt x="0" y="10477"/>
                          <a:pt x="3810" y="17145"/>
                          <a:pt x="8573" y="20002"/>
                        </a:cubicBezTo>
                        <a:cubicBezTo>
                          <a:pt x="10478" y="20955"/>
                          <a:pt x="12383" y="20955"/>
                          <a:pt x="13335" y="20955"/>
                        </a:cubicBezTo>
                        <a:cubicBezTo>
                          <a:pt x="14288" y="20002"/>
                          <a:pt x="15240" y="18097"/>
                          <a:pt x="15240" y="16192"/>
                        </a:cubicBezTo>
                        <a:cubicBezTo>
                          <a:pt x="15240" y="10477"/>
                          <a:pt x="11430" y="3810"/>
                          <a:pt x="6668" y="952"/>
                        </a:cubicBezTo>
                        <a:cubicBezTo>
                          <a:pt x="4763" y="0"/>
                          <a:pt x="2858" y="0"/>
                          <a:pt x="1905" y="0"/>
                        </a:cubicBezTo>
                        <a:cubicBezTo>
                          <a:pt x="953" y="952"/>
                          <a:pt x="0" y="1905"/>
                          <a:pt x="0" y="47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0" name="Freeform: Shape 2439">
                    <a:extLst>
                      <a:ext uri="{FF2B5EF4-FFF2-40B4-BE49-F238E27FC236}">
                        <a16:creationId xmlns:a16="http://schemas.microsoft.com/office/drawing/2014/main" xmlns="" id="{41DA9B2E-EEB1-4AAA-A35F-0C42E3AF6A92}"/>
                      </a:ext>
                    </a:extLst>
                  </p:cNvPr>
                  <p:cNvSpPr/>
                  <p:nvPr/>
                </p:nvSpPr>
                <p:spPr>
                  <a:xfrm>
                    <a:off x="8147069" y="4635341"/>
                    <a:ext cx="9525" cy="12055"/>
                  </a:xfrm>
                  <a:custGeom>
                    <a:avLst/>
                    <a:gdLst>
                      <a:gd name="connsiteX0" fmla="*/ 0 w 9525"/>
                      <a:gd name="connsiteY0" fmla="*/ 3810 h 12055"/>
                      <a:gd name="connsiteX1" fmla="*/ 4763 w 9525"/>
                      <a:gd name="connsiteY1" fmla="*/ 11430 h 12055"/>
                      <a:gd name="connsiteX2" fmla="*/ 9525 w 9525"/>
                      <a:gd name="connsiteY2" fmla="*/ 10478 h 12055"/>
                      <a:gd name="connsiteX3" fmla="*/ 7620 w 9525"/>
                      <a:gd name="connsiteY3" fmla="*/ 9525 h 12055"/>
                      <a:gd name="connsiteX4" fmla="*/ 2858 w 9525"/>
                      <a:gd name="connsiteY4" fmla="*/ 1905 h 12055"/>
                      <a:gd name="connsiteX5" fmla="*/ 2858 w 9525"/>
                      <a:gd name="connsiteY5" fmla="*/ 0 h 12055"/>
                      <a:gd name="connsiteX6" fmla="*/ 0 w 9525"/>
                      <a:gd name="connsiteY6" fmla="*/ 3810 h 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25" h="12055">
                        <a:moveTo>
                          <a:pt x="0" y="3810"/>
                        </a:moveTo>
                        <a:cubicBezTo>
                          <a:pt x="0" y="6667"/>
                          <a:pt x="1905" y="10478"/>
                          <a:pt x="4763" y="11430"/>
                        </a:cubicBezTo>
                        <a:cubicBezTo>
                          <a:pt x="6667" y="12382"/>
                          <a:pt x="8573" y="12382"/>
                          <a:pt x="9525" y="10478"/>
                        </a:cubicBezTo>
                        <a:cubicBezTo>
                          <a:pt x="8573" y="10478"/>
                          <a:pt x="7620" y="10478"/>
                          <a:pt x="7620" y="9525"/>
                        </a:cubicBezTo>
                        <a:cubicBezTo>
                          <a:pt x="4763" y="7620"/>
                          <a:pt x="2858" y="4763"/>
                          <a:pt x="2858" y="1905"/>
                        </a:cubicBezTo>
                        <a:cubicBezTo>
                          <a:pt x="2858" y="953"/>
                          <a:pt x="2858" y="953"/>
                          <a:pt x="2858" y="0"/>
                        </a:cubicBezTo>
                        <a:cubicBezTo>
                          <a:pt x="952" y="0"/>
                          <a:pt x="0" y="1905"/>
                          <a:pt x="0" y="3810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1" name="Freeform: Shape 2440">
                    <a:extLst>
                      <a:ext uri="{FF2B5EF4-FFF2-40B4-BE49-F238E27FC236}">
                        <a16:creationId xmlns:a16="http://schemas.microsoft.com/office/drawing/2014/main" xmlns="" id="{84DD01F4-87ED-4992-9958-42785C49DBA9}"/>
                      </a:ext>
                    </a:extLst>
                  </p:cNvPr>
                  <p:cNvSpPr/>
                  <p:nvPr/>
                </p:nvSpPr>
                <p:spPr>
                  <a:xfrm>
                    <a:off x="8148974" y="4635341"/>
                    <a:ext cx="6667" cy="10477"/>
                  </a:xfrm>
                  <a:custGeom>
                    <a:avLst/>
                    <a:gdLst>
                      <a:gd name="connsiteX0" fmla="*/ 0 w 6667"/>
                      <a:gd name="connsiteY0" fmla="*/ 1905 h 10477"/>
                      <a:gd name="connsiteX1" fmla="*/ 4763 w 6667"/>
                      <a:gd name="connsiteY1" fmla="*/ 9525 h 10477"/>
                      <a:gd name="connsiteX2" fmla="*/ 6668 w 6667"/>
                      <a:gd name="connsiteY2" fmla="*/ 10478 h 10477"/>
                      <a:gd name="connsiteX3" fmla="*/ 6668 w 6667"/>
                      <a:gd name="connsiteY3" fmla="*/ 8572 h 10477"/>
                      <a:gd name="connsiteX4" fmla="*/ 1905 w 6667"/>
                      <a:gd name="connsiteY4" fmla="*/ 953 h 10477"/>
                      <a:gd name="connsiteX5" fmla="*/ 0 w 6667"/>
                      <a:gd name="connsiteY5" fmla="*/ 0 h 10477"/>
                      <a:gd name="connsiteX6" fmla="*/ 0 w 6667"/>
                      <a:gd name="connsiteY6" fmla="*/ 0 h 10477"/>
                      <a:gd name="connsiteX7" fmla="*/ 0 w 6667"/>
                      <a:gd name="connsiteY7" fmla="*/ 190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67" h="10477">
                        <a:moveTo>
                          <a:pt x="0" y="1905"/>
                        </a:moveTo>
                        <a:cubicBezTo>
                          <a:pt x="0" y="4763"/>
                          <a:pt x="1905" y="8572"/>
                          <a:pt x="4763" y="9525"/>
                        </a:cubicBezTo>
                        <a:cubicBezTo>
                          <a:pt x="5715" y="10478"/>
                          <a:pt x="6668" y="10478"/>
                          <a:pt x="6668" y="10478"/>
                        </a:cubicBezTo>
                        <a:cubicBezTo>
                          <a:pt x="6668" y="10478"/>
                          <a:pt x="6668" y="9525"/>
                          <a:pt x="6668" y="8572"/>
                        </a:cubicBezTo>
                        <a:cubicBezTo>
                          <a:pt x="6668" y="5715"/>
                          <a:pt x="4763" y="1905"/>
                          <a:pt x="1905" y="953"/>
                        </a:cubicBezTo>
                        <a:cubicBezTo>
                          <a:pt x="953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ubicBezTo>
                          <a:pt x="0" y="953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8" name="Graphic 7">
                <a:extLst>
                  <a:ext uri="{FF2B5EF4-FFF2-40B4-BE49-F238E27FC236}">
                    <a16:creationId xmlns:a16="http://schemas.microsoft.com/office/drawing/2014/main" xmlns="" id="{1AFA43DA-8034-471E-A8D6-71D798BF6EC9}"/>
                  </a:ext>
                </a:extLst>
              </p:cNvPr>
              <p:cNvGrpSpPr/>
              <p:nvPr/>
            </p:nvGrpSpPr>
            <p:grpSpPr>
              <a:xfrm>
                <a:off x="10535939" y="2722721"/>
                <a:ext cx="193357" cy="157162"/>
                <a:chOff x="10535939" y="2722721"/>
                <a:chExt cx="193357" cy="157162"/>
              </a:xfrm>
            </p:grpSpPr>
            <p:sp>
              <p:nvSpPr>
                <p:cNvPr id="2389" name="Freeform: Shape 2388">
                  <a:extLst>
                    <a:ext uri="{FF2B5EF4-FFF2-40B4-BE49-F238E27FC236}">
                      <a16:creationId xmlns:a16="http://schemas.microsoft.com/office/drawing/2014/main" xmlns="" id="{EDFC939A-3CCA-4C3F-B9D2-56DA472A6604}"/>
                    </a:ext>
                  </a:extLst>
                </p:cNvPr>
                <p:cNvSpPr/>
                <p:nvPr/>
              </p:nvSpPr>
              <p:spPr>
                <a:xfrm>
                  <a:off x="10576897" y="279130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3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3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8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8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3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3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8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8"/>
                        <a:pt x="39053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8" y="59055"/>
                        <a:pt x="15240" y="67628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8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8" y="72390"/>
                        <a:pt x="80963" y="61913"/>
                      </a:cubicBezTo>
                      <a:cubicBezTo>
                        <a:pt x="86678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3" y="62865"/>
                        <a:pt x="111442" y="52388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90" name="Graphic 7">
                  <a:extLst>
                    <a:ext uri="{FF2B5EF4-FFF2-40B4-BE49-F238E27FC236}">
                      <a16:creationId xmlns:a16="http://schemas.microsoft.com/office/drawing/2014/main" xmlns="" id="{30FCDDDE-3E08-41FA-B2F5-5BF04BFACBA0}"/>
                    </a:ext>
                  </a:extLst>
                </p:cNvPr>
                <p:cNvGrpSpPr/>
                <p:nvPr/>
              </p:nvGrpSpPr>
              <p:grpSpPr>
                <a:xfrm>
                  <a:off x="10620711" y="2722721"/>
                  <a:ext cx="57150" cy="97615"/>
                  <a:chOff x="10620711" y="2722721"/>
                  <a:chExt cx="57150" cy="97615"/>
                </a:xfrm>
              </p:grpSpPr>
              <p:sp>
                <p:nvSpPr>
                  <p:cNvPr id="2424" name="Freeform: Shape 2423">
                    <a:extLst>
                      <a:ext uri="{FF2B5EF4-FFF2-40B4-BE49-F238E27FC236}">
                        <a16:creationId xmlns:a16="http://schemas.microsoft.com/office/drawing/2014/main" xmlns="" id="{DF3FD92B-B2AA-42AF-A8BA-218292FAB5EB}"/>
                      </a:ext>
                    </a:extLst>
                  </p:cNvPr>
                  <p:cNvSpPr/>
                  <p:nvPr/>
                </p:nvSpPr>
                <p:spPr>
                  <a:xfrm>
                    <a:off x="10620711" y="2722721"/>
                    <a:ext cx="57150" cy="97615"/>
                  </a:xfrm>
                  <a:custGeom>
                    <a:avLst/>
                    <a:gdLst>
                      <a:gd name="connsiteX0" fmla="*/ 57151 w 57150"/>
                      <a:gd name="connsiteY0" fmla="*/ 0 h 97615"/>
                      <a:gd name="connsiteX1" fmla="*/ 8573 w 57150"/>
                      <a:gd name="connsiteY1" fmla="*/ 95250 h 97615"/>
                      <a:gd name="connsiteX2" fmla="*/ 57151 w 57150"/>
                      <a:gd name="connsiteY2" fmla="*/ 0 h 97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50" h="97615">
                        <a:moveTo>
                          <a:pt x="57151" y="0"/>
                        </a:moveTo>
                        <a:cubicBezTo>
                          <a:pt x="30480" y="48577"/>
                          <a:pt x="39053" y="75247"/>
                          <a:pt x="8573" y="95250"/>
                        </a:cubicBezTo>
                        <a:cubicBezTo>
                          <a:pt x="-21907" y="114300"/>
                          <a:pt x="37148" y="12382"/>
                          <a:pt x="5715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5" name="Freeform: Shape 2424">
                    <a:extLst>
                      <a:ext uri="{FF2B5EF4-FFF2-40B4-BE49-F238E27FC236}">
                        <a16:creationId xmlns:a16="http://schemas.microsoft.com/office/drawing/2014/main" xmlns="" id="{A8E4DD9C-7C4C-4804-ABBC-62D65133D5E6}"/>
                      </a:ext>
                    </a:extLst>
                  </p:cNvPr>
                  <p:cNvSpPr/>
                  <p:nvPr/>
                </p:nvSpPr>
                <p:spPr>
                  <a:xfrm>
                    <a:off x="10630649" y="2726530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3" y="44768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1" name="Graphic 7">
                  <a:extLst>
                    <a:ext uri="{FF2B5EF4-FFF2-40B4-BE49-F238E27FC236}">
                      <a16:creationId xmlns:a16="http://schemas.microsoft.com/office/drawing/2014/main" xmlns="" id="{EFE79B74-EF66-47D0-9EE0-3CDF5CC1BA4E}"/>
                    </a:ext>
                  </a:extLst>
                </p:cNvPr>
                <p:cNvGrpSpPr/>
                <p:nvPr/>
              </p:nvGrpSpPr>
              <p:grpSpPr>
                <a:xfrm>
                  <a:off x="10550226" y="2808110"/>
                  <a:ext cx="82524" cy="17003"/>
                  <a:chOff x="10550226" y="2808110"/>
                  <a:chExt cx="82524" cy="17003"/>
                </a:xfrm>
              </p:grpSpPr>
              <p:sp>
                <p:nvSpPr>
                  <p:cNvPr id="2422" name="Freeform: Shape 2421">
                    <a:extLst>
                      <a:ext uri="{FF2B5EF4-FFF2-40B4-BE49-F238E27FC236}">
                        <a16:creationId xmlns:a16="http://schemas.microsoft.com/office/drawing/2014/main" xmlns="" id="{E665FCBE-369A-43A0-8050-ED0425A1A018}"/>
                      </a:ext>
                    </a:extLst>
                  </p:cNvPr>
                  <p:cNvSpPr/>
                  <p:nvPr/>
                </p:nvSpPr>
                <p:spPr>
                  <a:xfrm>
                    <a:off x="10550226" y="2808110"/>
                    <a:ext cx="82524" cy="17003"/>
                  </a:xfrm>
                  <a:custGeom>
                    <a:avLst/>
                    <a:gdLst>
                      <a:gd name="connsiteX0" fmla="*/ 0 w 82524"/>
                      <a:gd name="connsiteY0" fmla="*/ 2240 h 17003"/>
                      <a:gd name="connsiteX1" fmla="*/ 78105 w 82524"/>
                      <a:gd name="connsiteY1" fmla="*/ 13670 h 17003"/>
                      <a:gd name="connsiteX2" fmla="*/ 0 w 82524"/>
                      <a:gd name="connsiteY2" fmla="*/ 2240 h 1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24" h="17003">
                        <a:moveTo>
                          <a:pt x="0" y="2240"/>
                        </a:moveTo>
                        <a:cubicBezTo>
                          <a:pt x="40958" y="7003"/>
                          <a:pt x="53340" y="24148"/>
                          <a:pt x="78105" y="13670"/>
                        </a:cubicBezTo>
                        <a:cubicBezTo>
                          <a:pt x="102870" y="5098"/>
                          <a:pt x="16193" y="-4427"/>
                          <a:pt x="0" y="22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3" name="Freeform: Shape 2422">
                    <a:extLst>
                      <a:ext uri="{FF2B5EF4-FFF2-40B4-BE49-F238E27FC236}">
                        <a16:creationId xmlns:a16="http://schemas.microsoft.com/office/drawing/2014/main" xmlns="" id="{C6E0D598-4497-4CE8-8A46-B7B5B1BCB4DC}"/>
                      </a:ext>
                    </a:extLst>
                  </p:cNvPr>
                  <p:cNvSpPr/>
                  <p:nvPr/>
                </p:nvSpPr>
                <p:spPr>
                  <a:xfrm>
                    <a:off x="10553084" y="280934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7" y="11482"/>
                          <a:pt x="47625" y="-900"/>
                          <a:pt x="0" y="52"/>
                        </a:cubicBezTo>
                        <a:cubicBezTo>
                          <a:pt x="42863" y="-900"/>
                          <a:pt x="70485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2" name="Graphic 7">
                  <a:extLst>
                    <a:ext uri="{FF2B5EF4-FFF2-40B4-BE49-F238E27FC236}">
                      <a16:creationId xmlns:a16="http://schemas.microsoft.com/office/drawing/2014/main" xmlns="" id="{508DEBE5-F829-423B-A9C7-36C0E3F2CA62}"/>
                    </a:ext>
                  </a:extLst>
                </p:cNvPr>
                <p:cNvGrpSpPr/>
                <p:nvPr/>
              </p:nvGrpSpPr>
              <p:grpSpPr>
                <a:xfrm>
                  <a:off x="10566419" y="2775108"/>
                  <a:ext cx="57147" cy="35313"/>
                  <a:chOff x="10566419" y="2775108"/>
                  <a:chExt cx="57147" cy="35313"/>
                </a:xfrm>
              </p:grpSpPr>
              <p:sp>
                <p:nvSpPr>
                  <p:cNvPr id="2420" name="Freeform: Shape 2419">
                    <a:extLst>
                      <a:ext uri="{FF2B5EF4-FFF2-40B4-BE49-F238E27FC236}">
                        <a16:creationId xmlns:a16="http://schemas.microsoft.com/office/drawing/2014/main" xmlns="" id="{674A4C60-2081-4D84-8D62-F7D2438BE0AB}"/>
                      </a:ext>
                    </a:extLst>
                  </p:cNvPr>
                  <p:cNvSpPr/>
                  <p:nvPr/>
                </p:nvSpPr>
                <p:spPr>
                  <a:xfrm>
                    <a:off x="10566419" y="2775108"/>
                    <a:ext cx="57147" cy="35313"/>
                  </a:xfrm>
                  <a:custGeom>
                    <a:avLst/>
                    <a:gdLst>
                      <a:gd name="connsiteX0" fmla="*/ 0 w 57147"/>
                      <a:gd name="connsiteY0" fmla="*/ 0 h 35313"/>
                      <a:gd name="connsiteX1" fmla="*/ 52388 w 57147"/>
                      <a:gd name="connsiteY1" fmla="*/ 35242 h 35313"/>
                      <a:gd name="connsiteX2" fmla="*/ 0 w 57147"/>
                      <a:gd name="connsiteY2" fmla="*/ 0 h 35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47" h="35313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4295" y="37147"/>
                          <a:pt x="1428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1" name="Freeform: Shape 2420">
                    <a:extLst>
                      <a:ext uri="{FF2B5EF4-FFF2-40B4-BE49-F238E27FC236}">
                        <a16:creationId xmlns:a16="http://schemas.microsoft.com/office/drawing/2014/main" xmlns="" id="{17C793EC-BF75-4122-B741-77D72E4E3436}"/>
                      </a:ext>
                    </a:extLst>
                  </p:cNvPr>
                  <p:cNvSpPr/>
                  <p:nvPr/>
                </p:nvSpPr>
                <p:spPr>
                  <a:xfrm>
                    <a:off x="10569276" y="2776061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7 h 33337"/>
                      <a:gd name="connsiteX1" fmla="*/ 0 w 48735"/>
                      <a:gd name="connsiteY1" fmla="*/ 0 h 33337"/>
                      <a:gd name="connsiteX2" fmla="*/ 48578 w 48735"/>
                      <a:gd name="connsiteY2" fmla="*/ 3333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7"/>
                        </a:moveTo>
                        <a:cubicBezTo>
                          <a:pt x="50483" y="33337"/>
                          <a:pt x="35243" y="15240"/>
                          <a:pt x="0" y="0"/>
                        </a:cubicBezTo>
                        <a:cubicBezTo>
                          <a:pt x="31433" y="13335"/>
                          <a:pt x="45720" y="33337"/>
                          <a:pt x="48578" y="3333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3" name="Graphic 7">
                  <a:extLst>
                    <a:ext uri="{FF2B5EF4-FFF2-40B4-BE49-F238E27FC236}">
                      <a16:creationId xmlns:a16="http://schemas.microsoft.com/office/drawing/2014/main" xmlns="" id="{D293CCEF-7E83-43B4-8AC0-7C85A77E0748}"/>
                    </a:ext>
                  </a:extLst>
                </p:cNvPr>
                <p:cNvGrpSpPr/>
                <p:nvPr/>
              </p:nvGrpSpPr>
              <p:grpSpPr>
                <a:xfrm>
                  <a:off x="10556894" y="2819908"/>
                  <a:ext cx="77425" cy="13666"/>
                  <a:chOff x="10556894" y="2819908"/>
                  <a:chExt cx="77425" cy="13666"/>
                </a:xfrm>
              </p:grpSpPr>
              <p:sp>
                <p:nvSpPr>
                  <p:cNvPr id="2418" name="Freeform: Shape 2417">
                    <a:extLst>
                      <a:ext uri="{FF2B5EF4-FFF2-40B4-BE49-F238E27FC236}">
                        <a16:creationId xmlns:a16="http://schemas.microsoft.com/office/drawing/2014/main" xmlns="" id="{B96D1D66-83DB-4C38-86C1-7F61FDBA3977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19908"/>
                    <a:ext cx="77425" cy="13666"/>
                  </a:xfrm>
                  <a:custGeom>
                    <a:avLst/>
                    <a:gdLst>
                      <a:gd name="connsiteX0" fmla="*/ 0 w 77425"/>
                      <a:gd name="connsiteY0" fmla="*/ 11397 h 13666"/>
                      <a:gd name="connsiteX1" fmla="*/ 74295 w 77425"/>
                      <a:gd name="connsiteY1" fmla="*/ 7587 h 13666"/>
                      <a:gd name="connsiteX2" fmla="*/ 0 w 7742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2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2382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9" name="Freeform: Shape 2418">
                    <a:extLst>
                      <a:ext uri="{FF2B5EF4-FFF2-40B4-BE49-F238E27FC236}">
                        <a16:creationId xmlns:a16="http://schemas.microsoft.com/office/drawing/2014/main" xmlns="" id="{2831BDD1-E2FD-44C0-8BD5-6580AF4CCFB9}"/>
                      </a:ext>
                    </a:extLst>
                  </p:cNvPr>
                  <p:cNvSpPr/>
                  <p:nvPr/>
                </p:nvSpPr>
                <p:spPr>
                  <a:xfrm>
                    <a:off x="10559751" y="282453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4" name="Graphic 7">
                  <a:extLst>
                    <a:ext uri="{FF2B5EF4-FFF2-40B4-BE49-F238E27FC236}">
                      <a16:creationId xmlns:a16="http://schemas.microsoft.com/office/drawing/2014/main" xmlns="" id="{68E02C2E-18BE-40DA-993E-19C0B7C176B5}"/>
                    </a:ext>
                  </a:extLst>
                </p:cNvPr>
                <p:cNvGrpSpPr/>
                <p:nvPr/>
              </p:nvGrpSpPr>
              <p:grpSpPr>
                <a:xfrm>
                  <a:off x="10579754" y="2810297"/>
                  <a:ext cx="60035" cy="49583"/>
                  <a:chOff x="10579754" y="2810297"/>
                  <a:chExt cx="60035" cy="49583"/>
                </a:xfrm>
              </p:grpSpPr>
              <p:sp>
                <p:nvSpPr>
                  <p:cNvPr id="2416" name="Freeform: Shape 2415">
                    <a:extLst>
                      <a:ext uri="{FF2B5EF4-FFF2-40B4-BE49-F238E27FC236}">
                        <a16:creationId xmlns:a16="http://schemas.microsoft.com/office/drawing/2014/main" xmlns="" id="{F8759B8F-229A-4958-896B-A8D961E4E41E}"/>
                      </a:ext>
                    </a:extLst>
                  </p:cNvPr>
                  <p:cNvSpPr/>
                  <p:nvPr/>
                </p:nvSpPr>
                <p:spPr>
                  <a:xfrm>
                    <a:off x="10579754" y="281029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7" name="Freeform: Shape 2416">
                    <a:extLst>
                      <a:ext uri="{FF2B5EF4-FFF2-40B4-BE49-F238E27FC236}">
                        <a16:creationId xmlns:a16="http://schemas.microsoft.com/office/drawing/2014/main" xmlns="" id="{65963C34-5E9A-46DE-B57F-1109F7310FE7}"/>
                      </a:ext>
                    </a:extLst>
                  </p:cNvPr>
                  <p:cNvSpPr/>
                  <p:nvPr/>
                </p:nvSpPr>
                <p:spPr>
                  <a:xfrm>
                    <a:off x="10581659" y="281678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8" y="7852"/>
                          <a:pt x="0" y="40237"/>
                        </a:cubicBezTo>
                        <a:cubicBezTo>
                          <a:pt x="25717" y="11662"/>
                          <a:pt x="54292" y="3089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5" name="Graphic 7">
                  <a:extLst>
                    <a:ext uri="{FF2B5EF4-FFF2-40B4-BE49-F238E27FC236}">
                      <a16:creationId xmlns:a16="http://schemas.microsoft.com/office/drawing/2014/main" xmlns="" id="{34C0A055-19FD-421D-963B-C9079239EAA4}"/>
                    </a:ext>
                  </a:extLst>
                </p:cNvPr>
                <p:cNvGrpSpPr/>
                <p:nvPr/>
              </p:nvGrpSpPr>
              <p:grpSpPr>
                <a:xfrm>
                  <a:off x="10630483" y="2767488"/>
                  <a:ext cx="69286" cy="43830"/>
                  <a:chOff x="10630483" y="2767488"/>
                  <a:chExt cx="69286" cy="43830"/>
                </a:xfrm>
              </p:grpSpPr>
              <p:sp>
                <p:nvSpPr>
                  <p:cNvPr id="2414" name="Freeform: Shape 2413">
                    <a:extLst>
                      <a:ext uri="{FF2B5EF4-FFF2-40B4-BE49-F238E27FC236}">
                        <a16:creationId xmlns:a16="http://schemas.microsoft.com/office/drawing/2014/main" xmlns="" id="{CB3B1269-A668-4BFC-BB35-E7065952FBDE}"/>
                      </a:ext>
                    </a:extLst>
                  </p:cNvPr>
                  <p:cNvSpPr/>
                  <p:nvPr/>
                </p:nvSpPr>
                <p:spPr>
                  <a:xfrm>
                    <a:off x="10630483" y="2767488"/>
                    <a:ext cx="69286" cy="43830"/>
                  </a:xfrm>
                  <a:custGeom>
                    <a:avLst/>
                    <a:gdLst>
                      <a:gd name="connsiteX0" fmla="*/ 69286 w 69286"/>
                      <a:gd name="connsiteY0" fmla="*/ 0 h 43830"/>
                      <a:gd name="connsiteX1" fmla="*/ 5469 w 69286"/>
                      <a:gd name="connsiteY1" fmla="*/ 43815 h 43830"/>
                      <a:gd name="connsiteX2" fmla="*/ 69286 w 69286"/>
                      <a:gd name="connsiteY2" fmla="*/ 0 h 43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286" h="43830">
                        <a:moveTo>
                          <a:pt x="69286" y="0"/>
                        </a:moveTo>
                        <a:cubicBezTo>
                          <a:pt x="34996" y="20955"/>
                          <a:pt x="31186" y="41910"/>
                          <a:pt x="5469" y="43815"/>
                        </a:cubicBezTo>
                        <a:cubicBezTo>
                          <a:pt x="-20249" y="44767"/>
                          <a:pt x="52142" y="0"/>
                          <a:pt x="692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5" name="Freeform: Shape 2414">
                    <a:extLst>
                      <a:ext uri="{FF2B5EF4-FFF2-40B4-BE49-F238E27FC236}">
                        <a16:creationId xmlns:a16="http://schemas.microsoft.com/office/drawing/2014/main" xmlns="" id="{1019A820-E878-44FA-A4D2-419B33F56173}"/>
                      </a:ext>
                    </a:extLst>
                  </p:cNvPr>
                  <p:cNvSpPr/>
                  <p:nvPr/>
                </p:nvSpPr>
                <p:spPr>
                  <a:xfrm>
                    <a:off x="10637578" y="2768440"/>
                    <a:ext cx="59334" cy="40957"/>
                  </a:xfrm>
                  <a:custGeom>
                    <a:avLst/>
                    <a:gdLst>
                      <a:gd name="connsiteX0" fmla="*/ 279 w 59334"/>
                      <a:gd name="connsiteY0" fmla="*/ 40957 h 40957"/>
                      <a:gd name="connsiteX1" fmla="*/ 59334 w 59334"/>
                      <a:gd name="connsiteY1" fmla="*/ 0 h 40957"/>
                      <a:gd name="connsiteX2" fmla="*/ 279 w 59334"/>
                      <a:gd name="connsiteY2" fmla="*/ 40957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4" h="40957">
                        <a:moveTo>
                          <a:pt x="279" y="40957"/>
                        </a:moveTo>
                        <a:cubicBezTo>
                          <a:pt x="-2578" y="40957"/>
                          <a:pt x="16472" y="19050"/>
                          <a:pt x="59334" y="0"/>
                        </a:cubicBezTo>
                        <a:cubicBezTo>
                          <a:pt x="21234" y="16193"/>
                          <a:pt x="3136" y="40957"/>
                          <a:pt x="279" y="40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6" name="Graphic 7">
                  <a:extLst>
                    <a:ext uri="{FF2B5EF4-FFF2-40B4-BE49-F238E27FC236}">
                      <a16:creationId xmlns:a16="http://schemas.microsoft.com/office/drawing/2014/main" xmlns="" id="{E6F91A84-6460-42FE-AD0C-86038AC1C283}"/>
                    </a:ext>
                  </a:extLst>
                </p:cNvPr>
                <p:cNvGrpSpPr/>
                <p:nvPr/>
              </p:nvGrpSpPr>
              <p:grpSpPr>
                <a:xfrm>
                  <a:off x="10619352" y="2821163"/>
                  <a:ext cx="59461" cy="26335"/>
                  <a:chOff x="10619352" y="2821163"/>
                  <a:chExt cx="59461" cy="26335"/>
                </a:xfrm>
              </p:grpSpPr>
              <p:sp>
                <p:nvSpPr>
                  <p:cNvPr id="2412" name="Freeform: Shape 2411">
                    <a:extLst>
                      <a:ext uri="{FF2B5EF4-FFF2-40B4-BE49-F238E27FC236}">
                        <a16:creationId xmlns:a16="http://schemas.microsoft.com/office/drawing/2014/main" xmlns="" id="{DCCD845C-B11E-4A3A-A790-42D003D7CB57}"/>
                      </a:ext>
                    </a:extLst>
                  </p:cNvPr>
                  <p:cNvSpPr/>
                  <p:nvPr/>
                </p:nvSpPr>
                <p:spPr>
                  <a:xfrm>
                    <a:off x="10619352" y="2821163"/>
                    <a:ext cx="59461" cy="26335"/>
                  </a:xfrm>
                  <a:custGeom>
                    <a:avLst/>
                    <a:gdLst>
                      <a:gd name="connsiteX0" fmla="*/ 59462 w 59461"/>
                      <a:gd name="connsiteY0" fmla="*/ 26335 h 26335"/>
                      <a:gd name="connsiteX1" fmla="*/ 2312 w 59461"/>
                      <a:gd name="connsiteY1" fmla="*/ 3475 h 26335"/>
                      <a:gd name="connsiteX2" fmla="*/ 59462 w 5946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61" h="26335">
                        <a:moveTo>
                          <a:pt x="59462" y="26335"/>
                        </a:moveTo>
                        <a:cubicBezTo>
                          <a:pt x="48032" y="14905"/>
                          <a:pt x="17552" y="-8907"/>
                          <a:pt x="2312" y="3475"/>
                        </a:cubicBezTo>
                        <a:cubicBezTo>
                          <a:pt x="-10071" y="13000"/>
                          <a:pt x="29934" y="10143"/>
                          <a:pt x="5946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3" name="Freeform: Shape 2412">
                    <a:extLst>
                      <a:ext uri="{FF2B5EF4-FFF2-40B4-BE49-F238E27FC236}">
                        <a16:creationId xmlns:a16="http://schemas.microsoft.com/office/drawing/2014/main" xmlns="" id="{3090963E-B045-4E91-8863-AA338733A077}"/>
                      </a:ext>
                    </a:extLst>
                  </p:cNvPr>
                  <p:cNvSpPr/>
                  <p:nvPr/>
                </p:nvSpPr>
                <p:spPr>
                  <a:xfrm>
                    <a:off x="10623544" y="282434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4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7" name="Graphic 7">
                  <a:extLst>
                    <a:ext uri="{FF2B5EF4-FFF2-40B4-BE49-F238E27FC236}">
                      <a16:creationId xmlns:a16="http://schemas.microsoft.com/office/drawing/2014/main" xmlns="" id="{92FA477E-4939-458A-A53A-A3FD325778DE}"/>
                    </a:ext>
                  </a:extLst>
                </p:cNvPr>
                <p:cNvGrpSpPr/>
                <p:nvPr/>
              </p:nvGrpSpPr>
              <p:grpSpPr>
                <a:xfrm>
                  <a:off x="10619303" y="2816522"/>
                  <a:ext cx="80465" cy="14724"/>
                  <a:chOff x="10619303" y="2816522"/>
                  <a:chExt cx="80465" cy="14724"/>
                </a:xfrm>
              </p:grpSpPr>
              <p:sp>
                <p:nvSpPr>
                  <p:cNvPr id="2410" name="Freeform: Shape 2409">
                    <a:extLst>
                      <a:ext uri="{FF2B5EF4-FFF2-40B4-BE49-F238E27FC236}">
                        <a16:creationId xmlns:a16="http://schemas.microsoft.com/office/drawing/2014/main" xmlns="" id="{663516A7-8EEE-4329-8172-5195B4029CA3}"/>
                      </a:ext>
                    </a:extLst>
                  </p:cNvPr>
                  <p:cNvSpPr/>
                  <p:nvPr/>
                </p:nvSpPr>
                <p:spPr>
                  <a:xfrm>
                    <a:off x="10619303" y="2816522"/>
                    <a:ext cx="80465" cy="14724"/>
                  </a:xfrm>
                  <a:custGeom>
                    <a:avLst/>
                    <a:gdLst>
                      <a:gd name="connsiteX0" fmla="*/ 80466 w 80465"/>
                      <a:gd name="connsiteY0" fmla="*/ 13831 h 14724"/>
                      <a:gd name="connsiteX1" fmla="*/ 3313 w 80465"/>
                      <a:gd name="connsiteY1" fmla="*/ 7163 h 14724"/>
                      <a:gd name="connsiteX2" fmla="*/ 80466 w 80465"/>
                      <a:gd name="connsiteY2" fmla="*/ 13831 h 1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724">
                        <a:moveTo>
                          <a:pt x="80466" y="13831"/>
                        </a:moveTo>
                        <a:cubicBezTo>
                          <a:pt x="40461" y="9068"/>
                          <a:pt x="24268" y="22403"/>
                          <a:pt x="3313" y="7163"/>
                        </a:cubicBezTo>
                        <a:cubicBezTo>
                          <a:pt x="-17642" y="-8077"/>
                          <a:pt x="67131" y="4306"/>
                          <a:pt x="80466" y="1383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1" name="Freeform: Shape 2410">
                    <a:extLst>
                      <a:ext uri="{FF2B5EF4-FFF2-40B4-BE49-F238E27FC236}">
                        <a16:creationId xmlns:a16="http://schemas.microsoft.com/office/drawing/2014/main" xmlns="" id="{FB9DC9E5-2659-4AFE-AC53-E99F636FA988}"/>
                      </a:ext>
                    </a:extLst>
                  </p:cNvPr>
                  <p:cNvSpPr/>
                  <p:nvPr/>
                </p:nvSpPr>
                <p:spPr>
                  <a:xfrm>
                    <a:off x="10625384" y="2822132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1522" y="-4161"/>
                          <a:pt x="1995" y="3459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8" name="Graphic 7">
                  <a:extLst>
                    <a:ext uri="{FF2B5EF4-FFF2-40B4-BE49-F238E27FC236}">
                      <a16:creationId xmlns:a16="http://schemas.microsoft.com/office/drawing/2014/main" xmlns="" id="{7A16DC69-5C34-4624-BCAC-A96AD4E837B7}"/>
                    </a:ext>
                  </a:extLst>
                </p:cNvPr>
                <p:cNvGrpSpPr/>
                <p:nvPr/>
              </p:nvGrpSpPr>
              <p:grpSpPr>
                <a:xfrm>
                  <a:off x="10625015" y="2737961"/>
                  <a:ext cx="14746" cy="74130"/>
                  <a:chOff x="10625015" y="2737961"/>
                  <a:chExt cx="14746" cy="74130"/>
                </a:xfrm>
              </p:grpSpPr>
              <p:sp>
                <p:nvSpPr>
                  <p:cNvPr id="2408" name="Freeform: Shape 2407">
                    <a:extLst>
                      <a:ext uri="{FF2B5EF4-FFF2-40B4-BE49-F238E27FC236}">
                        <a16:creationId xmlns:a16="http://schemas.microsoft.com/office/drawing/2014/main" xmlns="" id="{084F3022-A693-4D62-908E-0D883F0C7067}"/>
                      </a:ext>
                    </a:extLst>
                  </p:cNvPr>
                  <p:cNvSpPr/>
                  <p:nvPr/>
                </p:nvSpPr>
                <p:spPr>
                  <a:xfrm>
                    <a:off x="10625015" y="2737961"/>
                    <a:ext cx="14746" cy="74130"/>
                  </a:xfrm>
                  <a:custGeom>
                    <a:avLst/>
                    <a:gdLst>
                      <a:gd name="connsiteX0" fmla="*/ 14747 w 14746"/>
                      <a:gd name="connsiteY0" fmla="*/ 0 h 74130"/>
                      <a:gd name="connsiteX1" fmla="*/ 7127 w 14746"/>
                      <a:gd name="connsiteY1" fmla="*/ 72390 h 74130"/>
                      <a:gd name="connsiteX2" fmla="*/ 14747 w 14746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4130">
                        <a:moveTo>
                          <a:pt x="14747" y="0"/>
                        </a:moveTo>
                        <a:cubicBezTo>
                          <a:pt x="9032" y="37148"/>
                          <a:pt x="22367" y="59055"/>
                          <a:pt x="7127" y="72390"/>
                        </a:cubicBezTo>
                        <a:cubicBezTo>
                          <a:pt x="-8113" y="86677"/>
                          <a:pt x="4269" y="8573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9" name="Freeform: Shape 2408">
                    <a:extLst>
                      <a:ext uri="{FF2B5EF4-FFF2-40B4-BE49-F238E27FC236}">
                        <a16:creationId xmlns:a16="http://schemas.microsoft.com/office/drawing/2014/main" xmlns="" id="{6374050B-FC91-45C6-9629-ED7F9FFA3DB1}"/>
                      </a:ext>
                    </a:extLst>
                  </p:cNvPr>
                  <p:cNvSpPr/>
                  <p:nvPr/>
                </p:nvSpPr>
                <p:spPr>
                  <a:xfrm>
                    <a:off x="10629737" y="274081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6675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99" name="Graphic 7">
                  <a:extLst>
                    <a:ext uri="{FF2B5EF4-FFF2-40B4-BE49-F238E27FC236}">
                      <a16:creationId xmlns:a16="http://schemas.microsoft.com/office/drawing/2014/main" xmlns="" id="{CC8C139C-8566-4942-B2CF-2070B4DCB907}"/>
                    </a:ext>
                  </a:extLst>
                </p:cNvPr>
                <p:cNvGrpSpPr/>
                <p:nvPr/>
              </p:nvGrpSpPr>
              <p:grpSpPr>
                <a:xfrm>
                  <a:off x="10570229" y="2732246"/>
                  <a:ext cx="63869" cy="90329"/>
                  <a:chOff x="10570229" y="2732246"/>
                  <a:chExt cx="63869" cy="90329"/>
                </a:xfrm>
              </p:grpSpPr>
              <p:sp>
                <p:nvSpPr>
                  <p:cNvPr id="2406" name="Freeform: Shape 2405">
                    <a:extLst>
                      <a:ext uri="{FF2B5EF4-FFF2-40B4-BE49-F238E27FC236}">
                        <a16:creationId xmlns:a16="http://schemas.microsoft.com/office/drawing/2014/main" xmlns="" id="{13FB0830-EA61-4C14-BD85-4A4180192FCE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63869" cy="90329"/>
                  </a:xfrm>
                  <a:custGeom>
                    <a:avLst/>
                    <a:gdLst>
                      <a:gd name="connsiteX0" fmla="*/ 0 w 63869"/>
                      <a:gd name="connsiteY0" fmla="*/ 0 h 90329"/>
                      <a:gd name="connsiteX1" fmla="*/ 58103 w 63869"/>
                      <a:gd name="connsiteY1" fmla="*/ 89535 h 90329"/>
                      <a:gd name="connsiteX2" fmla="*/ 0 w 63869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69" h="90329">
                        <a:moveTo>
                          <a:pt x="0" y="0"/>
                        </a:moveTo>
                        <a:cubicBezTo>
                          <a:pt x="31433" y="35242"/>
                          <a:pt x="39053" y="98108"/>
                          <a:pt x="58103" y="89535"/>
                        </a:cubicBezTo>
                        <a:cubicBezTo>
                          <a:pt x="79058" y="72390"/>
                          <a:pt x="3905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7" name="Freeform: Shape 2406">
                    <a:extLst>
                      <a:ext uri="{FF2B5EF4-FFF2-40B4-BE49-F238E27FC236}">
                        <a16:creationId xmlns:a16="http://schemas.microsoft.com/office/drawing/2014/main" xmlns="" id="{60448E09-D219-4335-A7D5-E40146F02495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955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00" name="Graphic 7">
                  <a:extLst>
                    <a:ext uri="{FF2B5EF4-FFF2-40B4-BE49-F238E27FC236}">
                      <a16:creationId xmlns:a16="http://schemas.microsoft.com/office/drawing/2014/main" xmlns="" id="{CE57C0D3-E04C-4560-A9A5-4D20CFF2750A}"/>
                    </a:ext>
                  </a:extLst>
                </p:cNvPr>
                <p:cNvGrpSpPr/>
                <p:nvPr/>
              </p:nvGrpSpPr>
              <p:grpSpPr>
                <a:xfrm>
                  <a:off x="10626752" y="2792749"/>
                  <a:ext cx="92066" cy="33924"/>
                  <a:chOff x="10626752" y="2792749"/>
                  <a:chExt cx="92066" cy="33924"/>
                </a:xfrm>
              </p:grpSpPr>
              <p:sp>
                <p:nvSpPr>
                  <p:cNvPr id="2404" name="Freeform: Shape 2403">
                    <a:extLst>
                      <a:ext uri="{FF2B5EF4-FFF2-40B4-BE49-F238E27FC236}">
                        <a16:creationId xmlns:a16="http://schemas.microsoft.com/office/drawing/2014/main" xmlns="" id="{35E40E7D-A013-423F-AC9F-3FB5797CE61D}"/>
                      </a:ext>
                    </a:extLst>
                  </p:cNvPr>
                  <p:cNvSpPr/>
                  <p:nvPr/>
                </p:nvSpPr>
                <p:spPr>
                  <a:xfrm>
                    <a:off x="10626752" y="2792749"/>
                    <a:ext cx="91114" cy="33924"/>
                  </a:xfrm>
                  <a:custGeom>
                    <a:avLst/>
                    <a:gdLst>
                      <a:gd name="connsiteX0" fmla="*/ 91114 w 91114"/>
                      <a:gd name="connsiteY0" fmla="*/ 2361 h 33924"/>
                      <a:gd name="connsiteX1" fmla="*/ 627 w 91114"/>
                      <a:gd name="connsiteY1" fmla="*/ 26173 h 33924"/>
                      <a:gd name="connsiteX2" fmla="*/ 91114 w 91114"/>
                      <a:gd name="connsiteY2" fmla="*/ 2361 h 33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14" h="33924">
                        <a:moveTo>
                          <a:pt x="91114" y="2361"/>
                        </a:moveTo>
                        <a:cubicBezTo>
                          <a:pt x="66349" y="-2401"/>
                          <a:pt x="8247" y="-2401"/>
                          <a:pt x="627" y="26173"/>
                        </a:cubicBezTo>
                        <a:cubicBezTo>
                          <a:pt x="-6041" y="50939"/>
                          <a:pt x="41584" y="9029"/>
                          <a:pt x="91114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5" name="Freeform: Shape 2404">
                    <a:extLst>
                      <a:ext uri="{FF2B5EF4-FFF2-40B4-BE49-F238E27FC236}">
                        <a16:creationId xmlns:a16="http://schemas.microsoft.com/office/drawing/2014/main" xmlns="" id="{09AD16EE-A0B8-4A9E-B280-D9916E3E391B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79501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2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2" y="97"/>
                        </a:cubicBezTo>
                        <a:cubicBezTo>
                          <a:pt x="28575" y="-855"/>
                          <a:pt x="0" y="21053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01" name="Graphic 7">
                  <a:extLst>
                    <a:ext uri="{FF2B5EF4-FFF2-40B4-BE49-F238E27FC236}">
                      <a16:creationId xmlns:a16="http://schemas.microsoft.com/office/drawing/2014/main" xmlns="" id="{2C3BD5C8-1AAF-4343-89AF-ABF2C2352778}"/>
                    </a:ext>
                  </a:extLst>
                </p:cNvPr>
                <p:cNvGrpSpPr/>
                <p:nvPr/>
              </p:nvGrpSpPr>
              <p:grpSpPr>
                <a:xfrm>
                  <a:off x="10535939" y="2790309"/>
                  <a:ext cx="93613" cy="36377"/>
                  <a:chOff x="10535939" y="2790309"/>
                  <a:chExt cx="93613" cy="36377"/>
                </a:xfrm>
              </p:grpSpPr>
              <p:sp>
                <p:nvSpPr>
                  <p:cNvPr id="2402" name="Freeform: Shape 2401">
                    <a:extLst>
                      <a:ext uri="{FF2B5EF4-FFF2-40B4-BE49-F238E27FC236}">
                        <a16:creationId xmlns:a16="http://schemas.microsoft.com/office/drawing/2014/main" xmlns="" id="{DFBFA670-1D1F-42B2-A67C-E6ABCAE06A53}"/>
                      </a:ext>
                    </a:extLst>
                  </p:cNvPr>
                  <p:cNvSpPr/>
                  <p:nvPr/>
                </p:nvSpPr>
                <p:spPr>
                  <a:xfrm>
                    <a:off x="10535939" y="2790309"/>
                    <a:ext cx="93613" cy="36377"/>
                  </a:xfrm>
                  <a:custGeom>
                    <a:avLst/>
                    <a:gdLst>
                      <a:gd name="connsiteX0" fmla="*/ 0 w 93613"/>
                      <a:gd name="connsiteY0" fmla="*/ 1944 h 36377"/>
                      <a:gd name="connsiteX1" fmla="*/ 88583 w 93613"/>
                      <a:gd name="connsiteY1" fmla="*/ 25756 h 36377"/>
                      <a:gd name="connsiteX2" fmla="*/ 0 w 93613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613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3" y="25756"/>
                        </a:cubicBezTo>
                        <a:cubicBezTo>
                          <a:pt x="110490" y="55284"/>
                          <a:pt x="57150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3" name="Freeform: Shape 2402">
                    <a:extLst>
                      <a:ext uri="{FF2B5EF4-FFF2-40B4-BE49-F238E27FC236}">
                        <a16:creationId xmlns:a16="http://schemas.microsoft.com/office/drawing/2014/main" xmlns="" id="{2AE77679-41D8-48E0-8C90-468E775BB383}"/>
                      </a:ext>
                    </a:extLst>
                  </p:cNvPr>
                  <p:cNvSpPr/>
                  <p:nvPr/>
                </p:nvSpPr>
                <p:spPr>
                  <a:xfrm>
                    <a:off x="10540701" y="279225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7 h 25983"/>
                      <a:gd name="connsiteX1" fmla="*/ 0 w 83942"/>
                      <a:gd name="connsiteY1" fmla="*/ 0 h 25983"/>
                      <a:gd name="connsiteX2" fmla="*/ 83820 w 83942"/>
                      <a:gd name="connsiteY2" fmla="*/ 25717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7"/>
                        </a:moveTo>
                        <a:cubicBezTo>
                          <a:pt x="85725" y="28575"/>
                          <a:pt x="65723" y="7620"/>
                          <a:pt x="0" y="0"/>
                        </a:cubicBezTo>
                        <a:cubicBezTo>
                          <a:pt x="61913" y="5715"/>
                          <a:pt x="81915" y="22860"/>
                          <a:pt x="8382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9" name="Graphic 7">
                <a:extLst>
                  <a:ext uri="{FF2B5EF4-FFF2-40B4-BE49-F238E27FC236}">
                    <a16:creationId xmlns:a16="http://schemas.microsoft.com/office/drawing/2014/main" xmlns="" id="{1B951008-AF5D-4BD3-B94B-9F26C956FE6A}"/>
                  </a:ext>
                </a:extLst>
              </p:cNvPr>
              <p:cNvGrpSpPr/>
              <p:nvPr/>
            </p:nvGrpSpPr>
            <p:grpSpPr>
              <a:xfrm>
                <a:off x="11013141" y="2799873"/>
                <a:ext cx="104775" cy="83820"/>
                <a:chOff x="11013141" y="2799873"/>
                <a:chExt cx="104775" cy="83820"/>
              </a:xfrm>
            </p:grpSpPr>
            <p:sp>
              <p:nvSpPr>
                <p:cNvPr id="2352" name="Freeform: Shape 2351">
                  <a:extLst>
                    <a:ext uri="{FF2B5EF4-FFF2-40B4-BE49-F238E27FC236}">
                      <a16:creationId xmlns:a16="http://schemas.microsoft.com/office/drawing/2014/main" xmlns="" id="{FE4DC819-858C-4598-B05F-447508091E53}"/>
                    </a:ext>
                  </a:extLst>
                </p:cNvPr>
                <p:cNvSpPr/>
                <p:nvPr/>
              </p:nvSpPr>
              <p:spPr>
                <a:xfrm>
                  <a:off x="11035049" y="2836068"/>
                  <a:ext cx="82867" cy="47625"/>
                </a:xfrm>
                <a:custGeom>
                  <a:avLst/>
                  <a:gdLst>
                    <a:gd name="connsiteX0" fmla="*/ 49530 w 82867"/>
                    <a:gd name="connsiteY0" fmla="*/ 26670 h 47625"/>
                    <a:gd name="connsiteX1" fmla="*/ 74295 w 82867"/>
                    <a:gd name="connsiteY1" fmla="*/ 22860 h 47625"/>
                    <a:gd name="connsiteX2" fmla="*/ 55245 w 82867"/>
                    <a:gd name="connsiteY2" fmla="*/ 22860 h 47625"/>
                    <a:gd name="connsiteX3" fmla="*/ 82867 w 82867"/>
                    <a:gd name="connsiteY3" fmla="*/ 12383 h 47625"/>
                    <a:gd name="connsiteX4" fmla="*/ 46672 w 82867"/>
                    <a:gd name="connsiteY4" fmla="*/ 19050 h 47625"/>
                    <a:gd name="connsiteX5" fmla="*/ 59055 w 82867"/>
                    <a:gd name="connsiteY5" fmla="*/ 5715 h 47625"/>
                    <a:gd name="connsiteX6" fmla="*/ 43815 w 82867"/>
                    <a:gd name="connsiteY6" fmla="*/ 14288 h 47625"/>
                    <a:gd name="connsiteX7" fmla="*/ 43815 w 82867"/>
                    <a:gd name="connsiteY7" fmla="*/ 0 h 47625"/>
                    <a:gd name="connsiteX8" fmla="*/ 32385 w 82867"/>
                    <a:gd name="connsiteY8" fmla="*/ 16192 h 47625"/>
                    <a:gd name="connsiteX9" fmla="*/ 31432 w 82867"/>
                    <a:gd name="connsiteY9" fmla="*/ 16192 h 47625"/>
                    <a:gd name="connsiteX10" fmla="*/ 24765 w 82867"/>
                    <a:gd name="connsiteY10" fmla="*/ 4763 h 47625"/>
                    <a:gd name="connsiteX11" fmla="*/ 24765 w 82867"/>
                    <a:gd name="connsiteY11" fmla="*/ 16192 h 47625"/>
                    <a:gd name="connsiteX12" fmla="*/ 16192 w 82867"/>
                    <a:gd name="connsiteY12" fmla="*/ 10478 h 47625"/>
                    <a:gd name="connsiteX13" fmla="*/ 21907 w 82867"/>
                    <a:gd name="connsiteY13" fmla="*/ 19050 h 47625"/>
                    <a:gd name="connsiteX14" fmla="*/ 0 w 82867"/>
                    <a:gd name="connsiteY14" fmla="*/ 28575 h 47625"/>
                    <a:gd name="connsiteX15" fmla="*/ 21907 w 82867"/>
                    <a:gd name="connsiteY15" fmla="*/ 25717 h 47625"/>
                    <a:gd name="connsiteX16" fmla="*/ 7620 w 82867"/>
                    <a:gd name="connsiteY16" fmla="*/ 37148 h 47625"/>
                    <a:gd name="connsiteX17" fmla="*/ 21907 w 82867"/>
                    <a:gd name="connsiteY17" fmla="*/ 30480 h 47625"/>
                    <a:gd name="connsiteX18" fmla="*/ 22860 w 82867"/>
                    <a:gd name="connsiteY18" fmla="*/ 42863 h 47625"/>
                    <a:gd name="connsiteX19" fmla="*/ 27622 w 82867"/>
                    <a:gd name="connsiteY19" fmla="*/ 32385 h 47625"/>
                    <a:gd name="connsiteX20" fmla="*/ 33338 w 82867"/>
                    <a:gd name="connsiteY20" fmla="*/ 44767 h 47625"/>
                    <a:gd name="connsiteX21" fmla="*/ 34290 w 82867"/>
                    <a:gd name="connsiteY21" fmla="*/ 35242 h 47625"/>
                    <a:gd name="connsiteX22" fmla="*/ 42863 w 82867"/>
                    <a:gd name="connsiteY22" fmla="*/ 47625 h 47625"/>
                    <a:gd name="connsiteX23" fmla="*/ 41910 w 82867"/>
                    <a:gd name="connsiteY23" fmla="*/ 33338 h 47625"/>
                    <a:gd name="connsiteX24" fmla="*/ 52388 w 82867"/>
                    <a:gd name="connsiteY24" fmla="*/ 40005 h 47625"/>
                    <a:gd name="connsiteX25" fmla="*/ 43815 w 82867"/>
                    <a:gd name="connsiteY25" fmla="*/ 30480 h 47625"/>
                    <a:gd name="connsiteX26" fmla="*/ 76200 w 82867"/>
                    <a:gd name="connsiteY26" fmla="*/ 39053 h 47625"/>
                    <a:gd name="connsiteX27" fmla="*/ 49530 w 82867"/>
                    <a:gd name="connsiteY27" fmla="*/ 2667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7625">
                      <a:moveTo>
                        <a:pt x="49530" y="26670"/>
                      </a:moveTo>
                      <a:cubicBezTo>
                        <a:pt x="60007" y="25717"/>
                        <a:pt x="72390" y="24765"/>
                        <a:pt x="74295" y="22860"/>
                      </a:cubicBezTo>
                      <a:cubicBezTo>
                        <a:pt x="66675" y="23813"/>
                        <a:pt x="60007" y="22860"/>
                        <a:pt x="55245" y="22860"/>
                      </a:cubicBezTo>
                      <a:cubicBezTo>
                        <a:pt x="67627" y="19050"/>
                        <a:pt x="80010" y="15240"/>
                        <a:pt x="82867" y="12383"/>
                      </a:cubicBezTo>
                      <a:cubicBezTo>
                        <a:pt x="66675" y="17145"/>
                        <a:pt x="55245" y="17145"/>
                        <a:pt x="46672" y="19050"/>
                      </a:cubicBezTo>
                      <a:cubicBezTo>
                        <a:pt x="52388" y="14288"/>
                        <a:pt x="59055" y="8573"/>
                        <a:pt x="59055" y="5715"/>
                      </a:cubicBezTo>
                      <a:cubicBezTo>
                        <a:pt x="53340" y="9525"/>
                        <a:pt x="48577" y="12383"/>
                        <a:pt x="43815" y="14288"/>
                      </a:cubicBezTo>
                      <a:cubicBezTo>
                        <a:pt x="45720" y="9525"/>
                        <a:pt x="44767" y="3810"/>
                        <a:pt x="43815" y="0"/>
                      </a:cubicBezTo>
                      <a:cubicBezTo>
                        <a:pt x="41910" y="5715"/>
                        <a:pt x="36195" y="12383"/>
                        <a:pt x="32385" y="16192"/>
                      </a:cubicBezTo>
                      <a:cubicBezTo>
                        <a:pt x="32385" y="16192"/>
                        <a:pt x="31432" y="16192"/>
                        <a:pt x="31432" y="16192"/>
                      </a:cubicBezTo>
                      <a:cubicBezTo>
                        <a:pt x="29527" y="11430"/>
                        <a:pt x="27622" y="5715"/>
                        <a:pt x="24765" y="4763"/>
                      </a:cubicBezTo>
                      <a:cubicBezTo>
                        <a:pt x="25717" y="9525"/>
                        <a:pt x="24765" y="13335"/>
                        <a:pt x="24765" y="16192"/>
                      </a:cubicBezTo>
                      <a:cubicBezTo>
                        <a:pt x="21907" y="14288"/>
                        <a:pt x="18097" y="12383"/>
                        <a:pt x="16192" y="10478"/>
                      </a:cubicBezTo>
                      <a:cubicBezTo>
                        <a:pt x="19050" y="13335"/>
                        <a:pt x="20955" y="16192"/>
                        <a:pt x="21907" y="19050"/>
                      </a:cubicBezTo>
                      <a:cubicBezTo>
                        <a:pt x="12382" y="21908"/>
                        <a:pt x="14288" y="23813"/>
                        <a:pt x="0" y="28575"/>
                      </a:cubicBezTo>
                      <a:cubicBezTo>
                        <a:pt x="12382" y="28575"/>
                        <a:pt x="17145" y="28575"/>
                        <a:pt x="21907" y="25717"/>
                      </a:cubicBezTo>
                      <a:cubicBezTo>
                        <a:pt x="18097" y="28575"/>
                        <a:pt x="16192" y="32385"/>
                        <a:pt x="7620" y="37148"/>
                      </a:cubicBezTo>
                      <a:cubicBezTo>
                        <a:pt x="10477" y="36195"/>
                        <a:pt x="16192" y="34290"/>
                        <a:pt x="21907" y="30480"/>
                      </a:cubicBezTo>
                      <a:cubicBezTo>
                        <a:pt x="22860" y="33338"/>
                        <a:pt x="23813" y="37148"/>
                        <a:pt x="22860" y="42863"/>
                      </a:cubicBezTo>
                      <a:cubicBezTo>
                        <a:pt x="24765" y="41910"/>
                        <a:pt x="26670" y="37148"/>
                        <a:pt x="27622" y="32385"/>
                      </a:cubicBezTo>
                      <a:cubicBezTo>
                        <a:pt x="29527" y="35242"/>
                        <a:pt x="32385" y="39053"/>
                        <a:pt x="33338" y="44767"/>
                      </a:cubicBezTo>
                      <a:cubicBezTo>
                        <a:pt x="34290" y="42863"/>
                        <a:pt x="35242" y="40005"/>
                        <a:pt x="34290" y="35242"/>
                      </a:cubicBezTo>
                      <a:cubicBezTo>
                        <a:pt x="38100" y="39053"/>
                        <a:pt x="40957" y="43815"/>
                        <a:pt x="42863" y="47625"/>
                      </a:cubicBezTo>
                      <a:cubicBezTo>
                        <a:pt x="43815" y="44767"/>
                        <a:pt x="44767" y="39053"/>
                        <a:pt x="41910" y="33338"/>
                      </a:cubicBezTo>
                      <a:cubicBezTo>
                        <a:pt x="44767" y="35242"/>
                        <a:pt x="48577" y="37148"/>
                        <a:pt x="52388" y="40005"/>
                      </a:cubicBezTo>
                      <a:cubicBezTo>
                        <a:pt x="52388" y="38100"/>
                        <a:pt x="47625" y="34290"/>
                        <a:pt x="43815" y="30480"/>
                      </a:cubicBezTo>
                      <a:cubicBezTo>
                        <a:pt x="54292" y="32385"/>
                        <a:pt x="66675" y="35242"/>
                        <a:pt x="76200" y="39053"/>
                      </a:cubicBezTo>
                      <a:cubicBezTo>
                        <a:pt x="72390" y="35242"/>
                        <a:pt x="60960" y="29528"/>
                        <a:pt x="49530" y="2667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53" name="Graphic 7">
                  <a:extLst>
                    <a:ext uri="{FF2B5EF4-FFF2-40B4-BE49-F238E27FC236}">
                      <a16:creationId xmlns:a16="http://schemas.microsoft.com/office/drawing/2014/main" xmlns="" id="{CB1FD588-39D9-4C08-BA8F-DB7F8A661618}"/>
                    </a:ext>
                  </a:extLst>
                </p:cNvPr>
                <p:cNvGrpSpPr/>
                <p:nvPr/>
              </p:nvGrpSpPr>
              <p:grpSpPr>
                <a:xfrm>
                  <a:off x="11059082" y="2799873"/>
                  <a:ext cx="31211" cy="52963"/>
                  <a:chOff x="11059082" y="2799873"/>
                  <a:chExt cx="31211" cy="52963"/>
                </a:xfrm>
              </p:grpSpPr>
              <p:sp>
                <p:nvSpPr>
                  <p:cNvPr id="2387" name="Freeform: Shape 2386">
                    <a:extLst>
                      <a:ext uri="{FF2B5EF4-FFF2-40B4-BE49-F238E27FC236}">
                        <a16:creationId xmlns:a16="http://schemas.microsoft.com/office/drawing/2014/main" xmlns="" id="{C590A502-644B-4DBE-B532-BDD4D197E8EF}"/>
                      </a:ext>
                    </a:extLst>
                  </p:cNvPr>
                  <p:cNvSpPr/>
                  <p:nvPr/>
                </p:nvSpPr>
                <p:spPr>
                  <a:xfrm>
                    <a:off x="11059082" y="2799873"/>
                    <a:ext cx="31211" cy="52963"/>
                  </a:xfrm>
                  <a:custGeom>
                    <a:avLst/>
                    <a:gdLst>
                      <a:gd name="connsiteX0" fmla="*/ 31212 w 31211"/>
                      <a:gd name="connsiteY0" fmla="*/ 0 h 52963"/>
                      <a:gd name="connsiteX1" fmla="*/ 4542 w 31211"/>
                      <a:gd name="connsiteY1" fmla="*/ 51435 h 52963"/>
                      <a:gd name="connsiteX2" fmla="*/ 31212 w 31211"/>
                      <a:gd name="connsiteY2" fmla="*/ 0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11" h="52963">
                        <a:moveTo>
                          <a:pt x="31212" y="0"/>
                        </a:moveTo>
                        <a:cubicBezTo>
                          <a:pt x="16924" y="26670"/>
                          <a:pt x="21687" y="40958"/>
                          <a:pt x="4542" y="51435"/>
                        </a:cubicBezTo>
                        <a:cubicBezTo>
                          <a:pt x="-11651" y="62865"/>
                          <a:pt x="19782" y="6668"/>
                          <a:pt x="3121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8" name="Freeform: Shape 2387">
                    <a:extLst>
                      <a:ext uri="{FF2B5EF4-FFF2-40B4-BE49-F238E27FC236}">
                        <a16:creationId xmlns:a16="http://schemas.microsoft.com/office/drawing/2014/main" xmlns="" id="{02C26744-3974-47C2-9C84-638F81571C64}"/>
                      </a:ext>
                    </a:extLst>
                  </p:cNvPr>
                  <p:cNvSpPr/>
                  <p:nvPr/>
                </p:nvSpPr>
                <p:spPr>
                  <a:xfrm>
                    <a:off x="11064192" y="2801778"/>
                    <a:ext cx="24196" cy="48608"/>
                  </a:xfrm>
                  <a:custGeom>
                    <a:avLst/>
                    <a:gdLst>
                      <a:gd name="connsiteX0" fmla="*/ 384 w 24196"/>
                      <a:gd name="connsiteY0" fmla="*/ 48577 h 48608"/>
                      <a:gd name="connsiteX1" fmla="*/ 24196 w 24196"/>
                      <a:gd name="connsiteY1" fmla="*/ 0 h 48608"/>
                      <a:gd name="connsiteX2" fmla="*/ 384 w 24196"/>
                      <a:gd name="connsiteY2" fmla="*/ 48577 h 48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8608">
                        <a:moveTo>
                          <a:pt x="384" y="48577"/>
                        </a:moveTo>
                        <a:cubicBezTo>
                          <a:pt x="-1521" y="49530"/>
                          <a:pt x="3242" y="28575"/>
                          <a:pt x="24196" y="0"/>
                        </a:cubicBezTo>
                        <a:cubicBezTo>
                          <a:pt x="5146" y="24765"/>
                          <a:pt x="2289" y="47625"/>
                          <a:pt x="384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4" name="Graphic 7">
                  <a:extLst>
                    <a:ext uri="{FF2B5EF4-FFF2-40B4-BE49-F238E27FC236}">
                      <a16:creationId xmlns:a16="http://schemas.microsoft.com/office/drawing/2014/main" xmlns="" id="{AD89BFBC-518A-4DFC-9AAE-DA05A90021D7}"/>
                    </a:ext>
                  </a:extLst>
                </p:cNvPr>
                <p:cNvGrpSpPr/>
                <p:nvPr/>
              </p:nvGrpSpPr>
              <p:grpSpPr>
                <a:xfrm>
                  <a:off x="11020762" y="2846253"/>
                  <a:ext cx="45202" cy="9324"/>
                  <a:chOff x="11020762" y="2846253"/>
                  <a:chExt cx="45202" cy="9324"/>
                </a:xfrm>
              </p:grpSpPr>
              <p:sp>
                <p:nvSpPr>
                  <p:cNvPr id="2385" name="Freeform: Shape 2384">
                    <a:extLst>
                      <a:ext uri="{FF2B5EF4-FFF2-40B4-BE49-F238E27FC236}">
                        <a16:creationId xmlns:a16="http://schemas.microsoft.com/office/drawing/2014/main" xmlns="" id="{B1E3F5CA-00D0-4244-A53C-4A2E4C4157A9}"/>
                      </a:ext>
                    </a:extLst>
                  </p:cNvPr>
                  <p:cNvSpPr/>
                  <p:nvPr/>
                </p:nvSpPr>
                <p:spPr>
                  <a:xfrm>
                    <a:off x="11020762" y="2846253"/>
                    <a:ext cx="45202" cy="9324"/>
                  </a:xfrm>
                  <a:custGeom>
                    <a:avLst/>
                    <a:gdLst>
                      <a:gd name="connsiteX0" fmla="*/ 0 w 45202"/>
                      <a:gd name="connsiteY0" fmla="*/ 1245 h 9324"/>
                      <a:gd name="connsiteX1" fmla="*/ 42863 w 45202"/>
                      <a:gd name="connsiteY1" fmla="*/ 7912 h 9324"/>
                      <a:gd name="connsiteX2" fmla="*/ 0 w 45202"/>
                      <a:gd name="connsiteY2" fmla="*/ 1245 h 9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9324">
                        <a:moveTo>
                          <a:pt x="0" y="1245"/>
                        </a:moveTo>
                        <a:cubicBezTo>
                          <a:pt x="21907" y="4102"/>
                          <a:pt x="29527" y="12675"/>
                          <a:pt x="42863" y="7912"/>
                        </a:cubicBezTo>
                        <a:cubicBezTo>
                          <a:pt x="56197" y="3150"/>
                          <a:pt x="8572" y="-2565"/>
                          <a:pt x="0" y="12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6" name="Freeform: Shape 2385">
                    <a:extLst>
                      <a:ext uri="{FF2B5EF4-FFF2-40B4-BE49-F238E27FC236}">
                        <a16:creationId xmlns:a16="http://schemas.microsoft.com/office/drawing/2014/main" xmlns="" id="{3231B444-4E31-4DDD-AC3F-C05AB1D8497E}"/>
                      </a:ext>
                    </a:extLst>
                  </p:cNvPr>
                  <p:cNvSpPr/>
                  <p:nvPr/>
                </p:nvSpPr>
                <p:spPr>
                  <a:xfrm>
                    <a:off x="11022666" y="2847405"/>
                    <a:ext cx="39097" cy="6760"/>
                  </a:xfrm>
                  <a:custGeom>
                    <a:avLst/>
                    <a:gdLst>
                      <a:gd name="connsiteX0" fmla="*/ 39053 w 39097"/>
                      <a:gd name="connsiteY0" fmla="*/ 6760 h 6760"/>
                      <a:gd name="connsiteX1" fmla="*/ 0 w 39097"/>
                      <a:gd name="connsiteY1" fmla="*/ 93 h 6760"/>
                      <a:gd name="connsiteX2" fmla="*/ 39053 w 39097"/>
                      <a:gd name="connsiteY2" fmla="*/ 6760 h 6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60">
                        <a:moveTo>
                          <a:pt x="39053" y="6760"/>
                        </a:moveTo>
                        <a:cubicBezTo>
                          <a:pt x="40005" y="5808"/>
                          <a:pt x="25718" y="-860"/>
                          <a:pt x="0" y="93"/>
                        </a:cubicBezTo>
                        <a:cubicBezTo>
                          <a:pt x="22860" y="-860"/>
                          <a:pt x="38100" y="6760"/>
                          <a:pt x="39053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5" name="Graphic 7">
                  <a:extLst>
                    <a:ext uri="{FF2B5EF4-FFF2-40B4-BE49-F238E27FC236}">
                      <a16:creationId xmlns:a16="http://schemas.microsoft.com/office/drawing/2014/main" xmlns="" id="{B19563F8-B7ED-40C7-A806-6E020A43ADC4}"/>
                    </a:ext>
                  </a:extLst>
                </p:cNvPr>
                <p:cNvGrpSpPr/>
                <p:nvPr/>
              </p:nvGrpSpPr>
              <p:grpSpPr>
                <a:xfrm>
                  <a:off x="11029334" y="2828448"/>
                  <a:ext cx="30993" cy="19082"/>
                  <a:chOff x="11029334" y="2828448"/>
                  <a:chExt cx="30993" cy="19082"/>
                </a:xfrm>
              </p:grpSpPr>
              <p:sp>
                <p:nvSpPr>
                  <p:cNvPr id="2383" name="Freeform: Shape 2382">
                    <a:extLst>
                      <a:ext uri="{FF2B5EF4-FFF2-40B4-BE49-F238E27FC236}">
                        <a16:creationId xmlns:a16="http://schemas.microsoft.com/office/drawing/2014/main" xmlns="" id="{3F2AD12E-D7D6-45E3-B1AE-7B73E7A0ED1D}"/>
                      </a:ext>
                    </a:extLst>
                  </p:cNvPr>
                  <p:cNvSpPr/>
                  <p:nvPr/>
                </p:nvSpPr>
                <p:spPr>
                  <a:xfrm>
                    <a:off x="11029334" y="2828448"/>
                    <a:ext cx="30993" cy="19082"/>
                  </a:xfrm>
                  <a:custGeom>
                    <a:avLst/>
                    <a:gdLst>
                      <a:gd name="connsiteX0" fmla="*/ 0 w 30993"/>
                      <a:gd name="connsiteY0" fmla="*/ 0 h 19082"/>
                      <a:gd name="connsiteX1" fmla="*/ 28575 w 30993"/>
                      <a:gd name="connsiteY1" fmla="*/ 19050 h 19082"/>
                      <a:gd name="connsiteX2" fmla="*/ 0 w 30993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993" h="19082">
                        <a:moveTo>
                          <a:pt x="0" y="0"/>
                        </a:moveTo>
                        <a:cubicBezTo>
                          <a:pt x="15240" y="9525"/>
                          <a:pt x="17145" y="18098"/>
                          <a:pt x="28575" y="19050"/>
                        </a:cubicBezTo>
                        <a:cubicBezTo>
                          <a:pt x="40005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4" name="Freeform: Shape 2383">
                    <a:extLst>
                      <a:ext uri="{FF2B5EF4-FFF2-40B4-BE49-F238E27FC236}">
                        <a16:creationId xmlns:a16="http://schemas.microsoft.com/office/drawing/2014/main" xmlns="" id="{F14D2AF2-13F9-45AB-AB01-0081952FF70C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29401"/>
                    <a:ext cx="25789" cy="18097"/>
                  </a:xfrm>
                  <a:custGeom>
                    <a:avLst/>
                    <a:gdLst>
                      <a:gd name="connsiteX0" fmla="*/ 25718 w 25789"/>
                      <a:gd name="connsiteY0" fmla="*/ 18097 h 18097"/>
                      <a:gd name="connsiteX1" fmla="*/ 0 w 25789"/>
                      <a:gd name="connsiteY1" fmla="*/ 0 h 18097"/>
                      <a:gd name="connsiteX2" fmla="*/ 25718 w 25789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9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6193" y="6667"/>
                          <a:pt x="24765" y="17145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6" name="Graphic 7">
                  <a:extLst>
                    <a:ext uri="{FF2B5EF4-FFF2-40B4-BE49-F238E27FC236}">
                      <a16:creationId xmlns:a16="http://schemas.microsoft.com/office/drawing/2014/main" xmlns="" id="{433C41BE-1DFA-4B4E-AC6F-B03B5036205E}"/>
                    </a:ext>
                  </a:extLst>
                </p:cNvPr>
                <p:cNvGrpSpPr/>
                <p:nvPr/>
              </p:nvGrpSpPr>
              <p:grpSpPr>
                <a:xfrm>
                  <a:off x="11023619" y="2853021"/>
                  <a:ext cx="41895" cy="7464"/>
                  <a:chOff x="11023619" y="2853021"/>
                  <a:chExt cx="41895" cy="7464"/>
                </a:xfrm>
              </p:grpSpPr>
              <p:sp>
                <p:nvSpPr>
                  <p:cNvPr id="2381" name="Freeform: Shape 2380">
                    <a:extLst>
                      <a:ext uri="{FF2B5EF4-FFF2-40B4-BE49-F238E27FC236}">
                        <a16:creationId xmlns:a16="http://schemas.microsoft.com/office/drawing/2014/main" xmlns="" id="{34E96019-FF9A-4742-B35C-E19DB8255B95}"/>
                      </a:ext>
                    </a:extLst>
                  </p:cNvPr>
                  <p:cNvSpPr/>
                  <p:nvPr/>
                </p:nvSpPr>
                <p:spPr>
                  <a:xfrm>
                    <a:off x="11023619" y="2853021"/>
                    <a:ext cx="41895" cy="7464"/>
                  </a:xfrm>
                  <a:custGeom>
                    <a:avLst/>
                    <a:gdLst>
                      <a:gd name="connsiteX0" fmla="*/ 0 w 41895"/>
                      <a:gd name="connsiteY0" fmla="*/ 5907 h 7464"/>
                      <a:gd name="connsiteX1" fmla="*/ 40005 w 41895"/>
                      <a:gd name="connsiteY1" fmla="*/ 4002 h 7464"/>
                      <a:gd name="connsiteX2" fmla="*/ 0 w 41895"/>
                      <a:gd name="connsiteY2" fmla="*/ 5907 h 7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895" h="7464">
                        <a:moveTo>
                          <a:pt x="0" y="5907"/>
                        </a:moveTo>
                        <a:cubicBezTo>
                          <a:pt x="20955" y="4002"/>
                          <a:pt x="28575" y="11622"/>
                          <a:pt x="40005" y="4002"/>
                        </a:cubicBezTo>
                        <a:cubicBezTo>
                          <a:pt x="51435" y="-3618"/>
                          <a:pt x="7620" y="1145"/>
                          <a:pt x="0" y="59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2" name="Freeform: Shape 2381">
                    <a:extLst>
                      <a:ext uri="{FF2B5EF4-FFF2-40B4-BE49-F238E27FC236}">
                        <a16:creationId xmlns:a16="http://schemas.microsoft.com/office/drawing/2014/main" xmlns="" id="{C2378897-FC44-4EB1-8BDE-E835E16E5D37}"/>
                      </a:ext>
                    </a:extLst>
                  </p:cNvPr>
                  <p:cNvSpPr/>
                  <p:nvPr/>
                </p:nvSpPr>
                <p:spPr>
                  <a:xfrm>
                    <a:off x="11025524" y="2855463"/>
                    <a:ext cx="37189" cy="3465"/>
                  </a:xfrm>
                  <a:custGeom>
                    <a:avLst/>
                    <a:gdLst>
                      <a:gd name="connsiteX0" fmla="*/ 37147 w 37189"/>
                      <a:gd name="connsiteY0" fmla="*/ 1560 h 3465"/>
                      <a:gd name="connsiteX1" fmla="*/ 0 w 37189"/>
                      <a:gd name="connsiteY1" fmla="*/ 3465 h 3465"/>
                      <a:gd name="connsiteX2" fmla="*/ 37147 w 37189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9" h="3465">
                        <a:moveTo>
                          <a:pt x="37147" y="1560"/>
                        </a:moveTo>
                        <a:cubicBezTo>
                          <a:pt x="38100" y="608"/>
                          <a:pt x="22860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7147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7" name="Graphic 7">
                  <a:extLst>
                    <a:ext uri="{FF2B5EF4-FFF2-40B4-BE49-F238E27FC236}">
                      <a16:creationId xmlns:a16="http://schemas.microsoft.com/office/drawing/2014/main" xmlns="" id="{C35A7445-9DE7-4BC5-985E-7CA95F484A62}"/>
                    </a:ext>
                  </a:extLst>
                </p:cNvPr>
                <p:cNvGrpSpPr/>
                <p:nvPr/>
              </p:nvGrpSpPr>
              <p:grpSpPr>
                <a:xfrm>
                  <a:off x="11036001" y="2847818"/>
                  <a:ext cx="33025" cy="27302"/>
                  <a:chOff x="11036001" y="2847818"/>
                  <a:chExt cx="33025" cy="27302"/>
                </a:xfrm>
              </p:grpSpPr>
              <p:sp>
                <p:nvSpPr>
                  <p:cNvPr id="2379" name="Freeform: Shape 2378">
                    <a:extLst>
                      <a:ext uri="{FF2B5EF4-FFF2-40B4-BE49-F238E27FC236}">
                        <a16:creationId xmlns:a16="http://schemas.microsoft.com/office/drawing/2014/main" xmlns="" id="{1CE79051-A947-41A9-9FD8-EA5F118C8370}"/>
                      </a:ext>
                    </a:extLst>
                  </p:cNvPr>
                  <p:cNvSpPr/>
                  <p:nvPr/>
                </p:nvSpPr>
                <p:spPr>
                  <a:xfrm>
                    <a:off x="11036001" y="2847818"/>
                    <a:ext cx="33025" cy="27302"/>
                  </a:xfrm>
                  <a:custGeom>
                    <a:avLst/>
                    <a:gdLst>
                      <a:gd name="connsiteX0" fmla="*/ 0 w 33025"/>
                      <a:gd name="connsiteY0" fmla="*/ 27302 h 27302"/>
                      <a:gd name="connsiteX1" fmla="*/ 32385 w 33025"/>
                      <a:gd name="connsiteY1" fmla="*/ 3490 h 27302"/>
                      <a:gd name="connsiteX2" fmla="*/ 0 w 33025"/>
                      <a:gd name="connsiteY2" fmla="*/ 27302 h 2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25" h="27302">
                        <a:moveTo>
                          <a:pt x="0" y="27302"/>
                        </a:moveTo>
                        <a:cubicBezTo>
                          <a:pt x="16193" y="13967"/>
                          <a:pt x="26670" y="15872"/>
                          <a:pt x="32385" y="3490"/>
                        </a:cubicBezTo>
                        <a:cubicBezTo>
                          <a:pt x="38100" y="-9845"/>
                          <a:pt x="3810" y="18730"/>
                          <a:pt x="0" y="273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0" name="Freeform: Shape 2379">
                    <a:extLst>
                      <a:ext uri="{FF2B5EF4-FFF2-40B4-BE49-F238E27FC236}">
                        <a16:creationId xmlns:a16="http://schemas.microsoft.com/office/drawing/2014/main" xmlns="" id="{85DF70AB-F901-4C59-B177-D575C72F87B0}"/>
                      </a:ext>
                    </a:extLst>
                  </p:cNvPr>
                  <p:cNvSpPr/>
                  <p:nvPr/>
                </p:nvSpPr>
                <p:spPr>
                  <a:xfrm>
                    <a:off x="11036954" y="2851208"/>
                    <a:ext cx="30525" cy="22007"/>
                  </a:xfrm>
                  <a:custGeom>
                    <a:avLst/>
                    <a:gdLst>
                      <a:gd name="connsiteX0" fmla="*/ 30480 w 30525"/>
                      <a:gd name="connsiteY0" fmla="*/ 100 h 22007"/>
                      <a:gd name="connsiteX1" fmla="*/ 0 w 30525"/>
                      <a:gd name="connsiteY1" fmla="*/ 22008 h 22007"/>
                      <a:gd name="connsiteX2" fmla="*/ 30480 w 30525"/>
                      <a:gd name="connsiteY2" fmla="*/ 100 h 22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5" h="22007">
                        <a:moveTo>
                          <a:pt x="30480" y="100"/>
                        </a:moveTo>
                        <a:cubicBezTo>
                          <a:pt x="31433" y="-852"/>
                          <a:pt x="17145" y="4863"/>
                          <a:pt x="0" y="22008"/>
                        </a:cubicBezTo>
                        <a:cubicBezTo>
                          <a:pt x="15240" y="5815"/>
                          <a:pt x="30480" y="1053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8" name="Graphic 7">
                  <a:extLst>
                    <a:ext uri="{FF2B5EF4-FFF2-40B4-BE49-F238E27FC236}">
                      <a16:creationId xmlns:a16="http://schemas.microsoft.com/office/drawing/2014/main" xmlns="" id="{A1946E28-6092-4200-9EFA-A6B4663C74C9}"/>
                    </a:ext>
                  </a:extLst>
                </p:cNvPr>
                <p:cNvGrpSpPr/>
                <p:nvPr/>
              </p:nvGrpSpPr>
              <p:grpSpPr>
                <a:xfrm>
                  <a:off x="11063785" y="2824638"/>
                  <a:ext cx="37939" cy="23812"/>
                  <a:chOff x="11063785" y="2824638"/>
                  <a:chExt cx="37939" cy="23812"/>
                </a:xfrm>
              </p:grpSpPr>
              <p:sp>
                <p:nvSpPr>
                  <p:cNvPr id="2377" name="Freeform: Shape 2376">
                    <a:extLst>
                      <a:ext uri="{FF2B5EF4-FFF2-40B4-BE49-F238E27FC236}">
                        <a16:creationId xmlns:a16="http://schemas.microsoft.com/office/drawing/2014/main" xmlns="" id="{A9BDB327-F282-4001-B3E3-299049C49B54}"/>
                      </a:ext>
                    </a:extLst>
                  </p:cNvPr>
                  <p:cNvSpPr/>
                  <p:nvPr/>
                </p:nvSpPr>
                <p:spPr>
                  <a:xfrm>
                    <a:off x="11063785" y="2824638"/>
                    <a:ext cx="37939" cy="23812"/>
                  </a:xfrm>
                  <a:custGeom>
                    <a:avLst/>
                    <a:gdLst>
                      <a:gd name="connsiteX0" fmla="*/ 37940 w 37939"/>
                      <a:gd name="connsiteY0" fmla="*/ 0 h 23812"/>
                      <a:gd name="connsiteX1" fmla="*/ 2697 w 37939"/>
                      <a:gd name="connsiteY1" fmla="*/ 23813 h 23812"/>
                      <a:gd name="connsiteX2" fmla="*/ 37940 w 37939"/>
                      <a:gd name="connsiteY2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39" h="23812">
                        <a:moveTo>
                          <a:pt x="37940" y="0"/>
                        </a:moveTo>
                        <a:cubicBezTo>
                          <a:pt x="19842" y="11430"/>
                          <a:pt x="16984" y="22860"/>
                          <a:pt x="2697" y="23813"/>
                        </a:cubicBezTo>
                        <a:cubicBezTo>
                          <a:pt x="-10638" y="23813"/>
                          <a:pt x="29367" y="0"/>
                          <a:pt x="3794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8" name="Freeform: Shape 2377">
                    <a:extLst>
                      <a:ext uri="{FF2B5EF4-FFF2-40B4-BE49-F238E27FC236}">
                        <a16:creationId xmlns:a16="http://schemas.microsoft.com/office/drawing/2014/main" xmlns="" id="{D0312349-BF1D-46EE-AE6D-80461E02D50E}"/>
                      </a:ext>
                    </a:extLst>
                  </p:cNvPr>
                  <p:cNvSpPr/>
                  <p:nvPr/>
                </p:nvSpPr>
                <p:spPr>
                  <a:xfrm>
                    <a:off x="11068322" y="2825591"/>
                    <a:ext cx="32449" cy="21907"/>
                  </a:xfrm>
                  <a:custGeom>
                    <a:avLst/>
                    <a:gdLst>
                      <a:gd name="connsiteX0" fmla="*/ 65 w 32449"/>
                      <a:gd name="connsiteY0" fmla="*/ 21907 h 21907"/>
                      <a:gd name="connsiteX1" fmla="*/ 32450 w 32449"/>
                      <a:gd name="connsiteY1" fmla="*/ 0 h 21907"/>
                      <a:gd name="connsiteX2" fmla="*/ 65 w 32449"/>
                      <a:gd name="connsiteY2" fmla="*/ 21907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9" h="21907">
                        <a:moveTo>
                          <a:pt x="65" y="21907"/>
                        </a:moveTo>
                        <a:cubicBezTo>
                          <a:pt x="-888" y="21907"/>
                          <a:pt x="8637" y="9525"/>
                          <a:pt x="32450" y="0"/>
                        </a:cubicBezTo>
                        <a:cubicBezTo>
                          <a:pt x="11494" y="7620"/>
                          <a:pt x="1017" y="20955"/>
                          <a:pt x="65" y="219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59" name="Graphic 7">
                  <a:extLst>
                    <a:ext uri="{FF2B5EF4-FFF2-40B4-BE49-F238E27FC236}">
                      <a16:creationId xmlns:a16="http://schemas.microsoft.com/office/drawing/2014/main" xmlns="" id="{1413E45F-BCED-4964-A2EC-D05996AB7C2C}"/>
                    </a:ext>
                  </a:extLst>
                </p:cNvPr>
                <p:cNvGrpSpPr/>
                <p:nvPr/>
              </p:nvGrpSpPr>
              <p:grpSpPr>
                <a:xfrm>
                  <a:off x="11057672" y="2853205"/>
                  <a:ext cx="33574" cy="14295"/>
                  <a:chOff x="11057672" y="2853205"/>
                  <a:chExt cx="33574" cy="14295"/>
                </a:xfrm>
              </p:grpSpPr>
              <p:sp>
                <p:nvSpPr>
                  <p:cNvPr id="2375" name="Freeform: Shape 2374">
                    <a:extLst>
                      <a:ext uri="{FF2B5EF4-FFF2-40B4-BE49-F238E27FC236}">
                        <a16:creationId xmlns:a16="http://schemas.microsoft.com/office/drawing/2014/main" xmlns="" id="{6EE449EA-EAFC-46D6-BF57-5A543247698A}"/>
                      </a:ext>
                    </a:extLst>
                  </p:cNvPr>
                  <p:cNvSpPr/>
                  <p:nvPr/>
                </p:nvSpPr>
                <p:spPr>
                  <a:xfrm>
                    <a:off x="11057672" y="2853205"/>
                    <a:ext cx="32621" cy="14295"/>
                  </a:xfrm>
                  <a:custGeom>
                    <a:avLst/>
                    <a:gdLst>
                      <a:gd name="connsiteX0" fmla="*/ 32622 w 32621"/>
                      <a:gd name="connsiteY0" fmla="*/ 14295 h 14295"/>
                      <a:gd name="connsiteX1" fmla="*/ 1189 w 32621"/>
                      <a:gd name="connsiteY1" fmla="*/ 1913 h 14295"/>
                      <a:gd name="connsiteX2" fmla="*/ 32622 w 3262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21" h="14295">
                        <a:moveTo>
                          <a:pt x="32622" y="14295"/>
                        </a:moveTo>
                        <a:cubicBezTo>
                          <a:pt x="26907" y="7628"/>
                          <a:pt x="9762" y="-4755"/>
                          <a:pt x="1189" y="1913"/>
                        </a:cubicBezTo>
                        <a:cubicBezTo>
                          <a:pt x="-5478" y="7628"/>
                          <a:pt x="17382" y="5723"/>
                          <a:pt x="32622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6" name="Freeform: Shape 2375">
                    <a:extLst>
                      <a:ext uri="{FF2B5EF4-FFF2-40B4-BE49-F238E27FC236}">
                        <a16:creationId xmlns:a16="http://schemas.microsoft.com/office/drawing/2014/main" xmlns="" id="{5C630F3F-A9D9-4992-A853-0C7859EE8AFE}"/>
                      </a:ext>
                    </a:extLst>
                  </p:cNvPr>
                  <p:cNvSpPr/>
                  <p:nvPr/>
                </p:nvSpPr>
                <p:spPr>
                  <a:xfrm>
                    <a:off x="11060766" y="2855118"/>
                    <a:ext cx="30480" cy="12382"/>
                  </a:xfrm>
                  <a:custGeom>
                    <a:avLst/>
                    <a:gdLst>
                      <a:gd name="connsiteX0" fmla="*/ 0 w 30480"/>
                      <a:gd name="connsiteY0" fmla="*/ 0 h 12382"/>
                      <a:gd name="connsiteX1" fmla="*/ 30480 w 30480"/>
                      <a:gd name="connsiteY1" fmla="*/ 12383 h 12382"/>
                      <a:gd name="connsiteX2" fmla="*/ 0 w 30480"/>
                      <a:gd name="connsiteY2" fmla="*/ 0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" h="12382">
                        <a:moveTo>
                          <a:pt x="0" y="0"/>
                        </a:moveTo>
                        <a:cubicBezTo>
                          <a:pt x="0" y="953"/>
                          <a:pt x="14288" y="-952"/>
                          <a:pt x="30480" y="12383"/>
                        </a:cubicBezTo>
                        <a:cubicBezTo>
                          <a:pt x="12383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0" name="Graphic 7">
                  <a:extLst>
                    <a:ext uri="{FF2B5EF4-FFF2-40B4-BE49-F238E27FC236}">
                      <a16:creationId xmlns:a16="http://schemas.microsoft.com/office/drawing/2014/main" xmlns="" id="{43636D78-F583-48D1-BE51-AB72FFE3B785}"/>
                    </a:ext>
                  </a:extLst>
                </p:cNvPr>
                <p:cNvGrpSpPr/>
                <p:nvPr/>
              </p:nvGrpSpPr>
              <p:grpSpPr>
                <a:xfrm>
                  <a:off x="11058020" y="2851022"/>
                  <a:ext cx="43703" cy="8318"/>
                  <a:chOff x="11058020" y="2851022"/>
                  <a:chExt cx="43703" cy="8318"/>
                </a:xfrm>
              </p:grpSpPr>
              <p:sp>
                <p:nvSpPr>
                  <p:cNvPr id="2373" name="Freeform: Shape 2372">
                    <a:extLst>
                      <a:ext uri="{FF2B5EF4-FFF2-40B4-BE49-F238E27FC236}">
                        <a16:creationId xmlns:a16="http://schemas.microsoft.com/office/drawing/2014/main" xmlns="" id="{9F3F78CD-270C-4A5D-98D2-5FECCF89C83D}"/>
                      </a:ext>
                    </a:extLst>
                  </p:cNvPr>
                  <p:cNvSpPr/>
                  <p:nvPr/>
                </p:nvSpPr>
                <p:spPr>
                  <a:xfrm>
                    <a:off x="11058020" y="2851022"/>
                    <a:ext cx="43703" cy="8318"/>
                  </a:xfrm>
                  <a:custGeom>
                    <a:avLst/>
                    <a:gdLst>
                      <a:gd name="connsiteX0" fmla="*/ 43704 w 43703"/>
                      <a:gd name="connsiteY0" fmla="*/ 7906 h 8318"/>
                      <a:gd name="connsiteX1" fmla="*/ 1794 w 43703"/>
                      <a:gd name="connsiteY1" fmla="*/ 4096 h 8318"/>
                      <a:gd name="connsiteX2" fmla="*/ 43704 w 43703"/>
                      <a:gd name="connsiteY2" fmla="*/ 7906 h 8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703" h="8318">
                        <a:moveTo>
                          <a:pt x="43704" y="7906"/>
                        </a:moveTo>
                        <a:cubicBezTo>
                          <a:pt x="21796" y="5048"/>
                          <a:pt x="13224" y="12668"/>
                          <a:pt x="1794" y="4096"/>
                        </a:cubicBezTo>
                        <a:cubicBezTo>
                          <a:pt x="-9636" y="-4477"/>
                          <a:pt x="37036" y="2191"/>
                          <a:pt x="43704" y="79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4" name="Freeform: Shape 2373">
                    <a:extLst>
                      <a:ext uri="{FF2B5EF4-FFF2-40B4-BE49-F238E27FC236}">
                        <a16:creationId xmlns:a16="http://schemas.microsoft.com/office/drawing/2014/main" xmlns="" id="{6760B209-87EE-4E12-AF2D-32A1A473845D}"/>
                      </a:ext>
                    </a:extLst>
                  </p:cNvPr>
                  <p:cNvSpPr/>
                  <p:nvPr/>
                </p:nvSpPr>
                <p:spPr>
                  <a:xfrm>
                    <a:off x="11061677" y="2853689"/>
                    <a:ext cx="39094" cy="4286"/>
                  </a:xfrm>
                  <a:custGeom>
                    <a:avLst/>
                    <a:gdLst>
                      <a:gd name="connsiteX0" fmla="*/ 42 w 39094"/>
                      <a:gd name="connsiteY0" fmla="*/ 1429 h 4286"/>
                      <a:gd name="connsiteX1" fmla="*/ 39095 w 39094"/>
                      <a:gd name="connsiteY1" fmla="*/ 4286 h 4286"/>
                      <a:gd name="connsiteX2" fmla="*/ 42 w 3909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4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9095" y="4286"/>
                        </a:cubicBezTo>
                        <a:cubicBezTo>
                          <a:pt x="17187" y="-1429"/>
                          <a:pt x="995" y="2381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1" name="Graphic 7">
                  <a:extLst>
                    <a:ext uri="{FF2B5EF4-FFF2-40B4-BE49-F238E27FC236}">
                      <a16:creationId xmlns:a16="http://schemas.microsoft.com/office/drawing/2014/main" xmlns="" id="{8C936E8D-0B5A-4665-97CC-A45E4D721345}"/>
                    </a:ext>
                  </a:extLst>
                </p:cNvPr>
                <p:cNvGrpSpPr/>
                <p:nvPr/>
              </p:nvGrpSpPr>
              <p:grpSpPr>
                <a:xfrm>
                  <a:off x="11061151" y="2808446"/>
                  <a:ext cx="8187" cy="40721"/>
                  <a:chOff x="11061151" y="2808446"/>
                  <a:chExt cx="8187" cy="40721"/>
                </a:xfrm>
              </p:grpSpPr>
              <p:sp>
                <p:nvSpPr>
                  <p:cNvPr id="2371" name="Freeform: Shape 2370">
                    <a:extLst>
                      <a:ext uri="{FF2B5EF4-FFF2-40B4-BE49-F238E27FC236}">
                        <a16:creationId xmlns:a16="http://schemas.microsoft.com/office/drawing/2014/main" xmlns="" id="{1808EFC7-96AF-4558-92F4-9FF9A2596260}"/>
                      </a:ext>
                    </a:extLst>
                  </p:cNvPr>
                  <p:cNvSpPr/>
                  <p:nvPr/>
                </p:nvSpPr>
                <p:spPr>
                  <a:xfrm>
                    <a:off x="11061151" y="2808446"/>
                    <a:ext cx="8187" cy="40721"/>
                  </a:xfrm>
                  <a:custGeom>
                    <a:avLst/>
                    <a:gdLst>
                      <a:gd name="connsiteX0" fmla="*/ 8188 w 8187"/>
                      <a:gd name="connsiteY0" fmla="*/ 0 h 40721"/>
                      <a:gd name="connsiteX1" fmla="*/ 3425 w 8187"/>
                      <a:gd name="connsiteY1" fmla="*/ 40005 h 40721"/>
                      <a:gd name="connsiteX2" fmla="*/ 8188 w 8187"/>
                      <a:gd name="connsiteY2" fmla="*/ 0 h 40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87" h="40721">
                        <a:moveTo>
                          <a:pt x="8188" y="0"/>
                        </a:moveTo>
                        <a:cubicBezTo>
                          <a:pt x="5331" y="20002"/>
                          <a:pt x="11998" y="32385"/>
                          <a:pt x="3425" y="40005"/>
                        </a:cubicBezTo>
                        <a:cubicBezTo>
                          <a:pt x="-4194" y="46672"/>
                          <a:pt x="2473" y="4763"/>
                          <a:pt x="818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2" name="Freeform: Shape 2371">
                    <a:extLst>
                      <a:ext uri="{FF2B5EF4-FFF2-40B4-BE49-F238E27FC236}">
                        <a16:creationId xmlns:a16="http://schemas.microsoft.com/office/drawing/2014/main" xmlns="" id="{A4DB68A5-F464-44DE-85AB-5C8F53C2C34E}"/>
                      </a:ext>
                    </a:extLst>
                  </p:cNvPr>
                  <p:cNvSpPr/>
                  <p:nvPr/>
                </p:nvSpPr>
                <p:spPr>
                  <a:xfrm>
                    <a:off x="11064209" y="2809398"/>
                    <a:ext cx="5129" cy="37185"/>
                  </a:xfrm>
                  <a:custGeom>
                    <a:avLst/>
                    <a:gdLst>
                      <a:gd name="connsiteX0" fmla="*/ 1320 w 5129"/>
                      <a:gd name="connsiteY0" fmla="*/ 37148 h 37185"/>
                      <a:gd name="connsiteX1" fmla="*/ 5130 w 5129"/>
                      <a:gd name="connsiteY1" fmla="*/ 0 h 37185"/>
                      <a:gd name="connsiteX2" fmla="*/ 1320 w 5129"/>
                      <a:gd name="connsiteY2" fmla="*/ 37148 h 37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7185">
                        <a:moveTo>
                          <a:pt x="1320" y="37148"/>
                        </a:moveTo>
                        <a:cubicBezTo>
                          <a:pt x="367" y="38100"/>
                          <a:pt x="-2490" y="20955"/>
                          <a:pt x="5130" y="0"/>
                        </a:cubicBezTo>
                        <a:cubicBezTo>
                          <a:pt x="-1537" y="19050"/>
                          <a:pt x="2272" y="36195"/>
                          <a:pt x="1320" y="3714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2" name="Graphic 7">
                  <a:extLst>
                    <a:ext uri="{FF2B5EF4-FFF2-40B4-BE49-F238E27FC236}">
                      <a16:creationId xmlns:a16="http://schemas.microsoft.com/office/drawing/2014/main" xmlns="" id="{63B479ED-DA8A-4028-B18E-9CB1508E8C7E}"/>
                    </a:ext>
                  </a:extLst>
                </p:cNvPr>
                <p:cNvGrpSpPr/>
                <p:nvPr/>
              </p:nvGrpSpPr>
              <p:grpSpPr>
                <a:xfrm>
                  <a:off x="11031239" y="2805588"/>
                  <a:ext cx="34657" cy="49026"/>
                  <a:chOff x="11031239" y="2805588"/>
                  <a:chExt cx="34657" cy="49026"/>
                </a:xfrm>
              </p:grpSpPr>
              <p:sp>
                <p:nvSpPr>
                  <p:cNvPr id="2369" name="Freeform: Shape 2368">
                    <a:extLst>
                      <a:ext uri="{FF2B5EF4-FFF2-40B4-BE49-F238E27FC236}">
                        <a16:creationId xmlns:a16="http://schemas.microsoft.com/office/drawing/2014/main" xmlns="" id="{4D67263C-5273-488A-983A-D39921256670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4657" cy="49026"/>
                  </a:xfrm>
                  <a:custGeom>
                    <a:avLst/>
                    <a:gdLst>
                      <a:gd name="connsiteX0" fmla="*/ 0 w 34657"/>
                      <a:gd name="connsiteY0" fmla="*/ 0 h 49026"/>
                      <a:gd name="connsiteX1" fmla="*/ 31433 w 34657"/>
                      <a:gd name="connsiteY1" fmla="*/ 48578 h 49026"/>
                      <a:gd name="connsiteX2" fmla="*/ 0 w 34657"/>
                      <a:gd name="connsiteY2" fmla="*/ 0 h 49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57" h="49026">
                        <a:moveTo>
                          <a:pt x="0" y="0"/>
                        </a:moveTo>
                        <a:cubicBezTo>
                          <a:pt x="17145" y="19050"/>
                          <a:pt x="20955" y="53340"/>
                          <a:pt x="31433" y="48578"/>
                        </a:cubicBezTo>
                        <a:cubicBezTo>
                          <a:pt x="42863" y="39053"/>
                          <a:pt x="21908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0" name="Freeform: Shape 2369">
                    <a:extLst>
                      <a:ext uri="{FF2B5EF4-FFF2-40B4-BE49-F238E27FC236}">
                        <a16:creationId xmlns:a16="http://schemas.microsoft.com/office/drawing/2014/main" xmlns="" id="{1971109D-8A9C-4C88-B532-477C8CD3C206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2 h 46672"/>
                      <a:gd name="connsiteX1" fmla="*/ 0 w 30531"/>
                      <a:gd name="connsiteY1" fmla="*/ 0 h 46672"/>
                      <a:gd name="connsiteX2" fmla="*/ 30480 w 30531"/>
                      <a:gd name="connsiteY2" fmla="*/ 46672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2"/>
                        </a:moveTo>
                        <a:cubicBezTo>
                          <a:pt x="31433" y="46672"/>
                          <a:pt x="19050" y="7620"/>
                          <a:pt x="0" y="0"/>
                        </a:cubicBezTo>
                        <a:cubicBezTo>
                          <a:pt x="20955" y="10478"/>
                          <a:pt x="29528" y="46672"/>
                          <a:pt x="30480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3" name="Graphic 7">
                  <a:extLst>
                    <a:ext uri="{FF2B5EF4-FFF2-40B4-BE49-F238E27FC236}">
                      <a16:creationId xmlns:a16="http://schemas.microsoft.com/office/drawing/2014/main" xmlns="" id="{A7E4FDAC-FF8D-424E-B800-B49C91B189B2}"/>
                    </a:ext>
                  </a:extLst>
                </p:cNvPr>
                <p:cNvGrpSpPr/>
                <p:nvPr/>
              </p:nvGrpSpPr>
              <p:grpSpPr>
                <a:xfrm>
                  <a:off x="11062295" y="2838438"/>
                  <a:ext cx="49906" cy="18527"/>
                  <a:chOff x="11062295" y="2838438"/>
                  <a:chExt cx="49906" cy="18527"/>
                </a:xfrm>
              </p:grpSpPr>
              <p:sp>
                <p:nvSpPr>
                  <p:cNvPr id="2367" name="Freeform: Shape 2366">
                    <a:extLst>
                      <a:ext uri="{FF2B5EF4-FFF2-40B4-BE49-F238E27FC236}">
                        <a16:creationId xmlns:a16="http://schemas.microsoft.com/office/drawing/2014/main" xmlns="" id="{51F6BE66-91B4-4E96-9ACF-835528168F4F}"/>
                      </a:ext>
                    </a:extLst>
                  </p:cNvPr>
                  <p:cNvSpPr/>
                  <p:nvPr/>
                </p:nvSpPr>
                <p:spPr>
                  <a:xfrm>
                    <a:off x="11062295" y="2838438"/>
                    <a:ext cx="49906" cy="18527"/>
                  </a:xfrm>
                  <a:custGeom>
                    <a:avLst/>
                    <a:gdLst>
                      <a:gd name="connsiteX0" fmla="*/ 49906 w 49906"/>
                      <a:gd name="connsiteY0" fmla="*/ 1441 h 18527"/>
                      <a:gd name="connsiteX1" fmla="*/ 376 w 49906"/>
                      <a:gd name="connsiteY1" fmla="*/ 14776 h 18527"/>
                      <a:gd name="connsiteX2" fmla="*/ 49906 w 49906"/>
                      <a:gd name="connsiteY2" fmla="*/ 1441 h 18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906" h="18527">
                        <a:moveTo>
                          <a:pt x="49906" y="1441"/>
                        </a:moveTo>
                        <a:cubicBezTo>
                          <a:pt x="36571" y="-1417"/>
                          <a:pt x="5139" y="-1417"/>
                          <a:pt x="376" y="14776"/>
                        </a:cubicBezTo>
                        <a:cubicBezTo>
                          <a:pt x="-3433" y="27158"/>
                          <a:pt x="22284" y="5250"/>
                          <a:pt x="49906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8" name="Freeform: Shape 2367">
                    <a:extLst>
                      <a:ext uri="{FF2B5EF4-FFF2-40B4-BE49-F238E27FC236}">
                        <a16:creationId xmlns:a16="http://schemas.microsoft.com/office/drawing/2014/main" xmlns="" id="{15D9BBEF-E9B7-449C-99B6-644BEEA2C328}"/>
                      </a:ext>
                    </a:extLst>
                  </p:cNvPr>
                  <p:cNvSpPr/>
                  <p:nvPr/>
                </p:nvSpPr>
                <p:spPr>
                  <a:xfrm>
                    <a:off x="11063624" y="2839822"/>
                    <a:ext cx="47625" cy="12484"/>
                  </a:xfrm>
                  <a:custGeom>
                    <a:avLst/>
                    <a:gdLst>
                      <a:gd name="connsiteX0" fmla="*/ 0 w 47625"/>
                      <a:gd name="connsiteY0" fmla="*/ 12439 h 12484"/>
                      <a:gd name="connsiteX1" fmla="*/ 47625 w 47625"/>
                      <a:gd name="connsiteY1" fmla="*/ 56 h 12484"/>
                      <a:gd name="connsiteX2" fmla="*/ 0 w 47625"/>
                      <a:gd name="connsiteY2" fmla="*/ 12439 h 12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84">
                        <a:moveTo>
                          <a:pt x="0" y="12439"/>
                        </a:moveTo>
                        <a:cubicBezTo>
                          <a:pt x="0" y="13391"/>
                          <a:pt x="16192" y="-896"/>
                          <a:pt x="47625" y="56"/>
                        </a:cubicBezTo>
                        <a:cubicBezTo>
                          <a:pt x="16192" y="-896"/>
                          <a:pt x="0" y="10534"/>
                          <a:pt x="0" y="124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64" name="Graphic 7">
                  <a:extLst>
                    <a:ext uri="{FF2B5EF4-FFF2-40B4-BE49-F238E27FC236}">
                      <a16:creationId xmlns:a16="http://schemas.microsoft.com/office/drawing/2014/main" xmlns="" id="{5ACE6E8B-8F2B-4E24-891F-AFC34BE4D9EB}"/>
                    </a:ext>
                  </a:extLst>
                </p:cNvPr>
                <p:cNvGrpSpPr/>
                <p:nvPr/>
              </p:nvGrpSpPr>
              <p:grpSpPr>
                <a:xfrm>
                  <a:off x="11013141" y="2836951"/>
                  <a:ext cx="51091" cy="19640"/>
                  <a:chOff x="11013141" y="2836951"/>
                  <a:chExt cx="51091" cy="19640"/>
                </a:xfrm>
              </p:grpSpPr>
              <p:sp>
                <p:nvSpPr>
                  <p:cNvPr id="2365" name="Freeform: Shape 2364">
                    <a:extLst>
                      <a:ext uri="{FF2B5EF4-FFF2-40B4-BE49-F238E27FC236}">
                        <a16:creationId xmlns:a16="http://schemas.microsoft.com/office/drawing/2014/main" xmlns="" id="{1D33A39B-5A66-456F-BBA0-3F74ED9265E4}"/>
                      </a:ext>
                    </a:extLst>
                  </p:cNvPr>
                  <p:cNvSpPr/>
                  <p:nvPr/>
                </p:nvSpPr>
                <p:spPr>
                  <a:xfrm>
                    <a:off x="11013141" y="2836951"/>
                    <a:ext cx="51091" cy="19640"/>
                  </a:xfrm>
                  <a:custGeom>
                    <a:avLst/>
                    <a:gdLst>
                      <a:gd name="connsiteX0" fmla="*/ 0 w 51091"/>
                      <a:gd name="connsiteY0" fmla="*/ 1022 h 19640"/>
                      <a:gd name="connsiteX1" fmla="*/ 48578 w 51091"/>
                      <a:gd name="connsiteY1" fmla="*/ 14357 h 19640"/>
                      <a:gd name="connsiteX2" fmla="*/ 0 w 51091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91" h="19640">
                        <a:moveTo>
                          <a:pt x="0" y="1022"/>
                        </a:moveTo>
                        <a:cubicBezTo>
                          <a:pt x="9525" y="-883"/>
                          <a:pt x="37147" y="-1835"/>
                          <a:pt x="48578" y="14357"/>
                        </a:cubicBezTo>
                        <a:cubicBezTo>
                          <a:pt x="60008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6" name="Freeform: Shape 2365">
                    <a:extLst>
                      <a:ext uri="{FF2B5EF4-FFF2-40B4-BE49-F238E27FC236}">
                        <a16:creationId xmlns:a16="http://schemas.microsoft.com/office/drawing/2014/main" xmlns="" id="{DE981875-120D-465F-938C-4F4BA1B3652E}"/>
                      </a:ext>
                    </a:extLst>
                  </p:cNvPr>
                  <p:cNvSpPr/>
                  <p:nvPr/>
                </p:nvSpPr>
                <p:spPr>
                  <a:xfrm>
                    <a:off x="11015047" y="2837973"/>
                    <a:ext cx="45778" cy="14499"/>
                  </a:xfrm>
                  <a:custGeom>
                    <a:avLst/>
                    <a:gdLst>
                      <a:gd name="connsiteX0" fmla="*/ 45720 w 45778"/>
                      <a:gd name="connsiteY0" fmla="*/ 14288 h 14499"/>
                      <a:gd name="connsiteX1" fmla="*/ 0 w 45778"/>
                      <a:gd name="connsiteY1" fmla="*/ 0 h 14499"/>
                      <a:gd name="connsiteX2" fmla="*/ 45720 w 45778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778" h="14499">
                        <a:moveTo>
                          <a:pt x="45720" y="14288"/>
                        </a:moveTo>
                        <a:cubicBezTo>
                          <a:pt x="46672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7" y="12383"/>
                          <a:pt x="45720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0" name="Graphic 7">
                <a:extLst>
                  <a:ext uri="{FF2B5EF4-FFF2-40B4-BE49-F238E27FC236}">
                    <a16:creationId xmlns:a16="http://schemas.microsoft.com/office/drawing/2014/main" xmlns="" id="{2C89E550-F13E-4205-BE0E-4BD29B632A50}"/>
                  </a:ext>
                </a:extLst>
              </p:cNvPr>
              <p:cNvGrpSpPr/>
              <p:nvPr/>
            </p:nvGrpSpPr>
            <p:grpSpPr>
              <a:xfrm>
                <a:off x="10915987" y="3129438"/>
                <a:ext cx="138112" cy="113347"/>
                <a:chOff x="10915987" y="3129438"/>
                <a:chExt cx="138112" cy="113347"/>
              </a:xfrm>
            </p:grpSpPr>
            <p:sp>
              <p:nvSpPr>
                <p:cNvPr id="2315" name="Freeform: Shape 2314">
                  <a:extLst>
                    <a:ext uri="{FF2B5EF4-FFF2-40B4-BE49-F238E27FC236}">
                      <a16:creationId xmlns:a16="http://schemas.microsoft.com/office/drawing/2014/main" xmlns="" id="{3639F2C0-A225-406F-B853-E4BC67ED8756}"/>
                    </a:ext>
                  </a:extLst>
                </p:cNvPr>
                <p:cNvSpPr/>
                <p:nvPr/>
              </p:nvSpPr>
              <p:spPr>
                <a:xfrm>
                  <a:off x="10942657" y="3178968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3 h 63817"/>
                    <a:gd name="connsiteX2" fmla="*/ 75247 w 111442"/>
                    <a:gd name="connsiteY2" fmla="*/ 27623 h 63817"/>
                    <a:gd name="connsiteX3" fmla="*/ 111443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8 h 63817"/>
                    <a:gd name="connsiteX7" fmla="*/ 58103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8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3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8 w 111442"/>
                    <a:gd name="connsiteY21" fmla="*/ 46673 h 63817"/>
                    <a:gd name="connsiteX22" fmla="*/ 60007 w 111442"/>
                    <a:gd name="connsiteY22" fmla="*/ 63817 h 63817"/>
                    <a:gd name="connsiteX23" fmla="*/ 58103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8"/>
                        <a:pt x="100965" y="27623"/>
                      </a:cubicBezTo>
                      <a:cubicBezTo>
                        <a:pt x="91440" y="28575"/>
                        <a:pt x="82868" y="28575"/>
                        <a:pt x="75247" y="27623"/>
                      </a:cubicBezTo>
                      <a:cubicBezTo>
                        <a:pt x="91440" y="22860"/>
                        <a:pt x="107632" y="17145"/>
                        <a:pt x="111443" y="14288"/>
                      </a:cubicBezTo>
                      <a:cubicBezTo>
                        <a:pt x="90488" y="20003"/>
                        <a:pt x="75247" y="20955"/>
                        <a:pt x="62865" y="23813"/>
                      </a:cubicBezTo>
                      <a:cubicBezTo>
                        <a:pt x="70485" y="18098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8"/>
                      </a:cubicBezTo>
                      <a:cubicBezTo>
                        <a:pt x="60960" y="11430"/>
                        <a:pt x="60007" y="3810"/>
                        <a:pt x="58103" y="0"/>
                      </a:cubicBezTo>
                      <a:cubicBezTo>
                        <a:pt x="56197" y="7620"/>
                        <a:pt x="48578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3" y="15240"/>
                        <a:pt x="35243" y="8573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8"/>
                        <a:pt x="23813" y="15240"/>
                        <a:pt x="20955" y="14288"/>
                      </a:cubicBezTo>
                      <a:cubicBezTo>
                        <a:pt x="24765" y="18098"/>
                        <a:pt x="27622" y="21908"/>
                        <a:pt x="28575" y="25717"/>
                      </a:cubicBezTo>
                      <a:cubicBezTo>
                        <a:pt x="16193" y="29528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8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8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3" y="55245"/>
                        <a:pt x="38100" y="49530"/>
                        <a:pt x="39053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8" y="57150"/>
                        <a:pt x="48578" y="52388"/>
                        <a:pt x="48578" y="46673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3" y="44767"/>
                      </a:cubicBezTo>
                      <a:cubicBezTo>
                        <a:pt x="61913" y="46673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3"/>
                        <a:pt x="103822" y="52388"/>
                      </a:cubicBezTo>
                      <a:cubicBezTo>
                        <a:pt x="99060" y="44767"/>
                        <a:pt x="82868" y="37148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16" name="Graphic 7">
                  <a:extLst>
                    <a:ext uri="{FF2B5EF4-FFF2-40B4-BE49-F238E27FC236}">
                      <a16:creationId xmlns:a16="http://schemas.microsoft.com/office/drawing/2014/main" xmlns="" id="{6360FA8F-CF7D-4BAC-94ED-A01A85752395}"/>
                    </a:ext>
                  </a:extLst>
                </p:cNvPr>
                <p:cNvGrpSpPr/>
                <p:nvPr/>
              </p:nvGrpSpPr>
              <p:grpSpPr>
                <a:xfrm>
                  <a:off x="10977396" y="3129438"/>
                  <a:ext cx="40507" cy="70195"/>
                  <a:chOff x="10977396" y="3129438"/>
                  <a:chExt cx="40507" cy="70195"/>
                </a:xfrm>
              </p:grpSpPr>
              <p:sp>
                <p:nvSpPr>
                  <p:cNvPr id="2350" name="Freeform: Shape 2349">
                    <a:extLst>
                      <a:ext uri="{FF2B5EF4-FFF2-40B4-BE49-F238E27FC236}">
                        <a16:creationId xmlns:a16="http://schemas.microsoft.com/office/drawing/2014/main" xmlns="" id="{99B9F323-D14B-45BE-AF6D-0880CE8F10FB}"/>
                      </a:ext>
                    </a:extLst>
                  </p:cNvPr>
                  <p:cNvSpPr/>
                  <p:nvPr/>
                </p:nvSpPr>
                <p:spPr>
                  <a:xfrm>
                    <a:off x="10977396" y="3129438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1" name="Freeform: Shape 2350">
                    <a:extLst>
                      <a:ext uri="{FF2B5EF4-FFF2-40B4-BE49-F238E27FC236}">
                        <a16:creationId xmlns:a16="http://schemas.microsoft.com/office/drawing/2014/main" xmlns="" id="{D2C1919B-F0B0-4E19-8889-FDD10F4610FC}"/>
                      </a:ext>
                    </a:extLst>
                  </p:cNvPr>
                  <p:cNvSpPr/>
                  <p:nvPr/>
                </p:nvSpPr>
                <p:spPr>
                  <a:xfrm>
                    <a:off x="10984233" y="3131343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17" name="Graphic 7">
                  <a:extLst>
                    <a:ext uri="{FF2B5EF4-FFF2-40B4-BE49-F238E27FC236}">
                      <a16:creationId xmlns:a16="http://schemas.microsoft.com/office/drawing/2014/main" xmlns="" id="{511273D1-221C-474B-AE9E-5DFDB1968185}"/>
                    </a:ext>
                  </a:extLst>
                </p:cNvPr>
                <p:cNvGrpSpPr/>
                <p:nvPr/>
              </p:nvGrpSpPr>
              <p:grpSpPr>
                <a:xfrm>
                  <a:off x="10926464" y="3190691"/>
                  <a:ext cx="59447" cy="12231"/>
                  <a:chOff x="10926464" y="3190691"/>
                  <a:chExt cx="59447" cy="12231"/>
                </a:xfrm>
              </p:grpSpPr>
              <p:sp>
                <p:nvSpPr>
                  <p:cNvPr id="2348" name="Freeform: Shape 2347">
                    <a:extLst>
                      <a:ext uri="{FF2B5EF4-FFF2-40B4-BE49-F238E27FC236}">
                        <a16:creationId xmlns:a16="http://schemas.microsoft.com/office/drawing/2014/main" xmlns="" id="{423EBCCB-0811-4EED-B32B-0B3044D33A78}"/>
                      </a:ext>
                    </a:extLst>
                  </p:cNvPr>
                  <p:cNvSpPr/>
                  <p:nvPr/>
                </p:nvSpPr>
                <p:spPr>
                  <a:xfrm>
                    <a:off x="10926464" y="3190691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8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8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9" name="Freeform: Shape 2348">
                    <a:extLst>
                      <a:ext uri="{FF2B5EF4-FFF2-40B4-BE49-F238E27FC236}">
                        <a16:creationId xmlns:a16="http://schemas.microsoft.com/office/drawing/2014/main" xmlns="" id="{A6F47C47-C854-4FBF-AACB-24725F11855B}"/>
                      </a:ext>
                    </a:extLst>
                  </p:cNvPr>
                  <p:cNvSpPr/>
                  <p:nvPr/>
                </p:nvSpPr>
                <p:spPr>
                  <a:xfrm>
                    <a:off x="10928369" y="3192072"/>
                    <a:ext cx="52512" cy="8803"/>
                  </a:xfrm>
                  <a:custGeom>
                    <a:avLst/>
                    <a:gdLst>
                      <a:gd name="connsiteX0" fmla="*/ 52388 w 52512"/>
                      <a:gd name="connsiteY0" fmla="*/ 8804 h 8803"/>
                      <a:gd name="connsiteX1" fmla="*/ 0 w 52512"/>
                      <a:gd name="connsiteY1" fmla="*/ 232 h 8803"/>
                      <a:gd name="connsiteX2" fmla="*/ 52388 w 52512"/>
                      <a:gd name="connsiteY2" fmla="*/ 8804 h 8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803">
                        <a:moveTo>
                          <a:pt x="52388" y="8804"/>
                        </a:moveTo>
                        <a:cubicBezTo>
                          <a:pt x="54293" y="7851"/>
                          <a:pt x="34290" y="-721"/>
                          <a:pt x="0" y="232"/>
                        </a:cubicBezTo>
                        <a:cubicBezTo>
                          <a:pt x="30480" y="-1674"/>
                          <a:pt x="50482" y="8804"/>
                          <a:pt x="52388" y="88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18" name="Graphic 7">
                  <a:extLst>
                    <a:ext uri="{FF2B5EF4-FFF2-40B4-BE49-F238E27FC236}">
                      <a16:creationId xmlns:a16="http://schemas.microsoft.com/office/drawing/2014/main" xmlns="" id="{24971DA2-88ED-43B8-9124-C2C576E31D37}"/>
                    </a:ext>
                  </a:extLst>
                </p:cNvPr>
                <p:cNvGrpSpPr/>
                <p:nvPr/>
              </p:nvGrpSpPr>
              <p:grpSpPr>
                <a:xfrm>
                  <a:off x="10937894" y="3166585"/>
                  <a:ext cx="41341" cy="25742"/>
                  <a:chOff x="10937894" y="3166585"/>
                  <a:chExt cx="41341" cy="25742"/>
                </a:xfrm>
              </p:grpSpPr>
              <p:sp>
                <p:nvSpPr>
                  <p:cNvPr id="2346" name="Freeform: Shape 2345">
                    <a:extLst>
                      <a:ext uri="{FF2B5EF4-FFF2-40B4-BE49-F238E27FC236}">
                        <a16:creationId xmlns:a16="http://schemas.microsoft.com/office/drawing/2014/main" xmlns="" id="{5935DC29-6933-49EC-82D1-27D14B16CB95}"/>
                      </a:ext>
                    </a:extLst>
                  </p:cNvPr>
                  <p:cNvSpPr/>
                  <p:nvPr/>
                </p:nvSpPr>
                <p:spPr>
                  <a:xfrm>
                    <a:off x="10937894" y="3166585"/>
                    <a:ext cx="41341" cy="25742"/>
                  </a:xfrm>
                  <a:custGeom>
                    <a:avLst/>
                    <a:gdLst>
                      <a:gd name="connsiteX0" fmla="*/ 0 w 41341"/>
                      <a:gd name="connsiteY0" fmla="*/ 0 h 25742"/>
                      <a:gd name="connsiteX1" fmla="*/ 38100 w 41341"/>
                      <a:gd name="connsiteY1" fmla="*/ 25718 h 25742"/>
                      <a:gd name="connsiteX2" fmla="*/ 0 w 41341"/>
                      <a:gd name="connsiteY2" fmla="*/ 0 h 25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2">
                        <a:moveTo>
                          <a:pt x="0" y="0"/>
                        </a:moveTo>
                        <a:cubicBezTo>
                          <a:pt x="20003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7" name="Freeform: Shape 2346">
                    <a:extLst>
                      <a:ext uri="{FF2B5EF4-FFF2-40B4-BE49-F238E27FC236}">
                        <a16:creationId xmlns:a16="http://schemas.microsoft.com/office/drawing/2014/main" xmlns="" id="{288F1004-D79B-4BF1-B040-783F5B63F83F}"/>
                      </a:ext>
                    </a:extLst>
                  </p:cNvPr>
                  <p:cNvSpPr/>
                  <p:nvPr/>
                </p:nvSpPr>
                <p:spPr>
                  <a:xfrm>
                    <a:off x="10939799" y="3167538"/>
                    <a:ext cx="34493" cy="23812"/>
                  </a:xfrm>
                  <a:custGeom>
                    <a:avLst/>
                    <a:gdLst>
                      <a:gd name="connsiteX0" fmla="*/ 34290 w 34493"/>
                      <a:gd name="connsiteY0" fmla="*/ 23813 h 23812"/>
                      <a:gd name="connsiteX1" fmla="*/ 0 w 34493"/>
                      <a:gd name="connsiteY1" fmla="*/ 0 h 23812"/>
                      <a:gd name="connsiteX2" fmla="*/ 34290 w 34493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3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3338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19" name="Graphic 7">
                  <a:extLst>
                    <a:ext uri="{FF2B5EF4-FFF2-40B4-BE49-F238E27FC236}">
                      <a16:creationId xmlns:a16="http://schemas.microsoft.com/office/drawing/2014/main" xmlns="" id="{2889ACED-514D-4E69-A2F9-D2AE65623EDB}"/>
                    </a:ext>
                  </a:extLst>
                </p:cNvPr>
                <p:cNvGrpSpPr/>
                <p:nvPr/>
              </p:nvGrpSpPr>
              <p:grpSpPr>
                <a:xfrm>
                  <a:off x="10931226" y="3199227"/>
                  <a:ext cx="55558" cy="9806"/>
                  <a:chOff x="10931226" y="3199227"/>
                  <a:chExt cx="55558" cy="9806"/>
                </a:xfrm>
              </p:grpSpPr>
              <p:sp>
                <p:nvSpPr>
                  <p:cNvPr id="2344" name="Freeform: Shape 2343">
                    <a:extLst>
                      <a:ext uri="{FF2B5EF4-FFF2-40B4-BE49-F238E27FC236}">
                        <a16:creationId xmlns:a16="http://schemas.microsoft.com/office/drawing/2014/main" xmlns="" id="{BB50B9AF-BFD0-4690-A466-0A7B6A7CCA7B}"/>
                      </a:ext>
                    </a:extLst>
                  </p:cNvPr>
                  <p:cNvSpPr/>
                  <p:nvPr/>
                </p:nvSpPr>
                <p:spPr>
                  <a:xfrm>
                    <a:off x="10931226" y="3199227"/>
                    <a:ext cx="55558" cy="9806"/>
                  </a:xfrm>
                  <a:custGeom>
                    <a:avLst/>
                    <a:gdLst>
                      <a:gd name="connsiteX0" fmla="*/ 0 w 55558"/>
                      <a:gd name="connsiteY0" fmla="*/ 8316 h 9806"/>
                      <a:gd name="connsiteX1" fmla="*/ 53340 w 55558"/>
                      <a:gd name="connsiteY1" fmla="*/ 5458 h 9806"/>
                      <a:gd name="connsiteX2" fmla="*/ 0 w 5555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58" h="9806">
                        <a:moveTo>
                          <a:pt x="0" y="8316"/>
                        </a:moveTo>
                        <a:cubicBezTo>
                          <a:pt x="27623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8573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5" name="Freeform: Shape 2344">
                    <a:extLst>
                      <a:ext uri="{FF2B5EF4-FFF2-40B4-BE49-F238E27FC236}">
                        <a16:creationId xmlns:a16="http://schemas.microsoft.com/office/drawing/2014/main" xmlns="" id="{E814A1DD-98F4-43FD-9B81-EBE9DD5CA6F1}"/>
                      </a:ext>
                    </a:extLst>
                  </p:cNvPr>
                  <p:cNvSpPr/>
                  <p:nvPr/>
                </p:nvSpPr>
                <p:spPr>
                  <a:xfrm>
                    <a:off x="10933132" y="3202342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2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7625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0" name="Graphic 7">
                  <a:extLst>
                    <a:ext uri="{FF2B5EF4-FFF2-40B4-BE49-F238E27FC236}">
                      <a16:creationId xmlns:a16="http://schemas.microsoft.com/office/drawing/2014/main" xmlns="" id="{B7128680-588B-4908-B183-0648C99D8E34}"/>
                    </a:ext>
                  </a:extLst>
                </p:cNvPr>
                <p:cNvGrpSpPr/>
                <p:nvPr/>
              </p:nvGrpSpPr>
              <p:grpSpPr>
                <a:xfrm>
                  <a:off x="10947419" y="3192084"/>
                  <a:ext cx="43525" cy="35461"/>
                  <a:chOff x="10947419" y="3192084"/>
                  <a:chExt cx="43525" cy="35461"/>
                </a:xfrm>
              </p:grpSpPr>
              <p:sp>
                <p:nvSpPr>
                  <p:cNvPr id="2342" name="Freeform: Shape 2341">
                    <a:extLst>
                      <a:ext uri="{FF2B5EF4-FFF2-40B4-BE49-F238E27FC236}">
                        <a16:creationId xmlns:a16="http://schemas.microsoft.com/office/drawing/2014/main" xmlns="" id="{A37F10E7-3A6B-48F3-8CB5-95B48BB66A4C}"/>
                      </a:ext>
                    </a:extLst>
                  </p:cNvPr>
                  <p:cNvSpPr/>
                  <p:nvPr/>
                </p:nvSpPr>
                <p:spPr>
                  <a:xfrm>
                    <a:off x="10947419" y="3192084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3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3" name="Freeform: Shape 2342">
                    <a:extLst>
                      <a:ext uri="{FF2B5EF4-FFF2-40B4-BE49-F238E27FC236}">
                        <a16:creationId xmlns:a16="http://schemas.microsoft.com/office/drawing/2014/main" xmlns="" id="{E426FC9A-93F2-4721-9611-8FAA86336E42}"/>
                      </a:ext>
                    </a:extLst>
                  </p:cNvPr>
                  <p:cNvSpPr/>
                  <p:nvPr/>
                </p:nvSpPr>
                <p:spPr>
                  <a:xfrm>
                    <a:off x="10948372" y="3196785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7" y="-1625"/>
                          <a:pt x="21907" y="5995"/>
                          <a:pt x="0" y="28855"/>
                        </a:cubicBezTo>
                        <a:cubicBezTo>
                          <a:pt x="19050" y="7900"/>
                          <a:pt x="39053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1" name="Graphic 7">
                  <a:extLst>
                    <a:ext uri="{FF2B5EF4-FFF2-40B4-BE49-F238E27FC236}">
                      <a16:creationId xmlns:a16="http://schemas.microsoft.com/office/drawing/2014/main" xmlns="" id="{977270FE-CC2A-4223-9345-EEB151909B1B}"/>
                    </a:ext>
                  </a:extLst>
                </p:cNvPr>
                <p:cNvGrpSpPr/>
                <p:nvPr/>
              </p:nvGrpSpPr>
              <p:grpSpPr>
                <a:xfrm>
                  <a:off x="10984250" y="3160871"/>
                  <a:ext cx="49846" cy="31453"/>
                  <a:chOff x="10984250" y="3160871"/>
                  <a:chExt cx="49846" cy="31453"/>
                </a:xfrm>
              </p:grpSpPr>
              <p:sp>
                <p:nvSpPr>
                  <p:cNvPr id="2340" name="Freeform: Shape 2339">
                    <a:extLst>
                      <a:ext uri="{FF2B5EF4-FFF2-40B4-BE49-F238E27FC236}">
                        <a16:creationId xmlns:a16="http://schemas.microsoft.com/office/drawing/2014/main" xmlns="" id="{5EB36720-E8FE-4562-9E73-35CFE2F15CAE}"/>
                      </a:ext>
                    </a:extLst>
                  </p:cNvPr>
                  <p:cNvSpPr/>
                  <p:nvPr/>
                </p:nvSpPr>
                <p:spPr>
                  <a:xfrm>
                    <a:off x="10984250" y="3160871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5" y="29527"/>
                          <a:pt x="4127" y="31433"/>
                        </a:cubicBezTo>
                        <a:cubicBezTo>
                          <a:pt x="-14923" y="32385"/>
                          <a:pt x="37464" y="952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1" name="Freeform: Shape 2340">
                    <a:extLst>
                      <a:ext uri="{FF2B5EF4-FFF2-40B4-BE49-F238E27FC236}">
                        <a16:creationId xmlns:a16="http://schemas.microsoft.com/office/drawing/2014/main" xmlns="" id="{B9C06ABA-8CB2-4D0D-93A8-A3EF05764580}"/>
                      </a:ext>
                    </a:extLst>
                  </p:cNvPr>
                  <p:cNvSpPr/>
                  <p:nvPr/>
                </p:nvSpPr>
                <p:spPr>
                  <a:xfrm>
                    <a:off x="10989151" y="3161823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1430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2" name="Graphic 7">
                  <a:extLst>
                    <a:ext uri="{FF2B5EF4-FFF2-40B4-BE49-F238E27FC236}">
                      <a16:creationId xmlns:a16="http://schemas.microsoft.com/office/drawing/2014/main" xmlns="" id="{81B3ED21-4222-49F1-95B8-F1E2649B048F}"/>
                    </a:ext>
                  </a:extLst>
                </p:cNvPr>
                <p:cNvGrpSpPr/>
                <p:nvPr/>
              </p:nvGrpSpPr>
              <p:grpSpPr>
                <a:xfrm>
                  <a:off x="10975424" y="3199397"/>
                  <a:ext cx="43432" cy="18623"/>
                  <a:chOff x="10975424" y="3199397"/>
                  <a:chExt cx="43432" cy="18623"/>
                </a:xfrm>
              </p:grpSpPr>
              <p:sp>
                <p:nvSpPr>
                  <p:cNvPr id="2338" name="Freeform: Shape 2337">
                    <a:extLst>
                      <a:ext uri="{FF2B5EF4-FFF2-40B4-BE49-F238E27FC236}">
                        <a16:creationId xmlns:a16="http://schemas.microsoft.com/office/drawing/2014/main" xmlns="" id="{1B131D43-209E-4DA3-BB15-509CD2389239}"/>
                      </a:ext>
                    </a:extLst>
                  </p:cNvPr>
                  <p:cNvSpPr/>
                  <p:nvPr/>
                </p:nvSpPr>
                <p:spPr>
                  <a:xfrm>
                    <a:off x="10975424" y="3199397"/>
                    <a:ext cx="42480" cy="18623"/>
                  </a:xfrm>
                  <a:custGeom>
                    <a:avLst/>
                    <a:gdLst>
                      <a:gd name="connsiteX0" fmla="*/ 42480 w 42480"/>
                      <a:gd name="connsiteY0" fmla="*/ 18623 h 18623"/>
                      <a:gd name="connsiteX1" fmla="*/ 1523 w 42480"/>
                      <a:gd name="connsiteY1" fmla="*/ 2431 h 18623"/>
                      <a:gd name="connsiteX2" fmla="*/ 42480 w 42480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480" h="18623">
                        <a:moveTo>
                          <a:pt x="42480" y="18623"/>
                        </a:moveTo>
                        <a:cubicBezTo>
                          <a:pt x="34860" y="10051"/>
                          <a:pt x="12000" y="-6142"/>
                          <a:pt x="1523" y="2431"/>
                        </a:cubicBezTo>
                        <a:cubicBezTo>
                          <a:pt x="-7050" y="9098"/>
                          <a:pt x="22478" y="7193"/>
                          <a:pt x="42480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9" name="Freeform: Shape 2338">
                    <a:extLst>
                      <a:ext uri="{FF2B5EF4-FFF2-40B4-BE49-F238E27FC236}">
                        <a16:creationId xmlns:a16="http://schemas.microsoft.com/office/drawing/2014/main" xmlns="" id="{E733052D-905C-4CA9-91A4-D5631A18CDE8}"/>
                      </a:ext>
                    </a:extLst>
                  </p:cNvPr>
                  <p:cNvSpPr/>
                  <p:nvPr/>
                </p:nvSpPr>
                <p:spPr>
                  <a:xfrm>
                    <a:off x="10978817" y="3201828"/>
                    <a:ext cx="40039" cy="16192"/>
                  </a:xfrm>
                  <a:custGeom>
                    <a:avLst/>
                    <a:gdLst>
                      <a:gd name="connsiteX0" fmla="*/ 34 w 40039"/>
                      <a:gd name="connsiteY0" fmla="*/ 0 h 16192"/>
                      <a:gd name="connsiteX1" fmla="*/ 40039 w 40039"/>
                      <a:gd name="connsiteY1" fmla="*/ 16192 h 16192"/>
                      <a:gd name="connsiteX2" fmla="*/ 34 w 40039"/>
                      <a:gd name="connsiteY2" fmla="*/ 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192">
                        <a:moveTo>
                          <a:pt x="34" y="0"/>
                        </a:moveTo>
                        <a:cubicBezTo>
                          <a:pt x="-918" y="952"/>
                          <a:pt x="18132" y="-953"/>
                          <a:pt x="40039" y="16192"/>
                        </a:cubicBezTo>
                        <a:cubicBezTo>
                          <a:pt x="17179" y="0"/>
                          <a:pt x="34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3" name="Graphic 7">
                  <a:extLst>
                    <a:ext uri="{FF2B5EF4-FFF2-40B4-BE49-F238E27FC236}">
                      <a16:creationId xmlns:a16="http://schemas.microsoft.com/office/drawing/2014/main" xmlns="" id="{EE556D4D-108C-43A9-896D-6E97AFB63746}"/>
                    </a:ext>
                  </a:extLst>
                </p:cNvPr>
                <p:cNvGrpSpPr/>
                <p:nvPr/>
              </p:nvGrpSpPr>
              <p:grpSpPr>
                <a:xfrm>
                  <a:off x="10975466" y="3196702"/>
                  <a:ext cx="57677" cy="10235"/>
                  <a:chOff x="10975466" y="3196702"/>
                  <a:chExt cx="57677" cy="10235"/>
                </a:xfrm>
              </p:grpSpPr>
              <p:sp>
                <p:nvSpPr>
                  <p:cNvPr id="2336" name="Freeform: Shape 2335">
                    <a:extLst>
                      <a:ext uri="{FF2B5EF4-FFF2-40B4-BE49-F238E27FC236}">
                        <a16:creationId xmlns:a16="http://schemas.microsoft.com/office/drawing/2014/main" xmlns="" id="{55CD28A3-82E7-4B2A-8970-6FF184D025E3}"/>
                      </a:ext>
                    </a:extLst>
                  </p:cNvPr>
                  <p:cNvSpPr/>
                  <p:nvPr/>
                </p:nvSpPr>
                <p:spPr>
                  <a:xfrm>
                    <a:off x="10975466" y="3196702"/>
                    <a:ext cx="57677" cy="10235"/>
                  </a:xfrm>
                  <a:custGeom>
                    <a:avLst/>
                    <a:gdLst>
                      <a:gd name="connsiteX0" fmla="*/ 57678 w 57677"/>
                      <a:gd name="connsiteY0" fmla="*/ 9889 h 10235"/>
                      <a:gd name="connsiteX1" fmla="*/ 2433 w 57677"/>
                      <a:gd name="connsiteY1" fmla="*/ 5127 h 10235"/>
                      <a:gd name="connsiteX2" fmla="*/ 57678 w 57677"/>
                      <a:gd name="connsiteY2" fmla="*/ 9889 h 1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235">
                        <a:moveTo>
                          <a:pt x="57678" y="9889"/>
                        </a:moveTo>
                        <a:cubicBezTo>
                          <a:pt x="29103" y="6079"/>
                          <a:pt x="17673" y="15604"/>
                          <a:pt x="2433" y="5127"/>
                        </a:cubicBezTo>
                        <a:cubicBezTo>
                          <a:pt x="-12807" y="-5351"/>
                          <a:pt x="48153" y="2269"/>
                          <a:pt x="57678" y="988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7" name="Freeform: Shape 2336">
                    <a:extLst>
                      <a:ext uri="{FF2B5EF4-FFF2-40B4-BE49-F238E27FC236}">
                        <a16:creationId xmlns:a16="http://schemas.microsoft.com/office/drawing/2014/main" xmlns="" id="{2189C2F3-FBC3-4BCC-9E54-A3EC2AA80C53}"/>
                      </a:ext>
                    </a:extLst>
                  </p:cNvPr>
                  <p:cNvSpPr/>
                  <p:nvPr/>
                </p:nvSpPr>
                <p:spPr>
                  <a:xfrm>
                    <a:off x="10979684" y="3200161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2025" y="2619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4" name="Graphic 7">
                  <a:extLst>
                    <a:ext uri="{FF2B5EF4-FFF2-40B4-BE49-F238E27FC236}">
                      <a16:creationId xmlns:a16="http://schemas.microsoft.com/office/drawing/2014/main" xmlns="" id="{6B6C859A-5B4D-4D70-8E14-DE7EA6E340D5}"/>
                    </a:ext>
                  </a:extLst>
                </p:cNvPr>
                <p:cNvGrpSpPr/>
                <p:nvPr/>
              </p:nvGrpSpPr>
              <p:grpSpPr>
                <a:xfrm>
                  <a:off x="10980010" y="3139916"/>
                  <a:ext cx="11363" cy="53685"/>
                  <a:chOff x="10980010" y="3139916"/>
                  <a:chExt cx="11363" cy="53685"/>
                </a:xfrm>
              </p:grpSpPr>
              <p:sp>
                <p:nvSpPr>
                  <p:cNvPr id="2334" name="Freeform: Shape 2333">
                    <a:extLst>
                      <a:ext uri="{FF2B5EF4-FFF2-40B4-BE49-F238E27FC236}">
                        <a16:creationId xmlns:a16="http://schemas.microsoft.com/office/drawing/2014/main" xmlns="" id="{DA0AF8AB-9FBA-4C80-91D5-BFC3610FBAF1}"/>
                      </a:ext>
                    </a:extLst>
                  </p:cNvPr>
                  <p:cNvSpPr/>
                  <p:nvPr/>
                </p:nvSpPr>
                <p:spPr>
                  <a:xfrm>
                    <a:off x="10980010" y="3139916"/>
                    <a:ext cx="11363" cy="53685"/>
                  </a:xfrm>
                  <a:custGeom>
                    <a:avLst/>
                    <a:gdLst>
                      <a:gd name="connsiteX0" fmla="*/ 11224 w 11363"/>
                      <a:gd name="connsiteY0" fmla="*/ 0 h 53685"/>
                      <a:gd name="connsiteX1" fmla="*/ 5509 w 11363"/>
                      <a:gd name="connsiteY1" fmla="*/ 52388 h 53685"/>
                      <a:gd name="connsiteX2" fmla="*/ 11224 w 11363"/>
                      <a:gd name="connsiteY2" fmla="*/ 0 h 5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363" h="53685">
                        <a:moveTo>
                          <a:pt x="11224" y="0"/>
                        </a:moveTo>
                        <a:cubicBezTo>
                          <a:pt x="7414" y="26670"/>
                          <a:pt x="16939" y="41910"/>
                          <a:pt x="5509" y="52388"/>
                        </a:cubicBezTo>
                        <a:cubicBezTo>
                          <a:pt x="-5921" y="62865"/>
                          <a:pt x="2652" y="6667"/>
                          <a:pt x="1122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5" name="Freeform: Shape 2334">
                    <a:extLst>
                      <a:ext uri="{FF2B5EF4-FFF2-40B4-BE49-F238E27FC236}">
                        <a16:creationId xmlns:a16="http://schemas.microsoft.com/office/drawing/2014/main" xmlns="" id="{26EF68AE-4562-4ADD-AFA4-EE41AEC8571C}"/>
                      </a:ext>
                    </a:extLst>
                  </p:cNvPr>
                  <p:cNvSpPr/>
                  <p:nvPr/>
                </p:nvSpPr>
                <p:spPr>
                  <a:xfrm>
                    <a:off x="10983963" y="3141821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7 h 48607"/>
                      <a:gd name="connsiteX1" fmla="*/ 6319 w 6318"/>
                      <a:gd name="connsiteY1" fmla="*/ 0 h 48607"/>
                      <a:gd name="connsiteX2" fmla="*/ 1556 w 6318"/>
                      <a:gd name="connsiteY2" fmla="*/ 48577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7"/>
                        </a:moveTo>
                        <a:cubicBezTo>
                          <a:pt x="604" y="49530"/>
                          <a:pt x="-3206" y="27622"/>
                          <a:pt x="6319" y="0"/>
                        </a:cubicBezTo>
                        <a:cubicBezTo>
                          <a:pt x="-3206" y="24765"/>
                          <a:pt x="2509" y="47625"/>
                          <a:pt x="1556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5" name="Graphic 7">
                  <a:extLst>
                    <a:ext uri="{FF2B5EF4-FFF2-40B4-BE49-F238E27FC236}">
                      <a16:creationId xmlns:a16="http://schemas.microsoft.com/office/drawing/2014/main" xmlns="" id="{A0C80738-5361-48DF-9C3C-25EE3F0504A8}"/>
                    </a:ext>
                  </a:extLst>
                </p:cNvPr>
                <p:cNvGrpSpPr/>
                <p:nvPr/>
              </p:nvGrpSpPr>
              <p:grpSpPr>
                <a:xfrm>
                  <a:off x="10940751" y="3136105"/>
                  <a:ext cx="45207" cy="64486"/>
                  <a:chOff x="10940751" y="3136105"/>
                  <a:chExt cx="45207" cy="64486"/>
                </a:xfrm>
              </p:grpSpPr>
              <p:sp>
                <p:nvSpPr>
                  <p:cNvPr id="2332" name="Freeform: Shape 2331">
                    <a:extLst>
                      <a:ext uri="{FF2B5EF4-FFF2-40B4-BE49-F238E27FC236}">
                        <a16:creationId xmlns:a16="http://schemas.microsoft.com/office/drawing/2014/main" xmlns="" id="{148DB53F-FA9D-429F-BB8E-36408BBD6881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5207" cy="64486"/>
                  </a:xfrm>
                  <a:custGeom>
                    <a:avLst/>
                    <a:gdLst>
                      <a:gd name="connsiteX0" fmla="*/ 0 w 45207"/>
                      <a:gd name="connsiteY0" fmla="*/ 0 h 64486"/>
                      <a:gd name="connsiteX1" fmla="*/ 40958 w 45207"/>
                      <a:gd name="connsiteY1" fmla="*/ 63817 h 64486"/>
                      <a:gd name="connsiteX2" fmla="*/ 0 w 45207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7" h="64486">
                        <a:moveTo>
                          <a:pt x="0" y="0"/>
                        </a:moveTo>
                        <a:cubicBezTo>
                          <a:pt x="22860" y="25717"/>
                          <a:pt x="27623" y="70485"/>
                          <a:pt x="40958" y="63817"/>
                        </a:cubicBezTo>
                        <a:cubicBezTo>
                          <a:pt x="56198" y="51435"/>
                          <a:pt x="27623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3" name="Freeform: Shape 2332">
                    <a:extLst>
                      <a:ext uri="{FF2B5EF4-FFF2-40B4-BE49-F238E27FC236}">
                        <a16:creationId xmlns:a16="http://schemas.microsoft.com/office/drawing/2014/main" xmlns="" id="{A88BBF3F-2384-48C8-BCDD-6873FF9E559E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6670" y="14288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6" name="Graphic 7">
                  <a:extLst>
                    <a:ext uri="{FF2B5EF4-FFF2-40B4-BE49-F238E27FC236}">
                      <a16:creationId xmlns:a16="http://schemas.microsoft.com/office/drawing/2014/main" xmlns="" id="{B1105412-C811-459F-A059-9F20D7E24DF4}"/>
                    </a:ext>
                  </a:extLst>
                </p:cNvPr>
                <p:cNvGrpSpPr/>
                <p:nvPr/>
              </p:nvGrpSpPr>
              <p:grpSpPr>
                <a:xfrm>
                  <a:off x="10981264" y="3179355"/>
                  <a:ext cx="65214" cy="24461"/>
                  <a:chOff x="10981264" y="3179355"/>
                  <a:chExt cx="65214" cy="24461"/>
                </a:xfrm>
              </p:grpSpPr>
              <p:sp>
                <p:nvSpPr>
                  <p:cNvPr id="2330" name="Freeform: Shape 2329">
                    <a:extLst>
                      <a:ext uri="{FF2B5EF4-FFF2-40B4-BE49-F238E27FC236}">
                        <a16:creationId xmlns:a16="http://schemas.microsoft.com/office/drawing/2014/main" xmlns="" id="{7E7B9659-0FA4-4220-B8FC-8BD12367AFAA}"/>
                      </a:ext>
                    </a:extLst>
                  </p:cNvPr>
                  <p:cNvSpPr/>
                  <p:nvPr/>
                </p:nvSpPr>
                <p:spPr>
                  <a:xfrm>
                    <a:off x="10981264" y="3179355"/>
                    <a:ext cx="65214" cy="24461"/>
                  </a:xfrm>
                  <a:custGeom>
                    <a:avLst/>
                    <a:gdLst>
                      <a:gd name="connsiteX0" fmla="*/ 65215 w 65214"/>
                      <a:gd name="connsiteY0" fmla="*/ 1518 h 24461"/>
                      <a:gd name="connsiteX1" fmla="*/ 445 w 65214"/>
                      <a:gd name="connsiteY1" fmla="*/ 18663 h 24461"/>
                      <a:gd name="connsiteX2" fmla="*/ 65215 w 65214"/>
                      <a:gd name="connsiteY2" fmla="*/ 1518 h 2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14" h="24461">
                        <a:moveTo>
                          <a:pt x="65215" y="1518"/>
                        </a:moveTo>
                        <a:cubicBezTo>
                          <a:pt x="48070" y="-1339"/>
                          <a:pt x="5207" y="-2292"/>
                          <a:pt x="445" y="18663"/>
                        </a:cubicBezTo>
                        <a:cubicBezTo>
                          <a:pt x="-4318" y="36761"/>
                          <a:pt x="29972" y="7233"/>
                          <a:pt x="65215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1" name="Freeform: Shape 2330">
                    <a:extLst>
                      <a:ext uri="{FF2B5EF4-FFF2-40B4-BE49-F238E27FC236}">
                        <a16:creationId xmlns:a16="http://schemas.microsoft.com/office/drawing/2014/main" xmlns="" id="{CA695F19-0E80-4272-9C86-4D3AD916364D}"/>
                      </a:ext>
                    </a:extLst>
                  </p:cNvPr>
                  <p:cNvSpPr/>
                  <p:nvPr/>
                </p:nvSpPr>
                <p:spPr>
                  <a:xfrm>
                    <a:off x="10983614" y="3181697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8" y="-1777"/>
                          <a:pt x="62865" y="128"/>
                        </a:cubicBezTo>
                        <a:cubicBezTo>
                          <a:pt x="20003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27" name="Graphic 7">
                  <a:extLst>
                    <a:ext uri="{FF2B5EF4-FFF2-40B4-BE49-F238E27FC236}">
                      <a16:creationId xmlns:a16="http://schemas.microsoft.com/office/drawing/2014/main" xmlns="" id="{841A5F5C-ED07-4CC8-A4AB-E2ED19FB1569}"/>
                    </a:ext>
                  </a:extLst>
                </p:cNvPr>
                <p:cNvGrpSpPr/>
                <p:nvPr/>
              </p:nvGrpSpPr>
              <p:grpSpPr>
                <a:xfrm>
                  <a:off x="10915987" y="3177450"/>
                  <a:ext cx="67247" cy="26169"/>
                  <a:chOff x="10915987" y="3177450"/>
                  <a:chExt cx="67247" cy="26169"/>
                </a:xfrm>
              </p:grpSpPr>
              <p:sp>
                <p:nvSpPr>
                  <p:cNvPr id="2328" name="Freeform: Shape 2327">
                    <a:extLst>
                      <a:ext uri="{FF2B5EF4-FFF2-40B4-BE49-F238E27FC236}">
                        <a16:creationId xmlns:a16="http://schemas.microsoft.com/office/drawing/2014/main" xmlns="" id="{6304E20F-8A2C-47DA-9E86-E1AD98E594A8}"/>
                      </a:ext>
                    </a:extLst>
                  </p:cNvPr>
                  <p:cNvSpPr/>
                  <p:nvPr/>
                </p:nvSpPr>
                <p:spPr>
                  <a:xfrm>
                    <a:off x="10915987" y="3177450"/>
                    <a:ext cx="67247" cy="26169"/>
                  </a:xfrm>
                  <a:custGeom>
                    <a:avLst/>
                    <a:gdLst>
                      <a:gd name="connsiteX0" fmla="*/ 0 w 67247"/>
                      <a:gd name="connsiteY0" fmla="*/ 1518 h 26169"/>
                      <a:gd name="connsiteX1" fmla="*/ 63817 w 67247"/>
                      <a:gd name="connsiteY1" fmla="*/ 18663 h 26169"/>
                      <a:gd name="connsiteX2" fmla="*/ 0 w 67247"/>
                      <a:gd name="connsiteY2" fmla="*/ 1518 h 26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47" h="26169">
                        <a:moveTo>
                          <a:pt x="0" y="1518"/>
                        </a:moveTo>
                        <a:cubicBezTo>
                          <a:pt x="12382" y="-1339"/>
                          <a:pt x="48577" y="-2292"/>
                          <a:pt x="63817" y="18663"/>
                        </a:cubicBezTo>
                        <a:cubicBezTo>
                          <a:pt x="79057" y="39618"/>
                          <a:pt x="40957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9" name="Freeform: Shape 2328">
                    <a:extLst>
                      <a:ext uri="{FF2B5EF4-FFF2-40B4-BE49-F238E27FC236}">
                        <a16:creationId xmlns:a16="http://schemas.microsoft.com/office/drawing/2014/main" xmlns="" id="{1612AA80-402C-493C-B515-2ABB862B68D0}"/>
                      </a:ext>
                    </a:extLst>
                  </p:cNvPr>
                  <p:cNvSpPr/>
                  <p:nvPr/>
                </p:nvSpPr>
                <p:spPr>
                  <a:xfrm>
                    <a:off x="10919797" y="3179921"/>
                    <a:ext cx="60051" cy="18270"/>
                  </a:xfrm>
                  <a:custGeom>
                    <a:avLst/>
                    <a:gdLst>
                      <a:gd name="connsiteX0" fmla="*/ 60007 w 60051"/>
                      <a:gd name="connsiteY0" fmla="*/ 18097 h 18270"/>
                      <a:gd name="connsiteX1" fmla="*/ 0 w 60051"/>
                      <a:gd name="connsiteY1" fmla="*/ 0 h 18270"/>
                      <a:gd name="connsiteX2" fmla="*/ 60007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7" y="18097"/>
                        </a:moveTo>
                        <a:cubicBezTo>
                          <a:pt x="60960" y="20002"/>
                          <a:pt x="46672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7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1" name="Graphic 7">
                <a:extLst>
                  <a:ext uri="{FF2B5EF4-FFF2-40B4-BE49-F238E27FC236}">
                    <a16:creationId xmlns:a16="http://schemas.microsoft.com/office/drawing/2014/main" xmlns="" id="{A7C26F82-4F8E-4EC4-AE7D-CB583F35F8FE}"/>
                  </a:ext>
                </a:extLst>
              </p:cNvPr>
              <p:cNvGrpSpPr/>
              <p:nvPr/>
            </p:nvGrpSpPr>
            <p:grpSpPr>
              <a:xfrm>
                <a:off x="9926339" y="1621193"/>
                <a:ext cx="1298990" cy="1321079"/>
                <a:chOff x="9926339" y="1621193"/>
                <a:chExt cx="1298990" cy="1321079"/>
              </a:xfrm>
            </p:grpSpPr>
            <p:grpSp>
              <p:nvGrpSpPr>
                <p:cNvPr id="2306" name="Graphic 7">
                  <a:extLst>
                    <a:ext uri="{FF2B5EF4-FFF2-40B4-BE49-F238E27FC236}">
                      <a16:creationId xmlns:a16="http://schemas.microsoft.com/office/drawing/2014/main" xmlns="" id="{A9DC1E52-A024-4A18-A1C5-6E94A9FAED09}"/>
                    </a:ext>
                  </a:extLst>
                </p:cNvPr>
                <p:cNvGrpSpPr/>
                <p:nvPr/>
              </p:nvGrpSpPr>
              <p:grpSpPr>
                <a:xfrm>
                  <a:off x="10514032" y="1855913"/>
                  <a:ext cx="711297" cy="1086358"/>
                  <a:chOff x="10514032" y="1855913"/>
                  <a:chExt cx="711297" cy="1086358"/>
                </a:xfrm>
              </p:grpSpPr>
              <p:sp>
                <p:nvSpPr>
                  <p:cNvPr id="2310" name="Freeform: Shape 2309">
                    <a:extLst>
                      <a:ext uri="{FF2B5EF4-FFF2-40B4-BE49-F238E27FC236}">
                        <a16:creationId xmlns:a16="http://schemas.microsoft.com/office/drawing/2014/main" xmlns="" id="{F2DAF62D-C6CB-44CB-864B-E622D193DA40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94171"/>
                    <a:ext cx="668435" cy="40004"/>
                  </a:xfrm>
                  <a:custGeom>
                    <a:avLst/>
                    <a:gdLst>
                      <a:gd name="connsiteX0" fmla="*/ 0 w 668435"/>
                      <a:gd name="connsiteY0" fmla="*/ 0 h 40004"/>
                      <a:gd name="connsiteX1" fmla="*/ 0 w 668435"/>
                      <a:gd name="connsiteY1" fmla="*/ 40005 h 40004"/>
                      <a:gd name="connsiteX2" fmla="*/ 667703 w 668435"/>
                      <a:gd name="connsiteY2" fmla="*/ 40005 h 40004"/>
                      <a:gd name="connsiteX3" fmla="*/ 641985 w 668435"/>
                      <a:gd name="connsiteY3" fmla="*/ 16192 h 40004"/>
                      <a:gd name="connsiteX4" fmla="*/ 647700 w 668435"/>
                      <a:gd name="connsiteY4" fmla="*/ 0 h 40004"/>
                      <a:gd name="connsiteX5" fmla="*/ 0 w 668435"/>
                      <a:gd name="connsiteY5" fmla="*/ 0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8435" h="40004">
                        <a:moveTo>
                          <a:pt x="0" y="0"/>
                        </a:moveTo>
                        <a:lnTo>
                          <a:pt x="0" y="40005"/>
                        </a:lnTo>
                        <a:lnTo>
                          <a:pt x="667703" y="40005"/>
                        </a:lnTo>
                        <a:cubicBezTo>
                          <a:pt x="673418" y="24765"/>
                          <a:pt x="643890" y="25717"/>
                          <a:pt x="641985" y="16192"/>
                        </a:cubicBezTo>
                        <a:cubicBezTo>
                          <a:pt x="640080" y="9525"/>
                          <a:pt x="646747" y="4763"/>
                          <a:pt x="64770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1" name="Freeform: Shape 2310">
                    <a:extLst>
                      <a:ext uri="{FF2B5EF4-FFF2-40B4-BE49-F238E27FC236}">
                        <a16:creationId xmlns:a16="http://schemas.microsoft.com/office/drawing/2014/main" xmlns="" id="{7F636C1F-F326-48E0-9F4D-5F8F503B3646}"/>
                      </a:ext>
                    </a:extLst>
                  </p:cNvPr>
                  <p:cNvSpPr/>
                  <p:nvPr/>
                </p:nvSpPr>
                <p:spPr>
                  <a:xfrm>
                    <a:off x="10518794" y="2897028"/>
                    <a:ext cx="80962" cy="45243"/>
                  </a:xfrm>
                  <a:custGeom>
                    <a:avLst/>
                    <a:gdLst>
                      <a:gd name="connsiteX0" fmla="*/ 80963 w 80962"/>
                      <a:gd name="connsiteY0" fmla="*/ 0 h 45243"/>
                      <a:gd name="connsiteX1" fmla="*/ 0 w 80962"/>
                      <a:gd name="connsiteY1" fmla="*/ 0 h 45243"/>
                      <a:gd name="connsiteX2" fmla="*/ 0 w 80962"/>
                      <a:gd name="connsiteY2" fmla="*/ 21907 h 45243"/>
                      <a:gd name="connsiteX3" fmla="*/ 0 w 80962"/>
                      <a:gd name="connsiteY3" fmla="*/ 21907 h 45243"/>
                      <a:gd name="connsiteX4" fmla="*/ 11430 w 80962"/>
                      <a:gd name="connsiteY4" fmla="*/ 38100 h 45243"/>
                      <a:gd name="connsiteX5" fmla="*/ 68580 w 80962"/>
                      <a:gd name="connsiteY5" fmla="*/ 38100 h 45243"/>
                      <a:gd name="connsiteX6" fmla="*/ 80010 w 80962"/>
                      <a:gd name="connsiteY6" fmla="*/ 21907 h 45243"/>
                      <a:gd name="connsiteX7" fmla="*/ 80010 w 80962"/>
                      <a:gd name="connsiteY7" fmla="*/ 3810 h 45243"/>
                      <a:gd name="connsiteX8" fmla="*/ 80010 w 80962"/>
                      <a:gd name="connsiteY8" fmla="*/ 0 h 45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962" h="45243">
                        <a:moveTo>
                          <a:pt x="80963" y="0"/>
                        </a:move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7622"/>
                          <a:pt x="3810" y="34290"/>
                          <a:pt x="11430" y="38100"/>
                        </a:cubicBezTo>
                        <a:cubicBezTo>
                          <a:pt x="27622" y="47625"/>
                          <a:pt x="53340" y="47625"/>
                          <a:pt x="68580" y="38100"/>
                        </a:cubicBezTo>
                        <a:cubicBezTo>
                          <a:pt x="76200" y="33338"/>
                          <a:pt x="80010" y="27622"/>
                          <a:pt x="80010" y="21907"/>
                        </a:cubicBezTo>
                        <a:lnTo>
                          <a:pt x="80010" y="3810"/>
                        </a:lnTo>
                        <a:lnTo>
                          <a:pt x="8001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2" name="Freeform: Shape 2311">
                    <a:extLst>
                      <a:ext uri="{FF2B5EF4-FFF2-40B4-BE49-F238E27FC236}">
                        <a16:creationId xmlns:a16="http://schemas.microsoft.com/office/drawing/2014/main" xmlns="" id="{5E45357C-7743-4FD2-AAD4-72FD52D91D27}"/>
                      </a:ext>
                    </a:extLst>
                  </p:cNvPr>
                  <p:cNvSpPr/>
                  <p:nvPr/>
                </p:nvSpPr>
                <p:spPr>
                  <a:xfrm>
                    <a:off x="10518080" y="2873692"/>
                    <a:ext cx="81438" cy="47625"/>
                  </a:xfrm>
                  <a:custGeom>
                    <a:avLst/>
                    <a:gdLst>
                      <a:gd name="connsiteX0" fmla="*/ 69294 w 81438"/>
                      <a:gd name="connsiteY0" fmla="*/ 40481 h 47625"/>
                      <a:gd name="connsiteX1" fmla="*/ 12144 w 81438"/>
                      <a:gd name="connsiteY1" fmla="*/ 40481 h 47625"/>
                      <a:gd name="connsiteX2" fmla="*/ 12144 w 81438"/>
                      <a:gd name="connsiteY2" fmla="*/ 7144 h 47625"/>
                      <a:gd name="connsiteX3" fmla="*/ 69294 w 81438"/>
                      <a:gd name="connsiteY3" fmla="*/ 7144 h 47625"/>
                      <a:gd name="connsiteX4" fmla="*/ 69294 w 81438"/>
                      <a:gd name="connsiteY4" fmla="*/ 4048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38" h="47625">
                        <a:moveTo>
                          <a:pt x="69294" y="40481"/>
                        </a:moveTo>
                        <a:cubicBezTo>
                          <a:pt x="53102" y="50006"/>
                          <a:pt x="27384" y="50006"/>
                          <a:pt x="12144" y="40481"/>
                        </a:cubicBezTo>
                        <a:cubicBezTo>
                          <a:pt x="-4048" y="30956"/>
                          <a:pt x="-4048" y="16669"/>
                          <a:pt x="12144" y="7144"/>
                        </a:cubicBezTo>
                        <a:cubicBezTo>
                          <a:pt x="28337" y="-2381"/>
                          <a:pt x="54054" y="-2381"/>
                          <a:pt x="69294" y="7144"/>
                        </a:cubicBezTo>
                        <a:cubicBezTo>
                          <a:pt x="85487" y="16669"/>
                          <a:pt x="85487" y="30956"/>
                          <a:pt x="69294" y="404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3" name="Freeform: Shape 2312">
                    <a:extLst>
                      <a:ext uri="{FF2B5EF4-FFF2-40B4-BE49-F238E27FC236}">
                        <a16:creationId xmlns:a16="http://schemas.microsoft.com/office/drawing/2014/main" xmlns="" id="{C893DD68-E31D-477C-B80F-19AF9850FC30}"/>
                      </a:ext>
                    </a:extLst>
                  </p:cNvPr>
                  <p:cNvSpPr/>
                  <p:nvPr/>
                </p:nvSpPr>
                <p:spPr>
                  <a:xfrm>
                    <a:off x="10537844" y="1925478"/>
                    <a:ext cx="43815" cy="982741"/>
                  </a:xfrm>
                  <a:custGeom>
                    <a:avLst/>
                    <a:gdLst>
                      <a:gd name="connsiteX0" fmla="*/ 42863 w 43815"/>
                      <a:gd name="connsiteY0" fmla="*/ 0 h 982741"/>
                      <a:gd name="connsiteX1" fmla="*/ 0 w 43815"/>
                      <a:gd name="connsiteY1" fmla="*/ 0 h 982741"/>
                      <a:gd name="connsiteX2" fmla="*/ 0 w 43815"/>
                      <a:gd name="connsiteY2" fmla="*/ 970598 h 982741"/>
                      <a:gd name="connsiteX3" fmla="*/ 0 w 43815"/>
                      <a:gd name="connsiteY3" fmla="*/ 970598 h 982741"/>
                      <a:gd name="connsiteX4" fmla="*/ 6668 w 43815"/>
                      <a:gd name="connsiteY4" fmla="*/ 979170 h 982741"/>
                      <a:gd name="connsiteX5" fmla="*/ 37147 w 43815"/>
                      <a:gd name="connsiteY5" fmla="*/ 979170 h 982741"/>
                      <a:gd name="connsiteX6" fmla="*/ 43815 w 43815"/>
                      <a:gd name="connsiteY6" fmla="*/ 970598 h 982741"/>
                      <a:gd name="connsiteX7" fmla="*/ 43815 w 43815"/>
                      <a:gd name="connsiteY7" fmla="*/ 0 h 98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815" h="982741">
                        <a:moveTo>
                          <a:pt x="42863" y="0"/>
                        </a:moveTo>
                        <a:lnTo>
                          <a:pt x="0" y="0"/>
                        </a:lnTo>
                        <a:lnTo>
                          <a:pt x="0" y="970598"/>
                        </a:lnTo>
                        <a:lnTo>
                          <a:pt x="0" y="970598"/>
                        </a:lnTo>
                        <a:cubicBezTo>
                          <a:pt x="0" y="973455"/>
                          <a:pt x="1905" y="977265"/>
                          <a:pt x="6668" y="979170"/>
                        </a:cubicBezTo>
                        <a:cubicBezTo>
                          <a:pt x="15240" y="983932"/>
                          <a:pt x="28575" y="983932"/>
                          <a:pt x="37147" y="979170"/>
                        </a:cubicBezTo>
                        <a:cubicBezTo>
                          <a:pt x="40957" y="976313"/>
                          <a:pt x="43815" y="973455"/>
                          <a:pt x="43815" y="970598"/>
                        </a:cubicBezTo>
                        <a:lnTo>
                          <a:pt x="438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4" name="Freeform: Shape 2313">
                    <a:extLst>
                      <a:ext uri="{FF2B5EF4-FFF2-40B4-BE49-F238E27FC236}">
                        <a16:creationId xmlns:a16="http://schemas.microsoft.com/office/drawing/2014/main" xmlns="" id="{D6867F8A-20F6-4357-99C6-5581C3C88854}"/>
                      </a:ext>
                    </a:extLst>
                  </p:cNvPr>
                  <p:cNvSpPr/>
                  <p:nvPr/>
                </p:nvSpPr>
                <p:spPr>
                  <a:xfrm>
                    <a:off x="10514032" y="1855913"/>
                    <a:ext cx="89534" cy="89567"/>
                  </a:xfrm>
                  <a:custGeom>
                    <a:avLst/>
                    <a:gdLst>
                      <a:gd name="connsiteX0" fmla="*/ 89535 w 89534"/>
                      <a:gd name="connsiteY0" fmla="*/ 44800 h 89567"/>
                      <a:gd name="connsiteX1" fmla="*/ 44768 w 89534"/>
                      <a:gd name="connsiteY1" fmla="*/ 89568 h 89567"/>
                      <a:gd name="connsiteX2" fmla="*/ 0 w 89534"/>
                      <a:gd name="connsiteY2" fmla="*/ 44800 h 89567"/>
                      <a:gd name="connsiteX3" fmla="*/ 44768 w 89534"/>
                      <a:gd name="connsiteY3" fmla="*/ 33 h 89567"/>
                      <a:gd name="connsiteX4" fmla="*/ 89535 w 89534"/>
                      <a:gd name="connsiteY4" fmla="*/ 44800 h 89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534" h="89567">
                        <a:moveTo>
                          <a:pt x="89535" y="44800"/>
                        </a:moveTo>
                        <a:cubicBezTo>
                          <a:pt x="89535" y="69565"/>
                          <a:pt x="69532" y="89568"/>
                          <a:pt x="44768" y="89568"/>
                        </a:cubicBezTo>
                        <a:cubicBezTo>
                          <a:pt x="20003" y="89568"/>
                          <a:pt x="0" y="69565"/>
                          <a:pt x="0" y="44800"/>
                        </a:cubicBezTo>
                        <a:cubicBezTo>
                          <a:pt x="0" y="20035"/>
                          <a:pt x="20003" y="33"/>
                          <a:pt x="44768" y="33"/>
                        </a:cubicBezTo>
                        <a:cubicBezTo>
                          <a:pt x="69532" y="-920"/>
                          <a:pt x="89535" y="19083"/>
                          <a:pt x="89535" y="44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07" name="Graphic 7">
                  <a:extLst>
                    <a:ext uri="{FF2B5EF4-FFF2-40B4-BE49-F238E27FC236}">
                      <a16:creationId xmlns:a16="http://schemas.microsoft.com/office/drawing/2014/main" xmlns="" id="{951D8BEA-1E92-4EE2-AD34-3CC847A52AF5}"/>
                    </a:ext>
                  </a:extLst>
                </p:cNvPr>
                <p:cNvGrpSpPr/>
                <p:nvPr/>
              </p:nvGrpSpPr>
              <p:grpSpPr>
                <a:xfrm>
                  <a:off x="9926339" y="1621193"/>
                  <a:ext cx="610552" cy="833360"/>
                  <a:chOff x="9926339" y="1621193"/>
                  <a:chExt cx="610552" cy="833360"/>
                </a:xfrm>
              </p:grpSpPr>
              <p:sp>
                <p:nvSpPr>
                  <p:cNvPr id="2308" name="Freeform: Shape 2307">
                    <a:extLst>
                      <a:ext uri="{FF2B5EF4-FFF2-40B4-BE49-F238E27FC236}">
                        <a16:creationId xmlns:a16="http://schemas.microsoft.com/office/drawing/2014/main" xmlns="" id="{32554B14-0103-4FF4-8967-614A85503316}"/>
                      </a:ext>
                    </a:extLst>
                  </p:cNvPr>
                  <p:cNvSpPr/>
                  <p:nvPr/>
                </p:nvSpPr>
                <p:spPr>
                  <a:xfrm>
                    <a:off x="9926339" y="1621193"/>
                    <a:ext cx="610552" cy="833360"/>
                  </a:xfrm>
                  <a:custGeom>
                    <a:avLst/>
                    <a:gdLst>
                      <a:gd name="connsiteX0" fmla="*/ 0 w 610552"/>
                      <a:gd name="connsiteY0" fmla="*/ 462400 h 833360"/>
                      <a:gd name="connsiteX1" fmla="*/ 610553 w 610552"/>
                      <a:gd name="connsiteY1" fmla="*/ 814825 h 833360"/>
                      <a:gd name="connsiteX2" fmla="*/ 610553 w 610552"/>
                      <a:gd name="connsiteY2" fmla="*/ 370960 h 833360"/>
                      <a:gd name="connsiteX3" fmla="*/ 0 w 610552"/>
                      <a:gd name="connsiteY3" fmla="*/ 18535 h 833360"/>
                      <a:gd name="connsiteX4" fmla="*/ 0 w 610552"/>
                      <a:gd name="connsiteY4" fmla="*/ 462400 h 833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0552" h="833360">
                        <a:moveTo>
                          <a:pt x="0" y="462400"/>
                        </a:moveTo>
                        <a:cubicBezTo>
                          <a:pt x="203835" y="330955"/>
                          <a:pt x="407670" y="946270"/>
                          <a:pt x="610553" y="814825"/>
                        </a:cubicBezTo>
                        <a:cubicBezTo>
                          <a:pt x="610553" y="667188"/>
                          <a:pt x="610553" y="518598"/>
                          <a:pt x="610553" y="370960"/>
                        </a:cubicBezTo>
                        <a:cubicBezTo>
                          <a:pt x="406718" y="502405"/>
                          <a:pt x="202883" y="-112910"/>
                          <a:pt x="0" y="18535"/>
                        </a:cubicBezTo>
                        <a:cubicBezTo>
                          <a:pt x="0" y="166173"/>
                          <a:pt x="0" y="314763"/>
                          <a:pt x="0" y="462400"/>
                        </a:cubicBezTo>
                        <a:close/>
                      </a:path>
                    </a:pathLst>
                  </a:custGeom>
                  <a:solidFill>
                    <a:srgbClr val="D63A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9" name="Freeform: Shape 2308">
                    <a:extLst>
                      <a:ext uri="{FF2B5EF4-FFF2-40B4-BE49-F238E27FC236}">
                        <a16:creationId xmlns:a16="http://schemas.microsoft.com/office/drawing/2014/main" xmlns="" id="{FC99D92A-5751-40D0-BDF5-6092F24CC975}"/>
                      </a:ext>
                    </a:extLst>
                  </p:cNvPr>
                  <p:cNvSpPr/>
                  <p:nvPr/>
                </p:nvSpPr>
                <p:spPr>
                  <a:xfrm>
                    <a:off x="10126364" y="1889283"/>
                    <a:ext cx="230505" cy="366712"/>
                  </a:xfrm>
                  <a:custGeom>
                    <a:avLst/>
                    <a:gdLst>
                      <a:gd name="connsiteX0" fmla="*/ 114300 w 230505"/>
                      <a:gd name="connsiteY0" fmla="*/ 32385 h 366712"/>
                      <a:gd name="connsiteX1" fmla="*/ 79058 w 230505"/>
                      <a:gd name="connsiteY1" fmla="*/ 73343 h 366712"/>
                      <a:gd name="connsiteX2" fmla="*/ 0 w 230505"/>
                      <a:gd name="connsiteY2" fmla="*/ 0 h 366712"/>
                      <a:gd name="connsiteX3" fmla="*/ 57150 w 230505"/>
                      <a:gd name="connsiteY3" fmla="*/ 125730 h 366712"/>
                      <a:gd name="connsiteX4" fmla="*/ 43815 w 230505"/>
                      <a:gd name="connsiteY4" fmla="*/ 201930 h 366712"/>
                      <a:gd name="connsiteX5" fmla="*/ 115253 w 230505"/>
                      <a:gd name="connsiteY5" fmla="*/ 241935 h 366712"/>
                      <a:gd name="connsiteX6" fmla="*/ 186690 w 230505"/>
                      <a:gd name="connsiteY6" fmla="*/ 366713 h 366712"/>
                      <a:gd name="connsiteX7" fmla="*/ 173355 w 230505"/>
                      <a:gd name="connsiteY7" fmla="*/ 260985 h 366712"/>
                      <a:gd name="connsiteX8" fmla="*/ 230505 w 230505"/>
                      <a:gd name="connsiteY8" fmla="*/ 254318 h 366712"/>
                      <a:gd name="connsiteX9" fmla="*/ 151448 w 230505"/>
                      <a:gd name="connsiteY9" fmla="*/ 158115 h 366712"/>
                      <a:gd name="connsiteX10" fmla="*/ 114300 w 230505"/>
                      <a:gd name="connsiteY10" fmla="*/ 32385 h 36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505" h="366712">
                        <a:moveTo>
                          <a:pt x="114300" y="32385"/>
                        </a:moveTo>
                        <a:cubicBezTo>
                          <a:pt x="102870" y="45720"/>
                          <a:pt x="90488" y="60007"/>
                          <a:pt x="79058" y="73343"/>
                        </a:cubicBezTo>
                        <a:cubicBezTo>
                          <a:pt x="52388" y="46673"/>
                          <a:pt x="25718" y="20955"/>
                          <a:pt x="0" y="0"/>
                        </a:cubicBezTo>
                        <a:cubicBezTo>
                          <a:pt x="19050" y="40005"/>
                          <a:pt x="38100" y="82868"/>
                          <a:pt x="57150" y="125730"/>
                        </a:cubicBezTo>
                        <a:cubicBezTo>
                          <a:pt x="52388" y="151448"/>
                          <a:pt x="48578" y="176213"/>
                          <a:pt x="43815" y="201930"/>
                        </a:cubicBezTo>
                        <a:cubicBezTo>
                          <a:pt x="67628" y="214313"/>
                          <a:pt x="91440" y="227648"/>
                          <a:pt x="115253" y="241935"/>
                        </a:cubicBezTo>
                        <a:cubicBezTo>
                          <a:pt x="139065" y="284798"/>
                          <a:pt x="162878" y="326708"/>
                          <a:pt x="186690" y="366713"/>
                        </a:cubicBezTo>
                        <a:cubicBezTo>
                          <a:pt x="181928" y="331470"/>
                          <a:pt x="177165" y="296228"/>
                          <a:pt x="173355" y="260985"/>
                        </a:cubicBezTo>
                        <a:cubicBezTo>
                          <a:pt x="192405" y="260985"/>
                          <a:pt x="211455" y="259080"/>
                          <a:pt x="230505" y="254318"/>
                        </a:cubicBezTo>
                        <a:cubicBezTo>
                          <a:pt x="203835" y="226695"/>
                          <a:pt x="177165" y="193358"/>
                          <a:pt x="151448" y="158115"/>
                        </a:cubicBezTo>
                        <a:cubicBezTo>
                          <a:pt x="138113" y="116205"/>
                          <a:pt x="125730" y="74295"/>
                          <a:pt x="114300" y="32385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2" name="Graphic 7">
                <a:extLst>
                  <a:ext uri="{FF2B5EF4-FFF2-40B4-BE49-F238E27FC236}">
                    <a16:creationId xmlns:a16="http://schemas.microsoft.com/office/drawing/2014/main" xmlns="" id="{1426A1E5-BEE3-4724-9E13-B0697E8E8F6C}"/>
                  </a:ext>
                </a:extLst>
              </p:cNvPr>
              <p:cNvGrpSpPr/>
              <p:nvPr/>
            </p:nvGrpSpPr>
            <p:grpSpPr>
              <a:xfrm>
                <a:off x="10626426" y="2889408"/>
                <a:ext cx="147637" cy="120967"/>
                <a:chOff x="10626426" y="2889408"/>
                <a:chExt cx="147637" cy="120967"/>
              </a:xfrm>
            </p:grpSpPr>
            <p:sp>
              <p:nvSpPr>
                <p:cNvPr id="2269" name="Freeform: Shape 2268">
                  <a:extLst>
                    <a:ext uri="{FF2B5EF4-FFF2-40B4-BE49-F238E27FC236}">
                      <a16:creationId xmlns:a16="http://schemas.microsoft.com/office/drawing/2014/main" xmlns="" id="{E8F1EA60-C4D4-4FBE-93A1-B3DC48E4BAD8}"/>
                    </a:ext>
                  </a:extLst>
                </p:cNvPr>
                <p:cNvSpPr/>
                <p:nvPr/>
              </p:nvSpPr>
              <p:spPr>
                <a:xfrm>
                  <a:off x="10655954" y="2941796"/>
                  <a:ext cx="118109" cy="68579"/>
                </a:xfrm>
                <a:custGeom>
                  <a:avLst/>
                  <a:gdLst>
                    <a:gd name="connsiteX0" fmla="*/ 71438 w 118109"/>
                    <a:gd name="connsiteY0" fmla="*/ 35242 h 68579"/>
                    <a:gd name="connsiteX1" fmla="*/ 106680 w 118109"/>
                    <a:gd name="connsiteY1" fmla="*/ 29527 h 68579"/>
                    <a:gd name="connsiteX2" fmla="*/ 79058 w 118109"/>
                    <a:gd name="connsiteY2" fmla="*/ 29527 h 68579"/>
                    <a:gd name="connsiteX3" fmla="*/ 118110 w 118109"/>
                    <a:gd name="connsiteY3" fmla="*/ 15240 h 68579"/>
                    <a:gd name="connsiteX4" fmla="*/ 66675 w 118109"/>
                    <a:gd name="connsiteY4" fmla="*/ 24765 h 68579"/>
                    <a:gd name="connsiteX5" fmla="*/ 83820 w 118109"/>
                    <a:gd name="connsiteY5" fmla="*/ 6667 h 68579"/>
                    <a:gd name="connsiteX6" fmla="*/ 62865 w 118109"/>
                    <a:gd name="connsiteY6" fmla="*/ 19050 h 68579"/>
                    <a:gd name="connsiteX7" fmla="*/ 61913 w 118109"/>
                    <a:gd name="connsiteY7" fmla="*/ 0 h 68579"/>
                    <a:gd name="connsiteX8" fmla="*/ 45720 w 118109"/>
                    <a:gd name="connsiteY8" fmla="*/ 22860 h 68579"/>
                    <a:gd name="connsiteX9" fmla="*/ 43815 w 118109"/>
                    <a:gd name="connsiteY9" fmla="*/ 22860 h 68579"/>
                    <a:gd name="connsiteX10" fmla="*/ 34290 w 118109"/>
                    <a:gd name="connsiteY10" fmla="*/ 6667 h 68579"/>
                    <a:gd name="connsiteX11" fmla="*/ 34290 w 118109"/>
                    <a:gd name="connsiteY11" fmla="*/ 21908 h 68579"/>
                    <a:gd name="connsiteX12" fmla="*/ 21908 w 118109"/>
                    <a:gd name="connsiteY12" fmla="*/ 14288 h 68579"/>
                    <a:gd name="connsiteX13" fmla="*/ 30480 w 118109"/>
                    <a:gd name="connsiteY13" fmla="*/ 26670 h 68579"/>
                    <a:gd name="connsiteX14" fmla="*/ 0 w 118109"/>
                    <a:gd name="connsiteY14" fmla="*/ 40005 h 68579"/>
                    <a:gd name="connsiteX15" fmla="*/ 31433 w 118109"/>
                    <a:gd name="connsiteY15" fmla="*/ 35242 h 68579"/>
                    <a:gd name="connsiteX16" fmla="*/ 11430 w 118109"/>
                    <a:gd name="connsiteY16" fmla="*/ 51435 h 68579"/>
                    <a:gd name="connsiteX17" fmla="*/ 31433 w 118109"/>
                    <a:gd name="connsiteY17" fmla="*/ 42863 h 68579"/>
                    <a:gd name="connsiteX18" fmla="*/ 33338 w 118109"/>
                    <a:gd name="connsiteY18" fmla="*/ 60008 h 68579"/>
                    <a:gd name="connsiteX19" fmla="*/ 40958 w 118109"/>
                    <a:gd name="connsiteY19" fmla="*/ 45720 h 68579"/>
                    <a:gd name="connsiteX20" fmla="*/ 49530 w 118109"/>
                    <a:gd name="connsiteY20" fmla="*/ 62865 h 68579"/>
                    <a:gd name="connsiteX21" fmla="*/ 51435 w 118109"/>
                    <a:gd name="connsiteY21" fmla="*/ 50483 h 68579"/>
                    <a:gd name="connsiteX22" fmla="*/ 63818 w 118109"/>
                    <a:gd name="connsiteY22" fmla="*/ 68580 h 68579"/>
                    <a:gd name="connsiteX23" fmla="*/ 61913 w 118109"/>
                    <a:gd name="connsiteY23" fmla="*/ 47625 h 68579"/>
                    <a:gd name="connsiteX24" fmla="*/ 77153 w 118109"/>
                    <a:gd name="connsiteY24" fmla="*/ 57150 h 68579"/>
                    <a:gd name="connsiteX25" fmla="*/ 64770 w 118109"/>
                    <a:gd name="connsiteY25" fmla="*/ 43815 h 68579"/>
                    <a:gd name="connsiteX26" fmla="*/ 109538 w 118109"/>
                    <a:gd name="connsiteY26" fmla="*/ 56197 h 68579"/>
                    <a:gd name="connsiteX27" fmla="*/ 71438 w 118109"/>
                    <a:gd name="connsiteY27" fmla="*/ 35242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8579">
                      <a:moveTo>
                        <a:pt x="71438" y="35242"/>
                      </a:moveTo>
                      <a:cubicBezTo>
                        <a:pt x="85725" y="34290"/>
                        <a:pt x="102870" y="32385"/>
                        <a:pt x="106680" y="29527"/>
                      </a:cubicBezTo>
                      <a:cubicBezTo>
                        <a:pt x="96203" y="30480"/>
                        <a:pt x="86678" y="30480"/>
                        <a:pt x="79058" y="29527"/>
                      </a:cubicBezTo>
                      <a:cubicBezTo>
                        <a:pt x="96203" y="24765"/>
                        <a:pt x="114300" y="18097"/>
                        <a:pt x="118110" y="15240"/>
                      </a:cubicBezTo>
                      <a:cubicBezTo>
                        <a:pt x="96203" y="20955"/>
                        <a:pt x="79058" y="22860"/>
                        <a:pt x="66675" y="24765"/>
                      </a:cubicBezTo>
                      <a:cubicBezTo>
                        <a:pt x="75247" y="18097"/>
                        <a:pt x="83820" y="9525"/>
                        <a:pt x="83820" y="6667"/>
                      </a:cubicBezTo>
                      <a:cubicBezTo>
                        <a:pt x="76200" y="12383"/>
                        <a:pt x="68580" y="16192"/>
                        <a:pt x="62865" y="19050"/>
                      </a:cubicBezTo>
                      <a:cubicBezTo>
                        <a:pt x="64770" y="12383"/>
                        <a:pt x="63818" y="3810"/>
                        <a:pt x="61913" y="0"/>
                      </a:cubicBezTo>
                      <a:cubicBezTo>
                        <a:pt x="59055" y="8572"/>
                        <a:pt x="51435" y="17145"/>
                        <a:pt x="45720" y="22860"/>
                      </a:cubicBezTo>
                      <a:cubicBezTo>
                        <a:pt x="44768" y="22860"/>
                        <a:pt x="44768" y="22860"/>
                        <a:pt x="43815" y="22860"/>
                      </a:cubicBezTo>
                      <a:cubicBezTo>
                        <a:pt x="41910" y="16192"/>
                        <a:pt x="38100" y="8572"/>
                        <a:pt x="34290" y="6667"/>
                      </a:cubicBezTo>
                      <a:cubicBezTo>
                        <a:pt x="36195" y="13335"/>
                        <a:pt x="35243" y="18097"/>
                        <a:pt x="34290" y="21908"/>
                      </a:cubicBezTo>
                      <a:cubicBezTo>
                        <a:pt x="30480" y="19050"/>
                        <a:pt x="25718" y="16192"/>
                        <a:pt x="21908" y="14288"/>
                      </a:cubicBezTo>
                      <a:cubicBezTo>
                        <a:pt x="25718" y="18097"/>
                        <a:pt x="28575" y="22860"/>
                        <a:pt x="30480" y="26670"/>
                      </a:cubicBezTo>
                      <a:cubicBezTo>
                        <a:pt x="17145" y="31433"/>
                        <a:pt x="20003" y="34290"/>
                        <a:pt x="0" y="40005"/>
                      </a:cubicBezTo>
                      <a:cubicBezTo>
                        <a:pt x="18097" y="40005"/>
                        <a:pt x="23813" y="40005"/>
                        <a:pt x="31433" y="35242"/>
                      </a:cubicBezTo>
                      <a:cubicBezTo>
                        <a:pt x="26670" y="39052"/>
                        <a:pt x="22860" y="44767"/>
                        <a:pt x="11430" y="51435"/>
                      </a:cubicBezTo>
                      <a:cubicBezTo>
                        <a:pt x="16193" y="50483"/>
                        <a:pt x="23813" y="46672"/>
                        <a:pt x="31433" y="42863"/>
                      </a:cubicBezTo>
                      <a:cubicBezTo>
                        <a:pt x="32385" y="47625"/>
                        <a:pt x="34290" y="52388"/>
                        <a:pt x="33338" y="60008"/>
                      </a:cubicBezTo>
                      <a:cubicBezTo>
                        <a:pt x="36195" y="58102"/>
                        <a:pt x="39053" y="51435"/>
                        <a:pt x="40958" y="45720"/>
                      </a:cubicBezTo>
                      <a:cubicBezTo>
                        <a:pt x="43815" y="49530"/>
                        <a:pt x="47625" y="55245"/>
                        <a:pt x="49530" y="62865"/>
                      </a:cubicBezTo>
                      <a:cubicBezTo>
                        <a:pt x="51435" y="60960"/>
                        <a:pt x="51435" y="55245"/>
                        <a:pt x="51435" y="50483"/>
                      </a:cubicBezTo>
                      <a:cubicBezTo>
                        <a:pt x="56197" y="56197"/>
                        <a:pt x="60960" y="61913"/>
                        <a:pt x="63818" y="68580"/>
                      </a:cubicBezTo>
                      <a:cubicBezTo>
                        <a:pt x="65722" y="64770"/>
                        <a:pt x="66675" y="56197"/>
                        <a:pt x="61913" y="47625"/>
                      </a:cubicBezTo>
                      <a:cubicBezTo>
                        <a:pt x="66675" y="49530"/>
                        <a:pt x="71438" y="52388"/>
                        <a:pt x="77153" y="57150"/>
                      </a:cubicBezTo>
                      <a:cubicBezTo>
                        <a:pt x="77153" y="54292"/>
                        <a:pt x="70485" y="48577"/>
                        <a:pt x="64770" y="43815"/>
                      </a:cubicBezTo>
                      <a:cubicBezTo>
                        <a:pt x="79058" y="46672"/>
                        <a:pt x="97155" y="50483"/>
                        <a:pt x="109538" y="56197"/>
                      </a:cubicBezTo>
                      <a:cubicBezTo>
                        <a:pt x="103822" y="48577"/>
                        <a:pt x="87630" y="40005"/>
                        <a:pt x="71438" y="3524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70" name="Graphic 7">
                  <a:extLst>
                    <a:ext uri="{FF2B5EF4-FFF2-40B4-BE49-F238E27FC236}">
                      <a16:creationId xmlns:a16="http://schemas.microsoft.com/office/drawing/2014/main" xmlns="" id="{3F5E444F-26E4-4EE6-AB81-7F5ABBBCC371}"/>
                    </a:ext>
                  </a:extLst>
                </p:cNvPr>
                <p:cNvGrpSpPr/>
                <p:nvPr/>
              </p:nvGrpSpPr>
              <p:grpSpPr>
                <a:xfrm>
                  <a:off x="10691485" y="2889408"/>
                  <a:ext cx="43527" cy="74355"/>
                  <a:chOff x="10691485" y="2889408"/>
                  <a:chExt cx="43527" cy="74355"/>
                </a:xfrm>
              </p:grpSpPr>
              <p:sp>
                <p:nvSpPr>
                  <p:cNvPr id="2304" name="Freeform: Shape 2303">
                    <a:extLst>
                      <a:ext uri="{FF2B5EF4-FFF2-40B4-BE49-F238E27FC236}">
                        <a16:creationId xmlns:a16="http://schemas.microsoft.com/office/drawing/2014/main" xmlns="" id="{D05591D3-5973-484F-815E-8A069AD5E7AC}"/>
                      </a:ext>
                    </a:extLst>
                  </p:cNvPr>
                  <p:cNvSpPr/>
                  <p:nvPr/>
                </p:nvSpPr>
                <p:spPr>
                  <a:xfrm>
                    <a:off x="10691485" y="2889408"/>
                    <a:ext cx="43527" cy="74355"/>
                  </a:xfrm>
                  <a:custGeom>
                    <a:avLst/>
                    <a:gdLst>
                      <a:gd name="connsiteX0" fmla="*/ 43527 w 43527"/>
                      <a:gd name="connsiteY0" fmla="*/ 0 h 74355"/>
                      <a:gd name="connsiteX1" fmla="*/ 6379 w 43527"/>
                      <a:gd name="connsiteY1" fmla="*/ 72390 h 74355"/>
                      <a:gd name="connsiteX2" fmla="*/ 43527 w 43527"/>
                      <a:gd name="connsiteY2" fmla="*/ 0 h 74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7" h="74355">
                        <a:moveTo>
                          <a:pt x="43527" y="0"/>
                        </a:moveTo>
                        <a:cubicBezTo>
                          <a:pt x="23525" y="37147"/>
                          <a:pt x="30192" y="58102"/>
                          <a:pt x="6379" y="72390"/>
                        </a:cubicBezTo>
                        <a:cubicBezTo>
                          <a:pt x="-16481" y="87630"/>
                          <a:pt x="28287" y="9525"/>
                          <a:pt x="4352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5" name="Freeform: Shape 2304">
                    <a:extLst>
                      <a:ext uri="{FF2B5EF4-FFF2-40B4-BE49-F238E27FC236}">
                        <a16:creationId xmlns:a16="http://schemas.microsoft.com/office/drawing/2014/main" xmlns="" id="{D6E6BEE2-9412-4653-942A-4B57A786F742}"/>
                      </a:ext>
                    </a:extLst>
                  </p:cNvPr>
                  <p:cNvSpPr/>
                  <p:nvPr/>
                </p:nvSpPr>
                <p:spPr>
                  <a:xfrm>
                    <a:off x="10698486" y="2892266"/>
                    <a:ext cx="33668" cy="67712"/>
                  </a:xfrm>
                  <a:custGeom>
                    <a:avLst/>
                    <a:gdLst>
                      <a:gd name="connsiteX0" fmla="*/ 331 w 33668"/>
                      <a:gd name="connsiteY0" fmla="*/ 67627 h 67712"/>
                      <a:gd name="connsiteX1" fmla="*/ 33668 w 33668"/>
                      <a:gd name="connsiteY1" fmla="*/ 0 h 67712"/>
                      <a:gd name="connsiteX2" fmla="*/ 331 w 33668"/>
                      <a:gd name="connsiteY2" fmla="*/ 67627 h 67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668" h="67712">
                        <a:moveTo>
                          <a:pt x="331" y="67627"/>
                        </a:moveTo>
                        <a:cubicBezTo>
                          <a:pt x="-1574" y="69532"/>
                          <a:pt x="4140" y="39052"/>
                          <a:pt x="33668" y="0"/>
                        </a:cubicBezTo>
                        <a:cubicBezTo>
                          <a:pt x="6998" y="34290"/>
                          <a:pt x="3188" y="65722"/>
                          <a:pt x="331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1" name="Graphic 7">
                  <a:extLst>
                    <a:ext uri="{FF2B5EF4-FFF2-40B4-BE49-F238E27FC236}">
                      <a16:creationId xmlns:a16="http://schemas.microsoft.com/office/drawing/2014/main" xmlns="" id="{98611AAA-7553-4EFB-9673-C64885B494A3}"/>
                    </a:ext>
                  </a:extLst>
                </p:cNvPr>
                <p:cNvGrpSpPr/>
                <p:nvPr/>
              </p:nvGrpSpPr>
              <p:grpSpPr>
                <a:xfrm>
                  <a:off x="10636904" y="2954888"/>
                  <a:ext cx="63406" cy="13151"/>
                  <a:chOff x="10636904" y="2954888"/>
                  <a:chExt cx="63406" cy="13151"/>
                </a:xfrm>
              </p:grpSpPr>
              <p:sp>
                <p:nvSpPr>
                  <p:cNvPr id="2302" name="Freeform: Shape 2301">
                    <a:extLst>
                      <a:ext uri="{FF2B5EF4-FFF2-40B4-BE49-F238E27FC236}">
                        <a16:creationId xmlns:a16="http://schemas.microsoft.com/office/drawing/2014/main" xmlns="" id="{C30192AB-7896-4F8C-8990-ED553125ADAF}"/>
                      </a:ext>
                    </a:extLst>
                  </p:cNvPr>
                  <p:cNvSpPr/>
                  <p:nvPr/>
                </p:nvSpPr>
                <p:spPr>
                  <a:xfrm>
                    <a:off x="10636904" y="2954888"/>
                    <a:ext cx="63406" cy="13151"/>
                  </a:xfrm>
                  <a:custGeom>
                    <a:avLst/>
                    <a:gdLst>
                      <a:gd name="connsiteX0" fmla="*/ 0 w 63406"/>
                      <a:gd name="connsiteY0" fmla="*/ 2148 h 13151"/>
                      <a:gd name="connsiteX1" fmla="*/ 60008 w 63406"/>
                      <a:gd name="connsiteY1" fmla="*/ 10720 h 13151"/>
                      <a:gd name="connsiteX2" fmla="*/ 0 w 63406"/>
                      <a:gd name="connsiteY2" fmla="*/ 2148 h 1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06" h="13151">
                        <a:moveTo>
                          <a:pt x="0" y="2148"/>
                        </a:moveTo>
                        <a:cubicBezTo>
                          <a:pt x="31433" y="5958"/>
                          <a:pt x="40958" y="18340"/>
                          <a:pt x="60008" y="10720"/>
                        </a:cubicBezTo>
                        <a:cubicBezTo>
                          <a:pt x="79058" y="3100"/>
                          <a:pt x="12383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3" name="Freeform: Shape 2302">
                    <a:extLst>
                      <a:ext uri="{FF2B5EF4-FFF2-40B4-BE49-F238E27FC236}">
                        <a16:creationId xmlns:a16="http://schemas.microsoft.com/office/drawing/2014/main" xmlns="" id="{A1259FC6-9725-4FB6-B44E-A4F2D26B6521}"/>
                      </a:ext>
                    </a:extLst>
                  </p:cNvPr>
                  <p:cNvSpPr/>
                  <p:nvPr/>
                </p:nvSpPr>
                <p:spPr>
                  <a:xfrm>
                    <a:off x="10639762" y="2956016"/>
                    <a:ext cx="55364" cy="9648"/>
                  </a:xfrm>
                  <a:custGeom>
                    <a:avLst/>
                    <a:gdLst>
                      <a:gd name="connsiteX0" fmla="*/ 55245 w 55364"/>
                      <a:gd name="connsiteY0" fmla="*/ 9592 h 9648"/>
                      <a:gd name="connsiteX1" fmla="*/ 0 w 55364"/>
                      <a:gd name="connsiteY1" fmla="*/ 67 h 9648"/>
                      <a:gd name="connsiteX2" fmla="*/ 55245 w 553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364" h="9648">
                        <a:moveTo>
                          <a:pt x="55245" y="9592"/>
                        </a:moveTo>
                        <a:cubicBezTo>
                          <a:pt x="57150" y="8639"/>
                          <a:pt x="36195" y="-886"/>
                          <a:pt x="0" y="67"/>
                        </a:cubicBezTo>
                        <a:cubicBezTo>
                          <a:pt x="32385" y="-886"/>
                          <a:pt x="53340" y="10544"/>
                          <a:pt x="55245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2" name="Graphic 7">
                  <a:extLst>
                    <a:ext uri="{FF2B5EF4-FFF2-40B4-BE49-F238E27FC236}">
                      <a16:creationId xmlns:a16="http://schemas.microsoft.com/office/drawing/2014/main" xmlns="" id="{682B89A3-BD84-43CF-ACB5-58E4524DEBBE}"/>
                    </a:ext>
                  </a:extLst>
                </p:cNvPr>
                <p:cNvGrpSpPr/>
                <p:nvPr/>
              </p:nvGrpSpPr>
              <p:grpSpPr>
                <a:xfrm>
                  <a:off x="10650239" y="2929413"/>
                  <a:ext cx="43441" cy="27645"/>
                  <a:chOff x="10650239" y="2929413"/>
                  <a:chExt cx="43441" cy="27645"/>
                </a:xfrm>
              </p:grpSpPr>
              <p:sp>
                <p:nvSpPr>
                  <p:cNvPr id="2300" name="Freeform: Shape 2299">
                    <a:extLst>
                      <a:ext uri="{FF2B5EF4-FFF2-40B4-BE49-F238E27FC236}">
                        <a16:creationId xmlns:a16="http://schemas.microsoft.com/office/drawing/2014/main" xmlns="" id="{47DC7C9D-C760-467C-B351-8C8787114B54}"/>
                      </a:ext>
                    </a:extLst>
                  </p:cNvPr>
                  <p:cNvSpPr/>
                  <p:nvPr/>
                </p:nvSpPr>
                <p:spPr>
                  <a:xfrm>
                    <a:off x="10650239" y="2929413"/>
                    <a:ext cx="43441" cy="27645"/>
                  </a:xfrm>
                  <a:custGeom>
                    <a:avLst/>
                    <a:gdLst>
                      <a:gd name="connsiteX0" fmla="*/ 0 w 43441"/>
                      <a:gd name="connsiteY0" fmla="*/ 0 h 27645"/>
                      <a:gd name="connsiteX1" fmla="*/ 40005 w 43441"/>
                      <a:gd name="connsiteY1" fmla="*/ 27622 h 27645"/>
                      <a:gd name="connsiteX2" fmla="*/ 0 w 43441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45">
                        <a:moveTo>
                          <a:pt x="0" y="0"/>
                        </a:moveTo>
                        <a:cubicBezTo>
                          <a:pt x="20955" y="13335"/>
                          <a:pt x="23813" y="25717"/>
                          <a:pt x="40005" y="27622"/>
                        </a:cubicBezTo>
                        <a:cubicBezTo>
                          <a:pt x="56198" y="28575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1" name="Freeform: Shape 2300">
                    <a:extLst>
                      <a:ext uri="{FF2B5EF4-FFF2-40B4-BE49-F238E27FC236}">
                        <a16:creationId xmlns:a16="http://schemas.microsoft.com/office/drawing/2014/main" xmlns="" id="{68BD324A-64B0-4FF8-AFEA-81100C7725DA}"/>
                      </a:ext>
                    </a:extLst>
                  </p:cNvPr>
                  <p:cNvSpPr/>
                  <p:nvPr/>
                </p:nvSpPr>
                <p:spPr>
                  <a:xfrm>
                    <a:off x="10651191" y="2930366"/>
                    <a:ext cx="37337" cy="25717"/>
                  </a:xfrm>
                  <a:custGeom>
                    <a:avLst/>
                    <a:gdLst>
                      <a:gd name="connsiteX0" fmla="*/ 37147 w 37337"/>
                      <a:gd name="connsiteY0" fmla="*/ 25717 h 25717"/>
                      <a:gd name="connsiteX1" fmla="*/ 0 w 37337"/>
                      <a:gd name="connsiteY1" fmla="*/ 0 h 25717"/>
                      <a:gd name="connsiteX2" fmla="*/ 37147 w 37337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7" h="25717">
                        <a:moveTo>
                          <a:pt x="37147" y="25717"/>
                        </a:moveTo>
                        <a:cubicBezTo>
                          <a:pt x="39053" y="25717"/>
                          <a:pt x="26670" y="11430"/>
                          <a:pt x="0" y="0"/>
                        </a:cubicBezTo>
                        <a:cubicBezTo>
                          <a:pt x="24765" y="9525"/>
                          <a:pt x="36195" y="24765"/>
                          <a:pt x="37147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3" name="Graphic 7">
                  <a:extLst>
                    <a:ext uri="{FF2B5EF4-FFF2-40B4-BE49-F238E27FC236}">
                      <a16:creationId xmlns:a16="http://schemas.microsoft.com/office/drawing/2014/main" xmlns="" id="{12FF971E-62F5-4685-8AAB-34B4F0846A15}"/>
                    </a:ext>
                  </a:extLst>
                </p:cNvPr>
                <p:cNvGrpSpPr/>
                <p:nvPr/>
              </p:nvGrpSpPr>
              <p:grpSpPr>
                <a:xfrm>
                  <a:off x="10642619" y="2963960"/>
                  <a:ext cx="58598" cy="10228"/>
                  <a:chOff x="10642619" y="2963960"/>
                  <a:chExt cx="58598" cy="10228"/>
                </a:xfrm>
              </p:grpSpPr>
              <p:sp>
                <p:nvSpPr>
                  <p:cNvPr id="2298" name="Freeform: Shape 2297">
                    <a:extLst>
                      <a:ext uri="{FF2B5EF4-FFF2-40B4-BE49-F238E27FC236}">
                        <a16:creationId xmlns:a16="http://schemas.microsoft.com/office/drawing/2014/main" xmlns="" id="{BBBCC138-F2C8-44B0-9788-A0A45C15AA9D}"/>
                      </a:ext>
                    </a:extLst>
                  </p:cNvPr>
                  <p:cNvSpPr/>
                  <p:nvPr/>
                </p:nvSpPr>
                <p:spPr>
                  <a:xfrm>
                    <a:off x="10642619" y="2963960"/>
                    <a:ext cx="58598" cy="10228"/>
                  </a:xfrm>
                  <a:custGeom>
                    <a:avLst/>
                    <a:gdLst>
                      <a:gd name="connsiteX0" fmla="*/ 0 w 58598"/>
                      <a:gd name="connsiteY0" fmla="*/ 8316 h 10228"/>
                      <a:gd name="connsiteX1" fmla="*/ 56197 w 58598"/>
                      <a:gd name="connsiteY1" fmla="*/ 5458 h 10228"/>
                      <a:gd name="connsiteX2" fmla="*/ 0 w 58598"/>
                      <a:gd name="connsiteY2" fmla="*/ 8316 h 10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98" h="10228">
                        <a:moveTo>
                          <a:pt x="0" y="8316"/>
                        </a:moveTo>
                        <a:cubicBezTo>
                          <a:pt x="29528" y="5458"/>
                          <a:pt x="40957" y="15936"/>
                          <a:pt x="56197" y="5458"/>
                        </a:cubicBezTo>
                        <a:cubicBezTo>
                          <a:pt x="7143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9" name="Freeform: Shape 2298">
                    <a:extLst>
                      <a:ext uri="{FF2B5EF4-FFF2-40B4-BE49-F238E27FC236}">
                        <a16:creationId xmlns:a16="http://schemas.microsoft.com/office/drawing/2014/main" xmlns="" id="{CF2667FD-B2D7-4D67-98F9-D3B07BBEB2CC}"/>
                      </a:ext>
                    </a:extLst>
                  </p:cNvPr>
                  <p:cNvSpPr/>
                  <p:nvPr/>
                </p:nvSpPr>
                <p:spPr>
                  <a:xfrm>
                    <a:off x="10644524" y="2967074"/>
                    <a:ext cx="52507" cy="4248"/>
                  </a:xfrm>
                  <a:custGeom>
                    <a:avLst/>
                    <a:gdLst>
                      <a:gd name="connsiteX0" fmla="*/ 52388 w 52507"/>
                      <a:gd name="connsiteY0" fmla="*/ 2344 h 4248"/>
                      <a:gd name="connsiteX1" fmla="*/ 0 w 52507"/>
                      <a:gd name="connsiteY1" fmla="*/ 4249 h 4248"/>
                      <a:gd name="connsiteX2" fmla="*/ 52388 w 525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4248">
                        <a:moveTo>
                          <a:pt x="52388" y="2344"/>
                        </a:moveTo>
                        <a:cubicBezTo>
                          <a:pt x="54292" y="1391"/>
                          <a:pt x="33338" y="-3371"/>
                          <a:pt x="0" y="4249"/>
                        </a:cubicBezTo>
                        <a:cubicBezTo>
                          <a:pt x="29527" y="-2419"/>
                          <a:pt x="50482" y="3296"/>
                          <a:pt x="5238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4" name="Graphic 7">
                  <a:extLst>
                    <a:ext uri="{FF2B5EF4-FFF2-40B4-BE49-F238E27FC236}">
                      <a16:creationId xmlns:a16="http://schemas.microsoft.com/office/drawing/2014/main" xmlns="" id="{0C27FAD6-A164-4F15-B078-A4B7D25D3965}"/>
                    </a:ext>
                  </a:extLst>
                </p:cNvPr>
                <p:cNvGrpSpPr/>
                <p:nvPr/>
              </p:nvGrpSpPr>
              <p:grpSpPr>
                <a:xfrm>
                  <a:off x="10659764" y="2956215"/>
                  <a:ext cx="46347" cy="37968"/>
                  <a:chOff x="10659764" y="2956215"/>
                  <a:chExt cx="46347" cy="37968"/>
                </a:xfrm>
              </p:grpSpPr>
              <p:sp>
                <p:nvSpPr>
                  <p:cNvPr id="2296" name="Freeform: Shape 2295">
                    <a:extLst>
                      <a:ext uri="{FF2B5EF4-FFF2-40B4-BE49-F238E27FC236}">
                        <a16:creationId xmlns:a16="http://schemas.microsoft.com/office/drawing/2014/main" xmlns="" id="{71E9EC2A-2FBE-4344-B792-272401C0583D}"/>
                      </a:ext>
                    </a:extLst>
                  </p:cNvPr>
                  <p:cNvSpPr/>
                  <p:nvPr/>
                </p:nvSpPr>
                <p:spPr>
                  <a:xfrm>
                    <a:off x="10659764" y="2956215"/>
                    <a:ext cx="46347" cy="37968"/>
                  </a:xfrm>
                  <a:custGeom>
                    <a:avLst/>
                    <a:gdLst>
                      <a:gd name="connsiteX0" fmla="*/ 0 w 46347"/>
                      <a:gd name="connsiteY0" fmla="*/ 37968 h 37968"/>
                      <a:gd name="connsiteX1" fmla="*/ 45720 w 46347"/>
                      <a:gd name="connsiteY1" fmla="*/ 4631 h 37968"/>
                      <a:gd name="connsiteX2" fmla="*/ 0 w 46347"/>
                      <a:gd name="connsiteY2" fmla="*/ 37968 h 37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347" h="37968">
                        <a:moveTo>
                          <a:pt x="0" y="37968"/>
                        </a:moveTo>
                        <a:cubicBezTo>
                          <a:pt x="22860" y="19871"/>
                          <a:pt x="38100" y="21776"/>
                          <a:pt x="45720" y="4631"/>
                        </a:cubicBezTo>
                        <a:cubicBezTo>
                          <a:pt x="52388" y="-13467"/>
                          <a:pt x="3810" y="26538"/>
                          <a:pt x="0" y="3796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7" name="Freeform: Shape 2296">
                    <a:extLst>
                      <a:ext uri="{FF2B5EF4-FFF2-40B4-BE49-F238E27FC236}">
                        <a16:creationId xmlns:a16="http://schemas.microsoft.com/office/drawing/2014/main" xmlns="" id="{E9815546-700C-4C24-9F41-8D582D1CD8B5}"/>
                      </a:ext>
                    </a:extLst>
                  </p:cNvPr>
                  <p:cNvSpPr/>
                  <p:nvPr/>
                </p:nvSpPr>
                <p:spPr>
                  <a:xfrm>
                    <a:off x="10661669" y="2961519"/>
                    <a:ext cx="41942" cy="30758"/>
                  </a:xfrm>
                  <a:custGeom>
                    <a:avLst/>
                    <a:gdLst>
                      <a:gd name="connsiteX0" fmla="*/ 41910 w 41942"/>
                      <a:gd name="connsiteY0" fmla="*/ 279 h 30758"/>
                      <a:gd name="connsiteX1" fmla="*/ 0 w 41942"/>
                      <a:gd name="connsiteY1" fmla="*/ 30759 h 30758"/>
                      <a:gd name="connsiteX2" fmla="*/ 41910 w 41942"/>
                      <a:gd name="connsiteY2" fmla="*/ 279 h 3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30758">
                        <a:moveTo>
                          <a:pt x="41910" y="279"/>
                        </a:moveTo>
                        <a:cubicBezTo>
                          <a:pt x="42863" y="-1626"/>
                          <a:pt x="22860" y="5994"/>
                          <a:pt x="0" y="30759"/>
                        </a:cubicBezTo>
                        <a:cubicBezTo>
                          <a:pt x="20003" y="8851"/>
                          <a:pt x="40957" y="2184"/>
                          <a:pt x="41910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5" name="Graphic 7">
                  <a:extLst>
                    <a:ext uri="{FF2B5EF4-FFF2-40B4-BE49-F238E27FC236}">
                      <a16:creationId xmlns:a16="http://schemas.microsoft.com/office/drawing/2014/main" xmlns="" id="{D3178407-C2EF-4199-B7DF-E0DDA9BE9520}"/>
                    </a:ext>
                  </a:extLst>
                </p:cNvPr>
                <p:cNvGrpSpPr/>
                <p:nvPr/>
              </p:nvGrpSpPr>
              <p:grpSpPr>
                <a:xfrm>
                  <a:off x="10698949" y="2923698"/>
                  <a:ext cx="53207" cy="33356"/>
                  <a:chOff x="10698949" y="2923698"/>
                  <a:chExt cx="53207" cy="33356"/>
                </a:xfrm>
              </p:grpSpPr>
              <p:sp>
                <p:nvSpPr>
                  <p:cNvPr id="2294" name="Freeform: Shape 2293">
                    <a:extLst>
                      <a:ext uri="{FF2B5EF4-FFF2-40B4-BE49-F238E27FC236}">
                        <a16:creationId xmlns:a16="http://schemas.microsoft.com/office/drawing/2014/main" xmlns="" id="{9D40FF80-0A40-4E2A-9DDC-2A6D30456071}"/>
                      </a:ext>
                    </a:extLst>
                  </p:cNvPr>
                  <p:cNvSpPr/>
                  <p:nvPr/>
                </p:nvSpPr>
                <p:spPr>
                  <a:xfrm>
                    <a:off x="10698949" y="2923698"/>
                    <a:ext cx="53207" cy="33356"/>
                  </a:xfrm>
                  <a:custGeom>
                    <a:avLst/>
                    <a:gdLst>
                      <a:gd name="connsiteX0" fmla="*/ 53208 w 53207"/>
                      <a:gd name="connsiteY0" fmla="*/ 0 h 33356"/>
                      <a:gd name="connsiteX1" fmla="*/ 4630 w 53207"/>
                      <a:gd name="connsiteY1" fmla="*/ 33338 h 33356"/>
                      <a:gd name="connsiteX2" fmla="*/ 53208 w 53207"/>
                      <a:gd name="connsiteY2" fmla="*/ 0 h 33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07" h="33356">
                        <a:moveTo>
                          <a:pt x="53208" y="0"/>
                        </a:moveTo>
                        <a:cubicBezTo>
                          <a:pt x="27490" y="16193"/>
                          <a:pt x="23680" y="31433"/>
                          <a:pt x="4630" y="33338"/>
                        </a:cubicBezTo>
                        <a:cubicBezTo>
                          <a:pt x="-16325" y="34290"/>
                          <a:pt x="39873" y="0"/>
                          <a:pt x="5320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5" name="Freeform: Shape 2294">
                    <a:extLst>
                      <a:ext uri="{FF2B5EF4-FFF2-40B4-BE49-F238E27FC236}">
                        <a16:creationId xmlns:a16="http://schemas.microsoft.com/office/drawing/2014/main" xmlns="" id="{714FCD5F-2E3E-405A-A808-299E128B0562}"/>
                      </a:ext>
                    </a:extLst>
                  </p:cNvPr>
                  <p:cNvSpPr/>
                  <p:nvPr/>
                </p:nvSpPr>
                <p:spPr>
                  <a:xfrm>
                    <a:off x="10704364" y="2924651"/>
                    <a:ext cx="44935" cy="31432"/>
                  </a:xfrm>
                  <a:custGeom>
                    <a:avLst/>
                    <a:gdLst>
                      <a:gd name="connsiteX0" fmla="*/ 168 w 44935"/>
                      <a:gd name="connsiteY0" fmla="*/ 31433 h 31432"/>
                      <a:gd name="connsiteX1" fmla="*/ 44935 w 44935"/>
                      <a:gd name="connsiteY1" fmla="*/ 0 h 31432"/>
                      <a:gd name="connsiteX2" fmla="*/ 168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168" y="31433"/>
                        </a:moveTo>
                        <a:cubicBezTo>
                          <a:pt x="-1737" y="31433"/>
                          <a:pt x="12550" y="14288"/>
                          <a:pt x="44935" y="0"/>
                        </a:cubicBezTo>
                        <a:cubicBezTo>
                          <a:pt x="16360" y="12383"/>
                          <a:pt x="2073" y="30480"/>
                          <a:pt x="168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6" name="Graphic 7">
                  <a:extLst>
                    <a:ext uri="{FF2B5EF4-FFF2-40B4-BE49-F238E27FC236}">
                      <a16:creationId xmlns:a16="http://schemas.microsoft.com/office/drawing/2014/main" xmlns="" id="{1CC2FE6B-4F54-4132-B0D3-5E6709DA1309}"/>
                    </a:ext>
                  </a:extLst>
                </p:cNvPr>
                <p:cNvGrpSpPr/>
                <p:nvPr/>
              </p:nvGrpSpPr>
              <p:grpSpPr>
                <a:xfrm>
                  <a:off x="10689715" y="2964231"/>
                  <a:ext cx="45296" cy="20427"/>
                  <a:chOff x="10689715" y="2964231"/>
                  <a:chExt cx="45296" cy="20427"/>
                </a:xfrm>
              </p:grpSpPr>
              <p:sp>
                <p:nvSpPr>
                  <p:cNvPr id="2292" name="Freeform: Shape 2291">
                    <a:extLst>
                      <a:ext uri="{FF2B5EF4-FFF2-40B4-BE49-F238E27FC236}">
                        <a16:creationId xmlns:a16="http://schemas.microsoft.com/office/drawing/2014/main" xmlns="" id="{0C763A92-EF72-45BC-B17F-CF279AD3A82D}"/>
                      </a:ext>
                    </a:extLst>
                  </p:cNvPr>
                  <p:cNvSpPr/>
                  <p:nvPr/>
                </p:nvSpPr>
                <p:spPr>
                  <a:xfrm>
                    <a:off x="10689715" y="2964231"/>
                    <a:ext cx="45296" cy="20427"/>
                  </a:xfrm>
                  <a:custGeom>
                    <a:avLst/>
                    <a:gdLst>
                      <a:gd name="connsiteX0" fmla="*/ 45297 w 45296"/>
                      <a:gd name="connsiteY0" fmla="*/ 20427 h 20427"/>
                      <a:gd name="connsiteX1" fmla="*/ 1482 w 45296"/>
                      <a:gd name="connsiteY1" fmla="*/ 2330 h 20427"/>
                      <a:gd name="connsiteX2" fmla="*/ 45297 w 45296"/>
                      <a:gd name="connsiteY2" fmla="*/ 20427 h 20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6" h="20427">
                        <a:moveTo>
                          <a:pt x="45297" y="20427"/>
                        </a:moveTo>
                        <a:cubicBezTo>
                          <a:pt x="36724" y="10902"/>
                          <a:pt x="12911" y="-6243"/>
                          <a:pt x="1482" y="2330"/>
                        </a:cubicBezTo>
                        <a:cubicBezTo>
                          <a:pt x="-7091" y="9950"/>
                          <a:pt x="23389" y="8045"/>
                          <a:pt x="45297" y="204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3" name="Freeform: Shape 2292">
                    <a:extLst>
                      <a:ext uri="{FF2B5EF4-FFF2-40B4-BE49-F238E27FC236}">
                        <a16:creationId xmlns:a16="http://schemas.microsoft.com/office/drawing/2014/main" xmlns="" id="{8A0A9645-10B9-41B1-A944-4D5976F82A68}"/>
                      </a:ext>
                    </a:extLst>
                  </p:cNvPr>
                  <p:cNvSpPr/>
                  <p:nvPr/>
                </p:nvSpPr>
                <p:spPr>
                  <a:xfrm>
                    <a:off x="10693069" y="2967191"/>
                    <a:ext cx="41942" cy="17467"/>
                  </a:xfrm>
                  <a:custGeom>
                    <a:avLst/>
                    <a:gdLst>
                      <a:gd name="connsiteX0" fmla="*/ 33 w 41942"/>
                      <a:gd name="connsiteY0" fmla="*/ 322 h 17467"/>
                      <a:gd name="connsiteX1" fmla="*/ 41943 w 41942"/>
                      <a:gd name="connsiteY1" fmla="*/ 17467 h 17467"/>
                      <a:gd name="connsiteX2" fmla="*/ 33 w 41942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17467">
                        <a:moveTo>
                          <a:pt x="33" y="322"/>
                        </a:moveTo>
                        <a:cubicBezTo>
                          <a:pt x="-920" y="1275"/>
                          <a:pt x="19083" y="-630"/>
                          <a:pt x="41943" y="17467"/>
                        </a:cubicBezTo>
                        <a:cubicBezTo>
                          <a:pt x="18130" y="-630"/>
                          <a:pt x="985" y="-630"/>
                          <a:pt x="33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7" name="Graphic 7">
                  <a:extLst>
                    <a:ext uri="{FF2B5EF4-FFF2-40B4-BE49-F238E27FC236}">
                      <a16:creationId xmlns:a16="http://schemas.microsoft.com/office/drawing/2014/main" xmlns="" id="{C51EF621-F5D5-409B-AC16-400AA0E160CA}"/>
                    </a:ext>
                  </a:extLst>
                </p:cNvPr>
                <p:cNvGrpSpPr/>
                <p:nvPr/>
              </p:nvGrpSpPr>
              <p:grpSpPr>
                <a:xfrm>
                  <a:off x="10690517" y="2961541"/>
                  <a:ext cx="61639" cy="11497"/>
                  <a:chOff x="10690517" y="2961541"/>
                  <a:chExt cx="61639" cy="11497"/>
                </a:xfrm>
              </p:grpSpPr>
              <p:sp>
                <p:nvSpPr>
                  <p:cNvPr id="2290" name="Freeform: Shape 2289">
                    <a:extLst>
                      <a:ext uri="{FF2B5EF4-FFF2-40B4-BE49-F238E27FC236}">
                        <a16:creationId xmlns:a16="http://schemas.microsoft.com/office/drawing/2014/main" xmlns="" id="{50F3D10C-65BB-4464-98B0-FF2C4D301A56}"/>
                      </a:ext>
                    </a:extLst>
                  </p:cNvPr>
                  <p:cNvSpPr/>
                  <p:nvPr/>
                </p:nvSpPr>
                <p:spPr>
                  <a:xfrm>
                    <a:off x="10690517" y="2961541"/>
                    <a:ext cx="61639" cy="11497"/>
                  </a:xfrm>
                  <a:custGeom>
                    <a:avLst/>
                    <a:gdLst>
                      <a:gd name="connsiteX0" fmla="*/ 61640 w 61639"/>
                      <a:gd name="connsiteY0" fmla="*/ 10734 h 11497"/>
                      <a:gd name="connsiteX1" fmla="*/ 2585 w 61639"/>
                      <a:gd name="connsiteY1" fmla="*/ 5972 h 11497"/>
                      <a:gd name="connsiteX2" fmla="*/ 61640 w 61639"/>
                      <a:gd name="connsiteY2" fmla="*/ 10734 h 11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639" h="11497">
                        <a:moveTo>
                          <a:pt x="61640" y="10734"/>
                        </a:moveTo>
                        <a:cubicBezTo>
                          <a:pt x="31160" y="6924"/>
                          <a:pt x="18777" y="17402"/>
                          <a:pt x="2585" y="5972"/>
                        </a:cubicBezTo>
                        <a:cubicBezTo>
                          <a:pt x="-13608" y="-6411"/>
                          <a:pt x="51162" y="3114"/>
                          <a:pt x="61640" y="1073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1" name="Freeform: Shape 2290">
                    <a:extLst>
                      <a:ext uri="{FF2B5EF4-FFF2-40B4-BE49-F238E27FC236}">
                        <a16:creationId xmlns:a16="http://schemas.microsoft.com/office/drawing/2014/main" xmlns="" id="{CA53898D-A7AE-4103-A4B9-54874F3A05C9}"/>
                      </a:ext>
                    </a:extLst>
                  </p:cNvPr>
                  <p:cNvSpPr/>
                  <p:nvPr/>
                </p:nvSpPr>
                <p:spPr>
                  <a:xfrm>
                    <a:off x="10694891" y="2964894"/>
                    <a:ext cx="54407" cy="5476"/>
                  </a:xfrm>
                  <a:custGeom>
                    <a:avLst/>
                    <a:gdLst>
                      <a:gd name="connsiteX0" fmla="*/ 115 w 54407"/>
                      <a:gd name="connsiteY0" fmla="*/ 1667 h 5476"/>
                      <a:gd name="connsiteX1" fmla="*/ 54408 w 54407"/>
                      <a:gd name="connsiteY1" fmla="*/ 5477 h 5476"/>
                      <a:gd name="connsiteX2" fmla="*/ 115 w 54407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5476">
                        <a:moveTo>
                          <a:pt x="115" y="1667"/>
                        </a:moveTo>
                        <a:cubicBezTo>
                          <a:pt x="-1790" y="714"/>
                          <a:pt x="20118" y="-3096"/>
                          <a:pt x="54408" y="5477"/>
                        </a:cubicBezTo>
                        <a:cubicBezTo>
                          <a:pt x="23928" y="-2143"/>
                          <a:pt x="1068" y="3572"/>
                          <a:pt x="115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8" name="Graphic 7">
                  <a:extLst>
                    <a:ext uri="{FF2B5EF4-FFF2-40B4-BE49-F238E27FC236}">
                      <a16:creationId xmlns:a16="http://schemas.microsoft.com/office/drawing/2014/main" xmlns="" id="{718DC71F-94E8-4E16-BD02-9C6380B61820}"/>
                    </a:ext>
                  </a:extLst>
                </p:cNvPr>
                <p:cNvGrpSpPr/>
                <p:nvPr/>
              </p:nvGrpSpPr>
              <p:grpSpPr>
                <a:xfrm>
                  <a:off x="10694789" y="2900838"/>
                  <a:ext cx="11786" cy="56688"/>
                  <a:chOff x="10694789" y="2900838"/>
                  <a:chExt cx="11786" cy="56688"/>
                </a:xfrm>
              </p:grpSpPr>
              <p:sp>
                <p:nvSpPr>
                  <p:cNvPr id="2288" name="Freeform: Shape 2287">
                    <a:extLst>
                      <a:ext uri="{FF2B5EF4-FFF2-40B4-BE49-F238E27FC236}">
                        <a16:creationId xmlns:a16="http://schemas.microsoft.com/office/drawing/2014/main" xmlns="" id="{EDFA6D78-90FB-4BF5-B2F4-9CE76C5AA6BF}"/>
                      </a:ext>
                    </a:extLst>
                  </p:cNvPr>
                  <p:cNvSpPr/>
                  <p:nvPr/>
                </p:nvSpPr>
                <p:spPr>
                  <a:xfrm>
                    <a:off x="10694789" y="2900838"/>
                    <a:ext cx="11786" cy="56688"/>
                  </a:xfrm>
                  <a:custGeom>
                    <a:avLst/>
                    <a:gdLst>
                      <a:gd name="connsiteX0" fmla="*/ 11647 w 11786"/>
                      <a:gd name="connsiteY0" fmla="*/ 0 h 56688"/>
                      <a:gd name="connsiteX1" fmla="*/ 5932 w 11786"/>
                      <a:gd name="connsiteY1" fmla="*/ 55245 h 56688"/>
                      <a:gd name="connsiteX2" fmla="*/ 11647 w 11786"/>
                      <a:gd name="connsiteY2" fmla="*/ 0 h 56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6" h="56688">
                        <a:moveTo>
                          <a:pt x="11647" y="0"/>
                        </a:moveTo>
                        <a:cubicBezTo>
                          <a:pt x="7837" y="28575"/>
                          <a:pt x="17362" y="44767"/>
                          <a:pt x="5932" y="55245"/>
                        </a:cubicBezTo>
                        <a:cubicBezTo>
                          <a:pt x="-6451" y="66675"/>
                          <a:pt x="3074" y="6667"/>
                          <a:pt x="116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9" name="Freeform: Shape 2288">
                    <a:extLst>
                      <a:ext uri="{FF2B5EF4-FFF2-40B4-BE49-F238E27FC236}">
                        <a16:creationId xmlns:a16="http://schemas.microsoft.com/office/drawing/2014/main" xmlns="" id="{58179523-B056-4C03-A042-3753B6404AC3}"/>
                      </a:ext>
                    </a:extLst>
                  </p:cNvPr>
                  <p:cNvSpPr/>
                  <p:nvPr/>
                </p:nvSpPr>
                <p:spPr>
                  <a:xfrm>
                    <a:off x="10698213" y="2903696"/>
                    <a:ext cx="6318" cy="51462"/>
                  </a:xfrm>
                  <a:custGeom>
                    <a:avLst/>
                    <a:gdLst>
                      <a:gd name="connsiteX0" fmla="*/ 1556 w 6318"/>
                      <a:gd name="connsiteY0" fmla="*/ 51435 h 51462"/>
                      <a:gd name="connsiteX1" fmla="*/ 6319 w 6318"/>
                      <a:gd name="connsiteY1" fmla="*/ 0 h 51462"/>
                      <a:gd name="connsiteX2" fmla="*/ 1556 w 6318"/>
                      <a:gd name="connsiteY2" fmla="*/ 51435 h 5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1462">
                        <a:moveTo>
                          <a:pt x="1556" y="51435"/>
                        </a:moveTo>
                        <a:cubicBezTo>
                          <a:pt x="604" y="52388"/>
                          <a:pt x="-3206" y="28575"/>
                          <a:pt x="6319" y="0"/>
                        </a:cubicBezTo>
                        <a:cubicBezTo>
                          <a:pt x="-2254" y="25717"/>
                          <a:pt x="3461" y="50483"/>
                          <a:pt x="1556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79" name="Graphic 7">
                  <a:extLst>
                    <a:ext uri="{FF2B5EF4-FFF2-40B4-BE49-F238E27FC236}">
                      <a16:creationId xmlns:a16="http://schemas.microsoft.com/office/drawing/2014/main" xmlns="" id="{FAEA9DCB-EF04-491D-A6CB-F2ECFC7FFBC1}"/>
                    </a:ext>
                  </a:extLst>
                </p:cNvPr>
                <p:cNvGrpSpPr/>
                <p:nvPr/>
              </p:nvGrpSpPr>
              <p:grpSpPr>
                <a:xfrm>
                  <a:off x="10652144" y="2897028"/>
                  <a:ext cx="48768" cy="69051"/>
                  <a:chOff x="10652144" y="2897028"/>
                  <a:chExt cx="48768" cy="69051"/>
                </a:xfrm>
              </p:grpSpPr>
              <p:sp>
                <p:nvSpPr>
                  <p:cNvPr id="2286" name="Freeform: Shape 2285">
                    <a:extLst>
                      <a:ext uri="{FF2B5EF4-FFF2-40B4-BE49-F238E27FC236}">
                        <a16:creationId xmlns:a16="http://schemas.microsoft.com/office/drawing/2014/main" xmlns="" id="{15096508-2B10-4EBB-AEE8-97D796764EAA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8768" cy="69051"/>
                  </a:xfrm>
                  <a:custGeom>
                    <a:avLst/>
                    <a:gdLst>
                      <a:gd name="connsiteX0" fmla="*/ 0 w 48768"/>
                      <a:gd name="connsiteY0" fmla="*/ 0 h 69051"/>
                      <a:gd name="connsiteX1" fmla="*/ 43815 w 48768"/>
                      <a:gd name="connsiteY1" fmla="*/ 68580 h 69051"/>
                      <a:gd name="connsiteX2" fmla="*/ 0 w 48768"/>
                      <a:gd name="connsiteY2" fmla="*/ 0 h 6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68" h="69051">
                        <a:moveTo>
                          <a:pt x="0" y="0"/>
                        </a:moveTo>
                        <a:cubicBezTo>
                          <a:pt x="23813" y="26670"/>
                          <a:pt x="29528" y="74295"/>
                          <a:pt x="43815" y="68580"/>
                        </a:cubicBezTo>
                        <a:cubicBezTo>
                          <a:pt x="60960" y="54292"/>
                          <a:pt x="30480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7" name="Freeform: Shape 2286">
                    <a:extLst>
                      <a:ext uri="{FF2B5EF4-FFF2-40B4-BE49-F238E27FC236}">
                        <a16:creationId xmlns:a16="http://schemas.microsoft.com/office/drawing/2014/main" xmlns="" id="{B0BDB78D-18C1-44B6-9792-241E24C43BC6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2999" cy="65735"/>
                  </a:xfrm>
                  <a:custGeom>
                    <a:avLst/>
                    <a:gdLst>
                      <a:gd name="connsiteX0" fmla="*/ 42863 w 42999"/>
                      <a:gd name="connsiteY0" fmla="*/ 65722 h 65735"/>
                      <a:gd name="connsiteX1" fmla="*/ 0 w 42999"/>
                      <a:gd name="connsiteY1" fmla="*/ 0 h 65735"/>
                      <a:gd name="connsiteX2" fmla="*/ 42863 w 42999"/>
                      <a:gd name="connsiteY2" fmla="*/ 65722 h 65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99" h="65735">
                        <a:moveTo>
                          <a:pt x="42863" y="65722"/>
                        </a:moveTo>
                        <a:cubicBezTo>
                          <a:pt x="44768" y="64770"/>
                          <a:pt x="26670" y="10477"/>
                          <a:pt x="0" y="0"/>
                        </a:cubicBezTo>
                        <a:cubicBezTo>
                          <a:pt x="29528" y="15240"/>
                          <a:pt x="40957" y="66675"/>
                          <a:pt x="42863" y="657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80" name="Graphic 7">
                  <a:extLst>
                    <a:ext uri="{FF2B5EF4-FFF2-40B4-BE49-F238E27FC236}">
                      <a16:creationId xmlns:a16="http://schemas.microsoft.com/office/drawing/2014/main" xmlns="" id="{8822C3A6-BFC5-4FEF-B249-58FDC8556537}"/>
                    </a:ext>
                  </a:extLst>
                </p:cNvPr>
                <p:cNvGrpSpPr/>
                <p:nvPr/>
              </p:nvGrpSpPr>
              <p:grpSpPr>
                <a:xfrm>
                  <a:off x="10695536" y="2942740"/>
                  <a:ext cx="70908" cy="26070"/>
                  <a:chOff x="10695536" y="2942740"/>
                  <a:chExt cx="70908" cy="26070"/>
                </a:xfrm>
              </p:grpSpPr>
              <p:sp>
                <p:nvSpPr>
                  <p:cNvPr id="2284" name="Freeform: Shape 2283">
                    <a:extLst>
                      <a:ext uri="{FF2B5EF4-FFF2-40B4-BE49-F238E27FC236}">
                        <a16:creationId xmlns:a16="http://schemas.microsoft.com/office/drawing/2014/main" xmlns="" id="{62CEFEFA-335D-4198-9E92-7BBC4916D851}"/>
                      </a:ext>
                    </a:extLst>
                  </p:cNvPr>
                  <p:cNvSpPr/>
                  <p:nvPr/>
                </p:nvSpPr>
                <p:spPr>
                  <a:xfrm>
                    <a:off x="10695536" y="2942740"/>
                    <a:ext cx="69955" cy="26070"/>
                  </a:xfrm>
                  <a:custGeom>
                    <a:avLst/>
                    <a:gdLst>
                      <a:gd name="connsiteX0" fmla="*/ 69956 w 69955"/>
                      <a:gd name="connsiteY0" fmla="*/ 1913 h 26070"/>
                      <a:gd name="connsiteX1" fmla="*/ 423 w 69955"/>
                      <a:gd name="connsiteY1" fmla="*/ 20010 h 26070"/>
                      <a:gd name="connsiteX2" fmla="*/ 69956 w 69955"/>
                      <a:gd name="connsiteY2" fmla="*/ 1913 h 26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955" h="26070">
                        <a:moveTo>
                          <a:pt x="69956" y="1913"/>
                        </a:moveTo>
                        <a:cubicBezTo>
                          <a:pt x="50906" y="-1897"/>
                          <a:pt x="6138" y="-1897"/>
                          <a:pt x="423" y="20010"/>
                        </a:cubicBezTo>
                        <a:cubicBezTo>
                          <a:pt x="-4339" y="39060"/>
                          <a:pt x="31856" y="7628"/>
                          <a:pt x="69956" y="191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5" name="Freeform: Shape 2284">
                    <a:extLst>
                      <a:ext uri="{FF2B5EF4-FFF2-40B4-BE49-F238E27FC236}">
                        <a16:creationId xmlns:a16="http://schemas.microsoft.com/office/drawing/2014/main" xmlns="" id="{B0A27788-3FE7-4333-A4FE-A95556AB4633}"/>
                      </a:ext>
                    </a:extLst>
                  </p:cNvPr>
                  <p:cNvSpPr/>
                  <p:nvPr/>
                </p:nvSpPr>
                <p:spPr>
                  <a:xfrm>
                    <a:off x="10698787" y="2945483"/>
                    <a:ext cx="67657" cy="17390"/>
                  </a:xfrm>
                  <a:custGeom>
                    <a:avLst/>
                    <a:gdLst>
                      <a:gd name="connsiteX0" fmla="*/ 30 w 67657"/>
                      <a:gd name="connsiteY0" fmla="*/ 17268 h 17390"/>
                      <a:gd name="connsiteX1" fmla="*/ 67657 w 67657"/>
                      <a:gd name="connsiteY1" fmla="*/ 123 h 17390"/>
                      <a:gd name="connsiteX2" fmla="*/ 30 w 67657"/>
                      <a:gd name="connsiteY2" fmla="*/ 17268 h 17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7" h="17390">
                        <a:moveTo>
                          <a:pt x="30" y="17268"/>
                        </a:moveTo>
                        <a:cubicBezTo>
                          <a:pt x="30" y="19173"/>
                          <a:pt x="22890" y="-1782"/>
                          <a:pt x="67657" y="123"/>
                        </a:cubicBezTo>
                        <a:cubicBezTo>
                          <a:pt x="20985" y="-830"/>
                          <a:pt x="-923" y="15363"/>
                          <a:pt x="30" y="172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81" name="Graphic 7">
                  <a:extLst>
                    <a:ext uri="{FF2B5EF4-FFF2-40B4-BE49-F238E27FC236}">
                      <a16:creationId xmlns:a16="http://schemas.microsoft.com/office/drawing/2014/main" xmlns="" id="{640C03E5-3CAF-47AD-B59B-7335357AAC2E}"/>
                    </a:ext>
                  </a:extLst>
                </p:cNvPr>
                <p:cNvGrpSpPr/>
                <p:nvPr/>
              </p:nvGrpSpPr>
              <p:grpSpPr>
                <a:xfrm>
                  <a:off x="10626426" y="2941254"/>
                  <a:ext cx="71301" cy="27752"/>
                  <a:chOff x="10626426" y="2941254"/>
                  <a:chExt cx="71301" cy="27752"/>
                </a:xfrm>
              </p:grpSpPr>
              <p:sp>
                <p:nvSpPr>
                  <p:cNvPr id="2282" name="Freeform: Shape 2281">
                    <a:extLst>
                      <a:ext uri="{FF2B5EF4-FFF2-40B4-BE49-F238E27FC236}">
                        <a16:creationId xmlns:a16="http://schemas.microsoft.com/office/drawing/2014/main" xmlns="" id="{EB1A82AA-D2C8-423F-AC83-322290AE4331}"/>
                      </a:ext>
                    </a:extLst>
                  </p:cNvPr>
                  <p:cNvSpPr/>
                  <p:nvPr/>
                </p:nvSpPr>
                <p:spPr>
                  <a:xfrm>
                    <a:off x="10626426" y="2941254"/>
                    <a:ext cx="71301" cy="27752"/>
                  </a:xfrm>
                  <a:custGeom>
                    <a:avLst/>
                    <a:gdLst>
                      <a:gd name="connsiteX0" fmla="*/ 0 w 71301"/>
                      <a:gd name="connsiteY0" fmla="*/ 1494 h 27752"/>
                      <a:gd name="connsiteX1" fmla="*/ 67628 w 71301"/>
                      <a:gd name="connsiteY1" fmla="*/ 19592 h 27752"/>
                      <a:gd name="connsiteX2" fmla="*/ 0 w 71301"/>
                      <a:gd name="connsiteY2" fmla="*/ 1494 h 2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301" h="27752">
                        <a:moveTo>
                          <a:pt x="0" y="1494"/>
                        </a:moveTo>
                        <a:cubicBezTo>
                          <a:pt x="12383" y="-1363"/>
                          <a:pt x="52388" y="-2316"/>
                          <a:pt x="67628" y="19592"/>
                        </a:cubicBezTo>
                        <a:cubicBezTo>
                          <a:pt x="83820" y="42452"/>
                          <a:pt x="43815" y="11019"/>
                          <a:pt x="0" y="14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3" name="Freeform: Shape 2282">
                    <a:extLst>
                      <a:ext uri="{FF2B5EF4-FFF2-40B4-BE49-F238E27FC236}">
                        <a16:creationId xmlns:a16="http://schemas.microsoft.com/office/drawing/2014/main" xmlns="" id="{C128BEFD-A2DA-44E1-906B-BF983F1692B1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942748"/>
                    <a:ext cx="63973" cy="20166"/>
                  </a:xfrm>
                  <a:custGeom>
                    <a:avLst/>
                    <a:gdLst>
                      <a:gd name="connsiteX0" fmla="*/ 63817 w 63973"/>
                      <a:gd name="connsiteY0" fmla="*/ 20003 h 20166"/>
                      <a:gd name="connsiteX1" fmla="*/ 0 w 63973"/>
                      <a:gd name="connsiteY1" fmla="*/ 0 h 20166"/>
                      <a:gd name="connsiteX2" fmla="*/ 63817 w 63973"/>
                      <a:gd name="connsiteY2" fmla="*/ 20003 h 2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73" h="20166">
                        <a:moveTo>
                          <a:pt x="63817" y="20003"/>
                        </a:moveTo>
                        <a:cubicBezTo>
                          <a:pt x="65722" y="21908"/>
                          <a:pt x="50482" y="6668"/>
                          <a:pt x="0" y="0"/>
                        </a:cubicBezTo>
                        <a:cubicBezTo>
                          <a:pt x="46672" y="3810"/>
                          <a:pt x="61913" y="18098"/>
                          <a:pt x="63817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3" name="Graphic 7">
                <a:extLst>
                  <a:ext uri="{FF2B5EF4-FFF2-40B4-BE49-F238E27FC236}">
                    <a16:creationId xmlns:a16="http://schemas.microsoft.com/office/drawing/2014/main" xmlns="" id="{508D2C3E-12FE-4F4D-81AC-87B8CE32EEBE}"/>
                  </a:ext>
                </a:extLst>
              </p:cNvPr>
              <p:cNvGrpSpPr/>
              <p:nvPr/>
            </p:nvGrpSpPr>
            <p:grpSpPr>
              <a:xfrm>
                <a:off x="7511751" y="4393406"/>
                <a:ext cx="103822" cy="83819"/>
                <a:chOff x="7511751" y="4393406"/>
                <a:chExt cx="103822" cy="83819"/>
              </a:xfrm>
            </p:grpSpPr>
            <p:sp>
              <p:nvSpPr>
                <p:cNvPr id="2232" name="Freeform: Shape 2231">
                  <a:extLst>
                    <a:ext uri="{FF2B5EF4-FFF2-40B4-BE49-F238E27FC236}">
                      <a16:creationId xmlns:a16="http://schemas.microsoft.com/office/drawing/2014/main" xmlns="" id="{DE5226DE-F5BE-417F-BC4D-C73DCCAC55A2}"/>
                    </a:ext>
                  </a:extLst>
                </p:cNvPr>
                <p:cNvSpPr/>
                <p:nvPr/>
              </p:nvSpPr>
              <p:spPr>
                <a:xfrm>
                  <a:off x="7534612" y="4430553"/>
                  <a:ext cx="80962" cy="46672"/>
                </a:xfrm>
                <a:custGeom>
                  <a:avLst/>
                  <a:gdLst>
                    <a:gd name="connsiteX0" fmla="*/ 47625 w 80962"/>
                    <a:gd name="connsiteY0" fmla="*/ 24765 h 46672"/>
                    <a:gd name="connsiteX1" fmla="*/ 72390 w 80962"/>
                    <a:gd name="connsiteY1" fmla="*/ 20955 h 46672"/>
                    <a:gd name="connsiteX2" fmla="*/ 53340 w 80962"/>
                    <a:gd name="connsiteY2" fmla="*/ 20955 h 46672"/>
                    <a:gd name="connsiteX3" fmla="*/ 80963 w 80962"/>
                    <a:gd name="connsiteY3" fmla="*/ 10478 h 46672"/>
                    <a:gd name="connsiteX4" fmla="*/ 44768 w 80962"/>
                    <a:gd name="connsiteY4" fmla="*/ 17145 h 46672"/>
                    <a:gd name="connsiteX5" fmla="*/ 57150 w 80962"/>
                    <a:gd name="connsiteY5" fmla="*/ 4763 h 46672"/>
                    <a:gd name="connsiteX6" fmla="*/ 42863 w 80962"/>
                    <a:gd name="connsiteY6" fmla="*/ 13335 h 46672"/>
                    <a:gd name="connsiteX7" fmla="*/ 42863 w 80962"/>
                    <a:gd name="connsiteY7" fmla="*/ 0 h 46672"/>
                    <a:gd name="connsiteX8" fmla="*/ 31432 w 80962"/>
                    <a:gd name="connsiteY8" fmla="*/ 16192 h 46672"/>
                    <a:gd name="connsiteX9" fmla="*/ 30480 w 80962"/>
                    <a:gd name="connsiteY9" fmla="*/ 16192 h 46672"/>
                    <a:gd name="connsiteX10" fmla="*/ 23813 w 80962"/>
                    <a:gd name="connsiteY10" fmla="*/ 4763 h 46672"/>
                    <a:gd name="connsiteX11" fmla="*/ 23813 w 80962"/>
                    <a:gd name="connsiteY11" fmla="*/ 15240 h 46672"/>
                    <a:gd name="connsiteX12" fmla="*/ 15240 w 80962"/>
                    <a:gd name="connsiteY12" fmla="*/ 9525 h 46672"/>
                    <a:gd name="connsiteX13" fmla="*/ 20955 w 80962"/>
                    <a:gd name="connsiteY13" fmla="*/ 18097 h 46672"/>
                    <a:gd name="connsiteX14" fmla="*/ 0 w 80962"/>
                    <a:gd name="connsiteY14" fmla="*/ 27622 h 46672"/>
                    <a:gd name="connsiteX15" fmla="*/ 21907 w 80962"/>
                    <a:gd name="connsiteY15" fmla="*/ 24765 h 46672"/>
                    <a:gd name="connsiteX16" fmla="*/ 8572 w 80962"/>
                    <a:gd name="connsiteY16" fmla="*/ 36195 h 46672"/>
                    <a:gd name="connsiteX17" fmla="*/ 22860 w 80962"/>
                    <a:gd name="connsiteY17" fmla="*/ 29528 h 46672"/>
                    <a:gd name="connsiteX18" fmla="*/ 23813 w 80962"/>
                    <a:gd name="connsiteY18" fmla="*/ 41910 h 46672"/>
                    <a:gd name="connsiteX19" fmla="*/ 28575 w 80962"/>
                    <a:gd name="connsiteY19" fmla="*/ 31432 h 46672"/>
                    <a:gd name="connsiteX20" fmla="*/ 34290 w 80962"/>
                    <a:gd name="connsiteY20" fmla="*/ 42863 h 46672"/>
                    <a:gd name="connsiteX21" fmla="*/ 35243 w 80962"/>
                    <a:gd name="connsiteY21" fmla="*/ 34290 h 46672"/>
                    <a:gd name="connsiteX22" fmla="*/ 43815 w 80962"/>
                    <a:gd name="connsiteY22" fmla="*/ 46672 h 46672"/>
                    <a:gd name="connsiteX23" fmla="*/ 42863 w 80962"/>
                    <a:gd name="connsiteY23" fmla="*/ 32385 h 46672"/>
                    <a:gd name="connsiteX24" fmla="*/ 53340 w 80962"/>
                    <a:gd name="connsiteY24" fmla="*/ 39053 h 46672"/>
                    <a:gd name="connsiteX25" fmla="*/ 44768 w 80962"/>
                    <a:gd name="connsiteY25" fmla="*/ 29528 h 46672"/>
                    <a:gd name="connsiteX26" fmla="*/ 76200 w 80962"/>
                    <a:gd name="connsiteY26" fmla="*/ 38100 h 46672"/>
                    <a:gd name="connsiteX27" fmla="*/ 47625 w 80962"/>
                    <a:gd name="connsiteY27" fmla="*/ 24765 h 4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962" h="46672">
                      <a:moveTo>
                        <a:pt x="47625" y="24765"/>
                      </a:moveTo>
                      <a:cubicBezTo>
                        <a:pt x="58102" y="23813"/>
                        <a:pt x="69532" y="22860"/>
                        <a:pt x="72390" y="20955"/>
                      </a:cubicBezTo>
                      <a:cubicBezTo>
                        <a:pt x="64770" y="21907"/>
                        <a:pt x="59055" y="20955"/>
                        <a:pt x="53340" y="20955"/>
                      </a:cubicBezTo>
                      <a:cubicBezTo>
                        <a:pt x="65722" y="17145"/>
                        <a:pt x="78105" y="13335"/>
                        <a:pt x="80963" y="10478"/>
                      </a:cubicBezTo>
                      <a:cubicBezTo>
                        <a:pt x="65722" y="14288"/>
                        <a:pt x="54293" y="15240"/>
                        <a:pt x="44768" y="17145"/>
                      </a:cubicBezTo>
                      <a:cubicBezTo>
                        <a:pt x="50482" y="12382"/>
                        <a:pt x="57150" y="6667"/>
                        <a:pt x="57150" y="4763"/>
                      </a:cubicBezTo>
                      <a:cubicBezTo>
                        <a:pt x="51435" y="8572"/>
                        <a:pt x="46672" y="11430"/>
                        <a:pt x="42863" y="13335"/>
                      </a:cubicBezTo>
                      <a:cubicBezTo>
                        <a:pt x="44768" y="8572"/>
                        <a:pt x="43815" y="2857"/>
                        <a:pt x="42863" y="0"/>
                      </a:cubicBezTo>
                      <a:cubicBezTo>
                        <a:pt x="40957" y="5715"/>
                        <a:pt x="36195" y="11430"/>
                        <a:pt x="31432" y="16192"/>
                      </a:cubicBezTo>
                      <a:cubicBezTo>
                        <a:pt x="31432" y="16192"/>
                        <a:pt x="30480" y="16192"/>
                        <a:pt x="30480" y="16192"/>
                      </a:cubicBezTo>
                      <a:cubicBezTo>
                        <a:pt x="29527" y="11430"/>
                        <a:pt x="26670" y="5715"/>
                        <a:pt x="23813" y="4763"/>
                      </a:cubicBezTo>
                      <a:cubicBezTo>
                        <a:pt x="24765" y="9525"/>
                        <a:pt x="23813" y="12382"/>
                        <a:pt x="23813" y="15240"/>
                      </a:cubicBezTo>
                      <a:cubicBezTo>
                        <a:pt x="20955" y="13335"/>
                        <a:pt x="17145" y="11430"/>
                        <a:pt x="15240" y="9525"/>
                      </a:cubicBezTo>
                      <a:cubicBezTo>
                        <a:pt x="18097" y="12382"/>
                        <a:pt x="20002" y="15240"/>
                        <a:pt x="20955" y="18097"/>
                      </a:cubicBezTo>
                      <a:cubicBezTo>
                        <a:pt x="11430" y="20955"/>
                        <a:pt x="13335" y="22860"/>
                        <a:pt x="0" y="27622"/>
                      </a:cubicBezTo>
                      <a:cubicBezTo>
                        <a:pt x="12382" y="27622"/>
                        <a:pt x="16193" y="27622"/>
                        <a:pt x="21907" y="24765"/>
                      </a:cubicBezTo>
                      <a:cubicBezTo>
                        <a:pt x="18097" y="27622"/>
                        <a:pt x="16193" y="31432"/>
                        <a:pt x="8572" y="36195"/>
                      </a:cubicBezTo>
                      <a:cubicBezTo>
                        <a:pt x="11430" y="35242"/>
                        <a:pt x="17145" y="33338"/>
                        <a:pt x="22860" y="29528"/>
                      </a:cubicBezTo>
                      <a:cubicBezTo>
                        <a:pt x="23813" y="32385"/>
                        <a:pt x="24765" y="36195"/>
                        <a:pt x="23813" y="41910"/>
                      </a:cubicBezTo>
                      <a:cubicBezTo>
                        <a:pt x="25718" y="40957"/>
                        <a:pt x="27622" y="36195"/>
                        <a:pt x="28575" y="31432"/>
                      </a:cubicBezTo>
                      <a:cubicBezTo>
                        <a:pt x="30480" y="34290"/>
                        <a:pt x="33338" y="38100"/>
                        <a:pt x="34290" y="42863"/>
                      </a:cubicBezTo>
                      <a:cubicBezTo>
                        <a:pt x="35243" y="40957"/>
                        <a:pt x="36195" y="38100"/>
                        <a:pt x="35243" y="34290"/>
                      </a:cubicBezTo>
                      <a:cubicBezTo>
                        <a:pt x="38100" y="38100"/>
                        <a:pt x="41910" y="42863"/>
                        <a:pt x="43815" y="46672"/>
                      </a:cubicBezTo>
                      <a:cubicBezTo>
                        <a:pt x="44768" y="43815"/>
                        <a:pt x="45720" y="38100"/>
                        <a:pt x="42863" y="32385"/>
                      </a:cubicBezTo>
                      <a:cubicBezTo>
                        <a:pt x="45720" y="34290"/>
                        <a:pt x="49530" y="36195"/>
                        <a:pt x="53340" y="39053"/>
                      </a:cubicBezTo>
                      <a:cubicBezTo>
                        <a:pt x="53340" y="37147"/>
                        <a:pt x="48577" y="33338"/>
                        <a:pt x="44768" y="29528"/>
                      </a:cubicBezTo>
                      <a:cubicBezTo>
                        <a:pt x="55245" y="31432"/>
                        <a:pt x="67627" y="34290"/>
                        <a:pt x="76200" y="38100"/>
                      </a:cubicBezTo>
                      <a:cubicBezTo>
                        <a:pt x="70485" y="34290"/>
                        <a:pt x="58102" y="27622"/>
                        <a:pt x="47625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33" name="Graphic 7">
                  <a:extLst>
                    <a:ext uri="{FF2B5EF4-FFF2-40B4-BE49-F238E27FC236}">
                      <a16:creationId xmlns:a16="http://schemas.microsoft.com/office/drawing/2014/main" xmlns="" id="{C25CDED5-088B-4B5D-AB6E-313E78FA7E05}"/>
                    </a:ext>
                  </a:extLst>
                </p:cNvPr>
                <p:cNvGrpSpPr/>
                <p:nvPr/>
              </p:nvGrpSpPr>
              <p:grpSpPr>
                <a:xfrm>
                  <a:off x="7556732" y="4393406"/>
                  <a:ext cx="30266" cy="52752"/>
                  <a:chOff x="7556732" y="4393406"/>
                  <a:chExt cx="30266" cy="52752"/>
                </a:xfrm>
              </p:grpSpPr>
              <p:sp>
                <p:nvSpPr>
                  <p:cNvPr id="2267" name="Freeform: Shape 2266">
                    <a:extLst>
                      <a:ext uri="{FF2B5EF4-FFF2-40B4-BE49-F238E27FC236}">
                        <a16:creationId xmlns:a16="http://schemas.microsoft.com/office/drawing/2014/main" xmlns="" id="{505D39DD-8964-4F85-AAF8-55419BEFC661}"/>
                      </a:ext>
                    </a:extLst>
                  </p:cNvPr>
                  <p:cNvSpPr/>
                  <p:nvPr/>
                </p:nvSpPr>
                <p:spPr>
                  <a:xfrm>
                    <a:off x="7556732" y="4393406"/>
                    <a:ext cx="30266" cy="52752"/>
                  </a:xfrm>
                  <a:custGeom>
                    <a:avLst/>
                    <a:gdLst>
                      <a:gd name="connsiteX0" fmla="*/ 30267 w 30266"/>
                      <a:gd name="connsiteY0" fmla="*/ 0 h 52752"/>
                      <a:gd name="connsiteX1" fmla="*/ 4549 w 30266"/>
                      <a:gd name="connsiteY1" fmla="*/ 51435 h 52752"/>
                      <a:gd name="connsiteX2" fmla="*/ 30267 w 30266"/>
                      <a:gd name="connsiteY2" fmla="*/ 0 h 52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266" h="52752">
                        <a:moveTo>
                          <a:pt x="30267" y="0"/>
                        </a:moveTo>
                        <a:cubicBezTo>
                          <a:pt x="15979" y="25717"/>
                          <a:pt x="20742" y="40957"/>
                          <a:pt x="4549" y="51435"/>
                        </a:cubicBezTo>
                        <a:cubicBezTo>
                          <a:pt x="-11643" y="61913"/>
                          <a:pt x="19789" y="6667"/>
                          <a:pt x="3026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8" name="Freeform: Shape 2267">
                    <a:extLst>
                      <a:ext uri="{FF2B5EF4-FFF2-40B4-BE49-F238E27FC236}">
                        <a16:creationId xmlns:a16="http://schemas.microsoft.com/office/drawing/2014/main" xmlns="" id="{F27E71AA-8883-42DA-BF14-3D945A59D7FA}"/>
                      </a:ext>
                    </a:extLst>
                  </p:cNvPr>
                  <p:cNvSpPr/>
                  <p:nvPr/>
                </p:nvSpPr>
                <p:spPr>
                  <a:xfrm>
                    <a:off x="7561850" y="4395310"/>
                    <a:ext cx="24196" cy="47656"/>
                  </a:xfrm>
                  <a:custGeom>
                    <a:avLst/>
                    <a:gdLst>
                      <a:gd name="connsiteX0" fmla="*/ 384 w 24196"/>
                      <a:gd name="connsiteY0" fmla="*/ 47625 h 47656"/>
                      <a:gd name="connsiteX1" fmla="*/ 24196 w 24196"/>
                      <a:gd name="connsiteY1" fmla="*/ 0 h 47656"/>
                      <a:gd name="connsiteX2" fmla="*/ 384 w 24196"/>
                      <a:gd name="connsiteY2" fmla="*/ 47625 h 4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7656">
                        <a:moveTo>
                          <a:pt x="384" y="47625"/>
                        </a:moveTo>
                        <a:cubicBezTo>
                          <a:pt x="-1521" y="48578"/>
                          <a:pt x="3242" y="27622"/>
                          <a:pt x="24196" y="0"/>
                        </a:cubicBezTo>
                        <a:cubicBezTo>
                          <a:pt x="5146" y="24765"/>
                          <a:pt x="2289" y="46672"/>
                          <a:pt x="384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4" name="Graphic 7">
                  <a:extLst>
                    <a:ext uri="{FF2B5EF4-FFF2-40B4-BE49-F238E27FC236}">
                      <a16:creationId xmlns:a16="http://schemas.microsoft.com/office/drawing/2014/main" xmlns="" id="{E6AE41E2-3FBE-42AF-A86D-929296064D29}"/>
                    </a:ext>
                  </a:extLst>
                </p:cNvPr>
                <p:cNvGrpSpPr/>
                <p:nvPr/>
              </p:nvGrpSpPr>
              <p:grpSpPr>
                <a:xfrm>
                  <a:off x="7518419" y="4439661"/>
                  <a:ext cx="44565" cy="9449"/>
                  <a:chOff x="7518419" y="4439661"/>
                  <a:chExt cx="44565" cy="9449"/>
                </a:xfrm>
              </p:grpSpPr>
              <p:sp>
                <p:nvSpPr>
                  <p:cNvPr id="2265" name="Freeform: Shape 2264">
                    <a:extLst>
                      <a:ext uri="{FF2B5EF4-FFF2-40B4-BE49-F238E27FC236}">
                        <a16:creationId xmlns:a16="http://schemas.microsoft.com/office/drawing/2014/main" xmlns="" id="{8E19CC4A-4C4E-4A89-A53A-D6FA20D055DA}"/>
                      </a:ext>
                    </a:extLst>
                  </p:cNvPr>
                  <p:cNvSpPr/>
                  <p:nvPr/>
                </p:nvSpPr>
                <p:spPr>
                  <a:xfrm>
                    <a:off x="7518419" y="4439661"/>
                    <a:ext cx="44565" cy="9449"/>
                  </a:xfrm>
                  <a:custGeom>
                    <a:avLst/>
                    <a:gdLst>
                      <a:gd name="connsiteX0" fmla="*/ 0 w 44565"/>
                      <a:gd name="connsiteY0" fmla="*/ 1369 h 9449"/>
                      <a:gd name="connsiteX1" fmla="*/ 41910 w 44565"/>
                      <a:gd name="connsiteY1" fmla="*/ 8037 h 9449"/>
                      <a:gd name="connsiteX2" fmla="*/ 0 w 44565"/>
                      <a:gd name="connsiteY2" fmla="*/ 1369 h 9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565" h="9449">
                        <a:moveTo>
                          <a:pt x="0" y="1369"/>
                        </a:moveTo>
                        <a:cubicBezTo>
                          <a:pt x="21907" y="4227"/>
                          <a:pt x="28575" y="12799"/>
                          <a:pt x="41910" y="8037"/>
                        </a:cubicBezTo>
                        <a:cubicBezTo>
                          <a:pt x="56198" y="2322"/>
                          <a:pt x="8573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6" name="Freeform: Shape 2265">
                    <a:extLst>
                      <a:ext uri="{FF2B5EF4-FFF2-40B4-BE49-F238E27FC236}">
                        <a16:creationId xmlns:a16="http://schemas.microsoft.com/office/drawing/2014/main" xmlns="" id="{B9826AC6-CFFB-41AD-8342-CA276ABB277B}"/>
                      </a:ext>
                    </a:extLst>
                  </p:cNvPr>
                  <p:cNvSpPr/>
                  <p:nvPr/>
                </p:nvSpPr>
                <p:spPr>
                  <a:xfrm>
                    <a:off x="7520324" y="4440948"/>
                    <a:ext cx="39097" cy="6749"/>
                  </a:xfrm>
                  <a:custGeom>
                    <a:avLst/>
                    <a:gdLst>
                      <a:gd name="connsiteX0" fmla="*/ 39052 w 39097"/>
                      <a:gd name="connsiteY0" fmla="*/ 6750 h 6749"/>
                      <a:gd name="connsiteX1" fmla="*/ 0 w 39097"/>
                      <a:gd name="connsiteY1" fmla="*/ 82 h 6749"/>
                      <a:gd name="connsiteX2" fmla="*/ 39052 w 39097"/>
                      <a:gd name="connsiteY2" fmla="*/ 6750 h 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49">
                        <a:moveTo>
                          <a:pt x="39052" y="6750"/>
                        </a:moveTo>
                        <a:cubicBezTo>
                          <a:pt x="40005" y="5797"/>
                          <a:pt x="25718" y="82"/>
                          <a:pt x="0" y="82"/>
                        </a:cubicBezTo>
                        <a:cubicBezTo>
                          <a:pt x="22860" y="-870"/>
                          <a:pt x="38100" y="6750"/>
                          <a:pt x="39052" y="67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5" name="Graphic 7">
                  <a:extLst>
                    <a:ext uri="{FF2B5EF4-FFF2-40B4-BE49-F238E27FC236}">
                      <a16:creationId xmlns:a16="http://schemas.microsoft.com/office/drawing/2014/main" xmlns="" id="{760E2CAD-CA67-41CE-9BB1-D12F58830389}"/>
                    </a:ext>
                  </a:extLst>
                </p:cNvPr>
                <p:cNvGrpSpPr/>
                <p:nvPr/>
              </p:nvGrpSpPr>
              <p:grpSpPr>
                <a:xfrm>
                  <a:off x="7527944" y="4421981"/>
                  <a:ext cx="30691" cy="19082"/>
                  <a:chOff x="7527944" y="4421981"/>
                  <a:chExt cx="30691" cy="19082"/>
                </a:xfrm>
              </p:grpSpPr>
              <p:sp>
                <p:nvSpPr>
                  <p:cNvPr id="2263" name="Freeform: Shape 2262">
                    <a:extLst>
                      <a:ext uri="{FF2B5EF4-FFF2-40B4-BE49-F238E27FC236}">
                        <a16:creationId xmlns:a16="http://schemas.microsoft.com/office/drawing/2014/main" xmlns="" id="{AECDD84B-D4F8-4A34-8383-315FFB51C5EC}"/>
                      </a:ext>
                    </a:extLst>
                  </p:cNvPr>
                  <p:cNvSpPr/>
                  <p:nvPr/>
                </p:nvSpPr>
                <p:spPr>
                  <a:xfrm>
                    <a:off x="7527944" y="4421981"/>
                    <a:ext cx="30691" cy="19082"/>
                  </a:xfrm>
                  <a:custGeom>
                    <a:avLst/>
                    <a:gdLst>
                      <a:gd name="connsiteX0" fmla="*/ 0 w 30691"/>
                      <a:gd name="connsiteY0" fmla="*/ 0 h 19082"/>
                      <a:gd name="connsiteX1" fmla="*/ 28575 w 30691"/>
                      <a:gd name="connsiteY1" fmla="*/ 19050 h 19082"/>
                      <a:gd name="connsiteX2" fmla="*/ 0 w 30691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91" h="19082">
                        <a:moveTo>
                          <a:pt x="0" y="0"/>
                        </a:moveTo>
                        <a:cubicBezTo>
                          <a:pt x="15240" y="9525"/>
                          <a:pt x="17145" y="18097"/>
                          <a:pt x="28575" y="19050"/>
                        </a:cubicBezTo>
                        <a:cubicBezTo>
                          <a:pt x="39052" y="20002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4" name="Freeform: Shape 2263">
                    <a:extLst>
                      <a:ext uri="{FF2B5EF4-FFF2-40B4-BE49-F238E27FC236}">
                        <a16:creationId xmlns:a16="http://schemas.microsoft.com/office/drawing/2014/main" xmlns="" id="{D7997B5B-84C3-4319-B309-55680A60E608}"/>
                      </a:ext>
                    </a:extLst>
                  </p:cNvPr>
                  <p:cNvSpPr/>
                  <p:nvPr/>
                </p:nvSpPr>
                <p:spPr>
                  <a:xfrm>
                    <a:off x="7528896" y="4421981"/>
                    <a:ext cx="25788" cy="18097"/>
                  </a:xfrm>
                  <a:custGeom>
                    <a:avLst/>
                    <a:gdLst>
                      <a:gd name="connsiteX0" fmla="*/ 25718 w 25788"/>
                      <a:gd name="connsiteY0" fmla="*/ 18097 h 18097"/>
                      <a:gd name="connsiteX1" fmla="*/ 0 w 25788"/>
                      <a:gd name="connsiteY1" fmla="*/ 0 h 18097"/>
                      <a:gd name="connsiteX2" fmla="*/ 25718 w 25788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8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7145" y="7620"/>
                          <a:pt x="24765" y="18097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6" name="Graphic 7">
                  <a:extLst>
                    <a:ext uri="{FF2B5EF4-FFF2-40B4-BE49-F238E27FC236}">
                      <a16:creationId xmlns:a16="http://schemas.microsoft.com/office/drawing/2014/main" xmlns="" id="{1662E726-8C84-4C55-AA0C-65811A9AB731}"/>
                    </a:ext>
                  </a:extLst>
                </p:cNvPr>
                <p:cNvGrpSpPr/>
                <p:nvPr/>
              </p:nvGrpSpPr>
              <p:grpSpPr>
                <a:xfrm>
                  <a:off x="7522229" y="4446288"/>
                  <a:ext cx="41615" cy="7306"/>
                  <a:chOff x="7522229" y="4446288"/>
                  <a:chExt cx="41615" cy="7306"/>
                </a:xfrm>
              </p:grpSpPr>
              <p:sp>
                <p:nvSpPr>
                  <p:cNvPr id="2261" name="Freeform: Shape 2260">
                    <a:extLst>
                      <a:ext uri="{FF2B5EF4-FFF2-40B4-BE49-F238E27FC236}">
                        <a16:creationId xmlns:a16="http://schemas.microsoft.com/office/drawing/2014/main" xmlns="" id="{F73B22EE-BB9C-43FF-A117-5257B66306A6}"/>
                      </a:ext>
                    </a:extLst>
                  </p:cNvPr>
                  <p:cNvSpPr/>
                  <p:nvPr/>
                </p:nvSpPr>
                <p:spPr>
                  <a:xfrm>
                    <a:off x="7522229" y="4446288"/>
                    <a:ext cx="41615" cy="7306"/>
                  </a:xfrm>
                  <a:custGeom>
                    <a:avLst/>
                    <a:gdLst>
                      <a:gd name="connsiteX0" fmla="*/ 0 w 41615"/>
                      <a:gd name="connsiteY0" fmla="*/ 6172 h 7306"/>
                      <a:gd name="connsiteX1" fmla="*/ 40005 w 41615"/>
                      <a:gd name="connsiteY1" fmla="*/ 4267 h 7306"/>
                      <a:gd name="connsiteX2" fmla="*/ 0 w 41615"/>
                      <a:gd name="connsiteY2" fmla="*/ 6172 h 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15" h="7306">
                        <a:moveTo>
                          <a:pt x="0" y="6172"/>
                        </a:moveTo>
                        <a:cubicBezTo>
                          <a:pt x="20002" y="4267"/>
                          <a:pt x="28575" y="10935"/>
                          <a:pt x="40005" y="4267"/>
                        </a:cubicBezTo>
                        <a:cubicBezTo>
                          <a:pt x="50482" y="-3353"/>
                          <a:pt x="6667" y="457"/>
                          <a:pt x="0" y="617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2" name="Freeform: Shape 2261">
                    <a:extLst>
                      <a:ext uri="{FF2B5EF4-FFF2-40B4-BE49-F238E27FC236}">
                        <a16:creationId xmlns:a16="http://schemas.microsoft.com/office/drawing/2014/main" xmlns="" id="{1F672368-2713-4E6C-ABD7-3003028CACDC}"/>
                      </a:ext>
                    </a:extLst>
                  </p:cNvPr>
                  <p:cNvSpPr/>
                  <p:nvPr/>
                </p:nvSpPr>
                <p:spPr>
                  <a:xfrm>
                    <a:off x="7524134" y="4448043"/>
                    <a:ext cx="36239" cy="3464"/>
                  </a:xfrm>
                  <a:custGeom>
                    <a:avLst/>
                    <a:gdLst>
                      <a:gd name="connsiteX0" fmla="*/ 36195 w 36239"/>
                      <a:gd name="connsiteY0" fmla="*/ 1560 h 3464"/>
                      <a:gd name="connsiteX1" fmla="*/ 0 w 36239"/>
                      <a:gd name="connsiteY1" fmla="*/ 3465 h 3464"/>
                      <a:gd name="connsiteX2" fmla="*/ 36195 w 36239"/>
                      <a:gd name="connsiteY2" fmla="*/ 1560 h 3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239" h="3464">
                        <a:moveTo>
                          <a:pt x="36195" y="1560"/>
                        </a:moveTo>
                        <a:cubicBezTo>
                          <a:pt x="37148" y="608"/>
                          <a:pt x="22860" y="-2250"/>
                          <a:pt x="0" y="3465"/>
                        </a:cubicBezTo>
                        <a:cubicBezTo>
                          <a:pt x="20003" y="-1298"/>
                          <a:pt x="35243" y="2513"/>
                          <a:pt x="36195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7" name="Graphic 7">
                  <a:extLst>
                    <a:ext uri="{FF2B5EF4-FFF2-40B4-BE49-F238E27FC236}">
                      <a16:creationId xmlns:a16="http://schemas.microsoft.com/office/drawing/2014/main" xmlns="" id="{FCD4437C-22BB-4CF7-8E2E-D7846EC441B4}"/>
                    </a:ext>
                  </a:extLst>
                </p:cNvPr>
                <p:cNvGrpSpPr/>
                <p:nvPr/>
              </p:nvGrpSpPr>
              <p:grpSpPr>
                <a:xfrm>
                  <a:off x="7534612" y="4440745"/>
                  <a:ext cx="32073" cy="26955"/>
                  <a:chOff x="7534612" y="4440745"/>
                  <a:chExt cx="32073" cy="26955"/>
                </a:xfrm>
              </p:grpSpPr>
              <p:sp>
                <p:nvSpPr>
                  <p:cNvPr id="2259" name="Freeform: Shape 2258">
                    <a:extLst>
                      <a:ext uri="{FF2B5EF4-FFF2-40B4-BE49-F238E27FC236}">
                        <a16:creationId xmlns:a16="http://schemas.microsoft.com/office/drawing/2014/main" xmlns="" id="{2C19D8D6-FBA1-44A3-8B37-DD06C37CA5E2}"/>
                      </a:ext>
                    </a:extLst>
                  </p:cNvPr>
                  <p:cNvSpPr/>
                  <p:nvPr/>
                </p:nvSpPr>
                <p:spPr>
                  <a:xfrm>
                    <a:off x="7534612" y="4440745"/>
                    <a:ext cx="32073" cy="26955"/>
                  </a:xfrm>
                  <a:custGeom>
                    <a:avLst/>
                    <a:gdLst>
                      <a:gd name="connsiteX0" fmla="*/ 0 w 32073"/>
                      <a:gd name="connsiteY0" fmla="*/ 26955 h 26955"/>
                      <a:gd name="connsiteX1" fmla="*/ 31432 w 32073"/>
                      <a:gd name="connsiteY1" fmla="*/ 3143 h 26955"/>
                      <a:gd name="connsiteX2" fmla="*/ 0 w 32073"/>
                      <a:gd name="connsiteY2" fmla="*/ 26955 h 26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3" h="26955">
                        <a:moveTo>
                          <a:pt x="0" y="26955"/>
                        </a:moveTo>
                        <a:cubicBezTo>
                          <a:pt x="16193" y="14573"/>
                          <a:pt x="26670" y="15525"/>
                          <a:pt x="31432" y="3143"/>
                        </a:cubicBezTo>
                        <a:cubicBezTo>
                          <a:pt x="37147" y="-9240"/>
                          <a:pt x="2857" y="18383"/>
                          <a:pt x="0" y="269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0" name="Freeform: Shape 2259">
                    <a:extLst>
                      <a:ext uri="{FF2B5EF4-FFF2-40B4-BE49-F238E27FC236}">
                        <a16:creationId xmlns:a16="http://schemas.microsoft.com/office/drawing/2014/main" xmlns="" id="{FD46183D-058D-48F2-8C2B-C18F8C888D84}"/>
                      </a:ext>
                    </a:extLst>
                  </p:cNvPr>
                  <p:cNvSpPr/>
                  <p:nvPr/>
                </p:nvSpPr>
                <p:spPr>
                  <a:xfrm>
                    <a:off x="7535564" y="4444726"/>
                    <a:ext cx="29572" cy="22022"/>
                  </a:xfrm>
                  <a:custGeom>
                    <a:avLst/>
                    <a:gdLst>
                      <a:gd name="connsiteX0" fmla="*/ 29528 w 29572"/>
                      <a:gd name="connsiteY0" fmla="*/ 115 h 22022"/>
                      <a:gd name="connsiteX1" fmla="*/ 0 w 29572"/>
                      <a:gd name="connsiteY1" fmla="*/ 22022 h 22022"/>
                      <a:gd name="connsiteX2" fmla="*/ 29528 w 29572"/>
                      <a:gd name="connsiteY2" fmla="*/ 115 h 2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72" h="22022">
                        <a:moveTo>
                          <a:pt x="29528" y="115"/>
                        </a:moveTo>
                        <a:cubicBezTo>
                          <a:pt x="30480" y="-838"/>
                          <a:pt x="16193" y="3925"/>
                          <a:pt x="0" y="22022"/>
                        </a:cubicBezTo>
                        <a:cubicBezTo>
                          <a:pt x="14288" y="5830"/>
                          <a:pt x="29528" y="1068"/>
                          <a:pt x="29528" y="1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8" name="Graphic 7">
                  <a:extLst>
                    <a:ext uri="{FF2B5EF4-FFF2-40B4-BE49-F238E27FC236}">
                      <a16:creationId xmlns:a16="http://schemas.microsoft.com/office/drawing/2014/main" xmlns="" id="{B098CA90-F5AA-4EDF-9218-2890566BE4E6}"/>
                    </a:ext>
                  </a:extLst>
                </p:cNvPr>
                <p:cNvGrpSpPr/>
                <p:nvPr/>
              </p:nvGrpSpPr>
              <p:grpSpPr>
                <a:xfrm>
                  <a:off x="7561982" y="4418170"/>
                  <a:ext cx="37399" cy="22888"/>
                  <a:chOff x="7561982" y="4418170"/>
                  <a:chExt cx="37399" cy="22888"/>
                </a:xfrm>
              </p:grpSpPr>
              <p:sp>
                <p:nvSpPr>
                  <p:cNvPr id="2257" name="Freeform: Shape 2256">
                    <a:extLst>
                      <a:ext uri="{FF2B5EF4-FFF2-40B4-BE49-F238E27FC236}">
                        <a16:creationId xmlns:a16="http://schemas.microsoft.com/office/drawing/2014/main" xmlns="" id="{A5036D5B-4032-47CE-B725-2170D1798741}"/>
                      </a:ext>
                    </a:extLst>
                  </p:cNvPr>
                  <p:cNvSpPr/>
                  <p:nvPr/>
                </p:nvSpPr>
                <p:spPr>
                  <a:xfrm>
                    <a:off x="7561982" y="4418170"/>
                    <a:ext cx="37399" cy="22888"/>
                  </a:xfrm>
                  <a:custGeom>
                    <a:avLst/>
                    <a:gdLst>
                      <a:gd name="connsiteX0" fmla="*/ 37399 w 37399"/>
                      <a:gd name="connsiteY0" fmla="*/ 0 h 22888"/>
                      <a:gd name="connsiteX1" fmla="*/ 3109 w 37399"/>
                      <a:gd name="connsiteY1" fmla="*/ 22860 h 22888"/>
                      <a:gd name="connsiteX2" fmla="*/ 37399 w 37399"/>
                      <a:gd name="connsiteY2" fmla="*/ 0 h 2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99" h="22888">
                        <a:moveTo>
                          <a:pt x="37399" y="0"/>
                        </a:moveTo>
                        <a:cubicBezTo>
                          <a:pt x="19301" y="11430"/>
                          <a:pt x="17397" y="21908"/>
                          <a:pt x="3109" y="22860"/>
                        </a:cubicBezTo>
                        <a:cubicBezTo>
                          <a:pt x="-11178" y="23813"/>
                          <a:pt x="27874" y="0"/>
                          <a:pt x="3739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8" name="Freeform: Shape 2257">
                    <a:extLst>
                      <a:ext uri="{FF2B5EF4-FFF2-40B4-BE49-F238E27FC236}">
                        <a16:creationId xmlns:a16="http://schemas.microsoft.com/office/drawing/2014/main" xmlns="" id="{337D2E01-3772-4501-89DA-48FEB7E60060}"/>
                      </a:ext>
                    </a:extLst>
                  </p:cNvPr>
                  <p:cNvSpPr/>
                  <p:nvPr/>
                </p:nvSpPr>
                <p:spPr>
                  <a:xfrm>
                    <a:off x="7565979" y="4418170"/>
                    <a:ext cx="31497" cy="21907"/>
                  </a:xfrm>
                  <a:custGeom>
                    <a:avLst/>
                    <a:gdLst>
                      <a:gd name="connsiteX0" fmla="*/ 65 w 31497"/>
                      <a:gd name="connsiteY0" fmla="*/ 21908 h 21907"/>
                      <a:gd name="connsiteX1" fmla="*/ 31497 w 31497"/>
                      <a:gd name="connsiteY1" fmla="*/ 0 h 21907"/>
                      <a:gd name="connsiteX2" fmla="*/ 65 w 31497"/>
                      <a:gd name="connsiteY2" fmla="*/ 2190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97" h="21907">
                        <a:moveTo>
                          <a:pt x="65" y="21908"/>
                        </a:moveTo>
                        <a:cubicBezTo>
                          <a:pt x="-888" y="21908"/>
                          <a:pt x="8637" y="10478"/>
                          <a:pt x="31497" y="0"/>
                        </a:cubicBezTo>
                        <a:cubicBezTo>
                          <a:pt x="11495" y="8573"/>
                          <a:pt x="1017" y="21908"/>
                          <a:pt x="6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39" name="Graphic 7">
                  <a:extLst>
                    <a:ext uri="{FF2B5EF4-FFF2-40B4-BE49-F238E27FC236}">
                      <a16:creationId xmlns:a16="http://schemas.microsoft.com/office/drawing/2014/main" xmlns="" id="{3A6B8A43-4D33-4C0D-8623-22193ACBBF47}"/>
                    </a:ext>
                  </a:extLst>
                </p:cNvPr>
                <p:cNvGrpSpPr/>
                <p:nvPr/>
              </p:nvGrpSpPr>
              <p:grpSpPr>
                <a:xfrm>
                  <a:off x="7556200" y="4446738"/>
                  <a:ext cx="31751" cy="14295"/>
                  <a:chOff x="7556200" y="4446738"/>
                  <a:chExt cx="31751" cy="14295"/>
                </a:xfrm>
              </p:grpSpPr>
              <p:sp>
                <p:nvSpPr>
                  <p:cNvPr id="2255" name="Freeform: Shape 2254">
                    <a:extLst>
                      <a:ext uri="{FF2B5EF4-FFF2-40B4-BE49-F238E27FC236}">
                        <a16:creationId xmlns:a16="http://schemas.microsoft.com/office/drawing/2014/main" xmlns="" id="{4E719D74-CCE9-48E6-84ED-629ED3E404EA}"/>
                      </a:ext>
                    </a:extLst>
                  </p:cNvPr>
                  <p:cNvSpPr/>
                  <p:nvPr/>
                </p:nvSpPr>
                <p:spPr>
                  <a:xfrm>
                    <a:off x="7556200" y="4446738"/>
                    <a:ext cx="31751" cy="14295"/>
                  </a:xfrm>
                  <a:custGeom>
                    <a:avLst/>
                    <a:gdLst>
                      <a:gd name="connsiteX0" fmla="*/ 31751 w 31751"/>
                      <a:gd name="connsiteY0" fmla="*/ 14295 h 14295"/>
                      <a:gd name="connsiteX1" fmla="*/ 1271 w 31751"/>
                      <a:gd name="connsiteY1" fmla="*/ 1913 h 14295"/>
                      <a:gd name="connsiteX2" fmla="*/ 31751 w 3175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51" h="14295">
                        <a:moveTo>
                          <a:pt x="31751" y="14295"/>
                        </a:moveTo>
                        <a:cubicBezTo>
                          <a:pt x="26036" y="7628"/>
                          <a:pt x="8891" y="-4755"/>
                          <a:pt x="1271" y="1913"/>
                        </a:cubicBezTo>
                        <a:cubicBezTo>
                          <a:pt x="-5396" y="6675"/>
                          <a:pt x="15559" y="5723"/>
                          <a:pt x="31751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6" name="Freeform: Shape 2255">
                    <a:extLst>
                      <a:ext uri="{FF2B5EF4-FFF2-40B4-BE49-F238E27FC236}">
                        <a16:creationId xmlns:a16="http://schemas.microsoft.com/office/drawing/2014/main" xmlns="" id="{747C9129-51E4-47E5-B1F4-3ABDB0F03E47}"/>
                      </a:ext>
                    </a:extLst>
                  </p:cNvPr>
                  <p:cNvSpPr/>
                  <p:nvPr/>
                </p:nvSpPr>
                <p:spPr>
                  <a:xfrm>
                    <a:off x="7558424" y="4448291"/>
                    <a:ext cx="29527" cy="12741"/>
                  </a:xfrm>
                  <a:custGeom>
                    <a:avLst/>
                    <a:gdLst>
                      <a:gd name="connsiteX0" fmla="*/ 0 w 29527"/>
                      <a:gd name="connsiteY0" fmla="*/ 359 h 12741"/>
                      <a:gd name="connsiteX1" fmla="*/ 29527 w 29527"/>
                      <a:gd name="connsiteY1" fmla="*/ 12742 h 12741"/>
                      <a:gd name="connsiteX2" fmla="*/ 0 w 29527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27" h="12741">
                        <a:moveTo>
                          <a:pt x="0" y="359"/>
                        </a:moveTo>
                        <a:cubicBezTo>
                          <a:pt x="0" y="1312"/>
                          <a:pt x="13335" y="-593"/>
                          <a:pt x="29527" y="12742"/>
                        </a:cubicBezTo>
                        <a:cubicBezTo>
                          <a:pt x="12382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40" name="Graphic 7">
                  <a:extLst>
                    <a:ext uri="{FF2B5EF4-FFF2-40B4-BE49-F238E27FC236}">
                      <a16:creationId xmlns:a16="http://schemas.microsoft.com/office/drawing/2014/main" xmlns="" id="{6D2ADD85-6F00-4E3B-BB7E-9544D833F899}"/>
                    </a:ext>
                  </a:extLst>
                </p:cNvPr>
                <p:cNvGrpSpPr/>
                <p:nvPr/>
              </p:nvGrpSpPr>
              <p:grpSpPr>
                <a:xfrm>
                  <a:off x="7556310" y="4444240"/>
                  <a:ext cx="43071" cy="7681"/>
                  <a:chOff x="7556310" y="4444240"/>
                  <a:chExt cx="43071" cy="7681"/>
                </a:xfrm>
              </p:grpSpPr>
              <p:sp>
                <p:nvSpPr>
                  <p:cNvPr id="2253" name="Freeform: Shape 2252">
                    <a:extLst>
                      <a:ext uri="{FF2B5EF4-FFF2-40B4-BE49-F238E27FC236}">
                        <a16:creationId xmlns:a16="http://schemas.microsoft.com/office/drawing/2014/main" xmlns="" id="{F50EDD55-6C41-402A-9C04-B20FE1F5435B}"/>
                      </a:ext>
                    </a:extLst>
                  </p:cNvPr>
                  <p:cNvSpPr/>
                  <p:nvPr/>
                </p:nvSpPr>
                <p:spPr>
                  <a:xfrm>
                    <a:off x="7556310" y="4444240"/>
                    <a:ext cx="43071" cy="7681"/>
                  </a:xfrm>
                  <a:custGeom>
                    <a:avLst/>
                    <a:gdLst>
                      <a:gd name="connsiteX0" fmla="*/ 43072 w 43071"/>
                      <a:gd name="connsiteY0" fmla="*/ 7268 h 7681"/>
                      <a:gd name="connsiteX1" fmla="*/ 2114 w 43071"/>
                      <a:gd name="connsiteY1" fmla="*/ 3458 h 7681"/>
                      <a:gd name="connsiteX2" fmla="*/ 43072 w 43071"/>
                      <a:gd name="connsiteY2" fmla="*/ 7268 h 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71" h="7681">
                        <a:moveTo>
                          <a:pt x="43072" y="7268"/>
                        </a:moveTo>
                        <a:cubicBezTo>
                          <a:pt x="22117" y="4411"/>
                          <a:pt x="13544" y="12031"/>
                          <a:pt x="2114" y="3458"/>
                        </a:cubicBezTo>
                        <a:cubicBezTo>
                          <a:pt x="-10268" y="-4162"/>
                          <a:pt x="35452" y="2506"/>
                          <a:pt x="43072" y="726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4" name="Freeform: Shape 2253">
                    <a:extLst>
                      <a:ext uri="{FF2B5EF4-FFF2-40B4-BE49-F238E27FC236}">
                        <a16:creationId xmlns:a16="http://schemas.microsoft.com/office/drawing/2014/main" xmlns="" id="{737027C1-754C-465E-9F43-18AFD501BE62}"/>
                      </a:ext>
                    </a:extLst>
                  </p:cNvPr>
                  <p:cNvSpPr/>
                  <p:nvPr/>
                </p:nvSpPr>
                <p:spPr>
                  <a:xfrm>
                    <a:off x="7559334" y="4447222"/>
                    <a:ext cx="38142" cy="4286"/>
                  </a:xfrm>
                  <a:custGeom>
                    <a:avLst/>
                    <a:gdLst>
                      <a:gd name="connsiteX0" fmla="*/ 42 w 38142"/>
                      <a:gd name="connsiteY0" fmla="*/ 1429 h 4286"/>
                      <a:gd name="connsiteX1" fmla="*/ 38142 w 38142"/>
                      <a:gd name="connsiteY1" fmla="*/ 4286 h 4286"/>
                      <a:gd name="connsiteX2" fmla="*/ 42 w 3814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8142" y="4286"/>
                        </a:cubicBezTo>
                        <a:cubicBezTo>
                          <a:pt x="17187" y="-2381"/>
                          <a:pt x="995" y="1429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41" name="Graphic 7">
                  <a:extLst>
                    <a:ext uri="{FF2B5EF4-FFF2-40B4-BE49-F238E27FC236}">
                      <a16:creationId xmlns:a16="http://schemas.microsoft.com/office/drawing/2014/main" xmlns="" id="{3A9B55DA-2E20-4519-A519-D0919B40810F}"/>
                    </a:ext>
                  </a:extLst>
                </p:cNvPr>
                <p:cNvGrpSpPr/>
                <p:nvPr/>
              </p:nvGrpSpPr>
              <p:grpSpPr>
                <a:xfrm>
                  <a:off x="7559091" y="4401978"/>
                  <a:ext cx="7905" cy="39975"/>
                  <a:chOff x="7559091" y="4401978"/>
                  <a:chExt cx="7905" cy="39975"/>
                </a:xfrm>
              </p:grpSpPr>
              <p:sp>
                <p:nvSpPr>
                  <p:cNvPr id="2251" name="Freeform: Shape 2250">
                    <a:extLst>
                      <a:ext uri="{FF2B5EF4-FFF2-40B4-BE49-F238E27FC236}">
                        <a16:creationId xmlns:a16="http://schemas.microsoft.com/office/drawing/2014/main" xmlns="" id="{2AC00204-0F69-4C43-8E5C-4279A8110B54}"/>
                      </a:ext>
                    </a:extLst>
                  </p:cNvPr>
                  <p:cNvSpPr/>
                  <p:nvPr/>
                </p:nvSpPr>
                <p:spPr>
                  <a:xfrm>
                    <a:off x="7559091" y="4401978"/>
                    <a:ext cx="7905" cy="39975"/>
                  </a:xfrm>
                  <a:custGeom>
                    <a:avLst/>
                    <a:gdLst>
                      <a:gd name="connsiteX0" fmla="*/ 7906 w 7905"/>
                      <a:gd name="connsiteY0" fmla="*/ 0 h 39975"/>
                      <a:gd name="connsiteX1" fmla="*/ 4096 w 7905"/>
                      <a:gd name="connsiteY1" fmla="*/ 39053 h 39975"/>
                      <a:gd name="connsiteX2" fmla="*/ 7906 w 7905"/>
                      <a:gd name="connsiteY2" fmla="*/ 0 h 39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05" h="39975">
                        <a:moveTo>
                          <a:pt x="7906" y="0"/>
                        </a:moveTo>
                        <a:cubicBezTo>
                          <a:pt x="5048" y="20003"/>
                          <a:pt x="11716" y="31432"/>
                          <a:pt x="4096" y="39053"/>
                        </a:cubicBezTo>
                        <a:cubicBezTo>
                          <a:pt x="-4477" y="46672"/>
                          <a:pt x="2191" y="4763"/>
                          <a:pt x="790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2" name="Freeform: Shape 2251">
                    <a:extLst>
                      <a:ext uri="{FF2B5EF4-FFF2-40B4-BE49-F238E27FC236}">
                        <a16:creationId xmlns:a16="http://schemas.microsoft.com/office/drawing/2014/main" xmlns="" id="{24E8A7AB-CB8F-4380-BACB-19C79C2F9B26}"/>
                      </a:ext>
                    </a:extLst>
                  </p:cNvPr>
                  <p:cNvSpPr/>
                  <p:nvPr/>
                </p:nvSpPr>
                <p:spPr>
                  <a:xfrm>
                    <a:off x="7561867" y="4403883"/>
                    <a:ext cx="5129" cy="36233"/>
                  </a:xfrm>
                  <a:custGeom>
                    <a:avLst/>
                    <a:gdLst>
                      <a:gd name="connsiteX0" fmla="*/ 1320 w 5129"/>
                      <a:gd name="connsiteY0" fmla="*/ 36195 h 36233"/>
                      <a:gd name="connsiteX1" fmla="*/ 5130 w 5129"/>
                      <a:gd name="connsiteY1" fmla="*/ 0 h 36233"/>
                      <a:gd name="connsiteX2" fmla="*/ 1320 w 5129"/>
                      <a:gd name="connsiteY2" fmla="*/ 36195 h 3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6233">
                        <a:moveTo>
                          <a:pt x="1320" y="36195"/>
                        </a:moveTo>
                        <a:cubicBezTo>
                          <a:pt x="367" y="37148"/>
                          <a:pt x="-2490" y="20003"/>
                          <a:pt x="5130" y="0"/>
                        </a:cubicBezTo>
                        <a:cubicBezTo>
                          <a:pt x="-1538" y="18098"/>
                          <a:pt x="2272" y="35243"/>
                          <a:pt x="1320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42" name="Graphic 7">
                  <a:extLst>
                    <a:ext uri="{FF2B5EF4-FFF2-40B4-BE49-F238E27FC236}">
                      <a16:creationId xmlns:a16="http://schemas.microsoft.com/office/drawing/2014/main" xmlns="" id="{9E935DB1-F724-417E-9919-34A884F4333F}"/>
                    </a:ext>
                  </a:extLst>
                </p:cNvPr>
                <p:cNvGrpSpPr/>
                <p:nvPr/>
              </p:nvGrpSpPr>
              <p:grpSpPr>
                <a:xfrm>
                  <a:off x="7528896" y="4399120"/>
                  <a:ext cx="35171" cy="48085"/>
                  <a:chOff x="7528896" y="4399120"/>
                  <a:chExt cx="35171" cy="48085"/>
                </a:xfrm>
              </p:grpSpPr>
              <p:sp>
                <p:nvSpPr>
                  <p:cNvPr id="2249" name="Freeform: Shape 2248">
                    <a:extLst>
                      <a:ext uri="{FF2B5EF4-FFF2-40B4-BE49-F238E27FC236}">
                        <a16:creationId xmlns:a16="http://schemas.microsoft.com/office/drawing/2014/main" xmlns="" id="{08FB05F6-9E00-4A1D-9B9B-1CC0FE5CC141}"/>
                      </a:ext>
                    </a:extLst>
                  </p:cNvPr>
                  <p:cNvSpPr/>
                  <p:nvPr/>
                </p:nvSpPr>
                <p:spPr>
                  <a:xfrm>
                    <a:off x="7529849" y="4399120"/>
                    <a:ext cx="34219" cy="48085"/>
                  </a:xfrm>
                  <a:custGeom>
                    <a:avLst/>
                    <a:gdLst>
                      <a:gd name="connsiteX0" fmla="*/ 0 w 34219"/>
                      <a:gd name="connsiteY0" fmla="*/ 0 h 48085"/>
                      <a:gd name="connsiteX1" fmla="*/ 31432 w 34219"/>
                      <a:gd name="connsiteY1" fmla="*/ 47625 h 48085"/>
                      <a:gd name="connsiteX2" fmla="*/ 0 w 34219"/>
                      <a:gd name="connsiteY2" fmla="*/ 0 h 48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19" h="48085">
                        <a:moveTo>
                          <a:pt x="0" y="0"/>
                        </a:moveTo>
                        <a:cubicBezTo>
                          <a:pt x="17145" y="19050"/>
                          <a:pt x="20955" y="52388"/>
                          <a:pt x="31432" y="47625"/>
                        </a:cubicBezTo>
                        <a:cubicBezTo>
                          <a:pt x="41910" y="38100"/>
                          <a:pt x="20955" y="857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0" name="Freeform: Shape 2249">
                    <a:extLst>
                      <a:ext uri="{FF2B5EF4-FFF2-40B4-BE49-F238E27FC236}">
                        <a16:creationId xmlns:a16="http://schemas.microsoft.com/office/drawing/2014/main" xmlns="" id="{BEC47C01-BFAC-4068-BF33-319A0340F7A1}"/>
                      </a:ext>
                    </a:extLst>
                  </p:cNvPr>
                  <p:cNvSpPr/>
                  <p:nvPr/>
                </p:nvSpPr>
                <p:spPr>
                  <a:xfrm>
                    <a:off x="7528896" y="4399120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3 h 46672"/>
                      <a:gd name="connsiteX1" fmla="*/ 0 w 30531"/>
                      <a:gd name="connsiteY1" fmla="*/ 0 h 46672"/>
                      <a:gd name="connsiteX2" fmla="*/ 30480 w 30531"/>
                      <a:gd name="connsiteY2" fmla="*/ 4667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3"/>
                        </a:moveTo>
                        <a:cubicBezTo>
                          <a:pt x="31433" y="46673"/>
                          <a:pt x="19050" y="8573"/>
                          <a:pt x="0" y="0"/>
                        </a:cubicBezTo>
                        <a:cubicBezTo>
                          <a:pt x="20955" y="10478"/>
                          <a:pt x="29528" y="46673"/>
                          <a:pt x="3048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43" name="Graphic 7">
                  <a:extLst>
                    <a:ext uri="{FF2B5EF4-FFF2-40B4-BE49-F238E27FC236}">
                      <a16:creationId xmlns:a16="http://schemas.microsoft.com/office/drawing/2014/main" xmlns="" id="{AB4C3D5C-F465-479C-A40F-B5B2D24B7E55}"/>
                    </a:ext>
                  </a:extLst>
                </p:cNvPr>
                <p:cNvGrpSpPr/>
                <p:nvPr/>
              </p:nvGrpSpPr>
              <p:grpSpPr>
                <a:xfrm>
                  <a:off x="7559952" y="4430992"/>
                  <a:ext cx="48954" cy="18105"/>
                  <a:chOff x="7559952" y="4430992"/>
                  <a:chExt cx="48954" cy="18105"/>
                </a:xfrm>
              </p:grpSpPr>
              <p:sp>
                <p:nvSpPr>
                  <p:cNvPr id="2247" name="Freeform: Shape 2246">
                    <a:extLst>
                      <a:ext uri="{FF2B5EF4-FFF2-40B4-BE49-F238E27FC236}">
                        <a16:creationId xmlns:a16="http://schemas.microsoft.com/office/drawing/2014/main" xmlns="" id="{3D7453BB-EE45-48C8-883D-7AB52D2E2642}"/>
                      </a:ext>
                    </a:extLst>
                  </p:cNvPr>
                  <p:cNvSpPr/>
                  <p:nvPr/>
                </p:nvSpPr>
                <p:spPr>
                  <a:xfrm>
                    <a:off x="7559952" y="4430992"/>
                    <a:ext cx="48954" cy="18105"/>
                  </a:xfrm>
                  <a:custGeom>
                    <a:avLst/>
                    <a:gdLst>
                      <a:gd name="connsiteX0" fmla="*/ 48954 w 48954"/>
                      <a:gd name="connsiteY0" fmla="*/ 1466 h 18105"/>
                      <a:gd name="connsiteX1" fmla="*/ 377 w 48954"/>
                      <a:gd name="connsiteY1" fmla="*/ 13849 h 18105"/>
                      <a:gd name="connsiteX2" fmla="*/ 48954 w 48954"/>
                      <a:gd name="connsiteY2" fmla="*/ 1466 h 1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954" h="18105">
                        <a:moveTo>
                          <a:pt x="48954" y="1466"/>
                        </a:moveTo>
                        <a:cubicBezTo>
                          <a:pt x="35619" y="-1391"/>
                          <a:pt x="4187" y="-1391"/>
                          <a:pt x="377" y="13849"/>
                        </a:cubicBezTo>
                        <a:cubicBezTo>
                          <a:pt x="-3433" y="27184"/>
                          <a:pt x="22284" y="5276"/>
                          <a:pt x="48954" y="146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8" name="Freeform: Shape 2247">
                    <a:extLst>
                      <a:ext uri="{FF2B5EF4-FFF2-40B4-BE49-F238E27FC236}">
                        <a16:creationId xmlns:a16="http://schemas.microsoft.com/office/drawing/2014/main" xmlns="" id="{3DE4D031-6621-4D13-ADE0-CC9E065DA364}"/>
                      </a:ext>
                    </a:extLst>
                  </p:cNvPr>
                  <p:cNvSpPr/>
                  <p:nvPr/>
                </p:nvSpPr>
                <p:spPr>
                  <a:xfrm>
                    <a:off x="7561282" y="4432412"/>
                    <a:ext cx="47625" cy="12473"/>
                  </a:xfrm>
                  <a:custGeom>
                    <a:avLst/>
                    <a:gdLst>
                      <a:gd name="connsiteX0" fmla="*/ 0 w 47625"/>
                      <a:gd name="connsiteY0" fmla="*/ 12428 h 12473"/>
                      <a:gd name="connsiteX1" fmla="*/ 47625 w 47625"/>
                      <a:gd name="connsiteY1" fmla="*/ 46 h 12473"/>
                      <a:gd name="connsiteX2" fmla="*/ 0 w 47625"/>
                      <a:gd name="connsiteY2" fmla="*/ 12428 h 12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73">
                        <a:moveTo>
                          <a:pt x="0" y="12428"/>
                        </a:moveTo>
                        <a:cubicBezTo>
                          <a:pt x="0" y="13381"/>
                          <a:pt x="16193" y="-907"/>
                          <a:pt x="47625" y="46"/>
                        </a:cubicBezTo>
                        <a:cubicBezTo>
                          <a:pt x="15240" y="46"/>
                          <a:pt x="0" y="11476"/>
                          <a:pt x="0" y="12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44" name="Graphic 7">
                  <a:extLst>
                    <a:ext uri="{FF2B5EF4-FFF2-40B4-BE49-F238E27FC236}">
                      <a16:creationId xmlns:a16="http://schemas.microsoft.com/office/drawing/2014/main" xmlns="" id="{904A67EC-8ADA-469D-8E11-AF9DE746A387}"/>
                    </a:ext>
                  </a:extLst>
                </p:cNvPr>
                <p:cNvGrpSpPr/>
                <p:nvPr/>
              </p:nvGrpSpPr>
              <p:grpSpPr>
                <a:xfrm>
                  <a:off x="7511751" y="4430483"/>
                  <a:ext cx="50198" cy="19640"/>
                  <a:chOff x="7511751" y="4430483"/>
                  <a:chExt cx="50198" cy="19640"/>
                </a:xfrm>
              </p:grpSpPr>
              <p:sp>
                <p:nvSpPr>
                  <p:cNvPr id="2245" name="Freeform: Shape 2244">
                    <a:extLst>
                      <a:ext uri="{FF2B5EF4-FFF2-40B4-BE49-F238E27FC236}">
                        <a16:creationId xmlns:a16="http://schemas.microsoft.com/office/drawing/2014/main" xmlns="" id="{6635FA60-3065-4261-8525-0067DAC5983A}"/>
                      </a:ext>
                    </a:extLst>
                  </p:cNvPr>
                  <p:cNvSpPr/>
                  <p:nvPr/>
                </p:nvSpPr>
                <p:spPr>
                  <a:xfrm>
                    <a:off x="7511751" y="4430483"/>
                    <a:ext cx="50198" cy="19640"/>
                  </a:xfrm>
                  <a:custGeom>
                    <a:avLst/>
                    <a:gdLst>
                      <a:gd name="connsiteX0" fmla="*/ 0 w 50198"/>
                      <a:gd name="connsiteY0" fmla="*/ 1022 h 19640"/>
                      <a:gd name="connsiteX1" fmla="*/ 47625 w 50198"/>
                      <a:gd name="connsiteY1" fmla="*/ 14357 h 19640"/>
                      <a:gd name="connsiteX2" fmla="*/ 0 w 50198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198" h="19640">
                        <a:moveTo>
                          <a:pt x="0" y="1022"/>
                        </a:moveTo>
                        <a:cubicBezTo>
                          <a:pt x="8573" y="-883"/>
                          <a:pt x="36195" y="-1835"/>
                          <a:pt x="47625" y="14357"/>
                        </a:cubicBezTo>
                        <a:cubicBezTo>
                          <a:pt x="59055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46" name="Freeform: Shape 2245">
                    <a:extLst>
                      <a:ext uri="{FF2B5EF4-FFF2-40B4-BE49-F238E27FC236}">
                        <a16:creationId xmlns:a16="http://schemas.microsoft.com/office/drawing/2014/main" xmlns="" id="{A152136A-1C48-4C4E-A0F9-9AB10F2B938E}"/>
                      </a:ext>
                    </a:extLst>
                  </p:cNvPr>
                  <p:cNvSpPr/>
                  <p:nvPr/>
                </p:nvSpPr>
                <p:spPr>
                  <a:xfrm>
                    <a:off x="7513657" y="4431506"/>
                    <a:ext cx="44826" cy="13547"/>
                  </a:xfrm>
                  <a:custGeom>
                    <a:avLst/>
                    <a:gdLst>
                      <a:gd name="connsiteX0" fmla="*/ 44768 w 44826"/>
                      <a:gd name="connsiteY0" fmla="*/ 13335 h 13547"/>
                      <a:gd name="connsiteX1" fmla="*/ 0 w 44826"/>
                      <a:gd name="connsiteY1" fmla="*/ 0 h 13547"/>
                      <a:gd name="connsiteX2" fmla="*/ 44768 w 44826"/>
                      <a:gd name="connsiteY2" fmla="*/ 13335 h 13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26" h="13547">
                        <a:moveTo>
                          <a:pt x="44768" y="13335"/>
                        </a:moveTo>
                        <a:cubicBezTo>
                          <a:pt x="45720" y="15240"/>
                          <a:pt x="35243" y="3810"/>
                          <a:pt x="0" y="0"/>
                        </a:cubicBezTo>
                        <a:cubicBezTo>
                          <a:pt x="33338" y="2857"/>
                          <a:pt x="43815" y="12382"/>
                          <a:pt x="44768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4" name="Graphic 7">
                <a:extLst>
                  <a:ext uri="{FF2B5EF4-FFF2-40B4-BE49-F238E27FC236}">
                    <a16:creationId xmlns:a16="http://schemas.microsoft.com/office/drawing/2014/main" xmlns="" id="{5F3AECE5-4228-4679-945A-CBA43D13B89C}"/>
                  </a:ext>
                </a:extLst>
              </p:cNvPr>
              <p:cNvGrpSpPr/>
              <p:nvPr/>
            </p:nvGrpSpPr>
            <p:grpSpPr>
              <a:xfrm>
                <a:off x="7449839" y="4418515"/>
                <a:ext cx="510301" cy="338983"/>
                <a:chOff x="7449839" y="4418515"/>
                <a:chExt cx="510301" cy="338983"/>
              </a:xfrm>
            </p:grpSpPr>
            <p:grpSp>
              <p:nvGrpSpPr>
                <p:cNvPr id="2203" name="Graphic 7">
                  <a:extLst>
                    <a:ext uri="{FF2B5EF4-FFF2-40B4-BE49-F238E27FC236}">
                      <a16:creationId xmlns:a16="http://schemas.microsoft.com/office/drawing/2014/main" xmlns="" id="{49B297CE-B629-4B3B-9E05-CEA5FAA0BF95}"/>
                    </a:ext>
                  </a:extLst>
                </p:cNvPr>
                <p:cNvGrpSpPr/>
                <p:nvPr/>
              </p:nvGrpSpPr>
              <p:grpSpPr>
                <a:xfrm>
                  <a:off x="7449839" y="4418515"/>
                  <a:ext cx="379809" cy="316599"/>
                  <a:chOff x="7449839" y="4418515"/>
                  <a:chExt cx="379809" cy="316599"/>
                </a:xfrm>
              </p:grpSpPr>
              <p:grpSp>
                <p:nvGrpSpPr>
                  <p:cNvPr id="2216" name="Graphic 7">
                    <a:extLst>
                      <a:ext uri="{FF2B5EF4-FFF2-40B4-BE49-F238E27FC236}">
                        <a16:creationId xmlns:a16="http://schemas.microsoft.com/office/drawing/2014/main" xmlns="" id="{40BC9C79-D76C-4060-AFE8-0257AA641BF5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574619"/>
                    <a:ext cx="280749" cy="160496"/>
                    <a:chOff x="7548899" y="4574619"/>
                    <a:chExt cx="280749" cy="160496"/>
                  </a:xfrm>
                </p:grpSpPr>
                <p:sp>
                  <p:nvSpPr>
                    <p:cNvPr id="2229" name="Freeform: Shape 2228">
                      <a:extLst>
                        <a:ext uri="{FF2B5EF4-FFF2-40B4-BE49-F238E27FC236}">
                          <a16:creationId xmlns:a16="http://schemas.microsoft.com/office/drawing/2014/main" xmlns="" id="{7E4CFCB7-2F8C-4882-8395-FDD656BE0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1995" y="4574619"/>
                      <a:ext cx="277653" cy="160496"/>
                    </a:xfrm>
                    <a:custGeom>
                      <a:avLst/>
                      <a:gdLst>
                        <a:gd name="connsiteX0" fmla="*/ 236934 w 277653"/>
                        <a:gd name="connsiteY0" fmla="*/ 136922 h 160496"/>
                        <a:gd name="connsiteX1" fmla="*/ 40719 w 277653"/>
                        <a:gd name="connsiteY1" fmla="*/ 136922 h 160496"/>
                        <a:gd name="connsiteX2" fmla="*/ 40719 w 277653"/>
                        <a:gd name="connsiteY2" fmla="*/ 23575 h 160496"/>
                        <a:gd name="connsiteX3" fmla="*/ 236934 w 277653"/>
                        <a:gd name="connsiteY3" fmla="*/ 23575 h 160496"/>
                        <a:gd name="connsiteX4" fmla="*/ 236934 w 277653"/>
                        <a:gd name="connsiteY4" fmla="*/ 136922 h 160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653" h="160496">
                          <a:moveTo>
                            <a:pt x="236934" y="136922"/>
                          </a:moveTo>
                          <a:cubicBezTo>
                            <a:pt x="182642" y="168354"/>
                            <a:pt x="95012" y="168354"/>
                            <a:pt x="40719" y="136922"/>
                          </a:cubicBezTo>
                          <a:cubicBezTo>
                            <a:pt x="-13573" y="105489"/>
                            <a:pt x="-13573" y="55007"/>
                            <a:pt x="40719" y="23575"/>
                          </a:cubicBezTo>
                          <a:cubicBezTo>
                            <a:pt x="95012" y="-7858"/>
                            <a:pt x="182642" y="-7858"/>
                            <a:pt x="236934" y="23575"/>
                          </a:cubicBezTo>
                          <a:cubicBezTo>
                            <a:pt x="291227" y="55007"/>
                            <a:pt x="291227" y="105489"/>
                            <a:pt x="236934" y="136922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0" name="Freeform: Shape 2229">
                      <a:extLst>
                        <a:ext uri="{FF2B5EF4-FFF2-40B4-BE49-F238E27FC236}">
                          <a16:creationId xmlns:a16="http://schemas.microsoft.com/office/drawing/2014/main" xmlns="" id="{31E537C5-7FEE-4280-B650-A2BA6A36AC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592002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1" name="Freeform: Shape 2230">
                      <a:extLst>
                        <a:ext uri="{FF2B5EF4-FFF2-40B4-BE49-F238E27FC236}">
                          <a16:creationId xmlns:a16="http://schemas.microsoft.com/office/drawing/2014/main" xmlns="" id="{061BC5B1-ACAF-4E8A-A67F-40C7A7B243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580572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6671"/>
                            <a:pt x="191214" y="70009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17" name="Freeform: Shape 2216">
                    <a:extLst>
                      <a:ext uri="{FF2B5EF4-FFF2-40B4-BE49-F238E27FC236}">
                        <a16:creationId xmlns:a16="http://schemas.microsoft.com/office/drawing/2014/main" xmlns="" id="{D1D42E96-F5B8-4851-B6B2-7D2441C00B58}"/>
                      </a:ext>
                    </a:extLst>
                  </p:cNvPr>
                  <p:cNvSpPr/>
                  <p:nvPr/>
                </p:nvSpPr>
                <p:spPr>
                  <a:xfrm>
                    <a:off x="7687012" y="4438336"/>
                    <a:ext cx="94297" cy="111279"/>
                  </a:xfrm>
                  <a:custGeom>
                    <a:avLst/>
                    <a:gdLst>
                      <a:gd name="connsiteX0" fmla="*/ 71437 w 94297"/>
                      <a:gd name="connsiteY0" fmla="*/ 789 h 111279"/>
                      <a:gd name="connsiteX1" fmla="*/ 71437 w 94297"/>
                      <a:gd name="connsiteY1" fmla="*/ 789 h 111279"/>
                      <a:gd name="connsiteX2" fmla="*/ 32385 w 94297"/>
                      <a:gd name="connsiteY2" fmla="*/ 10314 h 111279"/>
                      <a:gd name="connsiteX3" fmla="*/ 0 w 94297"/>
                      <a:gd name="connsiteY3" fmla="*/ 28412 h 111279"/>
                      <a:gd name="connsiteX4" fmla="*/ 10477 w 94297"/>
                      <a:gd name="connsiteY4" fmla="*/ 37937 h 111279"/>
                      <a:gd name="connsiteX5" fmla="*/ 31432 w 94297"/>
                      <a:gd name="connsiteY5" fmla="*/ 25554 h 111279"/>
                      <a:gd name="connsiteX6" fmla="*/ 77153 w 94297"/>
                      <a:gd name="connsiteY6" fmla="*/ 36032 h 111279"/>
                      <a:gd name="connsiteX7" fmla="*/ 32385 w 94297"/>
                      <a:gd name="connsiteY7" fmla="*/ 96992 h 111279"/>
                      <a:gd name="connsiteX8" fmla="*/ 31432 w 94297"/>
                      <a:gd name="connsiteY8" fmla="*/ 111279 h 111279"/>
                      <a:gd name="connsiteX9" fmla="*/ 90487 w 94297"/>
                      <a:gd name="connsiteY9" fmla="*/ 26507 h 111279"/>
                      <a:gd name="connsiteX10" fmla="*/ 94297 w 94297"/>
                      <a:gd name="connsiteY10" fmla="*/ 22697 h 111279"/>
                      <a:gd name="connsiteX11" fmla="*/ 71437 w 94297"/>
                      <a:gd name="connsiteY11" fmla="*/ 789 h 11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4297" h="111279">
                        <a:moveTo>
                          <a:pt x="71437" y="789"/>
                        </a:moveTo>
                        <a:lnTo>
                          <a:pt x="71437" y="789"/>
                        </a:lnTo>
                        <a:cubicBezTo>
                          <a:pt x="60960" y="-1116"/>
                          <a:pt x="48578" y="-163"/>
                          <a:pt x="32385" y="10314"/>
                        </a:cubicBezTo>
                        <a:lnTo>
                          <a:pt x="0" y="28412"/>
                        </a:lnTo>
                        <a:lnTo>
                          <a:pt x="10477" y="37937"/>
                        </a:lnTo>
                        <a:lnTo>
                          <a:pt x="31432" y="25554"/>
                        </a:lnTo>
                        <a:cubicBezTo>
                          <a:pt x="56197" y="11267"/>
                          <a:pt x="77153" y="16982"/>
                          <a:pt x="77153" y="36032"/>
                        </a:cubicBezTo>
                        <a:cubicBezTo>
                          <a:pt x="77153" y="55082"/>
                          <a:pt x="56197" y="83657"/>
                          <a:pt x="32385" y="96992"/>
                        </a:cubicBezTo>
                        <a:lnTo>
                          <a:pt x="31432" y="111279"/>
                        </a:lnTo>
                        <a:cubicBezTo>
                          <a:pt x="63818" y="92229"/>
                          <a:pt x="90487" y="54129"/>
                          <a:pt x="90487" y="26507"/>
                        </a:cubicBezTo>
                        <a:lnTo>
                          <a:pt x="94297" y="22697"/>
                        </a:lnTo>
                        <a:cubicBezTo>
                          <a:pt x="90487" y="4599"/>
                          <a:pt x="71437" y="789"/>
                          <a:pt x="71437" y="7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8" name="Freeform: Shape 2217">
                    <a:extLst>
                      <a:ext uri="{FF2B5EF4-FFF2-40B4-BE49-F238E27FC236}">
                        <a16:creationId xmlns:a16="http://schemas.microsoft.com/office/drawing/2014/main" xmlns="" id="{3A8AA39E-8065-4498-B5EB-50AD00F086DE}"/>
                      </a:ext>
                    </a:extLst>
                  </p:cNvPr>
                  <p:cNvSpPr/>
                  <p:nvPr/>
                </p:nvSpPr>
                <p:spPr>
                  <a:xfrm>
                    <a:off x="7696537" y="4443991"/>
                    <a:ext cx="87630" cy="112291"/>
                  </a:xfrm>
                  <a:custGeom>
                    <a:avLst/>
                    <a:gdLst>
                      <a:gd name="connsiteX0" fmla="*/ 31432 w 87630"/>
                      <a:gd name="connsiteY0" fmla="*/ 112292 h 112291"/>
                      <a:gd name="connsiteX1" fmla="*/ 31432 w 87630"/>
                      <a:gd name="connsiteY1" fmla="*/ 96100 h 112291"/>
                      <a:gd name="connsiteX2" fmla="*/ 76200 w 87630"/>
                      <a:gd name="connsiteY2" fmla="*/ 35140 h 112291"/>
                      <a:gd name="connsiteX3" fmla="*/ 34290 w 87630"/>
                      <a:gd name="connsiteY3" fmla="*/ 22757 h 112291"/>
                      <a:gd name="connsiteX4" fmla="*/ 13335 w 87630"/>
                      <a:gd name="connsiteY4" fmla="*/ 35140 h 112291"/>
                      <a:gd name="connsiteX5" fmla="*/ 0 w 87630"/>
                      <a:gd name="connsiteY5" fmla="*/ 27520 h 112291"/>
                      <a:gd name="connsiteX6" fmla="*/ 32385 w 87630"/>
                      <a:gd name="connsiteY6" fmla="*/ 9422 h 112291"/>
                      <a:gd name="connsiteX7" fmla="*/ 87630 w 87630"/>
                      <a:gd name="connsiteY7" fmla="*/ 29425 h 112291"/>
                      <a:gd name="connsiteX8" fmla="*/ 31432 w 87630"/>
                      <a:gd name="connsiteY8" fmla="*/ 112292 h 11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30" h="112291">
                        <a:moveTo>
                          <a:pt x="31432" y="112292"/>
                        </a:moveTo>
                        <a:lnTo>
                          <a:pt x="31432" y="96100"/>
                        </a:lnTo>
                        <a:cubicBezTo>
                          <a:pt x="56197" y="81812"/>
                          <a:pt x="76200" y="54190"/>
                          <a:pt x="76200" y="35140"/>
                        </a:cubicBezTo>
                        <a:cubicBezTo>
                          <a:pt x="76200" y="7517"/>
                          <a:pt x="58103" y="8470"/>
                          <a:pt x="34290" y="22757"/>
                        </a:cubicBezTo>
                        <a:lnTo>
                          <a:pt x="13335" y="35140"/>
                        </a:lnTo>
                        <a:lnTo>
                          <a:pt x="0" y="27520"/>
                        </a:lnTo>
                        <a:lnTo>
                          <a:pt x="32385" y="9422"/>
                        </a:lnTo>
                        <a:cubicBezTo>
                          <a:pt x="64770" y="-9628"/>
                          <a:pt x="87630" y="1802"/>
                          <a:pt x="87630" y="29425"/>
                        </a:cubicBezTo>
                        <a:cubicBezTo>
                          <a:pt x="86678" y="58000"/>
                          <a:pt x="63818" y="93242"/>
                          <a:pt x="31432" y="11229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9" name="Freeform: Shape 2218">
                    <a:extLst>
                      <a:ext uri="{FF2B5EF4-FFF2-40B4-BE49-F238E27FC236}">
                        <a16:creationId xmlns:a16="http://schemas.microsoft.com/office/drawing/2014/main" xmlns="" id="{05A2A05B-ECF5-4281-8ECA-3D818C7289B8}"/>
                      </a:ext>
                    </a:extLst>
                  </p:cNvPr>
                  <p:cNvSpPr/>
                  <p:nvPr/>
                </p:nvSpPr>
                <p:spPr>
                  <a:xfrm>
                    <a:off x="7495559" y="4443888"/>
                    <a:ext cx="287654" cy="241934"/>
                  </a:xfrm>
                  <a:custGeom>
                    <a:avLst/>
                    <a:gdLst>
                      <a:gd name="connsiteX0" fmla="*/ 287655 w 287654"/>
                      <a:gd name="connsiteY0" fmla="*/ 120968 h 241934"/>
                      <a:gd name="connsiteX1" fmla="*/ 143828 w 287654"/>
                      <a:gd name="connsiteY1" fmla="*/ 241935 h 241934"/>
                      <a:gd name="connsiteX2" fmla="*/ 0 w 287654"/>
                      <a:gd name="connsiteY2" fmla="*/ 120968 h 241934"/>
                      <a:gd name="connsiteX3" fmla="*/ 143828 w 287654"/>
                      <a:gd name="connsiteY3" fmla="*/ 0 h 241934"/>
                      <a:gd name="connsiteX4" fmla="*/ 287655 w 287654"/>
                      <a:gd name="connsiteY4" fmla="*/ 120968 h 24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654" h="241934">
                        <a:moveTo>
                          <a:pt x="287655" y="120968"/>
                        </a:moveTo>
                        <a:cubicBezTo>
                          <a:pt x="287655" y="187776"/>
                          <a:pt x="223261" y="241935"/>
                          <a:pt x="143828" y="241935"/>
                        </a:cubicBezTo>
                        <a:cubicBezTo>
                          <a:pt x="64394" y="241935"/>
                          <a:pt x="0" y="187776"/>
                          <a:pt x="0" y="120968"/>
                        </a:cubicBezTo>
                        <a:cubicBezTo>
                          <a:pt x="0" y="54159"/>
                          <a:pt x="64394" y="0"/>
                          <a:pt x="143828" y="0"/>
                        </a:cubicBezTo>
                        <a:cubicBezTo>
                          <a:pt x="223261" y="0"/>
                          <a:pt x="287655" y="54159"/>
                          <a:pt x="287655" y="1209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20" name="Graphic 7">
                    <a:extLst>
                      <a:ext uri="{FF2B5EF4-FFF2-40B4-BE49-F238E27FC236}">
                        <a16:creationId xmlns:a16="http://schemas.microsoft.com/office/drawing/2014/main" xmlns="" id="{57CAC80E-7B7B-45E0-B7DC-78717682A5AB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432934"/>
                    <a:ext cx="182403" cy="117157"/>
                    <a:chOff x="7548899" y="4432934"/>
                    <a:chExt cx="182403" cy="117157"/>
                  </a:xfrm>
                </p:grpSpPr>
                <p:sp>
                  <p:nvSpPr>
                    <p:cNvPr id="2227" name="Freeform: Shape 2226">
                      <a:extLst>
                        <a:ext uri="{FF2B5EF4-FFF2-40B4-BE49-F238E27FC236}">
                          <a16:creationId xmlns:a16="http://schemas.microsoft.com/office/drawing/2014/main" xmlns="" id="{8C04F7F5-208C-440A-8450-7DF74D0AE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444364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8" name="Freeform: Shape 2227">
                      <a:extLst>
                        <a:ext uri="{FF2B5EF4-FFF2-40B4-BE49-F238E27FC236}">
                          <a16:creationId xmlns:a16="http://schemas.microsoft.com/office/drawing/2014/main" xmlns="" id="{F7E9DB2A-97D2-4205-9AC4-046C6C7C8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432934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5719"/>
                            <a:pt x="191214" y="69056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21" name="Freeform: Shape 2220">
                    <a:extLst>
                      <a:ext uri="{FF2B5EF4-FFF2-40B4-BE49-F238E27FC236}">
                        <a16:creationId xmlns:a16="http://schemas.microsoft.com/office/drawing/2014/main" xmlns="" id="{5127F1E6-7D4C-4EF8-B60C-B63DA842697B}"/>
                      </a:ext>
                    </a:extLst>
                  </p:cNvPr>
                  <p:cNvSpPr/>
                  <p:nvPr/>
                </p:nvSpPr>
                <p:spPr>
                  <a:xfrm>
                    <a:off x="7497464" y="4547710"/>
                    <a:ext cx="74028" cy="78562"/>
                  </a:xfrm>
                  <a:custGeom>
                    <a:avLst/>
                    <a:gdLst>
                      <a:gd name="connsiteX0" fmla="*/ 68580 w 74028"/>
                      <a:gd name="connsiteY0" fmla="*/ 24765 h 78562"/>
                      <a:gd name="connsiteX1" fmla="*/ 68580 w 74028"/>
                      <a:gd name="connsiteY1" fmla="*/ 24765 h 78562"/>
                      <a:gd name="connsiteX2" fmla="*/ 68580 w 74028"/>
                      <a:gd name="connsiteY2" fmla="*/ 24765 h 78562"/>
                      <a:gd name="connsiteX3" fmla="*/ 66675 w 74028"/>
                      <a:gd name="connsiteY3" fmla="*/ 21908 h 78562"/>
                      <a:gd name="connsiteX4" fmla="*/ 40005 w 74028"/>
                      <a:gd name="connsiteY4" fmla="*/ 3810 h 78562"/>
                      <a:gd name="connsiteX5" fmla="*/ 36195 w 74028"/>
                      <a:gd name="connsiteY5" fmla="*/ 2858 h 78562"/>
                      <a:gd name="connsiteX6" fmla="*/ 21907 w 74028"/>
                      <a:gd name="connsiteY6" fmla="*/ 0 h 78562"/>
                      <a:gd name="connsiteX7" fmla="*/ 0 w 74028"/>
                      <a:gd name="connsiteY7" fmla="*/ 0 h 78562"/>
                      <a:gd name="connsiteX8" fmla="*/ 8573 w 74028"/>
                      <a:gd name="connsiteY8" fmla="*/ 63818 h 78562"/>
                      <a:gd name="connsiteX9" fmla="*/ 30480 w 74028"/>
                      <a:gd name="connsiteY9" fmla="*/ 78105 h 78562"/>
                      <a:gd name="connsiteX10" fmla="*/ 59055 w 74028"/>
                      <a:gd name="connsiteY10" fmla="*/ 72390 h 78562"/>
                      <a:gd name="connsiteX11" fmla="*/ 68580 w 74028"/>
                      <a:gd name="connsiteY11" fmla="*/ 24765 h 78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4028" h="78562">
                        <a:moveTo>
                          <a:pt x="68580" y="24765"/>
                        </a:moveTo>
                        <a:cubicBezTo>
                          <a:pt x="68580" y="24765"/>
                          <a:pt x="68580" y="24765"/>
                          <a:pt x="68580" y="24765"/>
                        </a:cubicBezTo>
                        <a:cubicBezTo>
                          <a:pt x="68580" y="24765"/>
                          <a:pt x="68580" y="23813"/>
                          <a:pt x="68580" y="24765"/>
                        </a:cubicBezTo>
                        <a:cubicBezTo>
                          <a:pt x="67628" y="23813"/>
                          <a:pt x="67628" y="22860"/>
                          <a:pt x="66675" y="21908"/>
                        </a:cubicBezTo>
                        <a:cubicBezTo>
                          <a:pt x="60007" y="12383"/>
                          <a:pt x="49530" y="6668"/>
                          <a:pt x="40005" y="3810"/>
                        </a:cubicBezTo>
                        <a:cubicBezTo>
                          <a:pt x="39053" y="3810"/>
                          <a:pt x="38100" y="2858"/>
                          <a:pt x="36195" y="2858"/>
                        </a:cubicBezTo>
                        <a:cubicBezTo>
                          <a:pt x="28575" y="0"/>
                          <a:pt x="21907" y="0"/>
                          <a:pt x="21907" y="0"/>
                        </a:cubicBezTo>
                        <a:lnTo>
                          <a:pt x="0" y="0"/>
                        </a:lnTo>
                        <a:cubicBezTo>
                          <a:pt x="6668" y="13335"/>
                          <a:pt x="8573" y="63818"/>
                          <a:pt x="8573" y="63818"/>
                        </a:cubicBezTo>
                        <a:cubicBezTo>
                          <a:pt x="19050" y="75247"/>
                          <a:pt x="30480" y="78105"/>
                          <a:pt x="30480" y="78105"/>
                        </a:cubicBezTo>
                        <a:cubicBezTo>
                          <a:pt x="30480" y="78105"/>
                          <a:pt x="46673" y="80963"/>
                          <a:pt x="59055" y="72390"/>
                        </a:cubicBezTo>
                        <a:cubicBezTo>
                          <a:pt x="78105" y="57150"/>
                          <a:pt x="76200" y="37147"/>
                          <a:pt x="68580" y="2476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2" name="Freeform: Shape 2221">
                    <a:extLst>
                      <a:ext uri="{FF2B5EF4-FFF2-40B4-BE49-F238E27FC236}">
                        <a16:creationId xmlns:a16="http://schemas.microsoft.com/office/drawing/2014/main" xmlns="" id="{985A36BB-4501-42ED-9875-C2522A645590}"/>
                      </a:ext>
                    </a:extLst>
                  </p:cNvPr>
                  <p:cNvSpPr/>
                  <p:nvPr/>
                </p:nvSpPr>
                <p:spPr>
                  <a:xfrm>
                    <a:off x="7449839" y="4547068"/>
                    <a:ext cx="115313" cy="74876"/>
                  </a:xfrm>
                  <a:custGeom>
                    <a:avLst/>
                    <a:gdLst>
                      <a:gd name="connsiteX0" fmla="*/ 110490 w 115313"/>
                      <a:gd name="connsiteY0" fmla="*/ 25407 h 74876"/>
                      <a:gd name="connsiteX1" fmla="*/ 110490 w 115313"/>
                      <a:gd name="connsiteY1" fmla="*/ 25407 h 74876"/>
                      <a:gd name="connsiteX2" fmla="*/ 110490 w 115313"/>
                      <a:gd name="connsiteY2" fmla="*/ 25407 h 74876"/>
                      <a:gd name="connsiteX3" fmla="*/ 108585 w 115313"/>
                      <a:gd name="connsiteY3" fmla="*/ 23502 h 74876"/>
                      <a:gd name="connsiteX4" fmla="*/ 84773 w 115313"/>
                      <a:gd name="connsiteY4" fmla="*/ 7310 h 74876"/>
                      <a:gd name="connsiteX5" fmla="*/ 80963 w 115313"/>
                      <a:gd name="connsiteY5" fmla="*/ 6357 h 74876"/>
                      <a:gd name="connsiteX6" fmla="*/ 68580 w 115313"/>
                      <a:gd name="connsiteY6" fmla="*/ 3500 h 74876"/>
                      <a:gd name="connsiteX7" fmla="*/ 68580 w 115313"/>
                      <a:gd name="connsiteY7" fmla="*/ 3500 h 74876"/>
                      <a:gd name="connsiteX8" fmla="*/ 17145 w 115313"/>
                      <a:gd name="connsiteY8" fmla="*/ 2547 h 74876"/>
                      <a:gd name="connsiteX9" fmla="*/ 0 w 115313"/>
                      <a:gd name="connsiteY9" fmla="*/ 40647 h 74876"/>
                      <a:gd name="connsiteX10" fmla="*/ 32385 w 115313"/>
                      <a:gd name="connsiteY10" fmla="*/ 43505 h 74876"/>
                      <a:gd name="connsiteX11" fmla="*/ 51435 w 115313"/>
                      <a:gd name="connsiteY11" fmla="*/ 60650 h 74876"/>
                      <a:gd name="connsiteX12" fmla="*/ 51435 w 115313"/>
                      <a:gd name="connsiteY12" fmla="*/ 60650 h 74876"/>
                      <a:gd name="connsiteX13" fmla="*/ 76200 w 115313"/>
                      <a:gd name="connsiteY13" fmla="*/ 73985 h 74876"/>
                      <a:gd name="connsiteX14" fmla="*/ 76200 w 115313"/>
                      <a:gd name="connsiteY14" fmla="*/ 73985 h 74876"/>
                      <a:gd name="connsiteX15" fmla="*/ 101918 w 115313"/>
                      <a:gd name="connsiteY15" fmla="*/ 69222 h 74876"/>
                      <a:gd name="connsiteX16" fmla="*/ 110490 w 115313"/>
                      <a:gd name="connsiteY16" fmla="*/ 25407 h 74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5313" h="74876">
                        <a:moveTo>
                          <a:pt x="110490" y="25407"/>
                        </a:moveTo>
                        <a:lnTo>
                          <a:pt x="110490" y="25407"/>
                        </a:lnTo>
                        <a:cubicBezTo>
                          <a:pt x="110490" y="25407"/>
                          <a:pt x="110490" y="25407"/>
                          <a:pt x="110490" y="25407"/>
                        </a:cubicBezTo>
                        <a:cubicBezTo>
                          <a:pt x="109538" y="24455"/>
                          <a:pt x="109538" y="23502"/>
                          <a:pt x="108585" y="23502"/>
                        </a:cubicBezTo>
                        <a:cubicBezTo>
                          <a:pt x="102870" y="14930"/>
                          <a:pt x="93345" y="10167"/>
                          <a:pt x="84773" y="7310"/>
                        </a:cubicBezTo>
                        <a:cubicBezTo>
                          <a:pt x="83820" y="7310"/>
                          <a:pt x="82868" y="6357"/>
                          <a:pt x="80963" y="6357"/>
                        </a:cubicBezTo>
                        <a:cubicBezTo>
                          <a:pt x="73343" y="4452"/>
                          <a:pt x="68580" y="3500"/>
                          <a:pt x="68580" y="3500"/>
                        </a:cubicBezTo>
                        <a:lnTo>
                          <a:pt x="68580" y="3500"/>
                        </a:lnTo>
                        <a:cubicBezTo>
                          <a:pt x="52388" y="642"/>
                          <a:pt x="28575" y="-2215"/>
                          <a:pt x="17145" y="2547"/>
                        </a:cubicBezTo>
                        <a:cubicBezTo>
                          <a:pt x="-2857" y="9215"/>
                          <a:pt x="7620" y="33027"/>
                          <a:pt x="0" y="40647"/>
                        </a:cubicBezTo>
                        <a:cubicBezTo>
                          <a:pt x="13335" y="36837"/>
                          <a:pt x="23813" y="38742"/>
                          <a:pt x="32385" y="43505"/>
                        </a:cubicBezTo>
                        <a:cubicBezTo>
                          <a:pt x="40005" y="48267"/>
                          <a:pt x="45720" y="55887"/>
                          <a:pt x="51435" y="60650"/>
                        </a:cubicBezTo>
                        <a:cubicBezTo>
                          <a:pt x="51435" y="60650"/>
                          <a:pt x="51435" y="60650"/>
                          <a:pt x="51435" y="60650"/>
                        </a:cubicBezTo>
                        <a:cubicBezTo>
                          <a:pt x="62865" y="72080"/>
                          <a:pt x="76200" y="73985"/>
                          <a:pt x="76200" y="73985"/>
                        </a:cubicBezTo>
                        <a:lnTo>
                          <a:pt x="76200" y="73985"/>
                        </a:lnTo>
                        <a:cubicBezTo>
                          <a:pt x="83820" y="75890"/>
                          <a:pt x="91440" y="74937"/>
                          <a:pt x="101918" y="69222"/>
                        </a:cubicBezTo>
                        <a:cubicBezTo>
                          <a:pt x="119063" y="54935"/>
                          <a:pt x="117157" y="36837"/>
                          <a:pt x="110490" y="254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3" name="Freeform: Shape 2222">
                    <a:extLst>
                      <a:ext uri="{FF2B5EF4-FFF2-40B4-BE49-F238E27FC236}">
                        <a16:creationId xmlns:a16="http://schemas.microsoft.com/office/drawing/2014/main" xmlns="" id="{EB9B1FDE-A74E-458F-BD89-802220E39D05}"/>
                      </a:ext>
                    </a:extLst>
                  </p:cNvPr>
                  <p:cNvSpPr/>
                  <p:nvPr/>
                </p:nvSpPr>
                <p:spPr>
                  <a:xfrm>
                    <a:off x="7450792" y="4548440"/>
                    <a:ext cx="33565" cy="38322"/>
                  </a:xfrm>
                  <a:custGeom>
                    <a:avLst/>
                    <a:gdLst>
                      <a:gd name="connsiteX0" fmla="*/ 0 w 33565"/>
                      <a:gd name="connsiteY0" fmla="*/ 38323 h 38322"/>
                      <a:gd name="connsiteX1" fmla="*/ 17145 w 33565"/>
                      <a:gd name="connsiteY1" fmla="*/ 223 h 38322"/>
                      <a:gd name="connsiteX2" fmla="*/ 33338 w 33565"/>
                      <a:gd name="connsiteY2" fmla="*/ 9748 h 38322"/>
                      <a:gd name="connsiteX3" fmla="*/ 0 w 33565"/>
                      <a:gd name="connsiteY3" fmla="*/ 38323 h 38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565" h="38322">
                        <a:moveTo>
                          <a:pt x="0" y="38323"/>
                        </a:moveTo>
                        <a:cubicBezTo>
                          <a:pt x="6667" y="29750"/>
                          <a:pt x="-953" y="4985"/>
                          <a:pt x="17145" y="223"/>
                        </a:cubicBezTo>
                        <a:cubicBezTo>
                          <a:pt x="22860" y="-730"/>
                          <a:pt x="30480" y="1175"/>
                          <a:pt x="33338" y="9748"/>
                        </a:cubicBezTo>
                        <a:cubicBezTo>
                          <a:pt x="36195" y="23083"/>
                          <a:pt x="11430" y="28798"/>
                          <a:pt x="0" y="383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4" name="Freeform: Shape 2223">
                    <a:extLst>
                      <a:ext uri="{FF2B5EF4-FFF2-40B4-BE49-F238E27FC236}">
                        <a16:creationId xmlns:a16="http://schemas.microsoft.com/office/drawing/2014/main" xmlns="" id="{04EAF75F-1FCB-4EAC-AB78-1BDFEC45B50D}"/>
                      </a:ext>
                    </a:extLst>
                  </p:cNvPr>
                  <p:cNvSpPr/>
                  <p:nvPr/>
                </p:nvSpPr>
                <p:spPr>
                  <a:xfrm>
                    <a:off x="7454601" y="4551287"/>
                    <a:ext cx="25054" cy="28808"/>
                  </a:xfrm>
                  <a:custGeom>
                    <a:avLst/>
                    <a:gdLst>
                      <a:gd name="connsiteX0" fmla="*/ 0 w 25054"/>
                      <a:gd name="connsiteY0" fmla="*/ 28809 h 28808"/>
                      <a:gd name="connsiteX1" fmla="*/ 12382 w 25054"/>
                      <a:gd name="connsiteY1" fmla="*/ 234 h 28808"/>
                      <a:gd name="connsiteX2" fmla="*/ 24765 w 25054"/>
                      <a:gd name="connsiteY2" fmla="*/ 6901 h 28808"/>
                      <a:gd name="connsiteX3" fmla="*/ 0 w 25054"/>
                      <a:gd name="connsiteY3" fmla="*/ 28809 h 2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054" h="28808">
                        <a:moveTo>
                          <a:pt x="0" y="28809"/>
                        </a:moveTo>
                        <a:cubicBezTo>
                          <a:pt x="4763" y="22141"/>
                          <a:pt x="-952" y="4044"/>
                          <a:pt x="12382" y="234"/>
                        </a:cubicBezTo>
                        <a:cubicBezTo>
                          <a:pt x="16193" y="-718"/>
                          <a:pt x="22860" y="1186"/>
                          <a:pt x="24765" y="6901"/>
                        </a:cubicBezTo>
                        <a:cubicBezTo>
                          <a:pt x="27623" y="18332"/>
                          <a:pt x="8573" y="22141"/>
                          <a:pt x="0" y="28809"/>
                        </a:cubicBezTo>
                        <a:close/>
                      </a:path>
                    </a:pathLst>
                  </a:custGeom>
                  <a:solidFill>
                    <a:srgbClr val="14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5" name="Freeform: Shape 2224">
                    <a:extLst>
                      <a:ext uri="{FF2B5EF4-FFF2-40B4-BE49-F238E27FC236}">
                        <a16:creationId xmlns:a16="http://schemas.microsoft.com/office/drawing/2014/main" xmlns="" id="{EBD55888-688D-40D8-9666-3B43C68B04F8}"/>
                      </a:ext>
                    </a:extLst>
                  </p:cNvPr>
                  <p:cNvSpPr/>
                  <p:nvPr/>
                </p:nvSpPr>
                <p:spPr>
                  <a:xfrm>
                    <a:off x="7594619" y="4429001"/>
                    <a:ext cx="99483" cy="82514"/>
                  </a:xfrm>
                  <a:custGeom>
                    <a:avLst/>
                    <a:gdLst>
                      <a:gd name="connsiteX0" fmla="*/ 33338 w 99483"/>
                      <a:gd name="connsiteY0" fmla="*/ 4409 h 82514"/>
                      <a:gd name="connsiteX1" fmla="*/ 0 w 99483"/>
                      <a:gd name="connsiteY1" fmla="*/ 68227 h 82514"/>
                      <a:gd name="connsiteX2" fmla="*/ 0 w 99483"/>
                      <a:gd name="connsiteY2" fmla="*/ 74894 h 82514"/>
                      <a:gd name="connsiteX3" fmla="*/ 14288 w 99483"/>
                      <a:gd name="connsiteY3" fmla="*/ 82514 h 82514"/>
                      <a:gd name="connsiteX4" fmla="*/ 26670 w 99483"/>
                      <a:gd name="connsiteY4" fmla="*/ 73942 h 82514"/>
                      <a:gd name="connsiteX5" fmla="*/ 26670 w 99483"/>
                      <a:gd name="connsiteY5" fmla="*/ 67274 h 82514"/>
                      <a:gd name="connsiteX6" fmla="*/ 53340 w 99483"/>
                      <a:gd name="connsiteY6" fmla="*/ 12982 h 82514"/>
                      <a:gd name="connsiteX7" fmla="*/ 70485 w 99483"/>
                      <a:gd name="connsiteY7" fmla="*/ 9172 h 82514"/>
                      <a:gd name="connsiteX8" fmla="*/ 74295 w 99483"/>
                      <a:gd name="connsiteY8" fmla="*/ 24412 h 82514"/>
                      <a:gd name="connsiteX9" fmla="*/ 74295 w 99483"/>
                      <a:gd name="connsiteY9" fmla="*/ 31079 h 82514"/>
                      <a:gd name="connsiteX10" fmla="*/ 88582 w 99483"/>
                      <a:gd name="connsiteY10" fmla="*/ 40604 h 82514"/>
                      <a:gd name="connsiteX11" fmla="*/ 99060 w 99483"/>
                      <a:gd name="connsiteY11" fmla="*/ 30127 h 82514"/>
                      <a:gd name="connsiteX12" fmla="*/ 99060 w 99483"/>
                      <a:gd name="connsiteY12" fmla="*/ 23459 h 82514"/>
                      <a:gd name="connsiteX13" fmla="*/ 93345 w 99483"/>
                      <a:gd name="connsiteY13" fmla="*/ 12029 h 82514"/>
                      <a:gd name="connsiteX14" fmla="*/ 33338 w 99483"/>
                      <a:gd name="connsiteY14" fmla="*/ 4409 h 82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9483" h="82514">
                        <a:moveTo>
                          <a:pt x="33338" y="4409"/>
                        </a:moveTo>
                        <a:cubicBezTo>
                          <a:pt x="10477" y="17744"/>
                          <a:pt x="0" y="47272"/>
                          <a:pt x="0" y="68227"/>
                        </a:cubicBezTo>
                        <a:lnTo>
                          <a:pt x="0" y="74894"/>
                        </a:lnTo>
                        <a:cubicBezTo>
                          <a:pt x="0" y="74894"/>
                          <a:pt x="2857" y="82514"/>
                          <a:pt x="14288" y="82514"/>
                        </a:cubicBezTo>
                        <a:cubicBezTo>
                          <a:pt x="24765" y="82514"/>
                          <a:pt x="26670" y="73942"/>
                          <a:pt x="26670" y="73942"/>
                        </a:cubicBezTo>
                        <a:lnTo>
                          <a:pt x="26670" y="67274"/>
                        </a:lnTo>
                        <a:cubicBezTo>
                          <a:pt x="26670" y="49177"/>
                          <a:pt x="36195" y="22507"/>
                          <a:pt x="53340" y="12982"/>
                        </a:cubicBezTo>
                        <a:cubicBezTo>
                          <a:pt x="60007" y="9172"/>
                          <a:pt x="64770" y="7267"/>
                          <a:pt x="70485" y="9172"/>
                        </a:cubicBezTo>
                        <a:cubicBezTo>
                          <a:pt x="75248" y="12029"/>
                          <a:pt x="74295" y="16792"/>
                          <a:pt x="74295" y="24412"/>
                        </a:cubicBezTo>
                        <a:cubicBezTo>
                          <a:pt x="74295" y="24412"/>
                          <a:pt x="74295" y="30127"/>
                          <a:pt x="74295" y="31079"/>
                        </a:cubicBezTo>
                        <a:cubicBezTo>
                          <a:pt x="75248" y="33937"/>
                          <a:pt x="77152" y="41557"/>
                          <a:pt x="88582" y="40604"/>
                        </a:cubicBezTo>
                        <a:cubicBezTo>
                          <a:pt x="97155" y="39652"/>
                          <a:pt x="98107" y="32984"/>
                          <a:pt x="99060" y="30127"/>
                        </a:cubicBezTo>
                        <a:cubicBezTo>
                          <a:pt x="100013" y="27269"/>
                          <a:pt x="99060" y="23459"/>
                          <a:pt x="99060" y="23459"/>
                        </a:cubicBezTo>
                        <a:cubicBezTo>
                          <a:pt x="99060" y="23459"/>
                          <a:pt x="97155" y="15839"/>
                          <a:pt x="93345" y="12029"/>
                        </a:cubicBezTo>
                        <a:cubicBezTo>
                          <a:pt x="78105" y="-6068"/>
                          <a:pt x="37148" y="599"/>
                          <a:pt x="33338" y="4409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6" name="Freeform: Shape 2225">
                    <a:extLst>
                      <a:ext uri="{FF2B5EF4-FFF2-40B4-BE49-F238E27FC236}">
                        <a16:creationId xmlns:a16="http://schemas.microsoft.com/office/drawing/2014/main" xmlns="" id="{4F76F101-E7A3-4E2A-B21E-8606EC15E6E9}"/>
                      </a:ext>
                    </a:extLst>
                  </p:cNvPr>
                  <p:cNvSpPr/>
                  <p:nvPr/>
                </p:nvSpPr>
                <p:spPr>
                  <a:xfrm>
                    <a:off x="7600334" y="4418515"/>
                    <a:ext cx="88582" cy="86332"/>
                  </a:xfrm>
                  <a:custGeom>
                    <a:avLst/>
                    <a:gdLst>
                      <a:gd name="connsiteX0" fmla="*/ 78105 w 88582"/>
                      <a:gd name="connsiteY0" fmla="*/ 8228 h 86332"/>
                      <a:gd name="connsiteX1" fmla="*/ 78105 w 88582"/>
                      <a:gd name="connsiteY1" fmla="*/ 8228 h 86332"/>
                      <a:gd name="connsiteX2" fmla="*/ 65723 w 88582"/>
                      <a:gd name="connsiteY2" fmla="*/ 1560 h 86332"/>
                      <a:gd name="connsiteX3" fmla="*/ 65723 w 88582"/>
                      <a:gd name="connsiteY3" fmla="*/ 1560 h 86332"/>
                      <a:gd name="connsiteX4" fmla="*/ 40005 w 88582"/>
                      <a:gd name="connsiteY4" fmla="*/ 5370 h 86332"/>
                      <a:gd name="connsiteX5" fmla="*/ 0 w 88582"/>
                      <a:gd name="connsiteY5" fmla="*/ 74903 h 86332"/>
                      <a:gd name="connsiteX6" fmla="*/ 0 w 88582"/>
                      <a:gd name="connsiteY6" fmla="*/ 81570 h 86332"/>
                      <a:gd name="connsiteX7" fmla="*/ 7620 w 88582"/>
                      <a:gd name="connsiteY7" fmla="*/ 86333 h 86332"/>
                      <a:gd name="connsiteX8" fmla="*/ 16193 w 88582"/>
                      <a:gd name="connsiteY8" fmla="*/ 81570 h 86332"/>
                      <a:gd name="connsiteX9" fmla="*/ 16193 w 88582"/>
                      <a:gd name="connsiteY9" fmla="*/ 74903 h 86332"/>
                      <a:gd name="connsiteX10" fmla="*/ 47625 w 88582"/>
                      <a:gd name="connsiteY10" fmla="*/ 19658 h 86332"/>
                      <a:gd name="connsiteX11" fmla="*/ 65723 w 88582"/>
                      <a:gd name="connsiteY11" fmla="*/ 17753 h 86332"/>
                      <a:gd name="connsiteX12" fmla="*/ 72390 w 88582"/>
                      <a:gd name="connsiteY12" fmla="*/ 33945 h 86332"/>
                      <a:gd name="connsiteX13" fmla="*/ 72390 w 88582"/>
                      <a:gd name="connsiteY13" fmla="*/ 40613 h 86332"/>
                      <a:gd name="connsiteX14" fmla="*/ 80010 w 88582"/>
                      <a:gd name="connsiteY14" fmla="*/ 45375 h 86332"/>
                      <a:gd name="connsiteX15" fmla="*/ 88583 w 88582"/>
                      <a:gd name="connsiteY15" fmla="*/ 40613 h 86332"/>
                      <a:gd name="connsiteX16" fmla="*/ 88583 w 88582"/>
                      <a:gd name="connsiteY16" fmla="*/ 33945 h 86332"/>
                      <a:gd name="connsiteX17" fmla="*/ 78105 w 88582"/>
                      <a:gd name="connsiteY17" fmla="*/ 8228 h 86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8582" h="86332">
                        <a:moveTo>
                          <a:pt x="78105" y="8228"/>
                        </a:moveTo>
                        <a:lnTo>
                          <a:pt x="78105" y="8228"/>
                        </a:lnTo>
                        <a:cubicBezTo>
                          <a:pt x="73343" y="3465"/>
                          <a:pt x="65723" y="1560"/>
                          <a:pt x="65723" y="1560"/>
                        </a:cubicBezTo>
                        <a:lnTo>
                          <a:pt x="65723" y="1560"/>
                        </a:lnTo>
                        <a:cubicBezTo>
                          <a:pt x="59055" y="-1297"/>
                          <a:pt x="49530" y="-345"/>
                          <a:pt x="40005" y="5370"/>
                        </a:cubicBezTo>
                        <a:cubicBezTo>
                          <a:pt x="18098" y="17753"/>
                          <a:pt x="0" y="49185"/>
                          <a:pt x="0" y="74903"/>
                        </a:cubicBezTo>
                        <a:lnTo>
                          <a:pt x="0" y="81570"/>
                        </a:lnTo>
                        <a:cubicBezTo>
                          <a:pt x="0" y="81570"/>
                          <a:pt x="0" y="86333"/>
                          <a:pt x="7620" y="86333"/>
                        </a:cubicBezTo>
                        <a:cubicBezTo>
                          <a:pt x="15240" y="86333"/>
                          <a:pt x="16193" y="81570"/>
                          <a:pt x="16193" y="81570"/>
                        </a:cubicBezTo>
                        <a:lnTo>
                          <a:pt x="16193" y="74903"/>
                        </a:lnTo>
                        <a:cubicBezTo>
                          <a:pt x="16193" y="54900"/>
                          <a:pt x="30480" y="30135"/>
                          <a:pt x="47625" y="19658"/>
                        </a:cubicBezTo>
                        <a:cubicBezTo>
                          <a:pt x="54293" y="15848"/>
                          <a:pt x="60008" y="14895"/>
                          <a:pt x="65723" y="17753"/>
                        </a:cubicBezTo>
                        <a:cubicBezTo>
                          <a:pt x="70485" y="20610"/>
                          <a:pt x="72390" y="26325"/>
                          <a:pt x="72390" y="33945"/>
                        </a:cubicBezTo>
                        <a:lnTo>
                          <a:pt x="72390" y="40613"/>
                        </a:lnTo>
                        <a:cubicBezTo>
                          <a:pt x="72390" y="40613"/>
                          <a:pt x="73343" y="45375"/>
                          <a:pt x="80010" y="45375"/>
                        </a:cubicBezTo>
                        <a:cubicBezTo>
                          <a:pt x="86678" y="45375"/>
                          <a:pt x="88583" y="40613"/>
                          <a:pt x="88583" y="40613"/>
                        </a:cubicBezTo>
                        <a:lnTo>
                          <a:pt x="88583" y="33945"/>
                        </a:lnTo>
                        <a:cubicBezTo>
                          <a:pt x="88583" y="20610"/>
                          <a:pt x="84773" y="12990"/>
                          <a:pt x="78105" y="82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04" name="Graphic 7">
                  <a:extLst>
                    <a:ext uri="{FF2B5EF4-FFF2-40B4-BE49-F238E27FC236}">
                      <a16:creationId xmlns:a16="http://schemas.microsoft.com/office/drawing/2014/main" xmlns="" id="{94B59C16-5BE3-4A06-8FF5-546017C24CB4}"/>
                    </a:ext>
                  </a:extLst>
                </p:cNvPr>
                <p:cNvGrpSpPr/>
                <p:nvPr/>
              </p:nvGrpSpPr>
              <p:grpSpPr>
                <a:xfrm>
                  <a:off x="7771784" y="4654867"/>
                  <a:ext cx="148113" cy="102631"/>
                  <a:chOff x="7771784" y="4654867"/>
                  <a:chExt cx="148113" cy="102631"/>
                </a:xfrm>
              </p:grpSpPr>
              <p:sp>
                <p:nvSpPr>
                  <p:cNvPr id="2211" name="Freeform: Shape 2210">
                    <a:extLst>
                      <a:ext uri="{FF2B5EF4-FFF2-40B4-BE49-F238E27FC236}">
                        <a16:creationId xmlns:a16="http://schemas.microsoft.com/office/drawing/2014/main" xmlns="" id="{A6DA5D3E-0211-4D9E-9AC2-0F69825CF3AB}"/>
                      </a:ext>
                    </a:extLst>
                  </p:cNvPr>
                  <p:cNvSpPr/>
                  <p:nvPr/>
                </p:nvSpPr>
                <p:spPr>
                  <a:xfrm>
                    <a:off x="7795835" y="4685585"/>
                    <a:ext cx="124063" cy="71913"/>
                  </a:xfrm>
                  <a:custGeom>
                    <a:avLst/>
                    <a:gdLst>
                      <a:gd name="connsiteX0" fmla="*/ 105489 w 124063"/>
                      <a:gd name="connsiteY0" fmla="*/ 61198 h 71913"/>
                      <a:gd name="connsiteX1" fmla="*/ 17859 w 124063"/>
                      <a:gd name="connsiteY1" fmla="*/ 61198 h 71913"/>
                      <a:gd name="connsiteX2" fmla="*/ 17859 w 124063"/>
                      <a:gd name="connsiteY2" fmla="*/ 10716 h 71913"/>
                      <a:gd name="connsiteX3" fmla="*/ 105489 w 124063"/>
                      <a:gd name="connsiteY3" fmla="*/ 10716 h 71913"/>
                      <a:gd name="connsiteX4" fmla="*/ 105489 w 124063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63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30254" y="24051"/>
                          <a:pt x="130254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2" name="Freeform: Shape 2211">
                    <a:extLst>
                      <a:ext uri="{FF2B5EF4-FFF2-40B4-BE49-F238E27FC236}">
                        <a16:creationId xmlns:a16="http://schemas.microsoft.com/office/drawing/2014/main" xmlns="" id="{AF15D688-E6C4-4B8D-A0FD-5B36116050AA}"/>
                      </a:ext>
                    </a:extLst>
                  </p:cNvPr>
                  <p:cNvSpPr/>
                  <p:nvPr/>
                </p:nvSpPr>
                <p:spPr>
                  <a:xfrm>
                    <a:off x="7771784" y="4689633"/>
                    <a:ext cx="121920" cy="60960"/>
                  </a:xfrm>
                  <a:custGeom>
                    <a:avLst/>
                    <a:gdLst>
                      <a:gd name="connsiteX0" fmla="*/ 121920 w 121920"/>
                      <a:gd name="connsiteY0" fmla="*/ 0 h 60960"/>
                      <a:gd name="connsiteX1" fmla="*/ 60960 w 121920"/>
                      <a:gd name="connsiteY1" fmla="*/ 60960 h 60960"/>
                      <a:gd name="connsiteX2" fmla="*/ 0 w 121920"/>
                      <a:gd name="connsiteY2" fmla="*/ 0 h 60960"/>
                      <a:gd name="connsiteX3" fmla="*/ 121920 w 121920"/>
                      <a:gd name="connsiteY3" fmla="*/ 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60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3" name="Freeform: Shape 2212">
                    <a:extLst>
                      <a:ext uri="{FF2B5EF4-FFF2-40B4-BE49-F238E27FC236}">
                        <a16:creationId xmlns:a16="http://schemas.microsoft.com/office/drawing/2014/main" xmlns="" id="{B531678B-71E7-4C9D-B42E-146F5C8041C1}"/>
                      </a:ext>
                    </a:extLst>
                  </p:cNvPr>
                  <p:cNvSpPr/>
                  <p:nvPr/>
                </p:nvSpPr>
                <p:spPr>
                  <a:xfrm>
                    <a:off x="7772022" y="465486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1672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4289"/>
                          <a:pt x="127397" y="46196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4" name="Freeform: Shape 2213">
                    <a:extLst>
                      <a:ext uri="{FF2B5EF4-FFF2-40B4-BE49-F238E27FC236}">
                        <a16:creationId xmlns:a16="http://schemas.microsoft.com/office/drawing/2014/main" xmlns="" id="{932F67C3-8563-4F2E-A64F-646D7A8CF361}"/>
                      </a:ext>
                    </a:extLst>
                  </p:cNvPr>
                  <p:cNvSpPr/>
                  <p:nvPr/>
                </p:nvSpPr>
                <p:spPr>
                  <a:xfrm>
                    <a:off x="7776206" y="4657486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1672"/>
                          <a:pt x="99400" y="38814"/>
                          <a:pt x="94638" y="35957"/>
                        </a:cubicBezTo>
                        <a:cubicBezTo>
                          <a:pt x="72730" y="23574"/>
                          <a:pt x="37488" y="23574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3099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5" name="Freeform: Shape 2214">
                    <a:extLst>
                      <a:ext uri="{FF2B5EF4-FFF2-40B4-BE49-F238E27FC236}">
                        <a16:creationId xmlns:a16="http://schemas.microsoft.com/office/drawing/2014/main" xmlns="" id="{1EA2701B-604C-44F6-9772-31F3BD465C26}"/>
                      </a:ext>
                    </a:extLst>
                  </p:cNvPr>
                  <p:cNvSpPr/>
                  <p:nvPr/>
                </p:nvSpPr>
                <p:spPr>
                  <a:xfrm>
                    <a:off x="7781309" y="4684156"/>
                    <a:ext cx="100964" cy="37623"/>
                  </a:xfrm>
                  <a:custGeom>
                    <a:avLst/>
                    <a:gdLst>
                      <a:gd name="connsiteX0" fmla="*/ 100965 w 100964"/>
                      <a:gd name="connsiteY0" fmla="*/ 18812 h 37623"/>
                      <a:gd name="connsiteX1" fmla="*/ 89535 w 100964"/>
                      <a:gd name="connsiteY1" fmla="*/ 28337 h 37623"/>
                      <a:gd name="connsiteX2" fmla="*/ 11430 w 100964"/>
                      <a:gd name="connsiteY2" fmla="*/ 28337 h 37623"/>
                      <a:gd name="connsiteX3" fmla="*/ 0 w 100964"/>
                      <a:gd name="connsiteY3" fmla="*/ 18812 h 37623"/>
                      <a:gd name="connsiteX4" fmla="*/ 11430 w 100964"/>
                      <a:gd name="connsiteY4" fmla="*/ 9287 h 37623"/>
                      <a:gd name="connsiteX5" fmla="*/ 89535 w 100964"/>
                      <a:gd name="connsiteY5" fmla="*/ 9287 h 37623"/>
                      <a:gd name="connsiteX6" fmla="*/ 100965 w 100964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4" h="37623">
                        <a:moveTo>
                          <a:pt x="100965" y="18812"/>
                        </a:moveTo>
                        <a:cubicBezTo>
                          <a:pt x="98108" y="21669"/>
                          <a:pt x="94298" y="25479"/>
                          <a:pt x="89535" y="28337"/>
                        </a:cubicBezTo>
                        <a:cubicBezTo>
                          <a:pt x="67627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002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05" name="Graphic 7">
                  <a:extLst>
                    <a:ext uri="{FF2B5EF4-FFF2-40B4-BE49-F238E27FC236}">
                      <a16:creationId xmlns:a16="http://schemas.microsoft.com/office/drawing/2014/main" xmlns="" id="{3FE0E2E7-43A3-4DDC-A971-D80E4C588FD2}"/>
                    </a:ext>
                  </a:extLst>
                </p:cNvPr>
                <p:cNvGrpSpPr/>
                <p:nvPr/>
              </p:nvGrpSpPr>
              <p:grpSpPr>
                <a:xfrm>
                  <a:off x="7815599" y="4544377"/>
                  <a:ext cx="144541" cy="101679"/>
                  <a:chOff x="7815599" y="4544377"/>
                  <a:chExt cx="144541" cy="101679"/>
                </a:xfrm>
              </p:grpSpPr>
              <p:sp>
                <p:nvSpPr>
                  <p:cNvPr id="2206" name="Freeform: Shape 2205">
                    <a:extLst>
                      <a:ext uri="{FF2B5EF4-FFF2-40B4-BE49-F238E27FC236}">
                        <a16:creationId xmlns:a16="http://schemas.microsoft.com/office/drawing/2014/main" xmlns="" id="{8CF3FF4D-4286-475B-9F32-F546940138F2}"/>
                      </a:ext>
                    </a:extLst>
                  </p:cNvPr>
                  <p:cNvSpPr/>
                  <p:nvPr/>
                </p:nvSpPr>
                <p:spPr>
                  <a:xfrm>
                    <a:off x="7836792" y="4574142"/>
                    <a:ext cx="123348" cy="71913"/>
                  </a:xfrm>
                  <a:custGeom>
                    <a:avLst/>
                    <a:gdLst>
                      <a:gd name="connsiteX0" fmla="*/ 105489 w 123348"/>
                      <a:gd name="connsiteY0" fmla="*/ 61198 h 71913"/>
                      <a:gd name="connsiteX1" fmla="*/ 17859 w 123348"/>
                      <a:gd name="connsiteY1" fmla="*/ 61198 h 71913"/>
                      <a:gd name="connsiteX2" fmla="*/ 17859 w 123348"/>
                      <a:gd name="connsiteY2" fmla="*/ 10716 h 71913"/>
                      <a:gd name="connsiteX3" fmla="*/ 105489 w 123348"/>
                      <a:gd name="connsiteY3" fmla="*/ 10716 h 71913"/>
                      <a:gd name="connsiteX4" fmla="*/ 10548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29302" y="25003"/>
                          <a:pt x="129302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7" name="Freeform: Shape 2206">
                    <a:extLst>
                      <a:ext uri="{FF2B5EF4-FFF2-40B4-BE49-F238E27FC236}">
                        <a16:creationId xmlns:a16="http://schemas.microsoft.com/office/drawing/2014/main" xmlns="" id="{6E49A0BA-5D78-4123-83E9-B29D441D6477}"/>
                      </a:ext>
                    </a:extLst>
                  </p:cNvPr>
                  <p:cNvSpPr/>
                  <p:nvPr/>
                </p:nvSpPr>
                <p:spPr>
                  <a:xfrm>
                    <a:off x="7815599" y="4579143"/>
                    <a:ext cx="121920" cy="60959"/>
                  </a:xfrm>
                  <a:custGeom>
                    <a:avLst/>
                    <a:gdLst>
                      <a:gd name="connsiteX0" fmla="*/ 121920 w 121920"/>
                      <a:gd name="connsiteY0" fmla="*/ 0 h 60959"/>
                      <a:gd name="connsiteX1" fmla="*/ 60960 w 121920"/>
                      <a:gd name="connsiteY1" fmla="*/ 60960 h 60959"/>
                      <a:gd name="connsiteX2" fmla="*/ 0 w 121920"/>
                      <a:gd name="connsiteY2" fmla="*/ 0 h 60959"/>
                      <a:gd name="connsiteX3" fmla="*/ 121920 w 121920"/>
                      <a:gd name="connsiteY3" fmla="*/ 0 h 6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59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8" name="Freeform: Shape 2207">
                    <a:extLst>
                      <a:ext uri="{FF2B5EF4-FFF2-40B4-BE49-F238E27FC236}">
                        <a16:creationId xmlns:a16="http://schemas.microsoft.com/office/drawing/2014/main" xmlns="" id="{B1E262EF-9337-457B-854D-A5F238A223C7}"/>
                      </a:ext>
                    </a:extLst>
                  </p:cNvPr>
                  <p:cNvSpPr/>
                  <p:nvPr/>
                </p:nvSpPr>
                <p:spPr>
                  <a:xfrm>
                    <a:off x="7815837" y="454437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0719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3336"/>
                          <a:pt x="127397" y="45244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9" name="Freeform: Shape 2208">
                    <a:extLst>
                      <a:ext uri="{FF2B5EF4-FFF2-40B4-BE49-F238E27FC236}">
                        <a16:creationId xmlns:a16="http://schemas.microsoft.com/office/drawing/2014/main" xmlns="" id="{D769D7EE-26F8-440C-A54C-EE4A303B8395}"/>
                      </a:ext>
                    </a:extLst>
                  </p:cNvPr>
                  <p:cNvSpPr/>
                  <p:nvPr/>
                </p:nvSpPr>
                <p:spPr>
                  <a:xfrm>
                    <a:off x="7820021" y="4546044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2625"/>
                          <a:pt x="99400" y="38814"/>
                          <a:pt x="94638" y="35957"/>
                        </a:cubicBezTo>
                        <a:cubicBezTo>
                          <a:pt x="72730" y="23575"/>
                          <a:pt x="37488" y="23575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4052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0" name="Freeform: Shape 2209">
                    <a:extLst>
                      <a:ext uri="{FF2B5EF4-FFF2-40B4-BE49-F238E27FC236}">
                        <a16:creationId xmlns:a16="http://schemas.microsoft.com/office/drawing/2014/main" xmlns="" id="{85C130AE-DF52-4576-AB60-50F67FC09EB1}"/>
                      </a:ext>
                    </a:extLst>
                  </p:cNvPr>
                  <p:cNvSpPr/>
                  <p:nvPr/>
                </p:nvSpPr>
                <p:spPr>
                  <a:xfrm>
                    <a:off x="7825124" y="4572714"/>
                    <a:ext cx="100965" cy="37623"/>
                  </a:xfrm>
                  <a:custGeom>
                    <a:avLst/>
                    <a:gdLst>
                      <a:gd name="connsiteX0" fmla="*/ 100965 w 100965"/>
                      <a:gd name="connsiteY0" fmla="*/ 18812 h 37623"/>
                      <a:gd name="connsiteX1" fmla="*/ 89535 w 100965"/>
                      <a:gd name="connsiteY1" fmla="*/ 28337 h 37623"/>
                      <a:gd name="connsiteX2" fmla="*/ 11430 w 100965"/>
                      <a:gd name="connsiteY2" fmla="*/ 28337 h 37623"/>
                      <a:gd name="connsiteX3" fmla="*/ 0 w 100965"/>
                      <a:gd name="connsiteY3" fmla="*/ 18812 h 37623"/>
                      <a:gd name="connsiteX4" fmla="*/ 11430 w 100965"/>
                      <a:gd name="connsiteY4" fmla="*/ 9287 h 37623"/>
                      <a:gd name="connsiteX5" fmla="*/ 89535 w 100965"/>
                      <a:gd name="connsiteY5" fmla="*/ 9287 h 37623"/>
                      <a:gd name="connsiteX6" fmla="*/ 100965 w 100965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5" h="37623">
                        <a:moveTo>
                          <a:pt x="100965" y="18812"/>
                        </a:moveTo>
                        <a:cubicBezTo>
                          <a:pt x="98108" y="22622"/>
                          <a:pt x="94298" y="25479"/>
                          <a:pt x="89535" y="28337"/>
                        </a:cubicBezTo>
                        <a:cubicBezTo>
                          <a:pt x="67628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954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5" name="Graphic 7">
                <a:extLst>
                  <a:ext uri="{FF2B5EF4-FFF2-40B4-BE49-F238E27FC236}">
                    <a16:creationId xmlns:a16="http://schemas.microsoft.com/office/drawing/2014/main" xmlns="" id="{D49C45F1-EFFB-4252-824C-69E4708F8003}"/>
                  </a:ext>
                </a:extLst>
              </p:cNvPr>
              <p:cNvGrpSpPr/>
              <p:nvPr/>
            </p:nvGrpSpPr>
            <p:grpSpPr>
              <a:xfrm>
                <a:off x="9651066" y="3007518"/>
                <a:ext cx="216217" cy="177165"/>
                <a:chOff x="9651066" y="3007518"/>
                <a:chExt cx="216217" cy="177165"/>
              </a:xfrm>
            </p:grpSpPr>
            <p:sp>
              <p:nvSpPr>
                <p:cNvPr id="2166" name="Freeform: Shape 2165">
                  <a:extLst>
                    <a:ext uri="{FF2B5EF4-FFF2-40B4-BE49-F238E27FC236}">
                      <a16:creationId xmlns:a16="http://schemas.microsoft.com/office/drawing/2014/main" xmlns="" id="{A5E5F9B1-CE5D-499D-BB68-9D4F1E1FCA0F}"/>
                    </a:ext>
                  </a:extLst>
                </p:cNvPr>
                <p:cNvSpPr/>
                <p:nvPr/>
              </p:nvSpPr>
              <p:spPr>
                <a:xfrm>
                  <a:off x="9696787" y="3085623"/>
                  <a:ext cx="170497" cy="99060"/>
                </a:xfrm>
                <a:custGeom>
                  <a:avLst/>
                  <a:gdLst>
                    <a:gd name="connsiteX0" fmla="*/ 101917 w 170497"/>
                    <a:gd name="connsiteY0" fmla="*/ 51435 h 99060"/>
                    <a:gd name="connsiteX1" fmla="*/ 153352 w 170497"/>
                    <a:gd name="connsiteY1" fmla="*/ 43815 h 99060"/>
                    <a:gd name="connsiteX2" fmla="*/ 113347 w 170497"/>
                    <a:gd name="connsiteY2" fmla="*/ 43815 h 99060"/>
                    <a:gd name="connsiteX3" fmla="*/ 170497 w 170497"/>
                    <a:gd name="connsiteY3" fmla="*/ 22860 h 99060"/>
                    <a:gd name="connsiteX4" fmla="*/ 95250 w 170497"/>
                    <a:gd name="connsiteY4" fmla="*/ 37148 h 99060"/>
                    <a:gd name="connsiteX5" fmla="*/ 120967 w 170497"/>
                    <a:gd name="connsiteY5" fmla="*/ 10478 h 99060"/>
                    <a:gd name="connsiteX6" fmla="*/ 90488 w 170497"/>
                    <a:gd name="connsiteY6" fmla="*/ 28575 h 99060"/>
                    <a:gd name="connsiteX7" fmla="*/ 89535 w 170497"/>
                    <a:gd name="connsiteY7" fmla="*/ 0 h 99060"/>
                    <a:gd name="connsiteX8" fmla="*/ 65722 w 170497"/>
                    <a:gd name="connsiteY8" fmla="*/ 34290 h 99060"/>
                    <a:gd name="connsiteX9" fmla="*/ 62865 w 170497"/>
                    <a:gd name="connsiteY9" fmla="*/ 34290 h 99060"/>
                    <a:gd name="connsiteX10" fmla="*/ 49530 w 170497"/>
                    <a:gd name="connsiteY10" fmla="*/ 9525 h 99060"/>
                    <a:gd name="connsiteX11" fmla="*/ 49530 w 170497"/>
                    <a:gd name="connsiteY11" fmla="*/ 32385 h 99060"/>
                    <a:gd name="connsiteX12" fmla="*/ 31432 w 170497"/>
                    <a:gd name="connsiteY12" fmla="*/ 20955 h 99060"/>
                    <a:gd name="connsiteX13" fmla="*/ 43815 w 170497"/>
                    <a:gd name="connsiteY13" fmla="*/ 38100 h 99060"/>
                    <a:gd name="connsiteX14" fmla="*/ 0 w 170497"/>
                    <a:gd name="connsiteY14" fmla="*/ 58103 h 99060"/>
                    <a:gd name="connsiteX15" fmla="*/ 45720 w 170497"/>
                    <a:gd name="connsiteY15" fmla="*/ 51435 h 99060"/>
                    <a:gd name="connsiteX16" fmla="*/ 17145 w 170497"/>
                    <a:gd name="connsiteY16" fmla="*/ 75248 h 99060"/>
                    <a:gd name="connsiteX17" fmla="*/ 46672 w 170497"/>
                    <a:gd name="connsiteY17" fmla="*/ 61913 h 99060"/>
                    <a:gd name="connsiteX18" fmla="*/ 48577 w 170497"/>
                    <a:gd name="connsiteY18" fmla="*/ 87630 h 99060"/>
                    <a:gd name="connsiteX19" fmla="*/ 59055 w 170497"/>
                    <a:gd name="connsiteY19" fmla="*/ 66675 h 99060"/>
                    <a:gd name="connsiteX20" fmla="*/ 71438 w 170497"/>
                    <a:gd name="connsiteY20" fmla="*/ 91440 h 99060"/>
                    <a:gd name="connsiteX21" fmla="*/ 74295 w 170497"/>
                    <a:gd name="connsiteY21" fmla="*/ 72390 h 99060"/>
                    <a:gd name="connsiteX22" fmla="*/ 92392 w 170497"/>
                    <a:gd name="connsiteY22" fmla="*/ 99060 h 99060"/>
                    <a:gd name="connsiteX23" fmla="*/ 90488 w 170497"/>
                    <a:gd name="connsiteY23" fmla="*/ 68580 h 99060"/>
                    <a:gd name="connsiteX24" fmla="*/ 112395 w 170497"/>
                    <a:gd name="connsiteY24" fmla="*/ 81915 h 99060"/>
                    <a:gd name="connsiteX25" fmla="*/ 94297 w 170497"/>
                    <a:gd name="connsiteY25" fmla="*/ 61913 h 99060"/>
                    <a:gd name="connsiteX26" fmla="*/ 160972 w 170497"/>
                    <a:gd name="connsiteY26" fmla="*/ 80010 h 99060"/>
                    <a:gd name="connsiteX27" fmla="*/ 101917 w 170497"/>
                    <a:gd name="connsiteY27" fmla="*/ 51435 h 99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0497" h="99060">
                      <a:moveTo>
                        <a:pt x="101917" y="51435"/>
                      </a:moveTo>
                      <a:cubicBezTo>
                        <a:pt x="123825" y="50483"/>
                        <a:pt x="148590" y="46673"/>
                        <a:pt x="153352" y="43815"/>
                      </a:cubicBezTo>
                      <a:cubicBezTo>
                        <a:pt x="138113" y="44768"/>
                        <a:pt x="124777" y="44768"/>
                        <a:pt x="113347" y="43815"/>
                      </a:cubicBezTo>
                      <a:cubicBezTo>
                        <a:pt x="138113" y="36195"/>
                        <a:pt x="164782" y="27623"/>
                        <a:pt x="170497" y="22860"/>
                      </a:cubicBezTo>
                      <a:cubicBezTo>
                        <a:pt x="138113" y="31433"/>
                        <a:pt x="113347" y="33338"/>
                        <a:pt x="95250" y="37148"/>
                      </a:cubicBezTo>
                      <a:cubicBezTo>
                        <a:pt x="107632" y="27623"/>
                        <a:pt x="120015" y="15240"/>
                        <a:pt x="120967" y="10478"/>
                      </a:cubicBezTo>
                      <a:cubicBezTo>
                        <a:pt x="109538" y="19050"/>
                        <a:pt x="99060" y="24765"/>
                        <a:pt x="90488" y="28575"/>
                      </a:cubicBezTo>
                      <a:cubicBezTo>
                        <a:pt x="93345" y="18098"/>
                        <a:pt x="92392" y="6668"/>
                        <a:pt x="89535" y="0"/>
                      </a:cubicBezTo>
                      <a:cubicBezTo>
                        <a:pt x="85725" y="12383"/>
                        <a:pt x="74295" y="24765"/>
                        <a:pt x="65722" y="34290"/>
                      </a:cubicBezTo>
                      <a:cubicBezTo>
                        <a:pt x="64770" y="34290"/>
                        <a:pt x="63817" y="34290"/>
                        <a:pt x="62865" y="34290"/>
                      </a:cubicBezTo>
                      <a:cubicBezTo>
                        <a:pt x="60007" y="23813"/>
                        <a:pt x="54292" y="13335"/>
                        <a:pt x="49530" y="9525"/>
                      </a:cubicBezTo>
                      <a:cubicBezTo>
                        <a:pt x="52388" y="19050"/>
                        <a:pt x="50482" y="26670"/>
                        <a:pt x="49530" y="32385"/>
                      </a:cubicBezTo>
                      <a:cubicBezTo>
                        <a:pt x="43815" y="27623"/>
                        <a:pt x="36195" y="23813"/>
                        <a:pt x="31432" y="20955"/>
                      </a:cubicBezTo>
                      <a:cubicBezTo>
                        <a:pt x="38100" y="26670"/>
                        <a:pt x="40957" y="33338"/>
                        <a:pt x="43815" y="38100"/>
                      </a:cubicBezTo>
                      <a:cubicBezTo>
                        <a:pt x="24765" y="44768"/>
                        <a:pt x="27622" y="48578"/>
                        <a:pt x="0" y="58103"/>
                      </a:cubicBezTo>
                      <a:cubicBezTo>
                        <a:pt x="26670" y="58103"/>
                        <a:pt x="34290" y="58103"/>
                        <a:pt x="45720" y="51435"/>
                      </a:cubicBezTo>
                      <a:cubicBezTo>
                        <a:pt x="38100" y="57150"/>
                        <a:pt x="33338" y="65723"/>
                        <a:pt x="17145" y="75248"/>
                      </a:cubicBezTo>
                      <a:cubicBezTo>
                        <a:pt x="23813" y="74295"/>
                        <a:pt x="35242" y="68580"/>
                        <a:pt x="46672" y="61913"/>
                      </a:cubicBezTo>
                      <a:cubicBezTo>
                        <a:pt x="47625" y="68580"/>
                        <a:pt x="51435" y="76200"/>
                        <a:pt x="48577" y="87630"/>
                      </a:cubicBezTo>
                      <a:cubicBezTo>
                        <a:pt x="53340" y="84773"/>
                        <a:pt x="57150" y="75248"/>
                        <a:pt x="59055" y="66675"/>
                      </a:cubicBezTo>
                      <a:cubicBezTo>
                        <a:pt x="62865" y="73343"/>
                        <a:pt x="68580" y="80010"/>
                        <a:pt x="71438" y="91440"/>
                      </a:cubicBezTo>
                      <a:cubicBezTo>
                        <a:pt x="74295" y="88583"/>
                        <a:pt x="74295" y="80963"/>
                        <a:pt x="74295" y="72390"/>
                      </a:cubicBezTo>
                      <a:cubicBezTo>
                        <a:pt x="80963" y="80010"/>
                        <a:pt x="88582" y="89535"/>
                        <a:pt x="92392" y="99060"/>
                      </a:cubicBezTo>
                      <a:cubicBezTo>
                        <a:pt x="95250" y="93345"/>
                        <a:pt x="97155" y="80963"/>
                        <a:pt x="90488" y="68580"/>
                      </a:cubicBezTo>
                      <a:cubicBezTo>
                        <a:pt x="97155" y="71438"/>
                        <a:pt x="104775" y="76200"/>
                        <a:pt x="112395" y="81915"/>
                      </a:cubicBezTo>
                      <a:cubicBezTo>
                        <a:pt x="112395" y="78105"/>
                        <a:pt x="102870" y="69533"/>
                        <a:pt x="94297" y="61913"/>
                      </a:cubicBezTo>
                      <a:cubicBezTo>
                        <a:pt x="115252" y="66675"/>
                        <a:pt x="141922" y="71438"/>
                        <a:pt x="160972" y="80010"/>
                      </a:cubicBezTo>
                      <a:cubicBezTo>
                        <a:pt x="149542" y="70485"/>
                        <a:pt x="124777" y="58103"/>
                        <a:pt x="101917" y="514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67" name="Graphic 7">
                  <a:extLst>
                    <a:ext uri="{FF2B5EF4-FFF2-40B4-BE49-F238E27FC236}">
                      <a16:creationId xmlns:a16="http://schemas.microsoft.com/office/drawing/2014/main" xmlns="" id="{D63B51B3-4C6E-4AA4-8A1B-BAC369D2BFEF}"/>
                    </a:ext>
                  </a:extLst>
                </p:cNvPr>
                <p:cNvGrpSpPr/>
                <p:nvPr/>
              </p:nvGrpSpPr>
              <p:grpSpPr>
                <a:xfrm>
                  <a:off x="9745627" y="3007518"/>
                  <a:ext cx="63554" cy="109670"/>
                  <a:chOff x="9745627" y="3007518"/>
                  <a:chExt cx="63554" cy="109670"/>
                </a:xfrm>
              </p:grpSpPr>
              <p:sp>
                <p:nvSpPr>
                  <p:cNvPr id="2201" name="Freeform: Shape 2200">
                    <a:extLst>
                      <a:ext uri="{FF2B5EF4-FFF2-40B4-BE49-F238E27FC236}">
                        <a16:creationId xmlns:a16="http://schemas.microsoft.com/office/drawing/2014/main" xmlns="" id="{D6B1026E-F25A-4FC6-8B31-3E02C7168C94}"/>
                      </a:ext>
                    </a:extLst>
                  </p:cNvPr>
                  <p:cNvSpPr/>
                  <p:nvPr/>
                </p:nvSpPr>
                <p:spPr>
                  <a:xfrm>
                    <a:off x="9745627" y="3007518"/>
                    <a:ext cx="63554" cy="109670"/>
                  </a:xfrm>
                  <a:custGeom>
                    <a:avLst/>
                    <a:gdLst>
                      <a:gd name="connsiteX0" fmla="*/ 63554 w 63554"/>
                      <a:gd name="connsiteY0" fmla="*/ 0 h 109670"/>
                      <a:gd name="connsiteX1" fmla="*/ 9262 w 63554"/>
                      <a:gd name="connsiteY1" fmla="*/ 106680 h 109670"/>
                      <a:gd name="connsiteX2" fmla="*/ 63554 w 63554"/>
                      <a:gd name="connsiteY2" fmla="*/ 0 h 109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54" h="109670">
                        <a:moveTo>
                          <a:pt x="63554" y="0"/>
                        </a:moveTo>
                        <a:cubicBezTo>
                          <a:pt x="34027" y="54292"/>
                          <a:pt x="43552" y="84773"/>
                          <a:pt x="9262" y="106680"/>
                        </a:cubicBezTo>
                        <a:cubicBezTo>
                          <a:pt x="-24076" y="129540"/>
                          <a:pt x="41647" y="14288"/>
                          <a:pt x="6355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2" name="Freeform: Shape 2201">
                    <a:extLst>
                      <a:ext uri="{FF2B5EF4-FFF2-40B4-BE49-F238E27FC236}">
                        <a16:creationId xmlns:a16="http://schemas.microsoft.com/office/drawing/2014/main" xmlns="" id="{7B192B06-F560-4294-90B3-5CB3DBE62A97}"/>
                      </a:ext>
                    </a:extLst>
                  </p:cNvPr>
                  <p:cNvSpPr/>
                  <p:nvPr/>
                </p:nvSpPr>
                <p:spPr>
                  <a:xfrm>
                    <a:off x="9756296" y="3012280"/>
                    <a:ext cx="49075" cy="99119"/>
                  </a:xfrm>
                  <a:custGeom>
                    <a:avLst/>
                    <a:gdLst>
                      <a:gd name="connsiteX0" fmla="*/ 498 w 49075"/>
                      <a:gd name="connsiteY0" fmla="*/ 99060 h 99119"/>
                      <a:gd name="connsiteX1" fmla="*/ 49075 w 49075"/>
                      <a:gd name="connsiteY1" fmla="*/ 0 h 99119"/>
                      <a:gd name="connsiteX2" fmla="*/ 498 w 49075"/>
                      <a:gd name="connsiteY2" fmla="*/ 99060 h 99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075" h="99119">
                        <a:moveTo>
                          <a:pt x="498" y="99060"/>
                        </a:moveTo>
                        <a:cubicBezTo>
                          <a:pt x="-2360" y="100965"/>
                          <a:pt x="6213" y="57150"/>
                          <a:pt x="49075" y="0"/>
                        </a:cubicBezTo>
                        <a:cubicBezTo>
                          <a:pt x="10023" y="49530"/>
                          <a:pt x="4308" y="97155"/>
                          <a:pt x="498" y="99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68" name="Graphic 7">
                  <a:extLst>
                    <a:ext uri="{FF2B5EF4-FFF2-40B4-BE49-F238E27FC236}">
                      <a16:creationId xmlns:a16="http://schemas.microsoft.com/office/drawing/2014/main" xmlns="" id="{02615785-A6A2-40A5-901F-C35DBFA12C17}"/>
                    </a:ext>
                  </a:extLst>
                </p:cNvPr>
                <p:cNvGrpSpPr/>
                <p:nvPr/>
              </p:nvGrpSpPr>
              <p:grpSpPr>
                <a:xfrm>
                  <a:off x="9666307" y="3103969"/>
                  <a:ext cx="93451" cy="19529"/>
                  <a:chOff x="9666307" y="3103969"/>
                  <a:chExt cx="93451" cy="19529"/>
                </a:xfrm>
              </p:grpSpPr>
              <p:sp>
                <p:nvSpPr>
                  <p:cNvPr id="2199" name="Freeform: Shape 2198">
                    <a:extLst>
                      <a:ext uri="{FF2B5EF4-FFF2-40B4-BE49-F238E27FC236}">
                        <a16:creationId xmlns:a16="http://schemas.microsoft.com/office/drawing/2014/main" xmlns="" id="{631D7431-8FD8-4BD0-A586-AE9461BE973A}"/>
                      </a:ext>
                    </a:extLst>
                  </p:cNvPr>
                  <p:cNvSpPr/>
                  <p:nvPr/>
                </p:nvSpPr>
                <p:spPr>
                  <a:xfrm>
                    <a:off x="9666307" y="3103969"/>
                    <a:ext cx="93451" cy="19529"/>
                  </a:xfrm>
                  <a:custGeom>
                    <a:avLst/>
                    <a:gdLst>
                      <a:gd name="connsiteX0" fmla="*/ 0 w 93451"/>
                      <a:gd name="connsiteY0" fmla="*/ 2609 h 19529"/>
                      <a:gd name="connsiteX1" fmla="*/ 88582 w 93451"/>
                      <a:gd name="connsiteY1" fmla="*/ 15944 h 19529"/>
                      <a:gd name="connsiteX2" fmla="*/ 0 w 93451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451" h="19529">
                        <a:moveTo>
                          <a:pt x="0" y="2609"/>
                        </a:moveTo>
                        <a:cubicBezTo>
                          <a:pt x="45720" y="8324"/>
                          <a:pt x="60007" y="27374"/>
                          <a:pt x="88582" y="15944"/>
                        </a:cubicBezTo>
                        <a:cubicBezTo>
                          <a:pt x="11620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0" name="Freeform: Shape 2199">
                    <a:extLst>
                      <a:ext uri="{FF2B5EF4-FFF2-40B4-BE49-F238E27FC236}">
                        <a16:creationId xmlns:a16="http://schemas.microsoft.com/office/drawing/2014/main" xmlns="" id="{2D5DA4D1-7FE7-460B-AAF3-D5D9D9F22444}"/>
                      </a:ext>
                    </a:extLst>
                  </p:cNvPr>
                  <p:cNvSpPr/>
                  <p:nvPr/>
                </p:nvSpPr>
                <p:spPr>
                  <a:xfrm>
                    <a:off x="9670116" y="3106422"/>
                    <a:ext cx="81147" cy="13531"/>
                  </a:xfrm>
                  <a:custGeom>
                    <a:avLst/>
                    <a:gdLst>
                      <a:gd name="connsiteX0" fmla="*/ 80963 w 81147"/>
                      <a:gd name="connsiteY0" fmla="*/ 13491 h 13531"/>
                      <a:gd name="connsiteX1" fmla="*/ 0 w 81147"/>
                      <a:gd name="connsiteY1" fmla="*/ 156 h 13531"/>
                      <a:gd name="connsiteX2" fmla="*/ 80963 w 8114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47" h="13531">
                        <a:moveTo>
                          <a:pt x="80963" y="13491"/>
                        </a:moveTo>
                        <a:cubicBezTo>
                          <a:pt x="83820" y="12538"/>
                          <a:pt x="53340" y="-797"/>
                          <a:pt x="0" y="156"/>
                        </a:cubicBezTo>
                        <a:cubicBezTo>
                          <a:pt x="47625" y="-1749"/>
                          <a:pt x="78105" y="14443"/>
                          <a:pt x="80963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69" name="Graphic 7">
                  <a:extLst>
                    <a:ext uri="{FF2B5EF4-FFF2-40B4-BE49-F238E27FC236}">
                      <a16:creationId xmlns:a16="http://schemas.microsoft.com/office/drawing/2014/main" xmlns="" id="{455BA755-4CFB-4122-A927-625FA37F7416}"/>
                    </a:ext>
                  </a:extLst>
                </p:cNvPr>
                <p:cNvGrpSpPr/>
                <p:nvPr/>
              </p:nvGrpSpPr>
              <p:grpSpPr>
                <a:xfrm>
                  <a:off x="9684404" y="3066573"/>
                  <a:ext cx="64138" cy="40069"/>
                  <a:chOff x="9684404" y="3066573"/>
                  <a:chExt cx="64138" cy="40069"/>
                </a:xfrm>
              </p:grpSpPr>
              <p:sp>
                <p:nvSpPr>
                  <p:cNvPr id="2197" name="Freeform: Shape 2196">
                    <a:extLst>
                      <a:ext uri="{FF2B5EF4-FFF2-40B4-BE49-F238E27FC236}">
                        <a16:creationId xmlns:a16="http://schemas.microsoft.com/office/drawing/2014/main" xmlns="" id="{A9DF3A02-3BF9-496F-AFB9-164499A9DD90}"/>
                      </a:ext>
                    </a:extLst>
                  </p:cNvPr>
                  <p:cNvSpPr/>
                  <p:nvPr/>
                </p:nvSpPr>
                <p:spPr>
                  <a:xfrm>
                    <a:off x="9684404" y="3066573"/>
                    <a:ext cx="64138" cy="40069"/>
                  </a:xfrm>
                  <a:custGeom>
                    <a:avLst/>
                    <a:gdLst>
                      <a:gd name="connsiteX0" fmla="*/ 0 w 64138"/>
                      <a:gd name="connsiteY0" fmla="*/ 0 h 40069"/>
                      <a:gd name="connsiteX1" fmla="*/ 59055 w 64138"/>
                      <a:gd name="connsiteY1" fmla="*/ 40005 h 40069"/>
                      <a:gd name="connsiteX2" fmla="*/ 0 w 64138"/>
                      <a:gd name="connsiteY2" fmla="*/ 0 h 40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38" h="40069">
                        <a:moveTo>
                          <a:pt x="0" y="0"/>
                        </a:moveTo>
                        <a:cubicBezTo>
                          <a:pt x="31433" y="20003"/>
                          <a:pt x="35243" y="38100"/>
                          <a:pt x="59055" y="40005"/>
                        </a:cubicBezTo>
                        <a:cubicBezTo>
                          <a:pt x="82868" y="41910"/>
                          <a:pt x="1619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8" name="Freeform: Shape 2197">
                    <a:extLst>
                      <a:ext uri="{FF2B5EF4-FFF2-40B4-BE49-F238E27FC236}">
                        <a16:creationId xmlns:a16="http://schemas.microsoft.com/office/drawing/2014/main" xmlns="" id="{1BA46408-92B1-4B4D-B92C-7D76DF1A107E}"/>
                      </a:ext>
                    </a:extLst>
                  </p:cNvPr>
                  <p:cNvSpPr/>
                  <p:nvPr/>
                </p:nvSpPr>
                <p:spPr>
                  <a:xfrm>
                    <a:off x="9687262" y="3067526"/>
                    <a:ext cx="54434" cy="38100"/>
                  </a:xfrm>
                  <a:custGeom>
                    <a:avLst/>
                    <a:gdLst>
                      <a:gd name="connsiteX0" fmla="*/ 54292 w 54434"/>
                      <a:gd name="connsiteY0" fmla="*/ 38100 h 38100"/>
                      <a:gd name="connsiteX1" fmla="*/ 0 w 54434"/>
                      <a:gd name="connsiteY1" fmla="*/ 0 h 38100"/>
                      <a:gd name="connsiteX2" fmla="*/ 54292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54292" y="38100"/>
                        </a:moveTo>
                        <a:cubicBezTo>
                          <a:pt x="56197" y="38100"/>
                          <a:pt x="39052" y="18097"/>
                          <a:pt x="0" y="0"/>
                        </a:cubicBezTo>
                        <a:cubicBezTo>
                          <a:pt x="35242" y="15240"/>
                          <a:pt x="52388" y="37147"/>
                          <a:pt x="54292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0" name="Graphic 7">
                  <a:extLst>
                    <a:ext uri="{FF2B5EF4-FFF2-40B4-BE49-F238E27FC236}">
                      <a16:creationId xmlns:a16="http://schemas.microsoft.com/office/drawing/2014/main" xmlns="" id="{75AAE0DF-3CCB-4C54-9C48-9B1B8A0FFCB4}"/>
                    </a:ext>
                  </a:extLst>
                </p:cNvPr>
                <p:cNvGrpSpPr/>
                <p:nvPr/>
              </p:nvGrpSpPr>
              <p:grpSpPr>
                <a:xfrm>
                  <a:off x="9672974" y="3117675"/>
                  <a:ext cx="86801" cy="15155"/>
                  <a:chOff x="9672974" y="3117675"/>
                  <a:chExt cx="86801" cy="15155"/>
                </a:xfrm>
              </p:grpSpPr>
              <p:sp>
                <p:nvSpPr>
                  <p:cNvPr id="2195" name="Freeform: Shape 2194">
                    <a:extLst>
                      <a:ext uri="{FF2B5EF4-FFF2-40B4-BE49-F238E27FC236}">
                        <a16:creationId xmlns:a16="http://schemas.microsoft.com/office/drawing/2014/main" xmlns="" id="{E022EE20-F4D3-4279-A01B-B6E3FECE0704}"/>
                      </a:ext>
                    </a:extLst>
                  </p:cNvPr>
                  <p:cNvSpPr/>
                  <p:nvPr/>
                </p:nvSpPr>
                <p:spPr>
                  <a:xfrm>
                    <a:off x="9672974" y="3117675"/>
                    <a:ext cx="86801" cy="15155"/>
                  </a:xfrm>
                  <a:custGeom>
                    <a:avLst/>
                    <a:gdLst>
                      <a:gd name="connsiteX0" fmla="*/ 0 w 86801"/>
                      <a:gd name="connsiteY0" fmla="*/ 12716 h 15155"/>
                      <a:gd name="connsiteX1" fmla="*/ 82867 w 86801"/>
                      <a:gd name="connsiteY1" fmla="*/ 7953 h 15155"/>
                      <a:gd name="connsiteX2" fmla="*/ 0 w 86801"/>
                      <a:gd name="connsiteY2" fmla="*/ 12716 h 15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801" h="15155">
                        <a:moveTo>
                          <a:pt x="0" y="12716"/>
                        </a:moveTo>
                        <a:cubicBezTo>
                          <a:pt x="42863" y="8905"/>
                          <a:pt x="60007" y="23193"/>
                          <a:pt x="82867" y="7953"/>
                        </a:cubicBezTo>
                        <a:cubicBezTo>
                          <a:pt x="106680" y="-7287"/>
                          <a:pt x="15240" y="2238"/>
                          <a:pt x="0" y="127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6" name="Freeform: Shape 2195">
                    <a:extLst>
                      <a:ext uri="{FF2B5EF4-FFF2-40B4-BE49-F238E27FC236}">
                        <a16:creationId xmlns:a16="http://schemas.microsoft.com/office/drawing/2014/main" xmlns="" id="{FC910297-8A0A-4C76-8A6A-9A2100879BC4}"/>
                      </a:ext>
                    </a:extLst>
                  </p:cNvPr>
                  <p:cNvSpPr/>
                  <p:nvPr/>
                </p:nvSpPr>
                <p:spPr>
                  <a:xfrm>
                    <a:off x="9676784" y="3121961"/>
                    <a:ext cx="77236" cy="6524"/>
                  </a:xfrm>
                  <a:custGeom>
                    <a:avLst/>
                    <a:gdLst>
                      <a:gd name="connsiteX0" fmla="*/ 77153 w 77236"/>
                      <a:gd name="connsiteY0" fmla="*/ 3667 h 6524"/>
                      <a:gd name="connsiteX1" fmla="*/ 0 w 77236"/>
                      <a:gd name="connsiteY1" fmla="*/ 6524 h 6524"/>
                      <a:gd name="connsiteX2" fmla="*/ 77153 w 77236"/>
                      <a:gd name="connsiteY2" fmla="*/ 3667 h 6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236" h="6524">
                        <a:moveTo>
                          <a:pt x="77153" y="3667"/>
                        </a:moveTo>
                        <a:cubicBezTo>
                          <a:pt x="79057" y="1762"/>
                          <a:pt x="48578" y="-4906"/>
                          <a:pt x="0" y="6524"/>
                        </a:cubicBezTo>
                        <a:cubicBezTo>
                          <a:pt x="42863" y="-3953"/>
                          <a:pt x="74295" y="4619"/>
                          <a:pt x="77153" y="3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1" name="Graphic 7">
                  <a:extLst>
                    <a:ext uri="{FF2B5EF4-FFF2-40B4-BE49-F238E27FC236}">
                      <a16:creationId xmlns:a16="http://schemas.microsoft.com/office/drawing/2014/main" xmlns="" id="{213B0464-75DD-4257-8488-512D0664B30A}"/>
                    </a:ext>
                  </a:extLst>
                </p:cNvPr>
                <p:cNvGrpSpPr/>
                <p:nvPr/>
              </p:nvGrpSpPr>
              <p:grpSpPr>
                <a:xfrm>
                  <a:off x="9698691" y="3105896"/>
                  <a:ext cx="67910" cy="55927"/>
                  <a:chOff x="9698691" y="3105896"/>
                  <a:chExt cx="67910" cy="55927"/>
                </a:xfrm>
              </p:grpSpPr>
              <p:sp>
                <p:nvSpPr>
                  <p:cNvPr id="2193" name="Freeform: Shape 2192">
                    <a:extLst>
                      <a:ext uri="{FF2B5EF4-FFF2-40B4-BE49-F238E27FC236}">
                        <a16:creationId xmlns:a16="http://schemas.microsoft.com/office/drawing/2014/main" xmlns="" id="{190BC748-9FA1-4A82-B198-A817921CC561}"/>
                      </a:ext>
                    </a:extLst>
                  </p:cNvPr>
                  <p:cNvSpPr/>
                  <p:nvPr/>
                </p:nvSpPr>
                <p:spPr>
                  <a:xfrm>
                    <a:off x="9698691" y="3105896"/>
                    <a:ext cx="67910" cy="55927"/>
                  </a:xfrm>
                  <a:custGeom>
                    <a:avLst/>
                    <a:gdLst>
                      <a:gd name="connsiteX0" fmla="*/ 0 w 67910"/>
                      <a:gd name="connsiteY0" fmla="*/ 55927 h 55927"/>
                      <a:gd name="connsiteX1" fmla="*/ 66675 w 67910"/>
                      <a:gd name="connsiteY1" fmla="*/ 6397 h 55927"/>
                      <a:gd name="connsiteX2" fmla="*/ 0 w 67910"/>
                      <a:gd name="connsiteY2" fmla="*/ 55927 h 5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910" h="55927">
                        <a:moveTo>
                          <a:pt x="0" y="55927"/>
                        </a:moveTo>
                        <a:cubicBezTo>
                          <a:pt x="33338" y="29257"/>
                          <a:pt x="56197" y="32115"/>
                          <a:pt x="66675" y="6397"/>
                        </a:cubicBezTo>
                        <a:cubicBezTo>
                          <a:pt x="78105" y="-19320"/>
                          <a:pt x="6668" y="39735"/>
                          <a:pt x="0" y="559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4" name="Freeform: Shape 2193">
                    <a:extLst>
                      <a:ext uri="{FF2B5EF4-FFF2-40B4-BE49-F238E27FC236}">
                        <a16:creationId xmlns:a16="http://schemas.microsoft.com/office/drawing/2014/main" xmlns="" id="{A9BAE940-ED5B-4D68-AA21-CF1C218C06E3}"/>
                      </a:ext>
                    </a:extLst>
                  </p:cNvPr>
                  <p:cNvSpPr/>
                  <p:nvPr/>
                </p:nvSpPr>
                <p:spPr>
                  <a:xfrm>
                    <a:off x="9701549" y="3113779"/>
                    <a:ext cx="61934" cy="45186"/>
                  </a:xfrm>
                  <a:custGeom>
                    <a:avLst/>
                    <a:gdLst>
                      <a:gd name="connsiteX0" fmla="*/ 61913 w 61934"/>
                      <a:gd name="connsiteY0" fmla="*/ 419 h 45186"/>
                      <a:gd name="connsiteX1" fmla="*/ 0 w 61934"/>
                      <a:gd name="connsiteY1" fmla="*/ 45186 h 45186"/>
                      <a:gd name="connsiteX2" fmla="*/ 61913 w 61934"/>
                      <a:gd name="connsiteY2" fmla="*/ 419 h 4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45186">
                        <a:moveTo>
                          <a:pt x="61913" y="419"/>
                        </a:moveTo>
                        <a:cubicBezTo>
                          <a:pt x="62865" y="-2439"/>
                          <a:pt x="33338" y="8991"/>
                          <a:pt x="0" y="45186"/>
                        </a:cubicBezTo>
                        <a:cubicBezTo>
                          <a:pt x="29527" y="12801"/>
                          <a:pt x="60960" y="2324"/>
                          <a:pt x="61913" y="4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2" name="Graphic 7">
                  <a:extLst>
                    <a:ext uri="{FF2B5EF4-FFF2-40B4-BE49-F238E27FC236}">
                      <a16:creationId xmlns:a16="http://schemas.microsoft.com/office/drawing/2014/main" xmlns="" id="{5A7A3BBC-25ED-4709-AB3D-C59728815E26}"/>
                    </a:ext>
                  </a:extLst>
                </p:cNvPr>
                <p:cNvGrpSpPr/>
                <p:nvPr/>
              </p:nvGrpSpPr>
              <p:grpSpPr>
                <a:xfrm>
                  <a:off x="9756213" y="3058001"/>
                  <a:ext cx="78685" cy="48631"/>
                  <a:chOff x="9756213" y="3058001"/>
                  <a:chExt cx="78685" cy="48631"/>
                </a:xfrm>
              </p:grpSpPr>
              <p:sp>
                <p:nvSpPr>
                  <p:cNvPr id="2191" name="Freeform: Shape 2190">
                    <a:extLst>
                      <a:ext uri="{FF2B5EF4-FFF2-40B4-BE49-F238E27FC236}">
                        <a16:creationId xmlns:a16="http://schemas.microsoft.com/office/drawing/2014/main" xmlns="" id="{03AE88DD-D892-4A74-A73A-9C9CCFD5A31C}"/>
                      </a:ext>
                    </a:extLst>
                  </p:cNvPr>
                  <p:cNvSpPr/>
                  <p:nvPr/>
                </p:nvSpPr>
                <p:spPr>
                  <a:xfrm>
                    <a:off x="9756213" y="3058001"/>
                    <a:ext cx="78685" cy="48631"/>
                  </a:xfrm>
                  <a:custGeom>
                    <a:avLst/>
                    <a:gdLst>
                      <a:gd name="connsiteX0" fmla="*/ 78686 w 78685"/>
                      <a:gd name="connsiteY0" fmla="*/ 0 h 48631"/>
                      <a:gd name="connsiteX1" fmla="*/ 6296 w 78685"/>
                      <a:gd name="connsiteY1" fmla="*/ 48578 h 48631"/>
                      <a:gd name="connsiteX2" fmla="*/ 78686 w 78685"/>
                      <a:gd name="connsiteY2" fmla="*/ 0 h 48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685" h="48631">
                        <a:moveTo>
                          <a:pt x="78686" y="0"/>
                        </a:moveTo>
                        <a:cubicBezTo>
                          <a:pt x="40586" y="23813"/>
                          <a:pt x="35823" y="46672"/>
                          <a:pt x="6296" y="48578"/>
                        </a:cubicBezTo>
                        <a:cubicBezTo>
                          <a:pt x="-23232" y="50483"/>
                          <a:pt x="59636" y="953"/>
                          <a:pt x="786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2" name="Freeform: Shape 2191">
                    <a:extLst>
                      <a:ext uri="{FF2B5EF4-FFF2-40B4-BE49-F238E27FC236}">
                        <a16:creationId xmlns:a16="http://schemas.microsoft.com/office/drawing/2014/main" xmlns="" id="{53DAD8D6-4DDA-4D1D-AE15-1AD6DF7F9C72}"/>
                      </a:ext>
                    </a:extLst>
                  </p:cNvPr>
                  <p:cNvSpPr/>
                  <p:nvPr/>
                </p:nvSpPr>
                <p:spPr>
                  <a:xfrm>
                    <a:off x="9764157" y="3059905"/>
                    <a:ext cx="65979" cy="45720"/>
                  </a:xfrm>
                  <a:custGeom>
                    <a:avLst/>
                    <a:gdLst>
                      <a:gd name="connsiteX0" fmla="*/ 257 w 65979"/>
                      <a:gd name="connsiteY0" fmla="*/ 45720 h 45720"/>
                      <a:gd name="connsiteX1" fmla="*/ 65979 w 65979"/>
                      <a:gd name="connsiteY1" fmla="*/ 0 h 45720"/>
                      <a:gd name="connsiteX2" fmla="*/ 257 w 65979"/>
                      <a:gd name="connsiteY2" fmla="*/ 45720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79" h="45720">
                        <a:moveTo>
                          <a:pt x="257" y="45720"/>
                        </a:moveTo>
                        <a:cubicBezTo>
                          <a:pt x="-2601" y="45720"/>
                          <a:pt x="18354" y="20955"/>
                          <a:pt x="65979" y="0"/>
                        </a:cubicBezTo>
                        <a:cubicBezTo>
                          <a:pt x="24069" y="17145"/>
                          <a:pt x="3114" y="44767"/>
                          <a:pt x="257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3" name="Graphic 7">
                  <a:extLst>
                    <a:ext uri="{FF2B5EF4-FFF2-40B4-BE49-F238E27FC236}">
                      <a16:creationId xmlns:a16="http://schemas.microsoft.com/office/drawing/2014/main" xmlns="" id="{D5076063-D6F9-4538-93DB-2D8AD4468E8B}"/>
                    </a:ext>
                  </a:extLst>
                </p:cNvPr>
                <p:cNvGrpSpPr/>
                <p:nvPr/>
              </p:nvGrpSpPr>
              <p:grpSpPr>
                <a:xfrm>
                  <a:off x="9743625" y="3118090"/>
                  <a:ext cx="66508" cy="30397"/>
                  <a:chOff x="9743625" y="3118090"/>
                  <a:chExt cx="66508" cy="30397"/>
                </a:xfrm>
              </p:grpSpPr>
              <p:sp>
                <p:nvSpPr>
                  <p:cNvPr id="2189" name="Freeform: Shape 2188">
                    <a:extLst>
                      <a:ext uri="{FF2B5EF4-FFF2-40B4-BE49-F238E27FC236}">
                        <a16:creationId xmlns:a16="http://schemas.microsoft.com/office/drawing/2014/main" xmlns="" id="{6B44DAC7-55E5-4C17-AE6B-0321928D2924}"/>
                      </a:ext>
                    </a:extLst>
                  </p:cNvPr>
                  <p:cNvSpPr/>
                  <p:nvPr/>
                </p:nvSpPr>
                <p:spPr>
                  <a:xfrm>
                    <a:off x="9743625" y="3118090"/>
                    <a:ext cx="66508" cy="29444"/>
                  </a:xfrm>
                  <a:custGeom>
                    <a:avLst/>
                    <a:gdLst>
                      <a:gd name="connsiteX0" fmla="*/ 66509 w 66508"/>
                      <a:gd name="connsiteY0" fmla="*/ 29445 h 29444"/>
                      <a:gd name="connsiteX1" fmla="*/ 2691 w 66508"/>
                      <a:gd name="connsiteY1" fmla="*/ 3728 h 29444"/>
                      <a:gd name="connsiteX2" fmla="*/ 66509 w 66508"/>
                      <a:gd name="connsiteY2" fmla="*/ 29445 h 29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508" h="29444">
                        <a:moveTo>
                          <a:pt x="66509" y="29445"/>
                        </a:moveTo>
                        <a:cubicBezTo>
                          <a:pt x="54126" y="16110"/>
                          <a:pt x="18884" y="-9607"/>
                          <a:pt x="2691" y="3728"/>
                        </a:cubicBezTo>
                        <a:cubicBezTo>
                          <a:pt x="-11597" y="15157"/>
                          <a:pt x="34124" y="11348"/>
                          <a:pt x="66509" y="294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0" name="Freeform: Shape 2189">
                    <a:extLst>
                      <a:ext uri="{FF2B5EF4-FFF2-40B4-BE49-F238E27FC236}">
                        <a16:creationId xmlns:a16="http://schemas.microsoft.com/office/drawing/2014/main" xmlns="" id="{25253647-9F26-4FFA-825B-1765E5ABE3C1}"/>
                      </a:ext>
                    </a:extLst>
                  </p:cNvPr>
                  <p:cNvSpPr/>
                  <p:nvPr/>
                </p:nvSpPr>
                <p:spPr>
                  <a:xfrm>
                    <a:off x="9748199" y="3122061"/>
                    <a:ext cx="61934" cy="26427"/>
                  </a:xfrm>
                  <a:custGeom>
                    <a:avLst/>
                    <a:gdLst>
                      <a:gd name="connsiteX0" fmla="*/ 22 w 61934"/>
                      <a:gd name="connsiteY0" fmla="*/ 710 h 26427"/>
                      <a:gd name="connsiteX1" fmla="*/ 61935 w 61934"/>
                      <a:gd name="connsiteY1" fmla="*/ 26427 h 26427"/>
                      <a:gd name="connsiteX2" fmla="*/ 22 w 61934"/>
                      <a:gd name="connsiteY2" fmla="*/ 710 h 26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26427">
                        <a:moveTo>
                          <a:pt x="22" y="710"/>
                        </a:moveTo>
                        <a:cubicBezTo>
                          <a:pt x="-930" y="1662"/>
                          <a:pt x="28597" y="-243"/>
                          <a:pt x="61935" y="26427"/>
                        </a:cubicBezTo>
                        <a:cubicBezTo>
                          <a:pt x="26692" y="-1195"/>
                          <a:pt x="975" y="-1195"/>
                          <a:pt x="22" y="7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4" name="Graphic 7">
                  <a:extLst>
                    <a:ext uri="{FF2B5EF4-FFF2-40B4-BE49-F238E27FC236}">
                      <a16:creationId xmlns:a16="http://schemas.microsoft.com/office/drawing/2014/main" xmlns="" id="{8291BC57-07AA-4D76-BD0D-718AA603689E}"/>
                    </a:ext>
                  </a:extLst>
                </p:cNvPr>
                <p:cNvGrpSpPr/>
                <p:nvPr/>
              </p:nvGrpSpPr>
              <p:grpSpPr>
                <a:xfrm>
                  <a:off x="9743744" y="3113627"/>
                  <a:ext cx="90202" cy="16637"/>
                  <a:chOff x="9743744" y="3113627"/>
                  <a:chExt cx="90202" cy="16637"/>
                </a:xfrm>
              </p:grpSpPr>
              <p:sp>
                <p:nvSpPr>
                  <p:cNvPr id="2187" name="Freeform: Shape 2186">
                    <a:extLst>
                      <a:ext uri="{FF2B5EF4-FFF2-40B4-BE49-F238E27FC236}">
                        <a16:creationId xmlns:a16="http://schemas.microsoft.com/office/drawing/2014/main" xmlns="" id="{794EBDD2-53B2-4C86-8079-8C736BB66D9F}"/>
                      </a:ext>
                    </a:extLst>
                  </p:cNvPr>
                  <p:cNvSpPr/>
                  <p:nvPr/>
                </p:nvSpPr>
                <p:spPr>
                  <a:xfrm>
                    <a:off x="9743744" y="3113627"/>
                    <a:ext cx="90202" cy="16637"/>
                  </a:xfrm>
                  <a:custGeom>
                    <a:avLst/>
                    <a:gdLst>
                      <a:gd name="connsiteX0" fmla="*/ 90203 w 90202"/>
                      <a:gd name="connsiteY0" fmla="*/ 15811 h 16637"/>
                      <a:gd name="connsiteX1" fmla="*/ 3525 w 90202"/>
                      <a:gd name="connsiteY1" fmla="*/ 8191 h 16637"/>
                      <a:gd name="connsiteX2" fmla="*/ 90203 w 90202"/>
                      <a:gd name="connsiteY2" fmla="*/ 15811 h 16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202" h="16637">
                        <a:moveTo>
                          <a:pt x="90203" y="15811"/>
                        </a:moveTo>
                        <a:cubicBezTo>
                          <a:pt x="45435" y="10096"/>
                          <a:pt x="27338" y="25336"/>
                          <a:pt x="3525" y="8191"/>
                        </a:cubicBezTo>
                        <a:cubicBezTo>
                          <a:pt x="-19335" y="-8954"/>
                          <a:pt x="75915" y="4381"/>
                          <a:pt x="90203" y="1581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8" name="Freeform: Shape 2187">
                    <a:extLst>
                      <a:ext uri="{FF2B5EF4-FFF2-40B4-BE49-F238E27FC236}">
                        <a16:creationId xmlns:a16="http://schemas.microsoft.com/office/drawing/2014/main" xmlns="" id="{B265140B-25BF-412B-B57D-7771B650E415}"/>
                      </a:ext>
                    </a:extLst>
                  </p:cNvPr>
                  <p:cNvSpPr/>
                  <p:nvPr/>
                </p:nvSpPr>
                <p:spPr>
                  <a:xfrm>
                    <a:off x="9750999" y="3118960"/>
                    <a:ext cx="80089" cy="8572"/>
                  </a:xfrm>
                  <a:custGeom>
                    <a:avLst/>
                    <a:gdLst>
                      <a:gd name="connsiteX0" fmla="*/ 80 w 80089"/>
                      <a:gd name="connsiteY0" fmla="*/ 2857 h 8572"/>
                      <a:gd name="connsiteX1" fmla="*/ 80090 w 80089"/>
                      <a:gd name="connsiteY1" fmla="*/ 8573 h 8572"/>
                      <a:gd name="connsiteX2" fmla="*/ 80 w 80089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89" h="8572">
                        <a:moveTo>
                          <a:pt x="80" y="2857"/>
                        </a:moveTo>
                        <a:cubicBezTo>
                          <a:pt x="-1825" y="953"/>
                          <a:pt x="30560" y="-4763"/>
                          <a:pt x="80090" y="8573"/>
                        </a:cubicBezTo>
                        <a:cubicBezTo>
                          <a:pt x="35322" y="-3810"/>
                          <a:pt x="1985" y="4762"/>
                          <a:pt x="80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5" name="Graphic 7">
                  <a:extLst>
                    <a:ext uri="{FF2B5EF4-FFF2-40B4-BE49-F238E27FC236}">
                      <a16:creationId xmlns:a16="http://schemas.microsoft.com/office/drawing/2014/main" xmlns="" id="{4FAAD12C-687A-42B6-BF79-3EC566491312}"/>
                    </a:ext>
                  </a:extLst>
                </p:cNvPr>
                <p:cNvGrpSpPr/>
                <p:nvPr/>
              </p:nvGrpSpPr>
              <p:grpSpPr>
                <a:xfrm>
                  <a:off x="9750123" y="3025616"/>
                  <a:ext cx="17148" cy="83690"/>
                  <a:chOff x="9750123" y="3025616"/>
                  <a:chExt cx="17148" cy="83690"/>
                </a:xfrm>
              </p:grpSpPr>
              <p:sp>
                <p:nvSpPr>
                  <p:cNvPr id="2185" name="Freeform: Shape 2184">
                    <a:extLst>
                      <a:ext uri="{FF2B5EF4-FFF2-40B4-BE49-F238E27FC236}">
                        <a16:creationId xmlns:a16="http://schemas.microsoft.com/office/drawing/2014/main" xmlns="" id="{A93A1947-CB42-4FF1-88E4-B017B572A8D6}"/>
                      </a:ext>
                    </a:extLst>
                  </p:cNvPr>
                  <p:cNvSpPr/>
                  <p:nvPr/>
                </p:nvSpPr>
                <p:spPr>
                  <a:xfrm>
                    <a:off x="9750123" y="3025616"/>
                    <a:ext cx="17148" cy="83690"/>
                  </a:xfrm>
                  <a:custGeom>
                    <a:avLst/>
                    <a:gdLst>
                      <a:gd name="connsiteX0" fmla="*/ 17149 w 17148"/>
                      <a:gd name="connsiteY0" fmla="*/ 0 h 83690"/>
                      <a:gd name="connsiteX1" fmla="*/ 8576 w 17148"/>
                      <a:gd name="connsiteY1" fmla="*/ 81915 h 83690"/>
                      <a:gd name="connsiteX2" fmla="*/ 17149 w 17148"/>
                      <a:gd name="connsiteY2" fmla="*/ 0 h 83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8" h="83690">
                        <a:moveTo>
                          <a:pt x="17149" y="0"/>
                        </a:moveTo>
                        <a:cubicBezTo>
                          <a:pt x="10481" y="41910"/>
                          <a:pt x="25721" y="65722"/>
                          <a:pt x="8576" y="81915"/>
                        </a:cubicBezTo>
                        <a:cubicBezTo>
                          <a:pt x="-9521" y="97155"/>
                          <a:pt x="4766" y="9525"/>
                          <a:pt x="1714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6" name="Freeform: Shape 2185">
                    <a:extLst>
                      <a:ext uri="{FF2B5EF4-FFF2-40B4-BE49-F238E27FC236}">
                        <a16:creationId xmlns:a16="http://schemas.microsoft.com/office/drawing/2014/main" xmlns="" id="{F1E5E71C-516F-4677-AC81-7A537F71890E}"/>
                      </a:ext>
                    </a:extLst>
                  </p:cNvPr>
                  <p:cNvSpPr/>
                  <p:nvPr/>
                </p:nvSpPr>
                <p:spPr>
                  <a:xfrm>
                    <a:off x="9756059" y="3028473"/>
                    <a:ext cx="10259" cy="76273"/>
                  </a:xfrm>
                  <a:custGeom>
                    <a:avLst/>
                    <a:gdLst>
                      <a:gd name="connsiteX0" fmla="*/ 2640 w 10259"/>
                      <a:gd name="connsiteY0" fmla="*/ 76200 h 76273"/>
                      <a:gd name="connsiteX1" fmla="*/ 10260 w 10259"/>
                      <a:gd name="connsiteY1" fmla="*/ 0 h 76273"/>
                      <a:gd name="connsiteX2" fmla="*/ 2640 w 10259"/>
                      <a:gd name="connsiteY2" fmla="*/ 76200 h 7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6273">
                        <a:moveTo>
                          <a:pt x="2640" y="76200"/>
                        </a:moveTo>
                        <a:cubicBezTo>
                          <a:pt x="735" y="78105"/>
                          <a:pt x="-4980" y="42863"/>
                          <a:pt x="10260" y="0"/>
                        </a:cubicBezTo>
                        <a:cubicBezTo>
                          <a:pt x="-4028" y="37148"/>
                          <a:pt x="4545" y="74295"/>
                          <a:pt x="2640" y="762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6" name="Graphic 7">
                  <a:extLst>
                    <a:ext uri="{FF2B5EF4-FFF2-40B4-BE49-F238E27FC236}">
                      <a16:creationId xmlns:a16="http://schemas.microsoft.com/office/drawing/2014/main" xmlns="" id="{AA5CF10C-CDC6-4672-A27C-FC11AD0874A0}"/>
                    </a:ext>
                  </a:extLst>
                </p:cNvPr>
                <p:cNvGrpSpPr/>
                <p:nvPr/>
              </p:nvGrpSpPr>
              <p:grpSpPr>
                <a:xfrm>
                  <a:off x="9688214" y="3018948"/>
                  <a:ext cx="71480" cy="100898"/>
                  <a:chOff x="9688214" y="3018948"/>
                  <a:chExt cx="71480" cy="100898"/>
                </a:xfrm>
              </p:grpSpPr>
              <p:sp>
                <p:nvSpPr>
                  <p:cNvPr id="2183" name="Freeform: Shape 2182">
                    <a:extLst>
                      <a:ext uri="{FF2B5EF4-FFF2-40B4-BE49-F238E27FC236}">
                        <a16:creationId xmlns:a16="http://schemas.microsoft.com/office/drawing/2014/main" xmlns="" id="{56F1E84C-ABF7-4752-A270-006E8900AF15}"/>
                      </a:ext>
                    </a:extLst>
                  </p:cNvPr>
                  <p:cNvSpPr/>
                  <p:nvPr/>
                </p:nvSpPr>
                <p:spPr>
                  <a:xfrm>
                    <a:off x="9688214" y="3018948"/>
                    <a:ext cx="71480" cy="100898"/>
                  </a:xfrm>
                  <a:custGeom>
                    <a:avLst/>
                    <a:gdLst>
                      <a:gd name="connsiteX0" fmla="*/ 0 w 71480"/>
                      <a:gd name="connsiteY0" fmla="*/ 0 h 100898"/>
                      <a:gd name="connsiteX1" fmla="*/ 64770 w 71480"/>
                      <a:gd name="connsiteY1" fmla="*/ 100013 h 100898"/>
                      <a:gd name="connsiteX2" fmla="*/ 0 w 71480"/>
                      <a:gd name="connsiteY2" fmla="*/ 0 h 100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80" h="100898">
                        <a:moveTo>
                          <a:pt x="0" y="0"/>
                        </a:moveTo>
                        <a:cubicBezTo>
                          <a:pt x="35243" y="40005"/>
                          <a:pt x="43815" y="109538"/>
                          <a:pt x="64770" y="100013"/>
                        </a:cubicBezTo>
                        <a:cubicBezTo>
                          <a:pt x="88583" y="80963"/>
                          <a:pt x="44768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4" name="Freeform: Shape 2183">
                    <a:extLst>
                      <a:ext uri="{FF2B5EF4-FFF2-40B4-BE49-F238E27FC236}">
                        <a16:creationId xmlns:a16="http://schemas.microsoft.com/office/drawing/2014/main" xmlns="" id="{048FBA75-7516-49D3-856E-F03E010868A7}"/>
                      </a:ext>
                    </a:extLst>
                  </p:cNvPr>
                  <p:cNvSpPr/>
                  <p:nvPr/>
                </p:nvSpPr>
                <p:spPr>
                  <a:xfrm>
                    <a:off x="9689166" y="3018948"/>
                    <a:ext cx="63081" cy="97155"/>
                  </a:xfrm>
                  <a:custGeom>
                    <a:avLst/>
                    <a:gdLst>
                      <a:gd name="connsiteX0" fmla="*/ 62865 w 63081"/>
                      <a:gd name="connsiteY0" fmla="*/ 97155 h 97155"/>
                      <a:gd name="connsiteX1" fmla="*/ 0 w 63081"/>
                      <a:gd name="connsiteY1" fmla="*/ 0 h 97155"/>
                      <a:gd name="connsiteX2" fmla="*/ 62865 w 63081"/>
                      <a:gd name="connsiteY2" fmla="*/ 97155 h 9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81" h="97155">
                        <a:moveTo>
                          <a:pt x="62865" y="97155"/>
                        </a:moveTo>
                        <a:cubicBezTo>
                          <a:pt x="65722" y="96203"/>
                          <a:pt x="40005" y="16193"/>
                          <a:pt x="0" y="0"/>
                        </a:cubicBezTo>
                        <a:cubicBezTo>
                          <a:pt x="41910" y="22860"/>
                          <a:pt x="60008" y="97155"/>
                          <a:pt x="62865" y="971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7" name="Graphic 7">
                  <a:extLst>
                    <a:ext uri="{FF2B5EF4-FFF2-40B4-BE49-F238E27FC236}">
                      <a16:creationId xmlns:a16="http://schemas.microsoft.com/office/drawing/2014/main" xmlns="" id="{E9BB95A6-6EA2-4DE1-A8EF-D50DAA83C3E6}"/>
                    </a:ext>
                  </a:extLst>
                </p:cNvPr>
                <p:cNvGrpSpPr/>
                <p:nvPr/>
              </p:nvGrpSpPr>
              <p:grpSpPr>
                <a:xfrm>
                  <a:off x="9752409" y="3086971"/>
                  <a:ext cx="102492" cy="37785"/>
                  <a:chOff x="9752409" y="3086971"/>
                  <a:chExt cx="102492" cy="37785"/>
                </a:xfrm>
              </p:grpSpPr>
              <p:sp>
                <p:nvSpPr>
                  <p:cNvPr id="2181" name="Freeform: Shape 2180">
                    <a:extLst>
                      <a:ext uri="{FF2B5EF4-FFF2-40B4-BE49-F238E27FC236}">
                        <a16:creationId xmlns:a16="http://schemas.microsoft.com/office/drawing/2014/main" xmlns="" id="{23F4449E-39ED-4463-9054-8F608ABE2D13}"/>
                      </a:ext>
                    </a:extLst>
                  </p:cNvPr>
                  <p:cNvSpPr/>
                  <p:nvPr/>
                </p:nvSpPr>
                <p:spPr>
                  <a:xfrm>
                    <a:off x="9752409" y="3086971"/>
                    <a:ext cx="102492" cy="37785"/>
                  </a:xfrm>
                  <a:custGeom>
                    <a:avLst/>
                    <a:gdLst>
                      <a:gd name="connsiteX0" fmla="*/ 102492 w 102492"/>
                      <a:gd name="connsiteY0" fmla="*/ 2462 h 37785"/>
                      <a:gd name="connsiteX1" fmla="*/ 575 w 102492"/>
                      <a:gd name="connsiteY1" fmla="*/ 29132 h 37785"/>
                      <a:gd name="connsiteX2" fmla="*/ 102492 w 102492"/>
                      <a:gd name="connsiteY2" fmla="*/ 2462 h 37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492" h="37785">
                        <a:moveTo>
                          <a:pt x="102492" y="2462"/>
                        </a:moveTo>
                        <a:cubicBezTo>
                          <a:pt x="74870" y="-2300"/>
                          <a:pt x="9147" y="-3253"/>
                          <a:pt x="575" y="29132"/>
                        </a:cubicBezTo>
                        <a:cubicBezTo>
                          <a:pt x="-6093" y="56755"/>
                          <a:pt x="46295" y="10082"/>
                          <a:pt x="102492" y="2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2" name="Freeform: Shape 2181">
                    <a:extLst>
                      <a:ext uri="{FF2B5EF4-FFF2-40B4-BE49-F238E27FC236}">
                        <a16:creationId xmlns:a16="http://schemas.microsoft.com/office/drawing/2014/main" xmlns="" id="{40C66291-8F61-4EE3-A94E-4C957BEDB1F8}"/>
                      </a:ext>
                    </a:extLst>
                  </p:cNvPr>
                  <p:cNvSpPr/>
                  <p:nvPr/>
                </p:nvSpPr>
                <p:spPr>
                  <a:xfrm>
                    <a:off x="9755841" y="3089249"/>
                    <a:ext cx="99059" cy="26085"/>
                  </a:xfrm>
                  <a:custGeom>
                    <a:avLst/>
                    <a:gdLst>
                      <a:gd name="connsiteX0" fmla="*/ 0 w 99059"/>
                      <a:gd name="connsiteY0" fmla="*/ 25901 h 26085"/>
                      <a:gd name="connsiteX1" fmla="*/ 99060 w 99059"/>
                      <a:gd name="connsiteY1" fmla="*/ 184 h 26085"/>
                      <a:gd name="connsiteX2" fmla="*/ 0 w 99059"/>
                      <a:gd name="connsiteY2" fmla="*/ 25901 h 26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059" h="26085">
                        <a:moveTo>
                          <a:pt x="0" y="25901"/>
                        </a:moveTo>
                        <a:cubicBezTo>
                          <a:pt x="0" y="28759"/>
                          <a:pt x="34290" y="-2674"/>
                          <a:pt x="99060" y="184"/>
                        </a:cubicBezTo>
                        <a:cubicBezTo>
                          <a:pt x="32385" y="-769"/>
                          <a:pt x="0" y="23996"/>
                          <a:pt x="0" y="259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8" name="Graphic 7">
                  <a:extLst>
                    <a:ext uri="{FF2B5EF4-FFF2-40B4-BE49-F238E27FC236}">
                      <a16:creationId xmlns:a16="http://schemas.microsoft.com/office/drawing/2014/main" xmlns="" id="{817CF88D-624A-4DF8-BA37-2AE8DA14AAAD}"/>
                    </a:ext>
                  </a:extLst>
                </p:cNvPr>
                <p:cNvGrpSpPr/>
                <p:nvPr/>
              </p:nvGrpSpPr>
              <p:grpSpPr>
                <a:xfrm>
                  <a:off x="9651066" y="3084137"/>
                  <a:ext cx="105030" cy="41417"/>
                  <a:chOff x="9651066" y="3084137"/>
                  <a:chExt cx="105030" cy="41417"/>
                </a:xfrm>
              </p:grpSpPr>
              <p:sp>
                <p:nvSpPr>
                  <p:cNvPr id="2179" name="Freeform: Shape 2178">
                    <a:extLst>
                      <a:ext uri="{FF2B5EF4-FFF2-40B4-BE49-F238E27FC236}">
                        <a16:creationId xmlns:a16="http://schemas.microsoft.com/office/drawing/2014/main" xmlns="" id="{C9BA07C7-88C1-427F-BE28-75E97ED0B3CE}"/>
                      </a:ext>
                    </a:extLst>
                  </p:cNvPr>
                  <p:cNvSpPr/>
                  <p:nvPr/>
                </p:nvSpPr>
                <p:spPr>
                  <a:xfrm>
                    <a:off x="9651066" y="3084137"/>
                    <a:ext cx="105030" cy="41417"/>
                  </a:xfrm>
                  <a:custGeom>
                    <a:avLst/>
                    <a:gdLst>
                      <a:gd name="connsiteX0" fmla="*/ 0 w 105030"/>
                      <a:gd name="connsiteY0" fmla="*/ 2439 h 41417"/>
                      <a:gd name="connsiteX1" fmla="*/ 100013 w 105030"/>
                      <a:gd name="connsiteY1" fmla="*/ 30061 h 41417"/>
                      <a:gd name="connsiteX2" fmla="*/ 0 w 105030"/>
                      <a:gd name="connsiteY2" fmla="*/ 2439 h 41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030" h="41417">
                        <a:moveTo>
                          <a:pt x="0" y="2439"/>
                        </a:moveTo>
                        <a:cubicBezTo>
                          <a:pt x="19050" y="-2324"/>
                          <a:pt x="77153" y="-3276"/>
                          <a:pt x="100013" y="30061"/>
                        </a:cubicBezTo>
                        <a:cubicBezTo>
                          <a:pt x="122872" y="62446"/>
                          <a:pt x="63818" y="16726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0" name="Freeform: Shape 2179">
                    <a:extLst>
                      <a:ext uri="{FF2B5EF4-FFF2-40B4-BE49-F238E27FC236}">
                        <a16:creationId xmlns:a16="http://schemas.microsoft.com/office/drawing/2014/main" xmlns="" id="{D3536FAE-15D0-4434-802F-0AA312D78407}"/>
                      </a:ext>
                    </a:extLst>
                  </p:cNvPr>
                  <p:cNvSpPr/>
                  <p:nvPr/>
                </p:nvSpPr>
                <p:spPr>
                  <a:xfrm>
                    <a:off x="9654876" y="3086576"/>
                    <a:ext cx="94410" cy="28820"/>
                  </a:xfrm>
                  <a:custGeom>
                    <a:avLst/>
                    <a:gdLst>
                      <a:gd name="connsiteX0" fmla="*/ 94298 w 94410"/>
                      <a:gd name="connsiteY0" fmla="*/ 28575 h 28820"/>
                      <a:gd name="connsiteX1" fmla="*/ 0 w 94410"/>
                      <a:gd name="connsiteY1" fmla="*/ 0 h 28820"/>
                      <a:gd name="connsiteX2" fmla="*/ 94298 w 94410"/>
                      <a:gd name="connsiteY2" fmla="*/ 28575 h 28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410" h="28820">
                        <a:moveTo>
                          <a:pt x="94298" y="28575"/>
                        </a:moveTo>
                        <a:cubicBezTo>
                          <a:pt x="96203" y="31433"/>
                          <a:pt x="74295" y="8572"/>
                          <a:pt x="0" y="0"/>
                        </a:cubicBezTo>
                        <a:cubicBezTo>
                          <a:pt x="69533" y="5715"/>
                          <a:pt x="92393" y="25717"/>
                          <a:pt x="9429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6" name="Graphic 7">
                <a:extLst>
                  <a:ext uri="{FF2B5EF4-FFF2-40B4-BE49-F238E27FC236}">
                    <a16:creationId xmlns:a16="http://schemas.microsoft.com/office/drawing/2014/main" xmlns="" id="{BCE2B675-B42E-4609-95A6-C9771A9666EB}"/>
                  </a:ext>
                </a:extLst>
              </p:cNvPr>
              <p:cNvGrpSpPr/>
              <p:nvPr/>
            </p:nvGrpSpPr>
            <p:grpSpPr>
              <a:xfrm>
                <a:off x="9747269" y="2851308"/>
                <a:ext cx="364807" cy="550545"/>
                <a:chOff x="9747269" y="2851308"/>
                <a:chExt cx="364807" cy="550545"/>
              </a:xfrm>
            </p:grpSpPr>
            <p:sp>
              <p:nvSpPr>
                <p:cNvPr id="2015" name="Freeform: Shape 2014">
                  <a:extLst>
                    <a:ext uri="{FF2B5EF4-FFF2-40B4-BE49-F238E27FC236}">
                      <a16:creationId xmlns:a16="http://schemas.microsoft.com/office/drawing/2014/main" xmlns="" id="{25129A58-F043-40BA-BE64-7CA68F1E6DAF}"/>
                    </a:ext>
                  </a:extLst>
                </p:cNvPr>
                <p:cNvSpPr/>
                <p:nvPr/>
              </p:nvSpPr>
              <p:spPr>
                <a:xfrm>
                  <a:off x="9751213" y="3312318"/>
                  <a:ext cx="360863" cy="89535"/>
                </a:xfrm>
                <a:custGeom>
                  <a:avLst/>
                  <a:gdLst>
                    <a:gd name="connsiteX0" fmla="*/ 351339 w 360863"/>
                    <a:gd name="connsiteY0" fmla="*/ 12383 h 89535"/>
                    <a:gd name="connsiteX1" fmla="*/ 360864 w 360863"/>
                    <a:gd name="connsiteY1" fmla="*/ 6667 h 89535"/>
                    <a:gd name="connsiteX2" fmla="*/ 222751 w 360863"/>
                    <a:gd name="connsiteY2" fmla="*/ 0 h 89535"/>
                    <a:gd name="connsiteX3" fmla="*/ 172269 w 360863"/>
                    <a:gd name="connsiteY3" fmla="*/ 953 h 89535"/>
                    <a:gd name="connsiteX4" fmla="*/ 146551 w 360863"/>
                    <a:gd name="connsiteY4" fmla="*/ 31433 h 89535"/>
                    <a:gd name="connsiteX5" fmla="*/ 51301 w 360863"/>
                    <a:gd name="connsiteY5" fmla="*/ 32385 h 89535"/>
                    <a:gd name="connsiteX6" fmla="*/ 8438 w 360863"/>
                    <a:gd name="connsiteY6" fmla="*/ 71438 h 89535"/>
                    <a:gd name="connsiteX7" fmla="*/ 185604 w 360863"/>
                    <a:gd name="connsiteY7" fmla="*/ 89535 h 89535"/>
                    <a:gd name="connsiteX8" fmla="*/ 203701 w 360863"/>
                    <a:gd name="connsiteY8" fmla="*/ 36195 h 89535"/>
                    <a:gd name="connsiteX9" fmla="*/ 245611 w 360863"/>
                    <a:gd name="connsiteY9" fmla="*/ 8573 h 89535"/>
                    <a:gd name="connsiteX10" fmla="*/ 250374 w 360863"/>
                    <a:gd name="connsiteY10" fmla="*/ 8573 h 89535"/>
                    <a:gd name="connsiteX11" fmla="*/ 295141 w 360863"/>
                    <a:gd name="connsiteY11" fmla="*/ 31433 h 89535"/>
                    <a:gd name="connsiteX12" fmla="*/ 297046 w 360863"/>
                    <a:gd name="connsiteY12" fmla="*/ 31433 h 89535"/>
                    <a:gd name="connsiteX13" fmla="*/ 321811 w 360863"/>
                    <a:gd name="connsiteY13" fmla="*/ 9525 h 89535"/>
                    <a:gd name="connsiteX14" fmla="*/ 325621 w 360863"/>
                    <a:gd name="connsiteY14" fmla="*/ 8573 h 89535"/>
                    <a:gd name="connsiteX15" fmla="*/ 345624 w 360863"/>
                    <a:gd name="connsiteY15" fmla="*/ 14288 h 89535"/>
                    <a:gd name="connsiteX16" fmla="*/ 351339 w 360863"/>
                    <a:gd name="connsiteY16" fmla="*/ 12383 h 8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0863" h="89535">
                      <a:moveTo>
                        <a:pt x="351339" y="12383"/>
                      </a:moveTo>
                      <a:cubicBezTo>
                        <a:pt x="354196" y="11430"/>
                        <a:pt x="357054" y="9525"/>
                        <a:pt x="360864" y="6667"/>
                      </a:cubicBezTo>
                      <a:cubicBezTo>
                        <a:pt x="320859" y="2858"/>
                        <a:pt x="273234" y="0"/>
                        <a:pt x="222751" y="0"/>
                      </a:cubicBezTo>
                      <a:cubicBezTo>
                        <a:pt x="203701" y="0"/>
                        <a:pt x="187509" y="0"/>
                        <a:pt x="172269" y="953"/>
                      </a:cubicBezTo>
                      <a:cubicBezTo>
                        <a:pt x="157029" y="1905"/>
                        <a:pt x="157981" y="30480"/>
                        <a:pt x="146551" y="31433"/>
                      </a:cubicBezTo>
                      <a:lnTo>
                        <a:pt x="51301" y="32385"/>
                      </a:lnTo>
                      <a:cubicBezTo>
                        <a:pt x="51301" y="42863"/>
                        <a:pt x="-24899" y="63817"/>
                        <a:pt x="8438" y="71438"/>
                      </a:cubicBezTo>
                      <a:cubicBezTo>
                        <a:pt x="50349" y="80963"/>
                        <a:pt x="113213" y="87630"/>
                        <a:pt x="185604" y="89535"/>
                      </a:cubicBezTo>
                      <a:cubicBezTo>
                        <a:pt x="195129" y="72390"/>
                        <a:pt x="202749" y="55245"/>
                        <a:pt x="203701" y="36195"/>
                      </a:cubicBezTo>
                      <a:cubicBezTo>
                        <a:pt x="237038" y="30480"/>
                        <a:pt x="219894" y="12383"/>
                        <a:pt x="245611" y="8573"/>
                      </a:cubicBezTo>
                      <a:cubicBezTo>
                        <a:pt x="247516" y="8573"/>
                        <a:pt x="248469" y="8573"/>
                        <a:pt x="250374" y="8573"/>
                      </a:cubicBezTo>
                      <a:cubicBezTo>
                        <a:pt x="271329" y="8573"/>
                        <a:pt x="282759" y="31433"/>
                        <a:pt x="295141" y="31433"/>
                      </a:cubicBezTo>
                      <a:cubicBezTo>
                        <a:pt x="296094" y="31433"/>
                        <a:pt x="296094" y="31433"/>
                        <a:pt x="297046" y="31433"/>
                      </a:cubicBezTo>
                      <a:cubicBezTo>
                        <a:pt x="311334" y="29528"/>
                        <a:pt x="310381" y="12383"/>
                        <a:pt x="321811" y="9525"/>
                      </a:cubicBezTo>
                      <a:cubicBezTo>
                        <a:pt x="322764" y="9525"/>
                        <a:pt x="324669" y="8573"/>
                        <a:pt x="325621" y="8573"/>
                      </a:cubicBezTo>
                      <a:cubicBezTo>
                        <a:pt x="333241" y="8573"/>
                        <a:pt x="337051" y="14288"/>
                        <a:pt x="345624" y="14288"/>
                      </a:cubicBezTo>
                      <a:cubicBezTo>
                        <a:pt x="346576" y="13335"/>
                        <a:pt x="348481" y="12383"/>
                        <a:pt x="351339" y="1238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6" name="Freeform: Shape 2015">
                  <a:extLst>
                    <a:ext uri="{FF2B5EF4-FFF2-40B4-BE49-F238E27FC236}">
                      <a16:creationId xmlns:a16="http://schemas.microsoft.com/office/drawing/2014/main" xmlns="" id="{32195450-E3F0-42FB-998F-812B6D7C3DED}"/>
                    </a:ext>
                  </a:extLst>
                </p:cNvPr>
                <p:cNvSpPr/>
                <p:nvPr/>
              </p:nvSpPr>
              <p:spPr>
                <a:xfrm>
                  <a:off x="9747269" y="3344643"/>
                  <a:ext cx="57150" cy="39217"/>
                </a:xfrm>
                <a:custGeom>
                  <a:avLst/>
                  <a:gdLst>
                    <a:gd name="connsiteX0" fmla="*/ 34290 w 57150"/>
                    <a:gd name="connsiteY0" fmla="*/ 1965 h 39217"/>
                    <a:gd name="connsiteX1" fmla="*/ 20955 w 57150"/>
                    <a:gd name="connsiteY1" fmla="*/ 16252 h 39217"/>
                    <a:gd name="connsiteX2" fmla="*/ 0 w 57150"/>
                    <a:gd name="connsiteY2" fmla="*/ 31492 h 39217"/>
                    <a:gd name="connsiteX3" fmla="*/ 19050 w 57150"/>
                    <a:gd name="connsiteY3" fmla="*/ 39112 h 39217"/>
                    <a:gd name="connsiteX4" fmla="*/ 37147 w 57150"/>
                    <a:gd name="connsiteY4" fmla="*/ 31492 h 39217"/>
                    <a:gd name="connsiteX5" fmla="*/ 51435 w 57150"/>
                    <a:gd name="connsiteY5" fmla="*/ 29587 h 39217"/>
                    <a:gd name="connsiteX6" fmla="*/ 57150 w 57150"/>
                    <a:gd name="connsiteY6" fmla="*/ 4822 h 39217"/>
                    <a:gd name="connsiteX7" fmla="*/ 34290 w 57150"/>
                    <a:gd name="connsiteY7" fmla="*/ 1965 h 3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39217">
                      <a:moveTo>
                        <a:pt x="34290" y="1965"/>
                      </a:moveTo>
                      <a:cubicBezTo>
                        <a:pt x="31432" y="7679"/>
                        <a:pt x="20955" y="16252"/>
                        <a:pt x="20955" y="16252"/>
                      </a:cubicBezTo>
                      <a:cubicBezTo>
                        <a:pt x="20955" y="16252"/>
                        <a:pt x="0" y="24824"/>
                        <a:pt x="0" y="31492"/>
                      </a:cubicBezTo>
                      <a:cubicBezTo>
                        <a:pt x="0" y="34349"/>
                        <a:pt x="7620" y="40065"/>
                        <a:pt x="19050" y="39112"/>
                      </a:cubicBezTo>
                      <a:cubicBezTo>
                        <a:pt x="25718" y="38160"/>
                        <a:pt x="37147" y="31492"/>
                        <a:pt x="37147" y="31492"/>
                      </a:cubicBezTo>
                      <a:cubicBezTo>
                        <a:pt x="37147" y="31492"/>
                        <a:pt x="46672" y="32445"/>
                        <a:pt x="51435" y="29587"/>
                      </a:cubicBezTo>
                      <a:cubicBezTo>
                        <a:pt x="56197" y="26729"/>
                        <a:pt x="57150" y="4822"/>
                        <a:pt x="57150" y="4822"/>
                      </a:cubicBezTo>
                      <a:cubicBezTo>
                        <a:pt x="57150" y="4822"/>
                        <a:pt x="37147" y="-3751"/>
                        <a:pt x="34290" y="1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7" name="Freeform: Shape 2016">
                  <a:extLst>
                    <a:ext uri="{FF2B5EF4-FFF2-40B4-BE49-F238E27FC236}">
                      <a16:creationId xmlns:a16="http://schemas.microsoft.com/office/drawing/2014/main" xmlns="" id="{372EBBEE-F16D-4D0A-9621-DF97D75853CA}"/>
                    </a:ext>
                  </a:extLst>
                </p:cNvPr>
                <p:cNvSpPr/>
                <p:nvPr/>
              </p:nvSpPr>
              <p:spPr>
                <a:xfrm>
                  <a:off x="9838709" y="2919888"/>
                  <a:ext cx="46672" cy="53340"/>
                </a:xfrm>
                <a:custGeom>
                  <a:avLst/>
                  <a:gdLst>
                    <a:gd name="connsiteX0" fmla="*/ 42863 w 46672"/>
                    <a:gd name="connsiteY0" fmla="*/ 11430 h 53340"/>
                    <a:gd name="connsiteX1" fmla="*/ 46672 w 46672"/>
                    <a:gd name="connsiteY1" fmla="*/ 22860 h 53340"/>
                    <a:gd name="connsiteX2" fmla="*/ 37147 w 46672"/>
                    <a:gd name="connsiteY2" fmla="*/ 40005 h 53340"/>
                    <a:gd name="connsiteX3" fmla="*/ 19050 w 46672"/>
                    <a:gd name="connsiteY3" fmla="*/ 53340 h 53340"/>
                    <a:gd name="connsiteX4" fmla="*/ 6667 w 46672"/>
                    <a:gd name="connsiteY4" fmla="*/ 53340 h 53340"/>
                    <a:gd name="connsiteX5" fmla="*/ 0 w 46672"/>
                    <a:gd name="connsiteY5" fmla="*/ 32385 h 53340"/>
                    <a:gd name="connsiteX6" fmla="*/ 2857 w 46672"/>
                    <a:gd name="connsiteY6" fmla="*/ 14288 h 53340"/>
                    <a:gd name="connsiteX7" fmla="*/ 35242 w 46672"/>
                    <a:gd name="connsiteY7" fmla="*/ 0 h 53340"/>
                    <a:gd name="connsiteX8" fmla="*/ 42863 w 46672"/>
                    <a:gd name="connsiteY8" fmla="*/ 1143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672" h="53340">
                      <a:moveTo>
                        <a:pt x="42863" y="11430"/>
                      </a:moveTo>
                      <a:cubicBezTo>
                        <a:pt x="42863" y="17145"/>
                        <a:pt x="46672" y="22860"/>
                        <a:pt x="46672" y="22860"/>
                      </a:cubicBezTo>
                      <a:lnTo>
                        <a:pt x="37147" y="40005"/>
                      </a:lnTo>
                      <a:lnTo>
                        <a:pt x="19050" y="53340"/>
                      </a:lnTo>
                      <a:lnTo>
                        <a:pt x="6667" y="53340"/>
                      </a:lnTo>
                      <a:lnTo>
                        <a:pt x="0" y="32385"/>
                      </a:lnTo>
                      <a:lnTo>
                        <a:pt x="2857" y="14288"/>
                      </a:lnTo>
                      <a:lnTo>
                        <a:pt x="35242" y="0"/>
                      </a:lnTo>
                      <a:cubicBezTo>
                        <a:pt x="35242" y="0"/>
                        <a:pt x="42863" y="7620"/>
                        <a:pt x="42863" y="11430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8" name="Freeform: Shape 2017">
                  <a:extLst>
                    <a:ext uri="{FF2B5EF4-FFF2-40B4-BE49-F238E27FC236}">
                      <a16:creationId xmlns:a16="http://schemas.microsoft.com/office/drawing/2014/main" xmlns="" id="{97548EC1-4F4A-4EF0-9F3B-E8C86103F7FB}"/>
                    </a:ext>
                  </a:extLst>
                </p:cNvPr>
                <p:cNvSpPr/>
                <p:nvPr/>
              </p:nvSpPr>
              <p:spPr>
                <a:xfrm>
                  <a:off x="9791084" y="2932236"/>
                  <a:ext cx="48577" cy="100523"/>
                </a:xfrm>
                <a:custGeom>
                  <a:avLst/>
                  <a:gdLst>
                    <a:gd name="connsiteX0" fmla="*/ 41910 w 48577"/>
                    <a:gd name="connsiteY0" fmla="*/ 35 h 100523"/>
                    <a:gd name="connsiteX1" fmla="*/ 23813 w 48577"/>
                    <a:gd name="connsiteY1" fmla="*/ 18132 h 100523"/>
                    <a:gd name="connsiteX2" fmla="*/ 0 w 48577"/>
                    <a:gd name="connsiteY2" fmla="*/ 98142 h 100523"/>
                    <a:gd name="connsiteX3" fmla="*/ 24765 w 48577"/>
                    <a:gd name="connsiteY3" fmla="*/ 100047 h 100523"/>
                    <a:gd name="connsiteX4" fmla="*/ 37147 w 48577"/>
                    <a:gd name="connsiteY4" fmla="*/ 67662 h 100523"/>
                    <a:gd name="connsiteX5" fmla="*/ 48578 w 48577"/>
                    <a:gd name="connsiteY5" fmla="*/ 19085 h 100523"/>
                    <a:gd name="connsiteX6" fmla="*/ 46672 w 48577"/>
                    <a:gd name="connsiteY6" fmla="*/ 4797 h 100523"/>
                    <a:gd name="connsiteX7" fmla="*/ 41910 w 48577"/>
                    <a:gd name="connsiteY7" fmla="*/ 35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77" h="100523">
                      <a:moveTo>
                        <a:pt x="41910" y="35"/>
                      </a:moveTo>
                      <a:cubicBezTo>
                        <a:pt x="29528" y="-918"/>
                        <a:pt x="23813" y="18132"/>
                        <a:pt x="23813" y="18132"/>
                      </a:cubicBezTo>
                      <a:cubicBezTo>
                        <a:pt x="23813" y="18132"/>
                        <a:pt x="12382" y="78140"/>
                        <a:pt x="0" y="98142"/>
                      </a:cubicBezTo>
                      <a:cubicBezTo>
                        <a:pt x="0" y="101952"/>
                        <a:pt x="24765" y="100047"/>
                        <a:pt x="24765" y="100047"/>
                      </a:cubicBezTo>
                      <a:lnTo>
                        <a:pt x="37147" y="67662"/>
                      </a:lnTo>
                      <a:lnTo>
                        <a:pt x="48578" y="19085"/>
                      </a:lnTo>
                      <a:lnTo>
                        <a:pt x="46672" y="4797"/>
                      </a:lnTo>
                      <a:cubicBezTo>
                        <a:pt x="47625" y="4797"/>
                        <a:pt x="45720" y="987"/>
                        <a:pt x="41910" y="35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9" name="Freeform: Shape 2018">
                  <a:extLst>
                    <a:ext uri="{FF2B5EF4-FFF2-40B4-BE49-F238E27FC236}">
                      <a16:creationId xmlns:a16="http://schemas.microsoft.com/office/drawing/2014/main" xmlns="" id="{00BBCD5F-7C2A-4FF1-86A0-065C94250812}"/>
                    </a:ext>
                  </a:extLst>
                </p:cNvPr>
                <p:cNvSpPr/>
                <p:nvPr/>
              </p:nvSpPr>
              <p:spPr>
                <a:xfrm>
                  <a:off x="9897550" y="3312318"/>
                  <a:ext cx="38314" cy="34312"/>
                </a:xfrm>
                <a:custGeom>
                  <a:avLst/>
                  <a:gdLst>
                    <a:gd name="connsiteX0" fmla="*/ 9739 w 38314"/>
                    <a:gd name="connsiteY0" fmla="*/ 3810 h 34312"/>
                    <a:gd name="connsiteX1" fmla="*/ 214 w 38314"/>
                    <a:gd name="connsiteY1" fmla="*/ 31433 h 34312"/>
                    <a:gd name="connsiteX2" fmla="*/ 31647 w 38314"/>
                    <a:gd name="connsiteY2" fmla="*/ 25717 h 34312"/>
                    <a:gd name="connsiteX3" fmla="*/ 38314 w 38314"/>
                    <a:gd name="connsiteY3" fmla="*/ 0 h 34312"/>
                    <a:gd name="connsiteX4" fmla="*/ 9739 w 38314"/>
                    <a:gd name="connsiteY4" fmla="*/ 3810 h 3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4" h="34312">
                      <a:moveTo>
                        <a:pt x="9739" y="3810"/>
                      </a:moveTo>
                      <a:cubicBezTo>
                        <a:pt x="9739" y="10478"/>
                        <a:pt x="-1691" y="24765"/>
                        <a:pt x="214" y="31433"/>
                      </a:cubicBezTo>
                      <a:cubicBezTo>
                        <a:pt x="1167" y="34290"/>
                        <a:pt x="24027" y="38100"/>
                        <a:pt x="31647" y="25717"/>
                      </a:cubicBezTo>
                      <a:cubicBezTo>
                        <a:pt x="38314" y="13335"/>
                        <a:pt x="38314" y="0"/>
                        <a:pt x="38314" y="0"/>
                      </a:cubicBezTo>
                      <a:cubicBezTo>
                        <a:pt x="38314" y="0"/>
                        <a:pt x="9739" y="0"/>
                        <a:pt x="9739" y="38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0" name="Freeform: Shape 2019">
                  <a:extLst>
                    <a:ext uri="{FF2B5EF4-FFF2-40B4-BE49-F238E27FC236}">
                      <a16:creationId xmlns:a16="http://schemas.microsoft.com/office/drawing/2014/main" xmlns="" id="{5863684A-68B8-4067-BB72-D9084F57A92E}"/>
                    </a:ext>
                  </a:extLst>
                </p:cNvPr>
                <p:cNvSpPr/>
                <p:nvPr/>
              </p:nvSpPr>
              <p:spPr>
                <a:xfrm>
                  <a:off x="9854901" y="3124676"/>
                  <a:ext cx="86864" cy="195769"/>
                </a:xfrm>
                <a:custGeom>
                  <a:avLst/>
                  <a:gdLst>
                    <a:gd name="connsiteX0" fmla="*/ 0 w 86864"/>
                    <a:gd name="connsiteY0" fmla="*/ 22860 h 195769"/>
                    <a:gd name="connsiteX1" fmla="*/ 38100 w 86864"/>
                    <a:gd name="connsiteY1" fmla="*/ 103822 h 195769"/>
                    <a:gd name="connsiteX2" fmla="*/ 44768 w 86864"/>
                    <a:gd name="connsiteY2" fmla="*/ 180022 h 195769"/>
                    <a:gd name="connsiteX3" fmla="*/ 86678 w 86864"/>
                    <a:gd name="connsiteY3" fmla="*/ 178117 h 195769"/>
                    <a:gd name="connsiteX4" fmla="*/ 81915 w 86864"/>
                    <a:gd name="connsiteY4" fmla="*/ 110490 h 195769"/>
                    <a:gd name="connsiteX5" fmla="*/ 65723 w 86864"/>
                    <a:gd name="connsiteY5" fmla="*/ 80963 h 195769"/>
                    <a:gd name="connsiteX6" fmla="*/ 63818 w 86864"/>
                    <a:gd name="connsiteY6" fmla="*/ 19050 h 195769"/>
                    <a:gd name="connsiteX7" fmla="*/ 42863 w 86864"/>
                    <a:gd name="connsiteY7" fmla="*/ 0 h 195769"/>
                    <a:gd name="connsiteX8" fmla="*/ 0 w 86864"/>
                    <a:gd name="connsiteY8" fmla="*/ 22860 h 19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864" h="195769">
                      <a:moveTo>
                        <a:pt x="0" y="22860"/>
                      </a:moveTo>
                      <a:cubicBezTo>
                        <a:pt x="0" y="22860"/>
                        <a:pt x="26670" y="90488"/>
                        <a:pt x="38100" y="103822"/>
                      </a:cubicBezTo>
                      <a:cubicBezTo>
                        <a:pt x="46673" y="111442"/>
                        <a:pt x="47625" y="159067"/>
                        <a:pt x="44768" y="180022"/>
                      </a:cubicBezTo>
                      <a:cubicBezTo>
                        <a:pt x="42863" y="194310"/>
                        <a:pt x="83820" y="207645"/>
                        <a:pt x="86678" y="178117"/>
                      </a:cubicBezTo>
                      <a:cubicBezTo>
                        <a:pt x="87630" y="168592"/>
                        <a:pt x="84773" y="119063"/>
                        <a:pt x="81915" y="110490"/>
                      </a:cubicBezTo>
                      <a:cubicBezTo>
                        <a:pt x="79058" y="101917"/>
                        <a:pt x="69533" y="90488"/>
                        <a:pt x="65723" y="80963"/>
                      </a:cubicBezTo>
                      <a:cubicBezTo>
                        <a:pt x="61913" y="72390"/>
                        <a:pt x="63818" y="19050"/>
                        <a:pt x="63818" y="19050"/>
                      </a:cubicBezTo>
                      <a:lnTo>
                        <a:pt x="42863" y="0"/>
                      </a:lnTo>
                      <a:lnTo>
                        <a:pt x="0" y="2286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1" name="Freeform: Shape 2020">
                  <a:extLst>
                    <a:ext uri="{FF2B5EF4-FFF2-40B4-BE49-F238E27FC236}">
                      <a16:creationId xmlns:a16="http://schemas.microsoft.com/office/drawing/2014/main" xmlns="" id="{061DE717-C66D-4419-9E51-94B89E4604BE}"/>
                    </a:ext>
                  </a:extLst>
                </p:cNvPr>
                <p:cNvSpPr/>
                <p:nvPr/>
              </p:nvSpPr>
              <p:spPr>
                <a:xfrm>
                  <a:off x="9776797" y="3135933"/>
                  <a:ext cx="74349" cy="216663"/>
                </a:xfrm>
                <a:custGeom>
                  <a:avLst/>
                  <a:gdLst>
                    <a:gd name="connsiteX0" fmla="*/ 24765 w 74349"/>
                    <a:gd name="connsiteY0" fmla="*/ 172 h 216663"/>
                    <a:gd name="connsiteX1" fmla="*/ 11430 w 74349"/>
                    <a:gd name="connsiteY1" fmla="*/ 100185 h 216663"/>
                    <a:gd name="connsiteX2" fmla="*/ 0 w 74349"/>
                    <a:gd name="connsiteY2" fmla="*/ 206865 h 216663"/>
                    <a:gd name="connsiteX3" fmla="*/ 43815 w 74349"/>
                    <a:gd name="connsiteY3" fmla="*/ 216390 h 216663"/>
                    <a:gd name="connsiteX4" fmla="*/ 41910 w 74349"/>
                    <a:gd name="connsiteY4" fmla="*/ 104947 h 216663"/>
                    <a:gd name="connsiteX5" fmla="*/ 74295 w 74349"/>
                    <a:gd name="connsiteY5" fmla="*/ 23032 h 216663"/>
                    <a:gd name="connsiteX6" fmla="*/ 24765 w 74349"/>
                    <a:gd name="connsiteY6" fmla="*/ 172 h 21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49" h="216663">
                      <a:moveTo>
                        <a:pt x="24765" y="172"/>
                      </a:moveTo>
                      <a:cubicBezTo>
                        <a:pt x="14288" y="29700"/>
                        <a:pt x="19050" y="73515"/>
                        <a:pt x="11430" y="100185"/>
                      </a:cubicBezTo>
                      <a:cubicBezTo>
                        <a:pt x="3810" y="126855"/>
                        <a:pt x="10478" y="176385"/>
                        <a:pt x="0" y="206865"/>
                      </a:cubicBezTo>
                      <a:cubicBezTo>
                        <a:pt x="5715" y="209722"/>
                        <a:pt x="16192" y="218295"/>
                        <a:pt x="43815" y="216390"/>
                      </a:cubicBezTo>
                      <a:cubicBezTo>
                        <a:pt x="54292" y="181147"/>
                        <a:pt x="45720" y="112567"/>
                        <a:pt x="41910" y="104947"/>
                      </a:cubicBezTo>
                      <a:cubicBezTo>
                        <a:pt x="42863" y="96375"/>
                        <a:pt x="62865" y="68752"/>
                        <a:pt x="74295" y="23032"/>
                      </a:cubicBezTo>
                      <a:cubicBezTo>
                        <a:pt x="76200" y="12555"/>
                        <a:pt x="27622" y="-1733"/>
                        <a:pt x="24765" y="1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2" name="Freeform: Shape 2021">
                  <a:extLst>
                    <a:ext uri="{FF2B5EF4-FFF2-40B4-BE49-F238E27FC236}">
                      <a16:creationId xmlns:a16="http://schemas.microsoft.com/office/drawing/2014/main" xmlns="" id="{11469949-BFD4-4D44-B5B2-84A5FFDB33F5}"/>
                    </a:ext>
                  </a:extLst>
                </p:cNvPr>
                <p:cNvSpPr/>
                <p:nvPr/>
              </p:nvSpPr>
              <p:spPr>
                <a:xfrm>
                  <a:off x="9802514" y="2936080"/>
                  <a:ext cx="120504" cy="232410"/>
                </a:xfrm>
                <a:custGeom>
                  <a:avLst/>
                  <a:gdLst>
                    <a:gd name="connsiteX0" fmla="*/ 108585 w 120504"/>
                    <a:gd name="connsiteY0" fmla="*/ 76200 h 232410"/>
                    <a:gd name="connsiteX1" fmla="*/ 98108 w 120504"/>
                    <a:gd name="connsiteY1" fmla="*/ 130492 h 232410"/>
                    <a:gd name="connsiteX2" fmla="*/ 120015 w 120504"/>
                    <a:gd name="connsiteY2" fmla="*/ 212408 h 232410"/>
                    <a:gd name="connsiteX3" fmla="*/ 110490 w 120504"/>
                    <a:gd name="connsiteY3" fmla="*/ 224790 h 232410"/>
                    <a:gd name="connsiteX4" fmla="*/ 100013 w 120504"/>
                    <a:gd name="connsiteY4" fmla="*/ 207645 h 232410"/>
                    <a:gd name="connsiteX5" fmla="*/ 94298 w 120504"/>
                    <a:gd name="connsiteY5" fmla="*/ 230505 h 232410"/>
                    <a:gd name="connsiteX6" fmla="*/ 75248 w 120504"/>
                    <a:gd name="connsiteY6" fmla="*/ 232410 h 232410"/>
                    <a:gd name="connsiteX7" fmla="*/ 0 w 120504"/>
                    <a:gd name="connsiteY7" fmla="*/ 200025 h 232410"/>
                    <a:gd name="connsiteX8" fmla="*/ 18098 w 120504"/>
                    <a:gd name="connsiteY8" fmla="*/ 122873 h 232410"/>
                    <a:gd name="connsiteX9" fmla="*/ 17145 w 120504"/>
                    <a:gd name="connsiteY9" fmla="*/ 87630 h 232410"/>
                    <a:gd name="connsiteX10" fmla="*/ 0 w 120504"/>
                    <a:gd name="connsiteY10" fmla="*/ 66675 h 232410"/>
                    <a:gd name="connsiteX11" fmla="*/ 35243 w 120504"/>
                    <a:gd name="connsiteY11" fmla="*/ 1905 h 232410"/>
                    <a:gd name="connsiteX12" fmla="*/ 43815 w 120504"/>
                    <a:gd name="connsiteY12" fmla="*/ 0 h 232410"/>
                    <a:gd name="connsiteX13" fmla="*/ 47625 w 120504"/>
                    <a:gd name="connsiteY13" fmla="*/ 33338 h 232410"/>
                    <a:gd name="connsiteX14" fmla="*/ 84773 w 120504"/>
                    <a:gd name="connsiteY14" fmla="*/ 5715 h 232410"/>
                    <a:gd name="connsiteX15" fmla="*/ 110490 w 120504"/>
                    <a:gd name="connsiteY15" fmla="*/ 33338 h 232410"/>
                    <a:gd name="connsiteX16" fmla="*/ 108585 w 120504"/>
                    <a:gd name="connsiteY16" fmla="*/ 76200 h 23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0504" h="232410">
                      <a:moveTo>
                        <a:pt x="108585" y="76200"/>
                      </a:moveTo>
                      <a:cubicBezTo>
                        <a:pt x="108585" y="90488"/>
                        <a:pt x="94298" y="112395"/>
                        <a:pt x="98108" y="130492"/>
                      </a:cubicBezTo>
                      <a:cubicBezTo>
                        <a:pt x="125730" y="162878"/>
                        <a:pt x="120015" y="212408"/>
                        <a:pt x="120015" y="212408"/>
                      </a:cubicBezTo>
                      <a:cubicBezTo>
                        <a:pt x="120015" y="212408"/>
                        <a:pt x="119063" y="219075"/>
                        <a:pt x="110490" y="224790"/>
                      </a:cubicBezTo>
                      <a:cubicBezTo>
                        <a:pt x="108585" y="219075"/>
                        <a:pt x="106680" y="216217"/>
                        <a:pt x="100013" y="207645"/>
                      </a:cubicBezTo>
                      <a:cubicBezTo>
                        <a:pt x="99060" y="220028"/>
                        <a:pt x="96203" y="229553"/>
                        <a:pt x="94298" y="230505"/>
                      </a:cubicBezTo>
                      <a:cubicBezTo>
                        <a:pt x="88583" y="231458"/>
                        <a:pt x="82868" y="232410"/>
                        <a:pt x="75248" y="232410"/>
                      </a:cubicBezTo>
                      <a:cubicBezTo>
                        <a:pt x="32385" y="232410"/>
                        <a:pt x="1905" y="201930"/>
                        <a:pt x="0" y="200025"/>
                      </a:cubicBezTo>
                      <a:cubicBezTo>
                        <a:pt x="5715" y="167640"/>
                        <a:pt x="18098" y="150495"/>
                        <a:pt x="18098" y="122873"/>
                      </a:cubicBezTo>
                      <a:cubicBezTo>
                        <a:pt x="18098" y="104775"/>
                        <a:pt x="17145" y="87630"/>
                        <a:pt x="17145" y="87630"/>
                      </a:cubicBezTo>
                      <a:cubicBezTo>
                        <a:pt x="17145" y="87630"/>
                        <a:pt x="0" y="79058"/>
                        <a:pt x="0" y="66675"/>
                      </a:cubicBezTo>
                      <a:cubicBezTo>
                        <a:pt x="0" y="46673"/>
                        <a:pt x="35243" y="13335"/>
                        <a:pt x="35243" y="1905"/>
                      </a:cubicBezTo>
                      <a:cubicBezTo>
                        <a:pt x="37148" y="0"/>
                        <a:pt x="43815" y="0"/>
                        <a:pt x="43815" y="0"/>
                      </a:cubicBezTo>
                      <a:cubicBezTo>
                        <a:pt x="43815" y="0"/>
                        <a:pt x="42863" y="25717"/>
                        <a:pt x="47625" y="33338"/>
                      </a:cubicBezTo>
                      <a:cubicBezTo>
                        <a:pt x="62865" y="28575"/>
                        <a:pt x="84773" y="1905"/>
                        <a:pt x="84773" y="5715"/>
                      </a:cubicBezTo>
                      <a:cubicBezTo>
                        <a:pt x="91440" y="20003"/>
                        <a:pt x="110490" y="33338"/>
                        <a:pt x="110490" y="33338"/>
                      </a:cubicBezTo>
                      <a:cubicBezTo>
                        <a:pt x="110490" y="33338"/>
                        <a:pt x="109538" y="62865"/>
                        <a:pt x="108585" y="76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3" name="Freeform: Shape 2022">
                  <a:extLst>
                    <a:ext uri="{FF2B5EF4-FFF2-40B4-BE49-F238E27FC236}">
                      <a16:creationId xmlns:a16="http://schemas.microsoft.com/office/drawing/2014/main" xmlns="" id="{AA184AB8-9261-4889-85EB-8394751F5B63}"/>
                    </a:ext>
                  </a:extLst>
                </p:cNvPr>
                <p:cNvSpPr/>
                <p:nvPr/>
              </p:nvSpPr>
              <p:spPr>
                <a:xfrm>
                  <a:off x="9819659" y="3024663"/>
                  <a:ext cx="60007" cy="21193"/>
                </a:xfrm>
                <a:custGeom>
                  <a:avLst/>
                  <a:gdLst>
                    <a:gd name="connsiteX0" fmla="*/ 60007 w 60007"/>
                    <a:gd name="connsiteY0" fmla="*/ 953 h 21193"/>
                    <a:gd name="connsiteX1" fmla="*/ 43815 w 60007"/>
                    <a:gd name="connsiteY1" fmla="*/ 17145 h 21193"/>
                    <a:gd name="connsiteX2" fmla="*/ 0 w 60007"/>
                    <a:gd name="connsiteY2" fmla="*/ 0 h 21193"/>
                    <a:gd name="connsiteX3" fmla="*/ 43815 w 60007"/>
                    <a:gd name="connsiteY3" fmla="*/ 20955 h 21193"/>
                    <a:gd name="connsiteX4" fmla="*/ 60007 w 60007"/>
                    <a:gd name="connsiteY4" fmla="*/ 953 h 21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07" h="21193">
                      <a:moveTo>
                        <a:pt x="60007" y="953"/>
                      </a:moveTo>
                      <a:cubicBezTo>
                        <a:pt x="60007" y="953"/>
                        <a:pt x="57150" y="12383"/>
                        <a:pt x="43815" y="17145"/>
                      </a:cubicBezTo>
                      <a:cubicBezTo>
                        <a:pt x="30480" y="21908"/>
                        <a:pt x="0" y="0"/>
                        <a:pt x="0" y="0"/>
                      </a:cubicBezTo>
                      <a:cubicBezTo>
                        <a:pt x="0" y="0"/>
                        <a:pt x="29528" y="23813"/>
                        <a:pt x="43815" y="20955"/>
                      </a:cubicBezTo>
                      <a:cubicBezTo>
                        <a:pt x="57150" y="17145"/>
                        <a:pt x="60007" y="953"/>
                        <a:pt x="60007" y="953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4" name="Freeform: Shape 2023">
                  <a:extLst>
                    <a:ext uri="{FF2B5EF4-FFF2-40B4-BE49-F238E27FC236}">
                      <a16:creationId xmlns:a16="http://schemas.microsoft.com/office/drawing/2014/main" xmlns="" id="{63FBCEFB-C634-4287-B23A-156AB97315DE}"/>
                    </a:ext>
                  </a:extLst>
                </p:cNvPr>
                <p:cNvSpPr/>
                <p:nvPr/>
              </p:nvSpPr>
              <p:spPr>
                <a:xfrm>
                  <a:off x="9826326" y="2902683"/>
                  <a:ext cx="28029" cy="59114"/>
                </a:xfrm>
                <a:custGeom>
                  <a:avLst/>
                  <a:gdLst>
                    <a:gd name="connsiteX0" fmla="*/ 3810 w 28029"/>
                    <a:gd name="connsiteY0" fmla="*/ 4822 h 59114"/>
                    <a:gd name="connsiteX1" fmla="*/ 0 w 28029"/>
                    <a:gd name="connsiteY1" fmla="*/ 49589 h 59114"/>
                    <a:gd name="connsiteX2" fmla="*/ 5715 w 28029"/>
                    <a:gd name="connsiteY2" fmla="*/ 44827 h 59114"/>
                    <a:gd name="connsiteX3" fmla="*/ 1905 w 28029"/>
                    <a:gd name="connsiteY3" fmla="*/ 59114 h 59114"/>
                    <a:gd name="connsiteX4" fmla="*/ 15240 w 28029"/>
                    <a:gd name="connsiteY4" fmla="*/ 40064 h 59114"/>
                    <a:gd name="connsiteX5" fmla="*/ 17145 w 28029"/>
                    <a:gd name="connsiteY5" fmla="*/ 46732 h 59114"/>
                    <a:gd name="connsiteX6" fmla="*/ 24765 w 28029"/>
                    <a:gd name="connsiteY6" fmla="*/ 60 h 59114"/>
                    <a:gd name="connsiteX7" fmla="*/ 3810 w 28029"/>
                    <a:gd name="connsiteY7" fmla="*/ 4822 h 5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29" h="59114">
                      <a:moveTo>
                        <a:pt x="3810" y="4822"/>
                      </a:moveTo>
                      <a:cubicBezTo>
                        <a:pt x="-4763" y="26730"/>
                        <a:pt x="4763" y="34350"/>
                        <a:pt x="0" y="49589"/>
                      </a:cubicBezTo>
                      <a:cubicBezTo>
                        <a:pt x="4763" y="47685"/>
                        <a:pt x="5715" y="44827"/>
                        <a:pt x="5715" y="44827"/>
                      </a:cubicBezTo>
                      <a:cubicBezTo>
                        <a:pt x="5715" y="44827"/>
                        <a:pt x="7620" y="49589"/>
                        <a:pt x="1905" y="59114"/>
                      </a:cubicBezTo>
                      <a:cubicBezTo>
                        <a:pt x="15240" y="52447"/>
                        <a:pt x="12383" y="39112"/>
                        <a:pt x="15240" y="40064"/>
                      </a:cubicBezTo>
                      <a:cubicBezTo>
                        <a:pt x="16193" y="40064"/>
                        <a:pt x="17145" y="46732"/>
                        <a:pt x="17145" y="46732"/>
                      </a:cubicBezTo>
                      <a:cubicBezTo>
                        <a:pt x="17145" y="46732"/>
                        <a:pt x="35243" y="1964"/>
                        <a:pt x="24765" y="60"/>
                      </a:cubicBezTo>
                      <a:cubicBezTo>
                        <a:pt x="18098" y="60"/>
                        <a:pt x="4763" y="-893"/>
                        <a:pt x="3810" y="48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5" name="Freeform: Shape 2024">
                  <a:extLst>
                    <a:ext uri="{FF2B5EF4-FFF2-40B4-BE49-F238E27FC236}">
                      <a16:creationId xmlns:a16="http://schemas.microsoft.com/office/drawing/2014/main" xmlns="" id="{B205D675-F2E5-4837-9F08-6D32AE60757B}"/>
                    </a:ext>
                  </a:extLst>
                </p:cNvPr>
                <p:cNvSpPr/>
                <p:nvPr/>
              </p:nvSpPr>
              <p:spPr>
                <a:xfrm>
                  <a:off x="9827279" y="2920841"/>
                  <a:ext cx="43815" cy="26669"/>
                </a:xfrm>
                <a:custGeom>
                  <a:avLst/>
                  <a:gdLst>
                    <a:gd name="connsiteX0" fmla="*/ 0 w 43815"/>
                    <a:gd name="connsiteY0" fmla="*/ 0 h 26669"/>
                    <a:gd name="connsiteX1" fmla="*/ 4763 w 43815"/>
                    <a:gd name="connsiteY1" fmla="*/ 22860 h 26669"/>
                    <a:gd name="connsiteX2" fmla="*/ 12383 w 43815"/>
                    <a:gd name="connsiteY2" fmla="*/ 26670 h 26669"/>
                    <a:gd name="connsiteX3" fmla="*/ 43815 w 43815"/>
                    <a:gd name="connsiteY3" fmla="*/ 7620 h 26669"/>
                    <a:gd name="connsiteX4" fmla="*/ 0 w 43815"/>
                    <a:gd name="connsiteY4" fmla="*/ 0 h 26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" h="26669">
                      <a:moveTo>
                        <a:pt x="0" y="0"/>
                      </a:moveTo>
                      <a:cubicBezTo>
                        <a:pt x="0" y="0"/>
                        <a:pt x="2858" y="19050"/>
                        <a:pt x="4763" y="22860"/>
                      </a:cubicBezTo>
                      <a:cubicBezTo>
                        <a:pt x="6668" y="25717"/>
                        <a:pt x="9525" y="26670"/>
                        <a:pt x="12383" y="26670"/>
                      </a:cubicBezTo>
                      <a:cubicBezTo>
                        <a:pt x="34290" y="26670"/>
                        <a:pt x="43815" y="7620"/>
                        <a:pt x="43815" y="76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26" name="Freeform: Shape 2025">
                  <a:extLst>
                    <a:ext uri="{FF2B5EF4-FFF2-40B4-BE49-F238E27FC236}">
                      <a16:creationId xmlns:a16="http://schemas.microsoft.com/office/drawing/2014/main" xmlns="" id="{5B10292B-E263-4926-ADB2-FFBA7DE5111E}"/>
                    </a:ext>
                  </a:extLst>
                </p:cNvPr>
                <p:cNvSpPr/>
                <p:nvPr/>
              </p:nvSpPr>
              <p:spPr>
                <a:xfrm>
                  <a:off x="9862522" y="2916078"/>
                  <a:ext cx="41909" cy="61912"/>
                </a:xfrm>
                <a:custGeom>
                  <a:avLst/>
                  <a:gdLst>
                    <a:gd name="connsiteX0" fmla="*/ 0 w 41909"/>
                    <a:gd name="connsiteY0" fmla="*/ 4763 h 61912"/>
                    <a:gd name="connsiteX1" fmla="*/ 0 w 41909"/>
                    <a:gd name="connsiteY1" fmla="*/ 41910 h 61912"/>
                    <a:gd name="connsiteX2" fmla="*/ 8572 w 41909"/>
                    <a:gd name="connsiteY2" fmla="*/ 34290 h 61912"/>
                    <a:gd name="connsiteX3" fmla="*/ 4763 w 41909"/>
                    <a:gd name="connsiteY3" fmla="*/ 61913 h 61912"/>
                    <a:gd name="connsiteX4" fmla="*/ 22860 w 41909"/>
                    <a:gd name="connsiteY4" fmla="*/ 40005 h 61912"/>
                    <a:gd name="connsiteX5" fmla="*/ 24765 w 41909"/>
                    <a:gd name="connsiteY5" fmla="*/ 46672 h 61912"/>
                    <a:gd name="connsiteX6" fmla="*/ 33338 w 41909"/>
                    <a:gd name="connsiteY6" fmla="*/ 39052 h 61912"/>
                    <a:gd name="connsiteX7" fmla="*/ 41910 w 41909"/>
                    <a:gd name="connsiteY7" fmla="*/ 47625 h 61912"/>
                    <a:gd name="connsiteX8" fmla="*/ 30480 w 41909"/>
                    <a:gd name="connsiteY8" fmla="*/ 0 h 61912"/>
                    <a:gd name="connsiteX9" fmla="*/ 0 w 41909"/>
                    <a:gd name="connsiteY9" fmla="*/ 4763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09" h="61912">
                      <a:moveTo>
                        <a:pt x="0" y="4763"/>
                      </a:moveTo>
                      <a:cubicBezTo>
                        <a:pt x="0" y="4763"/>
                        <a:pt x="7620" y="30480"/>
                        <a:pt x="0" y="41910"/>
                      </a:cubicBezTo>
                      <a:cubicBezTo>
                        <a:pt x="6667" y="40957"/>
                        <a:pt x="8572" y="34290"/>
                        <a:pt x="8572" y="34290"/>
                      </a:cubicBezTo>
                      <a:cubicBezTo>
                        <a:pt x="8572" y="34290"/>
                        <a:pt x="12382" y="46672"/>
                        <a:pt x="4763" y="61913"/>
                      </a:cubicBezTo>
                      <a:cubicBezTo>
                        <a:pt x="18097" y="55245"/>
                        <a:pt x="19050" y="40005"/>
                        <a:pt x="22860" y="40005"/>
                      </a:cubicBezTo>
                      <a:cubicBezTo>
                        <a:pt x="26670" y="40005"/>
                        <a:pt x="24765" y="46672"/>
                        <a:pt x="24765" y="46672"/>
                      </a:cubicBezTo>
                      <a:cubicBezTo>
                        <a:pt x="24765" y="46672"/>
                        <a:pt x="31432" y="43815"/>
                        <a:pt x="33338" y="39052"/>
                      </a:cubicBezTo>
                      <a:cubicBezTo>
                        <a:pt x="36195" y="41910"/>
                        <a:pt x="40005" y="45720"/>
                        <a:pt x="41910" y="47625"/>
                      </a:cubicBezTo>
                      <a:cubicBezTo>
                        <a:pt x="34290" y="31432"/>
                        <a:pt x="40957" y="1905"/>
                        <a:pt x="30480" y="0"/>
                      </a:cubicBezTo>
                      <a:cubicBezTo>
                        <a:pt x="22860" y="0"/>
                        <a:pt x="0" y="4763"/>
                        <a:pt x="0" y="47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27" name="Graphic 7">
                  <a:extLst>
                    <a:ext uri="{FF2B5EF4-FFF2-40B4-BE49-F238E27FC236}">
                      <a16:creationId xmlns:a16="http://schemas.microsoft.com/office/drawing/2014/main" xmlns="" id="{BC82E379-FC88-40C0-9443-99C5C0466C60}"/>
                    </a:ext>
                  </a:extLst>
                </p:cNvPr>
                <p:cNvGrpSpPr/>
                <p:nvPr/>
              </p:nvGrpSpPr>
              <p:grpSpPr>
                <a:xfrm>
                  <a:off x="9801871" y="2851308"/>
                  <a:ext cx="116914" cy="81280"/>
                  <a:chOff x="9801871" y="2851308"/>
                  <a:chExt cx="116914" cy="81280"/>
                </a:xfrm>
              </p:grpSpPr>
              <p:sp>
                <p:nvSpPr>
                  <p:cNvPr id="2164" name="Freeform: Shape 2163">
                    <a:extLst>
                      <a:ext uri="{FF2B5EF4-FFF2-40B4-BE49-F238E27FC236}">
                        <a16:creationId xmlns:a16="http://schemas.microsoft.com/office/drawing/2014/main" xmlns="" id="{AE8361B7-1831-45C3-89CA-7B21B0954068}"/>
                      </a:ext>
                    </a:extLst>
                  </p:cNvPr>
                  <p:cNvSpPr/>
                  <p:nvPr/>
                </p:nvSpPr>
                <p:spPr>
                  <a:xfrm>
                    <a:off x="9801871" y="2852260"/>
                    <a:ext cx="116914" cy="80327"/>
                  </a:xfrm>
                  <a:custGeom>
                    <a:avLst/>
                    <a:gdLst>
                      <a:gd name="connsiteX0" fmla="*/ 18740 w 116914"/>
                      <a:gd name="connsiteY0" fmla="*/ 19050 h 80327"/>
                      <a:gd name="connsiteX1" fmla="*/ 18740 w 116914"/>
                      <a:gd name="connsiteY1" fmla="*/ 19050 h 80327"/>
                      <a:gd name="connsiteX2" fmla="*/ 18740 w 116914"/>
                      <a:gd name="connsiteY2" fmla="*/ 19050 h 80327"/>
                      <a:gd name="connsiteX3" fmla="*/ 61603 w 116914"/>
                      <a:gd name="connsiteY3" fmla="*/ 0 h 80327"/>
                      <a:gd name="connsiteX4" fmla="*/ 101608 w 116914"/>
                      <a:gd name="connsiteY4" fmla="*/ 25718 h 80327"/>
                      <a:gd name="connsiteX5" fmla="*/ 97798 w 116914"/>
                      <a:gd name="connsiteY5" fmla="*/ 73343 h 80327"/>
                      <a:gd name="connsiteX6" fmla="*/ 14930 w 116914"/>
                      <a:gd name="connsiteY6" fmla="*/ 66675 h 80327"/>
                      <a:gd name="connsiteX7" fmla="*/ 18740 w 116914"/>
                      <a:gd name="connsiteY7" fmla="*/ 19050 h 80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14" h="80327">
                        <a:moveTo>
                          <a:pt x="18740" y="19050"/>
                        </a:moveTo>
                        <a:cubicBezTo>
                          <a:pt x="18740" y="19050"/>
                          <a:pt x="18740" y="19050"/>
                          <a:pt x="18740" y="19050"/>
                        </a:cubicBezTo>
                        <a:lnTo>
                          <a:pt x="18740" y="19050"/>
                        </a:lnTo>
                        <a:lnTo>
                          <a:pt x="61603" y="0"/>
                        </a:lnTo>
                        <a:lnTo>
                          <a:pt x="101608" y="25718"/>
                        </a:lnTo>
                        <a:cubicBezTo>
                          <a:pt x="123515" y="40958"/>
                          <a:pt x="121610" y="61913"/>
                          <a:pt x="97798" y="73343"/>
                        </a:cubicBezTo>
                        <a:cubicBezTo>
                          <a:pt x="73985" y="84773"/>
                          <a:pt x="36838" y="81915"/>
                          <a:pt x="14930" y="66675"/>
                        </a:cubicBezTo>
                        <a:cubicBezTo>
                          <a:pt x="-6025" y="51435"/>
                          <a:pt x="-5072" y="30480"/>
                          <a:pt x="18740" y="1905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5" name="Freeform: Shape 2164">
                    <a:extLst>
                      <a:ext uri="{FF2B5EF4-FFF2-40B4-BE49-F238E27FC236}">
                        <a16:creationId xmlns:a16="http://schemas.microsoft.com/office/drawing/2014/main" xmlns="" id="{454DB63D-47F3-45F2-9B01-1A3BA8880834}"/>
                      </a:ext>
                    </a:extLst>
                  </p:cNvPr>
                  <p:cNvSpPr/>
                  <p:nvPr/>
                </p:nvSpPr>
                <p:spPr>
                  <a:xfrm>
                    <a:off x="9864426" y="2851308"/>
                    <a:ext cx="43815" cy="76200"/>
                  </a:xfrm>
                  <a:custGeom>
                    <a:avLst/>
                    <a:gdLst>
                      <a:gd name="connsiteX0" fmla="*/ 0 w 43815"/>
                      <a:gd name="connsiteY0" fmla="*/ 0 h 76200"/>
                      <a:gd name="connsiteX1" fmla="*/ 43815 w 43815"/>
                      <a:gd name="connsiteY1" fmla="*/ 68580 h 76200"/>
                      <a:gd name="connsiteX2" fmla="*/ 29528 w 43815"/>
                      <a:gd name="connsiteY2" fmla="*/ 76200 h 76200"/>
                      <a:gd name="connsiteX3" fmla="*/ 0 w 4381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815" h="76200">
                        <a:moveTo>
                          <a:pt x="0" y="0"/>
                        </a:moveTo>
                        <a:lnTo>
                          <a:pt x="43815" y="68580"/>
                        </a:lnTo>
                        <a:cubicBezTo>
                          <a:pt x="43815" y="68580"/>
                          <a:pt x="40005" y="72390"/>
                          <a:pt x="29528" y="762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28" name="Graphic 7">
                  <a:extLst>
                    <a:ext uri="{FF2B5EF4-FFF2-40B4-BE49-F238E27FC236}">
                      <a16:creationId xmlns:a16="http://schemas.microsoft.com/office/drawing/2014/main" xmlns="" id="{8B06B9C4-A03C-4EA8-8B6B-5F4613223E6C}"/>
                    </a:ext>
                  </a:extLst>
                </p:cNvPr>
                <p:cNvGrpSpPr/>
                <p:nvPr/>
              </p:nvGrpSpPr>
              <p:grpSpPr>
                <a:xfrm>
                  <a:off x="9851806" y="3062763"/>
                  <a:ext cx="134540" cy="116443"/>
                  <a:chOff x="9851806" y="3062763"/>
                  <a:chExt cx="134540" cy="116443"/>
                </a:xfrm>
              </p:grpSpPr>
              <p:sp>
                <p:nvSpPr>
                  <p:cNvPr id="2033" name="Freeform: Shape 2032">
                    <a:extLst>
                      <a:ext uri="{FF2B5EF4-FFF2-40B4-BE49-F238E27FC236}">
                        <a16:creationId xmlns:a16="http://schemas.microsoft.com/office/drawing/2014/main" xmlns="" id="{6FD56A95-0C22-43A8-BB19-72EA612785BF}"/>
                      </a:ext>
                    </a:extLst>
                  </p:cNvPr>
                  <p:cNvSpPr/>
                  <p:nvPr/>
                </p:nvSpPr>
                <p:spPr>
                  <a:xfrm>
                    <a:off x="9857045" y="3066335"/>
                    <a:ext cx="123348" cy="71913"/>
                  </a:xfrm>
                  <a:custGeom>
                    <a:avLst/>
                    <a:gdLst>
                      <a:gd name="connsiteX0" fmla="*/ 17859 w 123348"/>
                      <a:gd name="connsiteY0" fmla="*/ 61198 h 71913"/>
                      <a:gd name="connsiteX1" fmla="*/ 105489 w 123348"/>
                      <a:gd name="connsiteY1" fmla="*/ 61198 h 71913"/>
                      <a:gd name="connsiteX2" fmla="*/ 105489 w 123348"/>
                      <a:gd name="connsiteY2" fmla="*/ 10716 h 71913"/>
                      <a:gd name="connsiteX3" fmla="*/ 17859 w 123348"/>
                      <a:gd name="connsiteY3" fmla="*/ 10716 h 71913"/>
                      <a:gd name="connsiteX4" fmla="*/ 1785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7859" y="61198"/>
                        </a:moveTo>
                        <a:cubicBezTo>
                          <a:pt x="41672" y="75486"/>
                          <a:pt x="81677" y="75486"/>
                          <a:pt x="105489" y="61198"/>
                        </a:cubicBezTo>
                        <a:cubicBezTo>
                          <a:pt x="129302" y="46911"/>
                          <a:pt x="129302" y="25003"/>
                          <a:pt x="105489" y="10716"/>
                        </a:cubicBezTo>
                        <a:cubicBezTo>
                          <a:pt x="81677" y="-3572"/>
                          <a:pt x="41672" y="-3572"/>
                          <a:pt x="17859" y="10716"/>
                        </a:cubicBezTo>
                        <a:cubicBezTo>
                          <a:pt x="-5953" y="24051"/>
                          <a:pt x="-5953" y="46911"/>
                          <a:pt x="17859" y="61198"/>
                        </a:cubicBezTo>
                        <a:close/>
                      </a:path>
                    </a:pathLst>
                  </a:custGeom>
                  <a:solidFill>
                    <a:srgbClr val="472C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34" name="Graphic 7">
                    <a:extLst>
                      <a:ext uri="{FF2B5EF4-FFF2-40B4-BE49-F238E27FC236}">
                        <a16:creationId xmlns:a16="http://schemas.microsoft.com/office/drawing/2014/main" xmlns="" id="{3197E042-568B-4F01-BFF9-FE6A0353997F}"/>
                      </a:ext>
                    </a:extLst>
                  </p:cNvPr>
                  <p:cNvGrpSpPr/>
                  <p:nvPr/>
                </p:nvGrpSpPr>
                <p:grpSpPr>
                  <a:xfrm>
                    <a:off x="9926339" y="3071336"/>
                    <a:ext cx="19050" cy="19050"/>
                    <a:chOff x="9926339" y="3071336"/>
                    <a:chExt cx="19050" cy="19050"/>
                  </a:xfrm>
                </p:grpSpPr>
                <p:sp>
                  <p:nvSpPr>
                    <p:cNvPr id="2161" name="Freeform: Shape 2160">
                      <a:extLst>
                        <a:ext uri="{FF2B5EF4-FFF2-40B4-BE49-F238E27FC236}">
                          <a16:creationId xmlns:a16="http://schemas.microsoft.com/office/drawing/2014/main" xmlns="" id="{DA5D773C-5697-4E66-8CB0-70B98E5A6D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6339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2" name="Freeform: Shape 2161">
                      <a:extLst>
                        <a:ext uri="{FF2B5EF4-FFF2-40B4-BE49-F238E27FC236}">
                          <a16:creationId xmlns:a16="http://schemas.microsoft.com/office/drawing/2014/main" xmlns="" id="{8A3B56A1-2C17-4489-A5EB-451C519B2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7471" y="3074193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3" name="Freeform: Shape 2162">
                      <a:extLst>
                        <a:ext uri="{FF2B5EF4-FFF2-40B4-BE49-F238E27FC236}">
                          <a16:creationId xmlns:a16="http://schemas.microsoft.com/office/drawing/2014/main" xmlns="" id="{6CA7C093-5483-46E9-A7F0-0EA32DD351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769" y="3074751"/>
                      <a:ext cx="4435" cy="4599"/>
                    </a:xfrm>
                    <a:custGeom>
                      <a:avLst/>
                      <a:gdLst>
                        <a:gd name="connsiteX0" fmla="*/ 3810 w 4435"/>
                        <a:gd name="connsiteY0" fmla="*/ 4205 h 4599"/>
                        <a:gd name="connsiteX1" fmla="*/ 953 w 4435"/>
                        <a:gd name="connsiteY1" fmla="*/ 3252 h 4599"/>
                        <a:gd name="connsiteX2" fmla="*/ 0 w 4435"/>
                        <a:gd name="connsiteY2" fmla="*/ 395 h 4599"/>
                        <a:gd name="connsiteX3" fmla="*/ 2857 w 4435"/>
                        <a:gd name="connsiteY3" fmla="*/ 1347 h 4599"/>
                        <a:gd name="connsiteX4" fmla="*/ 3810 w 4435"/>
                        <a:gd name="connsiteY4" fmla="*/ 4205 h 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35" h="4599">
                          <a:moveTo>
                            <a:pt x="3810" y="4205"/>
                          </a:moveTo>
                          <a:cubicBezTo>
                            <a:pt x="2857" y="5157"/>
                            <a:pt x="1905" y="4205"/>
                            <a:pt x="953" y="3252"/>
                          </a:cubicBezTo>
                          <a:cubicBezTo>
                            <a:pt x="0" y="2300"/>
                            <a:pt x="0" y="1347"/>
                            <a:pt x="0" y="395"/>
                          </a:cubicBezTo>
                          <a:cubicBezTo>
                            <a:pt x="953" y="-558"/>
                            <a:pt x="1905" y="395"/>
                            <a:pt x="2857" y="1347"/>
                          </a:cubicBezTo>
                          <a:cubicBezTo>
                            <a:pt x="4763" y="2300"/>
                            <a:pt x="4763" y="4205"/>
                            <a:pt x="3810" y="420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5" name="Graphic 7">
                    <a:extLst>
                      <a:ext uri="{FF2B5EF4-FFF2-40B4-BE49-F238E27FC236}">
                        <a16:creationId xmlns:a16="http://schemas.microsoft.com/office/drawing/2014/main" xmlns="" id="{070E3600-49AC-49FB-9C42-1478DEBD00C2}"/>
                      </a:ext>
                    </a:extLst>
                  </p:cNvPr>
                  <p:cNvGrpSpPr/>
                  <p:nvPr/>
                </p:nvGrpSpPr>
                <p:grpSpPr>
                  <a:xfrm>
                    <a:off x="9912052" y="3072288"/>
                    <a:ext cx="19050" cy="19050"/>
                    <a:chOff x="9912052" y="3072288"/>
                    <a:chExt cx="19050" cy="19050"/>
                  </a:xfrm>
                </p:grpSpPr>
                <p:sp>
                  <p:nvSpPr>
                    <p:cNvPr id="2158" name="Freeform: Shape 2157">
                      <a:extLst>
                        <a:ext uri="{FF2B5EF4-FFF2-40B4-BE49-F238E27FC236}">
                          <a16:creationId xmlns:a16="http://schemas.microsoft.com/office/drawing/2014/main" xmlns="" id="{EC5961C1-8E9B-444C-8888-CE582D32A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052" y="307228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9" name="Freeform: Shape 2158">
                      <a:extLst>
                        <a:ext uri="{FF2B5EF4-FFF2-40B4-BE49-F238E27FC236}">
                          <a16:creationId xmlns:a16="http://schemas.microsoft.com/office/drawing/2014/main" xmlns="" id="{81502429-A432-4C17-BECB-6D76A9CD6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3436" y="30751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0" name="Freeform: Shape 2159">
                      <a:extLst>
                        <a:ext uri="{FF2B5EF4-FFF2-40B4-BE49-F238E27FC236}">
                          <a16:creationId xmlns:a16="http://schemas.microsoft.com/office/drawing/2014/main" xmlns="" id="{95980484-383E-419A-A4DD-A66E28819FDC}"/>
                        </a:ext>
                      </a:extLst>
                    </p:cNvPr>
                    <p:cNvSpPr/>
                    <p:nvPr/>
                  </p:nvSpPr>
                  <p:spPr>
                    <a:xfrm rot="2795792">
                      <a:off x="9923453" y="3076860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6" name="Graphic 7">
                    <a:extLst>
                      <a:ext uri="{FF2B5EF4-FFF2-40B4-BE49-F238E27FC236}">
                        <a16:creationId xmlns:a16="http://schemas.microsoft.com/office/drawing/2014/main" xmlns="" id="{C5812160-8816-407D-B169-C5AC3818DC40}"/>
                      </a:ext>
                    </a:extLst>
                  </p:cNvPr>
                  <p:cNvGrpSpPr/>
                  <p:nvPr/>
                </p:nvGrpSpPr>
                <p:grpSpPr>
                  <a:xfrm>
                    <a:off x="9894907" y="3071336"/>
                    <a:ext cx="19050" cy="19050"/>
                    <a:chOff x="9894907" y="3071336"/>
                    <a:chExt cx="19050" cy="19050"/>
                  </a:xfrm>
                </p:grpSpPr>
                <p:sp>
                  <p:nvSpPr>
                    <p:cNvPr id="2155" name="Freeform: Shape 2154">
                      <a:extLst>
                        <a:ext uri="{FF2B5EF4-FFF2-40B4-BE49-F238E27FC236}">
                          <a16:creationId xmlns:a16="http://schemas.microsoft.com/office/drawing/2014/main" xmlns="" id="{365C659E-A44C-4E8C-8467-04E8F92C6A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4907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6" name="Freeform: Shape 2155">
                      <a:extLst>
                        <a:ext uri="{FF2B5EF4-FFF2-40B4-BE49-F238E27FC236}">
                          <a16:creationId xmlns:a16="http://schemas.microsoft.com/office/drawing/2014/main" xmlns="" id="{8C371DF1-50FC-496C-8D56-9CE9AD9C7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6291" y="30732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7" name="Freeform: Shape 2156">
                      <a:extLst>
                        <a:ext uri="{FF2B5EF4-FFF2-40B4-BE49-F238E27FC236}">
                          <a16:creationId xmlns:a16="http://schemas.microsoft.com/office/drawing/2014/main" xmlns="" id="{25633482-A343-41A8-90A3-B0A65514F5E4}"/>
                        </a:ext>
                      </a:extLst>
                    </p:cNvPr>
                    <p:cNvSpPr/>
                    <p:nvPr/>
                  </p:nvSpPr>
                  <p:spPr>
                    <a:xfrm rot="2784601">
                      <a:off x="9906030" y="3075975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2 h 1905"/>
                        <a:gd name="connsiteX1" fmla="*/ 2857 w 5715"/>
                        <a:gd name="connsiteY1" fmla="*/ 1905 h 1905"/>
                        <a:gd name="connsiteX2" fmla="*/ 0 w 5715"/>
                        <a:gd name="connsiteY2" fmla="*/ 952 h 1905"/>
                        <a:gd name="connsiteX3" fmla="*/ 2857 w 5715"/>
                        <a:gd name="connsiteY3" fmla="*/ 0 h 1905"/>
                        <a:gd name="connsiteX4" fmla="*/ 5715 w 5715"/>
                        <a:gd name="connsiteY4" fmla="*/ 952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7" name="Graphic 7">
                    <a:extLst>
                      <a:ext uri="{FF2B5EF4-FFF2-40B4-BE49-F238E27FC236}">
                        <a16:creationId xmlns:a16="http://schemas.microsoft.com/office/drawing/2014/main" xmlns="" id="{BA86E345-A909-4A4F-B55C-11ED0624F43C}"/>
                      </a:ext>
                    </a:extLst>
                  </p:cNvPr>
                  <p:cNvGrpSpPr/>
                  <p:nvPr/>
                </p:nvGrpSpPr>
                <p:grpSpPr>
                  <a:xfrm>
                    <a:off x="9882524" y="3080861"/>
                    <a:ext cx="19050" cy="19050"/>
                    <a:chOff x="9882524" y="3080861"/>
                    <a:chExt cx="19050" cy="19050"/>
                  </a:xfrm>
                </p:grpSpPr>
                <p:sp>
                  <p:nvSpPr>
                    <p:cNvPr id="2152" name="Freeform: Shape 2151">
                      <a:extLst>
                        <a:ext uri="{FF2B5EF4-FFF2-40B4-BE49-F238E27FC236}">
                          <a16:creationId xmlns:a16="http://schemas.microsoft.com/office/drawing/2014/main" xmlns="" id="{01231765-9480-42E3-BBC1-FC5001A3CF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2524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3" name="Freeform: Shape 2152">
                      <a:extLst>
                        <a:ext uri="{FF2B5EF4-FFF2-40B4-BE49-F238E27FC236}">
                          <a16:creationId xmlns:a16="http://schemas.microsoft.com/office/drawing/2014/main" xmlns="" id="{0C454925-EBBE-42B6-9125-689B19BC3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3656" y="308276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2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2"/>
                            <a:pt x="15060" y="12382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4" name="Freeform: Shape 2153">
                      <a:extLst>
                        <a:ext uri="{FF2B5EF4-FFF2-40B4-BE49-F238E27FC236}">
                          <a16:creationId xmlns:a16="http://schemas.microsoft.com/office/drawing/2014/main" xmlns="" id="{3A0858B5-6086-413C-A9CF-DFA322D9696E}"/>
                        </a:ext>
                      </a:extLst>
                    </p:cNvPr>
                    <p:cNvSpPr/>
                    <p:nvPr/>
                  </p:nvSpPr>
                  <p:spPr>
                    <a:xfrm rot="2790919">
                      <a:off x="9893627" y="308591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8" name="Graphic 7">
                    <a:extLst>
                      <a:ext uri="{FF2B5EF4-FFF2-40B4-BE49-F238E27FC236}">
                        <a16:creationId xmlns:a16="http://schemas.microsoft.com/office/drawing/2014/main" xmlns="" id="{98224396-DA40-4B6F-A016-AA6DA5AB766D}"/>
                      </a:ext>
                    </a:extLst>
                  </p:cNvPr>
                  <p:cNvGrpSpPr/>
                  <p:nvPr/>
                </p:nvGrpSpPr>
                <p:grpSpPr>
                  <a:xfrm>
                    <a:off x="9891097" y="3089433"/>
                    <a:ext cx="19050" cy="19050"/>
                    <a:chOff x="9891097" y="3089433"/>
                    <a:chExt cx="19050" cy="19050"/>
                  </a:xfrm>
                </p:grpSpPr>
                <p:sp>
                  <p:nvSpPr>
                    <p:cNvPr id="2149" name="Freeform: Shape 2148">
                      <a:extLst>
                        <a:ext uri="{FF2B5EF4-FFF2-40B4-BE49-F238E27FC236}">
                          <a16:creationId xmlns:a16="http://schemas.microsoft.com/office/drawing/2014/main" xmlns="" id="{CADEE177-20BE-4AEB-BEE5-1230124D6D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097" y="308943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0" name="Freeform: Shape 2149">
                      <a:extLst>
                        <a:ext uri="{FF2B5EF4-FFF2-40B4-BE49-F238E27FC236}">
                          <a16:creationId xmlns:a16="http://schemas.microsoft.com/office/drawing/2014/main" xmlns="" id="{1A04A99A-FFC4-422F-94AD-CE2A6DF15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917" y="3091338"/>
                      <a:ext cx="15371" cy="15760"/>
                    </a:xfrm>
                    <a:custGeom>
                      <a:avLst/>
                      <a:gdLst>
                        <a:gd name="connsiteX0" fmla="*/ 2989 w 15371"/>
                        <a:gd name="connsiteY0" fmla="*/ 0 h 15760"/>
                        <a:gd name="connsiteX1" fmla="*/ 5847 w 15371"/>
                        <a:gd name="connsiteY1" fmla="*/ 9525 h 15760"/>
                        <a:gd name="connsiteX2" fmla="*/ 15372 w 15371"/>
                        <a:gd name="connsiteY2" fmla="*/ 12383 h 15760"/>
                        <a:gd name="connsiteX3" fmla="*/ 2037 w 15371"/>
                        <a:gd name="connsiteY3" fmla="*/ 13335 h 15760"/>
                        <a:gd name="connsiteX4" fmla="*/ 2989 w 15371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371" h="15760">
                          <a:moveTo>
                            <a:pt x="2989" y="0"/>
                          </a:moveTo>
                          <a:cubicBezTo>
                            <a:pt x="2989" y="0"/>
                            <a:pt x="2037" y="5715"/>
                            <a:pt x="5847" y="9525"/>
                          </a:cubicBezTo>
                          <a:cubicBezTo>
                            <a:pt x="9657" y="13335"/>
                            <a:pt x="15372" y="12383"/>
                            <a:pt x="15372" y="12383"/>
                          </a:cubicBezTo>
                          <a:cubicBezTo>
                            <a:pt x="11562" y="16192"/>
                            <a:pt x="5847" y="17145"/>
                            <a:pt x="2037" y="13335"/>
                          </a:cubicBezTo>
                          <a:cubicBezTo>
                            <a:pt x="-821" y="9525"/>
                            <a:pt x="-821" y="3810"/>
                            <a:pt x="2989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1" name="Freeform: Shape 2150">
                      <a:extLst>
                        <a:ext uri="{FF2B5EF4-FFF2-40B4-BE49-F238E27FC236}">
                          <a16:creationId xmlns:a16="http://schemas.microsoft.com/office/drawing/2014/main" xmlns="" id="{D29964B1-8233-4EAF-AAE6-2874753CCFA9}"/>
                        </a:ext>
                      </a:extLst>
                    </p:cNvPr>
                    <p:cNvSpPr/>
                    <p:nvPr/>
                  </p:nvSpPr>
                  <p:spPr>
                    <a:xfrm rot="2791169">
                      <a:off x="9902228" y="3094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9" name="Graphic 7">
                    <a:extLst>
                      <a:ext uri="{FF2B5EF4-FFF2-40B4-BE49-F238E27FC236}">
                        <a16:creationId xmlns:a16="http://schemas.microsoft.com/office/drawing/2014/main" xmlns="" id="{940877A0-1AD9-4980-9BD7-326DA6EE38F0}"/>
                      </a:ext>
                    </a:extLst>
                  </p:cNvPr>
                  <p:cNvGrpSpPr/>
                  <p:nvPr/>
                </p:nvGrpSpPr>
                <p:grpSpPr>
                  <a:xfrm>
                    <a:off x="9860617" y="3097053"/>
                    <a:ext cx="19050" cy="19050"/>
                    <a:chOff x="9860617" y="3097053"/>
                    <a:chExt cx="19050" cy="19050"/>
                  </a:xfrm>
                </p:grpSpPr>
                <p:sp>
                  <p:nvSpPr>
                    <p:cNvPr id="2146" name="Freeform: Shape 2145">
                      <a:extLst>
                        <a:ext uri="{FF2B5EF4-FFF2-40B4-BE49-F238E27FC236}">
                          <a16:creationId xmlns:a16="http://schemas.microsoft.com/office/drawing/2014/main" xmlns="" id="{44BD8DDC-0B2E-4821-B039-63D5C81BB2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061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7" name="Freeform: Shape 2146">
                      <a:extLst>
                        <a:ext uri="{FF2B5EF4-FFF2-40B4-BE49-F238E27FC236}">
                          <a16:creationId xmlns:a16="http://schemas.microsoft.com/office/drawing/2014/main" xmlns="" id="{9CD61BDA-91E9-4582-B241-4FBC29FCBC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200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8" name="Freeform: Shape 2147">
                      <a:extLst>
                        <a:ext uri="{FF2B5EF4-FFF2-40B4-BE49-F238E27FC236}">
                          <a16:creationId xmlns:a16="http://schemas.microsoft.com/office/drawing/2014/main" xmlns="" id="{E0B204C4-9022-4277-A222-14EBFDB8E785}"/>
                        </a:ext>
                      </a:extLst>
                    </p:cNvPr>
                    <p:cNvSpPr/>
                    <p:nvPr/>
                  </p:nvSpPr>
                  <p:spPr>
                    <a:xfrm rot="2800166">
                      <a:off x="9871915" y="310170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0" name="Graphic 7">
                    <a:extLst>
                      <a:ext uri="{FF2B5EF4-FFF2-40B4-BE49-F238E27FC236}">
                        <a16:creationId xmlns:a16="http://schemas.microsoft.com/office/drawing/2014/main" xmlns="" id="{3EC6A9D9-362E-4BAC-A0D9-0197140D4D05}"/>
                      </a:ext>
                    </a:extLst>
                  </p:cNvPr>
                  <p:cNvGrpSpPr/>
                  <p:nvPr/>
                </p:nvGrpSpPr>
                <p:grpSpPr>
                  <a:xfrm>
                    <a:off x="9873952" y="3092291"/>
                    <a:ext cx="19050" cy="19050"/>
                    <a:chOff x="9873952" y="3092291"/>
                    <a:chExt cx="19050" cy="19050"/>
                  </a:xfrm>
                </p:grpSpPr>
                <p:sp>
                  <p:nvSpPr>
                    <p:cNvPr id="2143" name="Freeform: Shape 2142">
                      <a:extLst>
                        <a:ext uri="{FF2B5EF4-FFF2-40B4-BE49-F238E27FC236}">
                          <a16:creationId xmlns:a16="http://schemas.microsoft.com/office/drawing/2014/main" xmlns="" id="{77984DE6-09CF-4AAC-BBF5-C7635466E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952" y="309229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4" name="Freeform: Shape 2143">
                      <a:extLst>
                        <a:ext uri="{FF2B5EF4-FFF2-40B4-BE49-F238E27FC236}">
                          <a16:creationId xmlns:a16="http://schemas.microsoft.com/office/drawing/2014/main" xmlns="" id="{FD2BBA2B-BE88-434F-B0D3-3E2257DDF3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4384" y="309514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5" name="Freeform: Shape 2144">
                      <a:extLst>
                        <a:ext uri="{FF2B5EF4-FFF2-40B4-BE49-F238E27FC236}">
                          <a16:creationId xmlns:a16="http://schemas.microsoft.com/office/drawing/2014/main" xmlns="" id="{02DC10C0-C010-4A00-95A1-B41687D4A1B3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584" y="309680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1" name="Graphic 7">
                    <a:extLst>
                      <a:ext uri="{FF2B5EF4-FFF2-40B4-BE49-F238E27FC236}">
                        <a16:creationId xmlns:a16="http://schemas.microsoft.com/office/drawing/2014/main" xmlns="" id="{29DBA56D-530D-46CF-B505-7C98CA5C50EE}"/>
                      </a:ext>
                    </a:extLst>
                  </p:cNvPr>
                  <p:cNvGrpSpPr/>
                  <p:nvPr/>
                </p:nvGrpSpPr>
                <p:grpSpPr>
                  <a:xfrm>
                    <a:off x="9904432" y="3081813"/>
                    <a:ext cx="19050" cy="19050"/>
                    <a:chOff x="9904432" y="3081813"/>
                    <a:chExt cx="19050" cy="19050"/>
                  </a:xfrm>
                </p:grpSpPr>
                <p:sp>
                  <p:nvSpPr>
                    <p:cNvPr id="2140" name="Freeform: Shape 2139">
                      <a:extLst>
                        <a:ext uri="{FF2B5EF4-FFF2-40B4-BE49-F238E27FC236}">
                          <a16:creationId xmlns:a16="http://schemas.microsoft.com/office/drawing/2014/main" xmlns="" id="{5922C0F4-E5B7-4D45-82C5-641194721A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4432" y="308181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1" name="Freeform: Shape 2140">
                      <a:extLst>
                        <a:ext uri="{FF2B5EF4-FFF2-40B4-BE49-F238E27FC236}">
                          <a16:creationId xmlns:a16="http://schemas.microsoft.com/office/drawing/2014/main" xmlns="" id="{768E884E-5D56-4682-BEAD-253FF39DE6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816" y="308467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2" name="Freeform: Shape 2141">
                      <a:extLst>
                        <a:ext uri="{FF2B5EF4-FFF2-40B4-BE49-F238E27FC236}">
                          <a16:creationId xmlns:a16="http://schemas.microsoft.com/office/drawing/2014/main" xmlns="" id="{5A4AF26F-D08E-405A-BF92-979EB9B8AA98}"/>
                        </a:ext>
                      </a:extLst>
                    </p:cNvPr>
                    <p:cNvSpPr/>
                    <p:nvPr/>
                  </p:nvSpPr>
                  <p:spPr>
                    <a:xfrm rot="2796278">
                      <a:off x="9915904" y="3086398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2" name="Graphic 7">
                    <a:extLst>
                      <a:ext uri="{FF2B5EF4-FFF2-40B4-BE49-F238E27FC236}">
                        <a16:creationId xmlns:a16="http://schemas.microsoft.com/office/drawing/2014/main" xmlns="" id="{81A80EFC-AEF7-4EC9-8EDC-EF0AADE13A28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086576"/>
                    <a:ext cx="19050" cy="19050"/>
                    <a:chOff x="9922529" y="3086576"/>
                    <a:chExt cx="19050" cy="19050"/>
                  </a:xfrm>
                </p:grpSpPr>
                <p:sp>
                  <p:nvSpPr>
                    <p:cNvPr id="2137" name="Freeform: Shape 2136">
                      <a:extLst>
                        <a:ext uri="{FF2B5EF4-FFF2-40B4-BE49-F238E27FC236}">
                          <a16:creationId xmlns:a16="http://schemas.microsoft.com/office/drawing/2014/main" xmlns="" id="{9C7E85E3-D6DA-440B-87E3-420BB12CB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08657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8" name="Freeform: Shape 2137">
                      <a:extLst>
                        <a:ext uri="{FF2B5EF4-FFF2-40B4-BE49-F238E27FC236}">
                          <a16:creationId xmlns:a16="http://schemas.microsoft.com/office/drawing/2014/main" xmlns="" id="{6AE08BD2-32C4-4D45-8A0E-DA74AE0A16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961" y="308943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9" name="Freeform: Shape 2138">
                      <a:extLst>
                        <a:ext uri="{FF2B5EF4-FFF2-40B4-BE49-F238E27FC236}">
                          <a16:creationId xmlns:a16="http://schemas.microsoft.com/office/drawing/2014/main" xmlns="" id="{FF098E22-AE7A-4DF7-86E0-CB61DDE54926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933075" y="309137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3" name="Graphic 7">
                    <a:extLst>
                      <a:ext uri="{FF2B5EF4-FFF2-40B4-BE49-F238E27FC236}">
                        <a16:creationId xmlns:a16="http://schemas.microsoft.com/office/drawing/2014/main" xmlns="" id="{9ED95260-318B-42C7-B102-BE693BE859F8}"/>
                      </a:ext>
                    </a:extLst>
                  </p:cNvPr>
                  <p:cNvGrpSpPr/>
                  <p:nvPr/>
                </p:nvGrpSpPr>
                <p:grpSpPr>
                  <a:xfrm>
                    <a:off x="9934912" y="3080861"/>
                    <a:ext cx="19050" cy="19050"/>
                    <a:chOff x="9934912" y="3080861"/>
                    <a:chExt cx="19050" cy="19050"/>
                  </a:xfrm>
                </p:grpSpPr>
                <p:sp>
                  <p:nvSpPr>
                    <p:cNvPr id="2134" name="Freeform: Shape 2133">
                      <a:extLst>
                        <a:ext uri="{FF2B5EF4-FFF2-40B4-BE49-F238E27FC236}">
                          <a16:creationId xmlns:a16="http://schemas.microsoft.com/office/drawing/2014/main" xmlns="" id="{5F3F4C79-36A2-47D4-BF32-89E7B4A513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912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5" name="Freeform: Shape 2134">
                      <a:extLst>
                        <a:ext uri="{FF2B5EF4-FFF2-40B4-BE49-F238E27FC236}">
                          <a16:creationId xmlns:a16="http://schemas.microsoft.com/office/drawing/2014/main" xmlns="" id="{3871C78F-FBA9-4DEE-A106-CFEBFC2A5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6296" y="308276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6" name="Freeform: Shape 2135">
                      <a:extLst>
                        <a:ext uri="{FF2B5EF4-FFF2-40B4-BE49-F238E27FC236}">
                          <a16:creationId xmlns:a16="http://schemas.microsoft.com/office/drawing/2014/main" xmlns="" id="{AA7D468E-238A-4AA1-BAAA-64EFD4322885}"/>
                        </a:ext>
                      </a:extLst>
                    </p:cNvPr>
                    <p:cNvSpPr/>
                    <p:nvPr/>
                  </p:nvSpPr>
                  <p:spPr>
                    <a:xfrm rot="2786309">
                      <a:off x="9945986" y="308535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4" name="Graphic 7">
                    <a:extLst>
                      <a:ext uri="{FF2B5EF4-FFF2-40B4-BE49-F238E27FC236}">
                        <a16:creationId xmlns:a16="http://schemas.microsoft.com/office/drawing/2014/main" xmlns="" id="{48F6DA47-9AAE-481A-A0C4-F73A2962A5B4}"/>
                      </a:ext>
                    </a:extLst>
                  </p:cNvPr>
                  <p:cNvGrpSpPr/>
                  <p:nvPr/>
                </p:nvGrpSpPr>
                <p:grpSpPr>
                  <a:xfrm>
                    <a:off x="9949199" y="3090386"/>
                    <a:ext cx="19050" cy="19050"/>
                    <a:chOff x="9949199" y="3090386"/>
                    <a:chExt cx="19050" cy="19050"/>
                  </a:xfrm>
                </p:grpSpPr>
                <p:sp>
                  <p:nvSpPr>
                    <p:cNvPr id="2131" name="Freeform: Shape 2130">
                      <a:extLst>
                        <a:ext uri="{FF2B5EF4-FFF2-40B4-BE49-F238E27FC236}">
                          <a16:creationId xmlns:a16="http://schemas.microsoft.com/office/drawing/2014/main" xmlns="" id="{25F1B30B-E17B-460F-ADEF-673017005A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9199" y="309038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2" name="Freeform: Shape 2131">
                      <a:extLst>
                        <a:ext uri="{FF2B5EF4-FFF2-40B4-BE49-F238E27FC236}">
                          <a16:creationId xmlns:a16="http://schemas.microsoft.com/office/drawing/2014/main" xmlns="" id="{6D22D339-E7C6-4E75-B449-A6033618C4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584" y="309324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3" name="Freeform: Shape 2132">
                      <a:extLst>
                        <a:ext uri="{FF2B5EF4-FFF2-40B4-BE49-F238E27FC236}">
                          <a16:creationId xmlns:a16="http://schemas.microsoft.com/office/drawing/2014/main" xmlns="" id="{461EA53C-C01E-4AEE-B70C-9EE9FE304C22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60743" y="309519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5" name="Graphic 7">
                    <a:extLst>
                      <a:ext uri="{FF2B5EF4-FFF2-40B4-BE49-F238E27FC236}">
                        <a16:creationId xmlns:a16="http://schemas.microsoft.com/office/drawing/2014/main" xmlns="" id="{D856CE5D-CB95-40E5-AEB6-187C463DF0C9}"/>
                      </a:ext>
                    </a:extLst>
                  </p:cNvPr>
                  <p:cNvGrpSpPr/>
                  <p:nvPr/>
                </p:nvGrpSpPr>
                <p:grpSpPr>
                  <a:xfrm>
                    <a:off x="9956819" y="3105626"/>
                    <a:ext cx="19050" cy="19050"/>
                    <a:chOff x="9956819" y="3105626"/>
                    <a:chExt cx="19050" cy="19050"/>
                  </a:xfrm>
                </p:grpSpPr>
                <p:sp>
                  <p:nvSpPr>
                    <p:cNvPr id="2128" name="Freeform: Shape 2127">
                      <a:extLst>
                        <a:ext uri="{FF2B5EF4-FFF2-40B4-BE49-F238E27FC236}">
                          <a16:creationId xmlns:a16="http://schemas.microsoft.com/office/drawing/2014/main" xmlns="" id="{3893607F-8C59-448C-A8CB-86CC63B9AC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6819" y="310562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9" name="Freeform: Shape 2128">
                      <a:extLst>
                        <a:ext uri="{FF2B5EF4-FFF2-40B4-BE49-F238E27FC236}">
                          <a16:creationId xmlns:a16="http://schemas.microsoft.com/office/drawing/2014/main" xmlns="" id="{06554622-D515-43AF-88F1-817D440C7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7251" y="310848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0" name="Freeform: Shape 2129">
                      <a:extLst>
                        <a:ext uri="{FF2B5EF4-FFF2-40B4-BE49-F238E27FC236}">
                          <a16:creationId xmlns:a16="http://schemas.microsoft.com/office/drawing/2014/main" xmlns="" id="{F64BF17B-612B-4F6F-B18C-4B65FA1A2458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67573" y="3110458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6" name="Graphic 7">
                    <a:extLst>
                      <a:ext uri="{FF2B5EF4-FFF2-40B4-BE49-F238E27FC236}">
                        <a16:creationId xmlns:a16="http://schemas.microsoft.com/office/drawing/2014/main" xmlns="" id="{8504BA89-0415-46FD-BA00-4179D1480478}"/>
                      </a:ext>
                    </a:extLst>
                  </p:cNvPr>
                  <p:cNvGrpSpPr/>
                  <p:nvPr/>
                </p:nvGrpSpPr>
                <p:grpSpPr>
                  <a:xfrm>
                    <a:off x="9940627" y="3096101"/>
                    <a:ext cx="19050" cy="19050"/>
                    <a:chOff x="9940627" y="3096101"/>
                    <a:chExt cx="19050" cy="19050"/>
                  </a:xfrm>
                </p:grpSpPr>
                <p:sp>
                  <p:nvSpPr>
                    <p:cNvPr id="2125" name="Freeform: Shape 2124">
                      <a:extLst>
                        <a:ext uri="{FF2B5EF4-FFF2-40B4-BE49-F238E27FC236}">
                          <a16:creationId xmlns:a16="http://schemas.microsoft.com/office/drawing/2014/main" xmlns="" id="{1A66F664-10E0-451D-8628-072771793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0627" y="309610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6" name="Freeform: Shape 2125">
                      <a:extLst>
                        <a:ext uri="{FF2B5EF4-FFF2-40B4-BE49-F238E27FC236}">
                          <a16:creationId xmlns:a16="http://schemas.microsoft.com/office/drawing/2014/main" xmlns="" id="{9364FB8F-011A-41EF-97F2-D03B72D143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201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7" name="Freeform: Shape 2126">
                      <a:extLst>
                        <a:ext uri="{FF2B5EF4-FFF2-40B4-BE49-F238E27FC236}">
                          <a16:creationId xmlns:a16="http://schemas.microsoft.com/office/drawing/2014/main" xmlns="" id="{01BD5447-1B86-4CC0-B47E-44AC9B0BC903}"/>
                        </a:ext>
                      </a:extLst>
                    </p:cNvPr>
                    <p:cNvSpPr/>
                    <p:nvPr/>
                  </p:nvSpPr>
                  <p:spPr>
                    <a:xfrm rot="2797972">
                      <a:off x="9952175" y="310106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7" name="Graphic 7">
                    <a:extLst>
                      <a:ext uri="{FF2B5EF4-FFF2-40B4-BE49-F238E27FC236}">
                        <a16:creationId xmlns:a16="http://schemas.microsoft.com/office/drawing/2014/main" xmlns="" id="{6E48DB09-D684-4677-BA18-EC409B59D5EC}"/>
                      </a:ext>
                    </a:extLst>
                  </p:cNvPr>
                  <p:cNvGrpSpPr/>
                  <p:nvPr/>
                </p:nvGrpSpPr>
                <p:grpSpPr>
                  <a:xfrm>
                    <a:off x="9929197" y="3097053"/>
                    <a:ext cx="19050" cy="19050"/>
                    <a:chOff x="9929197" y="3097053"/>
                    <a:chExt cx="19050" cy="19050"/>
                  </a:xfrm>
                </p:grpSpPr>
                <p:sp>
                  <p:nvSpPr>
                    <p:cNvPr id="2122" name="Freeform: Shape 2121">
                      <a:extLst>
                        <a:ext uri="{FF2B5EF4-FFF2-40B4-BE49-F238E27FC236}">
                          <a16:creationId xmlns:a16="http://schemas.microsoft.com/office/drawing/2014/main" xmlns="" id="{40798E97-6A18-4D43-87E8-2FBFD5795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19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3" name="Freeform: Shape 2122">
                      <a:extLst>
                        <a:ext uri="{FF2B5EF4-FFF2-40B4-BE49-F238E27FC236}">
                          <a16:creationId xmlns:a16="http://schemas.microsoft.com/office/drawing/2014/main" xmlns="" id="{0B253827-C825-452D-AE33-26869FCAF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629" y="309991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4" name="Freeform: Shape 2123">
                      <a:extLst>
                        <a:ext uri="{FF2B5EF4-FFF2-40B4-BE49-F238E27FC236}">
                          <a16:creationId xmlns:a16="http://schemas.microsoft.com/office/drawing/2014/main" xmlns="" id="{F24A4DF3-E609-4661-AA28-F3B463EF5A82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39727" y="310143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8" name="Graphic 7">
                    <a:extLst>
                      <a:ext uri="{FF2B5EF4-FFF2-40B4-BE49-F238E27FC236}">
                        <a16:creationId xmlns:a16="http://schemas.microsoft.com/office/drawing/2014/main" xmlns="" id="{03D955F3-1DCD-438F-9E80-20CC0C70550E}"/>
                      </a:ext>
                    </a:extLst>
                  </p:cNvPr>
                  <p:cNvGrpSpPr/>
                  <p:nvPr/>
                </p:nvGrpSpPr>
                <p:grpSpPr>
                  <a:xfrm>
                    <a:off x="9915862" y="3095148"/>
                    <a:ext cx="19050" cy="19050"/>
                    <a:chOff x="9915862" y="3095148"/>
                    <a:chExt cx="19050" cy="19050"/>
                  </a:xfrm>
                </p:grpSpPr>
                <p:sp>
                  <p:nvSpPr>
                    <p:cNvPr id="2119" name="Freeform: Shape 2118">
                      <a:extLst>
                        <a:ext uri="{FF2B5EF4-FFF2-40B4-BE49-F238E27FC236}">
                          <a16:creationId xmlns:a16="http://schemas.microsoft.com/office/drawing/2014/main" xmlns="" id="{7D5EB60C-F832-4F86-BB4A-C42ACBE78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5862" y="309514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0" name="Freeform: Shape 2119">
                      <a:extLst>
                        <a:ext uri="{FF2B5EF4-FFF2-40B4-BE49-F238E27FC236}">
                          <a16:creationId xmlns:a16="http://schemas.microsoft.com/office/drawing/2014/main" xmlns="" id="{EDCE2C3D-5D32-4A39-BEAD-DC2F09795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7246" y="309800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1" name="Freeform: Shape 2120">
                      <a:extLst>
                        <a:ext uri="{FF2B5EF4-FFF2-40B4-BE49-F238E27FC236}">
                          <a16:creationId xmlns:a16="http://schemas.microsoft.com/office/drawing/2014/main" xmlns="" id="{AE918BBE-FB79-4256-B955-E970F126614A}"/>
                        </a:ext>
                      </a:extLst>
                    </p:cNvPr>
                    <p:cNvSpPr/>
                    <p:nvPr/>
                  </p:nvSpPr>
                  <p:spPr>
                    <a:xfrm rot="2788739">
                      <a:off x="9927410" y="310004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9" name="Graphic 7">
                    <a:extLst>
                      <a:ext uri="{FF2B5EF4-FFF2-40B4-BE49-F238E27FC236}">
                        <a16:creationId xmlns:a16="http://schemas.microsoft.com/office/drawing/2014/main" xmlns="" id="{1C0EFDC6-6052-46E7-B65B-DBF227C3028F}"/>
                      </a:ext>
                    </a:extLst>
                  </p:cNvPr>
                  <p:cNvGrpSpPr/>
                  <p:nvPr/>
                </p:nvGrpSpPr>
                <p:grpSpPr>
                  <a:xfrm>
                    <a:off x="9902527" y="3098006"/>
                    <a:ext cx="19050" cy="19050"/>
                    <a:chOff x="9902527" y="3098006"/>
                    <a:chExt cx="19050" cy="19050"/>
                  </a:xfrm>
                </p:grpSpPr>
                <p:sp>
                  <p:nvSpPr>
                    <p:cNvPr id="2116" name="Freeform: Shape 2115">
                      <a:extLst>
                        <a:ext uri="{FF2B5EF4-FFF2-40B4-BE49-F238E27FC236}">
                          <a16:creationId xmlns:a16="http://schemas.microsoft.com/office/drawing/2014/main" xmlns="" id="{C9E98199-21D9-4D22-8031-B8C7C93225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2527" y="309800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7" name="Freeform: Shape 2116">
                      <a:extLst>
                        <a:ext uri="{FF2B5EF4-FFF2-40B4-BE49-F238E27FC236}">
                          <a16:creationId xmlns:a16="http://schemas.microsoft.com/office/drawing/2014/main" xmlns="" id="{D7BA4034-F3C3-43B3-BEE2-723D95EA6F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3659" y="309991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8" name="Freeform: Shape 2117">
                      <a:extLst>
                        <a:ext uri="{FF2B5EF4-FFF2-40B4-BE49-F238E27FC236}">
                          <a16:creationId xmlns:a16="http://schemas.microsoft.com/office/drawing/2014/main" xmlns="" id="{1DEFEA97-8B5F-405C-A3D9-0983F10328D6}"/>
                        </a:ext>
                      </a:extLst>
                    </p:cNvPr>
                    <p:cNvSpPr/>
                    <p:nvPr/>
                  </p:nvSpPr>
                  <p:spPr>
                    <a:xfrm rot="2804540">
                      <a:off x="9913691" y="310298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0" name="Graphic 7">
                    <a:extLst>
                      <a:ext uri="{FF2B5EF4-FFF2-40B4-BE49-F238E27FC236}">
                        <a16:creationId xmlns:a16="http://schemas.microsoft.com/office/drawing/2014/main" xmlns="" id="{F69625C7-A1DA-4B01-9C4C-7AEC602B0FB3}"/>
                      </a:ext>
                    </a:extLst>
                  </p:cNvPr>
                  <p:cNvGrpSpPr/>
                  <p:nvPr/>
                </p:nvGrpSpPr>
                <p:grpSpPr>
                  <a:xfrm>
                    <a:off x="9884429" y="3101816"/>
                    <a:ext cx="19050" cy="19050"/>
                    <a:chOff x="9884429" y="3101816"/>
                    <a:chExt cx="19050" cy="19050"/>
                  </a:xfrm>
                </p:grpSpPr>
                <p:sp>
                  <p:nvSpPr>
                    <p:cNvPr id="2113" name="Freeform: Shape 2112">
                      <a:extLst>
                        <a:ext uri="{FF2B5EF4-FFF2-40B4-BE49-F238E27FC236}">
                          <a16:creationId xmlns:a16="http://schemas.microsoft.com/office/drawing/2014/main" xmlns="" id="{C9327913-F476-4522-89E6-AA41AE25D4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429" y="310181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4" name="Freeform: Shape 2113">
                      <a:extLst>
                        <a:ext uri="{FF2B5EF4-FFF2-40B4-BE49-F238E27FC236}">
                          <a16:creationId xmlns:a16="http://schemas.microsoft.com/office/drawing/2014/main" xmlns="" id="{CBB845FC-3AFF-4C9E-A9A6-06712F5C06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861" y="310372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5" name="Freeform: Shape 2114">
                      <a:extLst>
                        <a:ext uri="{FF2B5EF4-FFF2-40B4-BE49-F238E27FC236}">
                          <a16:creationId xmlns:a16="http://schemas.microsoft.com/office/drawing/2014/main" xmlns="" id="{F3C5AA80-4571-4B01-BC47-15107F44AA5C}"/>
                        </a:ext>
                      </a:extLst>
                    </p:cNvPr>
                    <p:cNvSpPr/>
                    <p:nvPr/>
                  </p:nvSpPr>
                  <p:spPr>
                    <a:xfrm rot="2800652">
                      <a:off x="9894745" y="310624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1" name="Graphic 7">
                    <a:extLst>
                      <a:ext uri="{FF2B5EF4-FFF2-40B4-BE49-F238E27FC236}">
                        <a16:creationId xmlns:a16="http://schemas.microsoft.com/office/drawing/2014/main" xmlns="" id="{8D958123-A2A9-4416-9FB1-03295875BC36}"/>
                      </a:ext>
                    </a:extLst>
                  </p:cNvPr>
                  <p:cNvGrpSpPr/>
                  <p:nvPr/>
                </p:nvGrpSpPr>
                <p:grpSpPr>
                  <a:xfrm>
                    <a:off x="9872999" y="3109436"/>
                    <a:ext cx="19050" cy="19050"/>
                    <a:chOff x="9872999" y="3109436"/>
                    <a:chExt cx="19050" cy="19050"/>
                  </a:xfrm>
                </p:grpSpPr>
                <p:sp>
                  <p:nvSpPr>
                    <p:cNvPr id="2110" name="Freeform: Shape 2109">
                      <a:extLst>
                        <a:ext uri="{FF2B5EF4-FFF2-40B4-BE49-F238E27FC236}">
                          <a16:creationId xmlns:a16="http://schemas.microsoft.com/office/drawing/2014/main" xmlns="" id="{1567521C-1B17-4F57-BF29-660BF56386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299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1" name="Freeform: Shape 2110">
                      <a:extLst>
                        <a:ext uri="{FF2B5EF4-FFF2-40B4-BE49-F238E27FC236}">
                          <a16:creationId xmlns:a16="http://schemas.microsoft.com/office/drawing/2014/main" xmlns="" id="{EEC54AD4-FF03-4814-84E2-A1DE0DAF4F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431" y="311229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2" name="Freeform: Shape 2111">
                      <a:extLst>
                        <a:ext uri="{FF2B5EF4-FFF2-40B4-BE49-F238E27FC236}">
                          <a16:creationId xmlns:a16="http://schemas.microsoft.com/office/drawing/2014/main" xmlns="" id="{9C2914BE-8B7E-4752-89B4-F1999452EEE5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299" y="311460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2" name="Graphic 7">
                    <a:extLst>
                      <a:ext uri="{FF2B5EF4-FFF2-40B4-BE49-F238E27FC236}">
                        <a16:creationId xmlns:a16="http://schemas.microsoft.com/office/drawing/2014/main" xmlns="" id="{5A2ED157-B35C-44E5-B155-1231C366BD4C}"/>
                      </a:ext>
                    </a:extLst>
                  </p:cNvPr>
                  <p:cNvGrpSpPr/>
                  <p:nvPr/>
                </p:nvGrpSpPr>
                <p:grpSpPr>
                  <a:xfrm>
                    <a:off x="9859664" y="3108483"/>
                    <a:ext cx="19050" cy="19050"/>
                    <a:chOff x="9859664" y="3108483"/>
                    <a:chExt cx="19050" cy="19050"/>
                  </a:xfrm>
                </p:grpSpPr>
                <p:sp>
                  <p:nvSpPr>
                    <p:cNvPr id="2107" name="Freeform: Shape 2106">
                      <a:extLst>
                        <a:ext uri="{FF2B5EF4-FFF2-40B4-BE49-F238E27FC236}">
                          <a16:creationId xmlns:a16="http://schemas.microsoft.com/office/drawing/2014/main" xmlns="" id="{C7F0780C-033E-4928-A97C-CE9626410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9664" y="310848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8" name="Freeform: Shape 2107">
                      <a:extLst>
                        <a:ext uri="{FF2B5EF4-FFF2-40B4-BE49-F238E27FC236}">
                          <a16:creationId xmlns:a16="http://schemas.microsoft.com/office/drawing/2014/main" xmlns="" id="{F399BDFC-0B1F-4DAA-823D-900B3D36C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1048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9" name="Freeform: Shape 2108">
                      <a:extLst>
                        <a:ext uri="{FF2B5EF4-FFF2-40B4-BE49-F238E27FC236}">
                          <a16:creationId xmlns:a16="http://schemas.microsoft.com/office/drawing/2014/main" xmlns="" id="{18B31926-1472-4254-86D0-234DE7113BC7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71244" y="3113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3" name="Graphic 7">
                    <a:extLst>
                      <a:ext uri="{FF2B5EF4-FFF2-40B4-BE49-F238E27FC236}">
                        <a16:creationId xmlns:a16="http://schemas.microsoft.com/office/drawing/2014/main" xmlns="" id="{F668D1B4-79F8-4EF5-9979-997BB7B49A88}"/>
                      </a:ext>
                    </a:extLst>
                  </p:cNvPr>
                  <p:cNvGrpSpPr/>
                  <p:nvPr/>
                </p:nvGrpSpPr>
                <p:grpSpPr>
                  <a:xfrm>
                    <a:off x="9886334" y="3115151"/>
                    <a:ext cx="19050" cy="19050"/>
                    <a:chOff x="9886334" y="3115151"/>
                    <a:chExt cx="19050" cy="19050"/>
                  </a:xfrm>
                </p:grpSpPr>
                <p:sp>
                  <p:nvSpPr>
                    <p:cNvPr id="2104" name="Freeform: Shape 2103">
                      <a:extLst>
                        <a:ext uri="{FF2B5EF4-FFF2-40B4-BE49-F238E27FC236}">
                          <a16:creationId xmlns:a16="http://schemas.microsoft.com/office/drawing/2014/main" xmlns="" id="{4F18EC9A-F40D-4627-8AFE-D36744EBA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334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5" name="Freeform: Shape 2104">
                      <a:extLst>
                        <a:ext uri="{FF2B5EF4-FFF2-40B4-BE49-F238E27FC236}">
                          <a16:creationId xmlns:a16="http://schemas.microsoft.com/office/drawing/2014/main" xmlns="" id="{3BFC3993-3FB4-4AA6-828A-982D92E10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466" y="311800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6" name="Freeform: Shape 2105">
                      <a:extLst>
                        <a:ext uri="{FF2B5EF4-FFF2-40B4-BE49-F238E27FC236}">
                          <a16:creationId xmlns:a16="http://schemas.microsoft.com/office/drawing/2014/main" xmlns="" id="{5A6F6076-FC39-493D-98E6-DC7035755187}"/>
                        </a:ext>
                      </a:extLst>
                    </p:cNvPr>
                    <p:cNvSpPr/>
                    <p:nvPr/>
                  </p:nvSpPr>
                  <p:spPr>
                    <a:xfrm rot="2779741">
                      <a:off x="9897657" y="312011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4" name="Graphic 7">
                    <a:extLst>
                      <a:ext uri="{FF2B5EF4-FFF2-40B4-BE49-F238E27FC236}">
                        <a16:creationId xmlns:a16="http://schemas.microsoft.com/office/drawing/2014/main" xmlns="" id="{B2F0CE45-376C-4E05-8A32-90A0EA51C52F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09436"/>
                    <a:ext cx="19050" cy="19050"/>
                    <a:chOff x="9899669" y="3109436"/>
                    <a:chExt cx="19050" cy="19050"/>
                  </a:xfrm>
                </p:grpSpPr>
                <p:sp>
                  <p:nvSpPr>
                    <p:cNvPr id="2101" name="Freeform: Shape 2100">
                      <a:extLst>
                        <a:ext uri="{FF2B5EF4-FFF2-40B4-BE49-F238E27FC236}">
                          <a16:creationId xmlns:a16="http://schemas.microsoft.com/office/drawing/2014/main" xmlns="" id="{DBF1931E-03F2-4520-9D24-AF344B216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2" name="Freeform: Shape 2101">
                      <a:extLst>
                        <a:ext uri="{FF2B5EF4-FFF2-40B4-BE49-F238E27FC236}">
                          <a16:creationId xmlns:a16="http://schemas.microsoft.com/office/drawing/2014/main" xmlns="" id="{A334C574-9B7F-475B-AC17-158DE3837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101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3" name="Freeform: Shape 2102">
                      <a:extLst>
                        <a:ext uri="{FF2B5EF4-FFF2-40B4-BE49-F238E27FC236}">
                          <a16:creationId xmlns:a16="http://schemas.microsoft.com/office/drawing/2014/main" xmlns="" id="{5EB8AA8F-CADB-4577-AA46-605CE3145A07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910478" y="311313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5" name="Graphic 7">
                    <a:extLst>
                      <a:ext uri="{FF2B5EF4-FFF2-40B4-BE49-F238E27FC236}">
                        <a16:creationId xmlns:a16="http://schemas.microsoft.com/office/drawing/2014/main" xmlns="" id="{A3DE7A80-9994-4286-92EB-751E3F61451B}"/>
                      </a:ext>
                    </a:extLst>
                  </p:cNvPr>
                  <p:cNvGrpSpPr/>
                  <p:nvPr/>
                </p:nvGrpSpPr>
                <p:grpSpPr>
                  <a:xfrm>
                    <a:off x="9909194" y="3112293"/>
                    <a:ext cx="19050" cy="19050"/>
                    <a:chOff x="9909194" y="3112293"/>
                    <a:chExt cx="19050" cy="19050"/>
                  </a:xfrm>
                </p:grpSpPr>
                <p:sp>
                  <p:nvSpPr>
                    <p:cNvPr id="2098" name="Freeform: Shape 2097">
                      <a:extLst>
                        <a:ext uri="{FF2B5EF4-FFF2-40B4-BE49-F238E27FC236}">
                          <a16:creationId xmlns:a16="http://schemas.microsoft.com/office/drawing/2014/main" xmlns="" id="{65115241-CF49-4E0D-B253-802A49F10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9194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9" name="Freeform: Shape 2098">
                      <a:extLst>
                        <a:ext uri="{FF2B5EF4-FFF2-40B4-BE49-F238E27FC236}">
                          <a16:creationId xmlns:a16="http://schemas.microsoft.com/office/drawing/2014/main" xmlns="" id="{C5B22947-CDAD-4BAD-98C8-CCC61AD28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0326" y="311419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0" name="Freeform: Shape 2099">
                      <a:extLst>
                        <a:ext uri="{FF2B5EF4-FFF2-40B4-BE49-F238E27FC236}">
                          <a16:creationId xmlns:a16="http://schemas.microsoft.com/office/drawing/2014/main" xmlns="" id="{2D37B988-00F4-4199-94DC-997D002E6A57}"/>
                        </a:ext>
                      </a:extLst>
                    </p:cNvPr>
                    <p:cNvSpPr/>
                    <p:nvPr/>
                  </p:nvSpPr>
                  <p:spPr>
                    <a:xfrm rot="2796029">
                      <a:off x="9920522" y="31173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6" name="Graphic 7">
                    <a:extLst>
                      <a:ext uri="{FF2B5EF4-FFF2-40B4-BE49-F238E27FC236}">
                        <a16:creationId xmlns:a16="http://schemas.microsoft.com/office/drawing/2014/main" xmlns="" id="{B9A5B205-FFC8-48CB-A12D-0539EA2B6A93}"/>
                      </a:ext>
                    </a:extLst>
                  </p:cNvPr>
                  <p:cNvGrpSpPr/>
                  <p:nvPr/>
                </p:nvGrpSpPr>
                <p:grpSpPr>
                  <a:xfrm>
                    <a:off x="9918719" y="3106578"/>
                    <a:ext cx="19050" cy="19050"/>
                    <a:chOff x="9918719" y="3106578"/>
                    <a:chExt cx="19050" cy="19050"/>
                  </a:xfrm>
                </p:grpSpPr>
                <p:sp>
                  <p:nvSpPr>
                    <p:cNvPr id="2095" name="Freeform: Shape 2094">
                      <a:extLst>
                        <a:ext uri="{FF2B5EF4-FFF2-40B4-BE49-F238E27FC236}">
                          <a16:creationId xmlns:a16="http://schemas.microsoft.com/office/drawing/2014/main" xmlns="" id="{F0C4FC75-BD65-4E94-9EB8-C345B82216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8719" y="310657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6" name="Freeform: Shape 2095">
                      <a:extLst>
                        <a:ext uri="{FF2B5EF4-FFF2-40B4-BE49-F238E27FC236}">
                          <a16:creationId xmlns:a16="http://schemas.microsoft.com/office/drawing/2014/main" xmlns="" id="{FBB3F3A5-2DF2-491B-A0EE-6E9FA631A6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0104" y="310943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7" name="Freeform: Shape 2096">
                      <a:extLst>
                        <a:ext uri="{FF2B5EF4-FFF2-40B4-BE49-F238E27FC236}">
                          <a16:creationId xmlns:a16="http://schemas.microsoft.com/office/drawing/2014/main" xmlns="" id="{751DDC15-4F83-48CD-AE20-3C19E16BC8EB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30190" y="311144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7" name="Graphic 7">
                    <a:extLst>
                      <a:ext uri="{FF2B5EF4-FFF2-40B4-BE49-F238E27FC236}">
                        <a16:creationId xmlns:a16="http://schemas.microsoft.com/office/drawing/2014/main" xmlns="" id="{1B781A7D-50A5-47CD-B9FB-4D7B0956E765}"/>
                      </a:ext>
                    </a:extLst>
                  </p:cNvPr>
                  <p:cNvGrpSpPr/>
                  <p:nvPr/>
                </p:nvGrpSpPr>
                <p:grpSpPr>
                  <a:xfrm>
                    <a:off x="9933007" y="3112293"/>
                    <a:ext cx="19050" cy="19050"/>
                    <a:chOff x="9933007" y="3112293"/>
                    <a:chExt cx="19050" cy="19050"/>
                  </a:xfrm>
                </p:grpSpPr>
                <p:sp>
                  <p:nvSpPr>
                    <p:cNvPr id="2092" name="Freeform: Shape 2091">
                      <a:extLst>
                        <a:ext uri="{FF2B5EF4-FFF2-40B4-BE49-F238E27FC236}">
                          <a16:creationId xmlns:a16="http://schemas.microsoft.com/office/drawing/2014/main" xmlns="" id="{DF78A323-34AD-4DF5-9BDB-79EE83C1EF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007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3" name="Freeform: Shape 2092">
                      <a:extLst>
                        <a:ext uri="{FF2B5EF4-FFF2-40B4-BE49-F238E27FC236}">
                          <a16:creationId xmlns:a16="http://schemas.microsoft.com/office/drawing/2014/main" xmlns="" id="{2A34694A-6E2F-4581-9FF0-FD40C50EE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391" y="311419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4" name="Freeform: Shape 2093">
                      <a:extLst>
                        <a:ext uri="{FF2B5EF4-FFF2-40B4-BE49-F238E27FC236}">
                          <a16:creationId xmlns:a16="http://schemas.microsoft.com/office/drawing/2014/main" xmlns="" id="{C4BDFDB3-8041-4292-B0D2-51E9B1C6082D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44340" y="311694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8" name="Graphic 7">
                    <a:extLst>
                      <a:ext uri="{FF2B5EF4-FFF2-40B4-BE49-F238E27FC236}">
                        <a16:creationId xmlns:a16="http://schemas.microsoft.com/office/drawing/2014/main" xmlns="" id="{31EB783B-6D16-4C0F-BB65-3F912F1B8781}"/>
                      </a:ext>
                    </a:extLst>
                  </p:cNvPr>
                  <p:cNvGrpSpPr/>
                  <p:nvPr/>
                </p:nvGrpSpPr>
                <p:grpSpPr>
                  <a:xfrm>
                    <a:off x="9946342" y="3111341"/>
                    <a:ext cx="19050" cy="19050"/>
                    <a:chOff x="9946342" y="3111341"/>
                    <a:chExt cx="19050" cy="19050"/>
                  </a:xfrm>
                </p:grpSpPr>
                <p:sp>
                  <p:nvSpPr>
                    <p:cNvPr id="2089" name="Freeform: Shape 2088">
                      <a:extLst>
                        <a:ext uri="{FF2B5EF4-FFF2-40B4-BE49-F238E27FC236}">
                          <a16:creationId xmlns:a16="http://schemas.microsoft.com/office/drawing/2014/main" xmlns="" id="{59FB371A-2696-4CC2-8F02-AB50FA22B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342" y="311134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0" name="Freeform: Shape 2089">
                      <a:extLst>
                        <a:ext uri="{FF2B5EF4-FFF2-40B4-BE49-F238E27FC236}">
                          <a16:creationId xmlns:a16="http://schemas.microsoft.com/office/drawing/2014/main" xmlns="" id="{3EAA6D0B-4C1C-448E-A427-69A7218FA9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773" y="31132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1" name="Freeform: Shape 2090">
                      <a:extLst>
                        <a:ext uri="{FF2B5EF4-FFF2-40B4-BE49-F238E27FC236}">
                          <a16:creationId xmlns:a16="http://schemas.microsoft.com/office/drawing/2014/main" xmlns="" id="{FD3E0AB7-7F83-4195-82BD-CA7AE120B603}"/>
                        </a:ext>
                      </a:extLst>
                    </p:cNvPr>
                    <p:cNvSpPr/>
                    <p:nvPr/>
                  </p:nvSpPr>
                  <p:spPr>
                    <a:xfrm rot="2781199">
                      <a:off x="9956913" y="311592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9" name="Graphic 7">
                    <a:extLst>
                      <a:ext uri="{FF2B5EF4-FFF2-40B4-BE49-F238E27FC236}">
                        <a16:creationId xmlns:a16="http://schemas.microsoft.com/office/drawing/2014/main" xmlns="" id="{5861D7E9-5DDA-4FA8-AE87-7025127D9A9D}"/>
                      </a:ext>
                    </a:extLst>
                  </p:cNvPr>
                  <p:cNvGrpSpPr/>
                  <p:nvPr/>
                </p:nvGrpSpPr>
                <p:grpSpPr>
                  <a:xfrm>
                    <a:off x="9950152" y="3115151"/>
                    <a:ext cx="19050" cy="19050"/>
                    <a:chOff x="9950152" y="3115151"/>
                    <a:chExt cx="19050" cy="19050"/>
                  </a:xfrm>
                </p:grpSpPr>
                <p:sp>
                  <p:nvSpPr>
                    <p:cNvPr id="2086" name="Freeform: Shape 2085">
                      <a:extLst>
                        <a:ext uri="{FF2B5EF4-FFF2-40B4-BE49-F238E27FC236}">
                          <a16:creationId xmlns:a16="http://schemas.microsoft.com/office/drawing/2014/main" xmlns="" id="{D019BBBC-A394-4DDE-A5DC-71B40D6A4B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152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7" name="Freeform: Shape 2086">
                      <a:extLst>
                        <a:ext uri="{FF2B5EF4-FFF2-40B4-BE49-F238E27FC236}">
                          <a16:creationId xmlns:a16="http://schemas.microsoft.com/office/drawing/2014/main" xmlns="" id="{FE4F45AC-95A9-480A-B7FE-E1B723BBE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1536" y="311800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8" name="Freeform: Shape 2087">
                      <a:extLst>
                        <a:ext uri="{FF2B5EF4-FFF2-40B4-BE49-F238E27FC236}">
                          <a16:creationId xmlns:a16="http://schemas.microsoft.com/office/drawing/2014/main" xmlns="" id="{9BDBEEED-6539-4AE4-AAAC-4CA62A4DB5B4}"/>
                        </a:ext>
                      </a:extLst>
                    </p:cNvPr>
                    <p:cNvSpPr/>
                    <p:nvPr/>
                  </p:nvSpPr>
                  <p:spPr>
                    <a:xfrm rot="2786059">
                      <a:off x="9961435" y="3120177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0" name="Graphic 7">
                    <a:extLst>
                      <a:ext uri="{FF2B5EF4-FFF2-40B4-BE49-F238E27FC236}">
                        <a16:creationId xmlns:a16="http://schemas.microsoft.com/office/drawing/2014/main" xmlns="" id="{847CAC55-FEBB-41E0-B05E-8A2AED58EE8E}"/>
                      </a:ext>
                    </a:extLst>
                  </p:cNvPr>
                  <p:cNvGrpSpPr/>
                  <p:nvPr/>
                </p:nvGrpSpPr>
                <p:grpSpPr>
                  <a:xfrm>
                    <a:off x="9935864" y="3123723"/>
                    <a:ext cx="19050" cy="19050"/>
                    <a:chOff x="9935864" y="3123723"/>
                    <a:chExt cx="19050" cy="19050"/>
                  </a:xfrm>
                </p:grpSpPr>
                <p:sp>
                  <p:nvSpPr>
                    <p:cNvPr id="2083" name="Freeform: Shape 2082">
                      <a:extLst>
                        <a:ext uri="{FF2B5EF4-FFF2-40B4-BE49-F238E27FC236}">
                          <a16:creationId xmlns:a16="http://schemas.microsoft.com/office/drawing/2014/main" xmlns="" id="{01885FCE-6DF6-4B43-98CF-CE49F2389E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5864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4" name="Freeform: Shape 2083">
                      <a:extLst>
                        <a:ext uri="{FF2B5EF4-FFF2-40B4-BE49-F238E27FC236}">
                          <a16:creationId xmlns:a16="http://schemas.microsoft.com/office/drawing/2014/main" xmlns="" id="{CE17BE06-4A48-4834-8EA4-2F42FF3C95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248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5" name="Freeform: Shape 2084">
                      <a:extLst>
                        <a:ext uri="{FF2B5EF4-FFF2-40B4-BE49-F238E27FC236}">
                          <a16:creationId xmlns:a16="http://schemas.microsoft.com/office/drawing/2014/main" xmlns="" id="{9F64C0E8-761C-43A1-BF83-041600136D94}"/>
                        </a:ext>
                      </a:extLst>
                    </p:cNvPr>
                    <p:cNvSpPr/>
                    <p:nvPr/>
                  </p:nvSpPr>
                  <p:spPr>
                    <a:xfrm rot="2794085">
                      <a:off x="9947368" y="312844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1" name="Graphic 7">
                    <a:extLst>
                      <a:ext uri="{FF2B5EF4-FFF2-40B4-BE49-F238E27FC236}">
                        <a16:creationId xmlns:a16="http://schemas.microsoft.com/office/drawing/2014/main" xmlns="" id="{46777980-CA63-4551-A6FA-BFE5407D6C5C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122771"/>
                    <a:ext cx="19050" cy="19050"/>
                    <a:chOff x="9922529" y="3122771"/>
                    <a:chExt cx="19050" cy="19050"/>
                  </a:xfrm>
                </p:grpSpPr>
                <p:sp>
                  <p:nvSpPr>
                    <p:cNvPr id="2080" name="Freeform: Shape 2079">
                      <a:extLst>
                        <a:ext uri="{FF2B5EF4-FFF2-40B4-BE49-F238E27FC236}">
                          <a16:creationId xmlns:a16="http://schemas.microsoft.com/office/drawing/2014/main" xmlns="" id="{404D2265-3D29-413E-BB90-75CCE42347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12277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1" name="Freeform: Shape 2080">
                      <a:extLst>
                        <a:ext uri="{FF2B5EF4-FFF2-40B4-BE49-F238E27FC236}">
                          <a16:creationId xmlns:a16="http://schemas.microsoft.com/office/drawing/2014/main" xmlns="" id="{52423569-9E0D-4139-A7C8-662CDA8B81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3914" y="312562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2" name="Freeform: Shape 2081">
                      <a:extLst>
                        <a:ext uri="{FF2B5EF4-FFF2-40B4-BE49-F238E27FC236}">
                          <a16:creationId xmlns:a16="http://schemas.microsoft.com/office/drawing/2014/main" xmlns="" id="{A7DAEFDD-118E-4892-A658-B2D985BDA21C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34116" y="3127762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2" name="Graphic 7">
                    <a:extLst>
                      <a:ext uri="{FF2B5EF4-FFF2-40B4-BE49-F238E27FC236}">
                        <a16:creationId xmlns:a16="http://schemas.microsoft.com/office/drawing/2014/main" xmlns="" id="{572F15CD-F658-45CD-BC92-6FBCF79C8F4B}"/>
                      </a:ext>
                    </a:extLst>
                  </p:cNvPr>
                  <p:cNvGrpSpPr/>
                  <p:nvPr/>
                </p:nvGrpSpPr>
                <p:grpSpPr>
                  <a:xfrm>
                    <a:off x="9911099" y="3121818"/>
                    <a:ext cx="19050" cy="19050"/>
                    <a:chOff x="9911099" y="3121818"/>
                    <a:chExt cx="19050" cy="19050"/>
                  </a:xfrm>
                </p:grpSpPr>
                <p:sp>
                  <p:nvSpPr>
                    <p:cNvPr id="2077" name="Freeform: Shape 2076">
                      <a:extLst>
                        <a:ext uri="{FF2B5EF4-FFF2-40B4-BE49-F238E27FC236}">
                          <a16:creationId xmlns:a16="http://schemas.microsoft.com/office/drawing/2014/main" xmlns="" id="{A55CAC16-2382-46F9-B2A3-9BF246B22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1099" y="312181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8" name="Freeform: Shape 2077">
                      <a:extLst>
                        <a:ext uri="{FF2B5EF4-FFF2-40B4-BE49-F238E27FC236}">
                          <a16:creationId xmlns:a16="http://schemas.microsoft.com/office/drawing/2014/main" xmlns="" id="{B6E452A0-A2F8-4210-ADEC-18EACB3D3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231" y="312467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2858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9" name="Freeform: Shape 2078">
                      <a:extLst>
                        <a:ext uri="{FF2B5EF4-FFF2-40B4-BE49-F238E27FC236}">
                          <a16:creationId xmlns:a16="http://schemas.microsoft.com/office/drawing/2014/main" xmlns="" id="{4E731E2B-6A16-4BF6-A841-78E6F524806E}"/>
                        </a:ext>
                      </a:extLst>
                    </p:cNvPr>
                    <p:cNvSpPr/>
                    <p:nvPr/>
                  </p:nvSpPr>
                  <p:spPr>
                    <a:xfrm rot="2788975">
                      <a:off x="9922477" y="312688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3" name="Graphic 7">
                    <a:extLst>
                      <a:ext uri="{FF2B5EF4-FFF2-40B4-BE49-F238E27FC236}">
                        <a16:creationId xmlns:a16="http://schemas.microsoft.com/office/drawing/2014/main" xmlns="" id="{4022520A-754D-4B80-808D-4DA94757275F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23723"/>
                    <a:ext cx="19050" cy="19050"/>
                    <a:chOff x="9899669" y="3123723"/>
                    <a:chExt cx="19050" cy="19050"/>
                  </a:xfrm>
                </p:grpSpPr>
                <p:sp>
                  <p:nvSpPr>
                    <p:cNvPr id="2074" name="Freeform: Shape 2073">
                      <a:extLst>
                        <a:ext uri="{FF2B5EF4-FFF2-40B4-BE49-F238E27FC236}">
                          <a16:creationId xmlns:a16="http://schemas.microsoft.com/office/drawing/2014/main" xmlns="" id="{D2E62F3A-909A-48AE-905D-F7DDF38F5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5" name="Freeform: Shape 2074">
                      <a:extLst>
                        <a:ext uri="{FF2B5EF4-FFF2-40B4-BE49-F238E27FC236}">
                          <a16:creationId xmlns:a16="http://schemas.microsoft.com/office/drawing/2014/main" xmlns="" id="{25488E57-0256-440C-867F-80110136A6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801" y="312658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6" name="Freeform: Shape 2075">
                      <a:extLst>
                        <a:ext uri="{FF2B5EF4-FFF2-40B4-BE49-F238E27FC236}">
                          <a16:creationId xmlns:a16="http://schemas.microsoft.com/office/drawing/2014/main" xmlns="" id="{A2A8AA2F-FDB1-4DB9-8B3A-FC5D9487027D}"/>
                        </a:ext>
                      </a:extLst>
                    </p:cNvPr>
                    <p:cNvSpPr/>
                    <p:nvPr/>
                  </p:nvSpPr>
                  <p:spPr>
                    <a:xfrm rot="2777548">
                      <a:off x="9911269" y="31289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4" name="Graphic 7">
                    <a:extLst>
                      <a:ext uri="{FF2B5EF4-FFF2-40B4-BE49-F238E27FC236}">
                        <a16:creationId xmlns:a16="http://schemas.microsoft.com/office/drawing/2014/main" xmlns="" id="{E1997B29-CF1A-485A-B173-BBFF8A3289F1}"/>
                      </a:ext>
                    </a:extLst>
                  </p:cNvPr>
                  <p:cNvGrpSpPr/>
                  <p:nvPr/>
                </p:nvGrpSpPr>
                <p:grpSpPr>
                  <a:xfrm>
                    <a:off x="9885382" y="3123723"/>
                    <a:ext cx="19050" cy="19050"/>
                    <a:chOff x="9885382" y="3123723"/>
                    <a:chExt cx="19050" cy="19050"/>
                  </a:xfrm>
                </p:grpSpPr>
                <p:sp>
                  <p:nvSpPr>
                    <p:cNvPr id="2071" name="Freeform: Shape 2070">
                      <a:extLst>
                        <a:ext uri="{FF2B5EF4-FFF2-40B4-BE49-F238E27FC236}">
                          <a16:creationId xmlns:a16="http://schemas.microsoft.com/office/drawing/2014/main" xmlns="" id="{06DC3564-A204-4E22-B5D2-2E49F20A4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5382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2" name="Freeform: Shape 2071">
                      <a:extLst>
                        <a:ext uri="{FF2B5EF4-FFF2-40B4-BE49-F238E27FC236}">
                          <a16:creationId xmlns:a16="http://schemas.microsoft.com/office/drawing/2014/main" xmlns="" id="{7B21606B-E071-45B6-8BB0-27D450C74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766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3" name="Freeform: Shape 2072">
                      <a:extLst>
                        <a:ext uri="{FF2B5EF4-FFF2-40B4-BE49-F238E27FC236}">
                          <a16:creationId xmlns:a16="http://schemas.microsoft.com/office/drawing/2014/main" xmlns="" id="{8A535950-8237-417D-8E53-AD5D0E0673E8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896929" y="3128691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5" name="Graphic 7">
                    <a:extLst>
                      <a:ext uri="{FF2B5EF4-FFF2-40B4-BE49-F238E27FC236}">
                        <a16:creationId xmlns:a16="http://schemas.microsoft.com/office/drawing/2014/main" xmlns="" id="{4AFBF2E7-191C-4CE6-AB4B-04BD227A8800}"/>
                      </a:ext>
                    </a:extLst>
                  </p:cNvPr>
                  <p:cNvGrpSpPr/>
                  <p:nvPr/>
                </p:nvGrpSpPr>
                <p:grpSpPr>
                  <a:xfrm>
                    <a:off x="9869189" y="3120866"/>
                    <a:ext cx="19050" cy="19050"/>
                    <a:chOff x="9869189" y="3120866"/>
                    <a:chExt cx="19050" cy="19050"/>
                  </a:xfrm>
                </p:grpSpPr>
                <p:sp>
                  <p:nvSpPr>
                    <p:cNvPr id="2068" name="Freeform: Shape 2067">
                      <a:extLst>
                        <a:ext uri="{FF2B5EF4-FFF2-40B4-BE49-F238E27FC236}">
                          <a16:creationId xmlns:a16="http://schemas.microsoft.com/office/drawing/2014/main" xmlns="" id="{1C45A375-2366-4588-86EC-98CCCAFDB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9189" y="312086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9" name="Freeform: Shape 2068">
                      <a:extLst>
                        <a:ext uri="{FF2B5EF4-FFF2-40B4-BE49-F238E27FC236}">
                          <a16:creationId xmlns:a16="http://schemas.microsoft.com/office/drawing/2014/main" xmlns="" id="{D4D839C0-7593-47C4-BB58-3F232E1CF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0573" y="312372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3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0" name="Freeform: Shape 2069">
                      <a:extLst>
                        <a:ext uri="{FF2B5EF4-FFF2-40B4-BE49-F238E27FC236}">
                          <a16:creationId xmlns:a16="http://schemas.microsoft.com/office/drawing/2014/main" xmlns="" id="{0A983EDC-5D66-4CEE-86D4-D14E9C28A91B}"/>
                        </a:ext>
                      </a:extLst>
                    </p:cNvPr>
                    <p:cNvSpPr/>
                    <p:nvPr/>
                  </p:nvSpPr>
                  <p:spPr>
                    <a:xfrm rot="2786795">
                      <a:off x="9880621" y="312557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066" name="Freeform: Shape 2065">
                    <a:extLst>
                      <a:ext uri="{FF2B5EF4-FFF2-40B4-BE49-F238E27FC236}">
                        <a16:creationId xmlns:a16="http://schemas.microsoft.com/office/drawing/2014/main" xmlns="" id="{468AAE88-B953-452B-9F70-F13A860F09EA}"/>
                      </a:ext>
                    </a:extLst>
                  </p:cNvPr>
                  <p:cNvSpPr/>
                  <p:nvPr/>
                </p:nvSpPr>
                <p:spPr>
                  <a:xfrm>
                    <a:off x="9852044" y="3109435"/>
                    <a:ext cx="132397" cy="69770"/>
                  </a:xfrm>
                  <a:custGeom>
                    <a:avLst/>
                    <a:gdLst>
                      <a:gd name="connsiteX0" fmla="*/ 5715 w 132397"/>
                      <a:gd name="connsiteY0" fmla="*/ 0 h 69770"/>
                      <a:gd name="connsiteX1" fmla="*/ 22860 w 132397"/>
                      <a:gd name="connsiteY1" fmla="*/ 18098 h 69770"/>
                      <a:gd name="connsiteX2" fmla="*/ 110490 w 132397"/>
                      <a:gd name="connsiteY2" fmla="*/ 18098 h 69770"/>
                      <a:gd name="connsiteX3" fmla="*/ 126682 w 132397"/>
                      <a:gd name="connsiteY3" fmla="*/ 953 h 69770"/>
                      <a:gd name="connsiteX4" fmla="*/ 132397 w 132397"/>
                      <a:gd name="connsiteY4" fmla="*/ 953 h 69770"/>
                      <a:gd name="connsiteX5" fmla="*/ 114300 w 132397"/>
                      <a:gd name="connsiteY5" fmla="*/ 42863 h 69770"/>
                      <a:gd name="connsiteX6" fmla="*/ 100013 w 132397"/>
                      <a:gd name="connsiteY6" fmla="*/ 61913 h 69770"/>
                      <a:gd name="connsiteX7" fmla="*/ 32385 w 132397"/>
                      <a:gd name="connsiteY7" fmla="*/ 61913 h 69770"/>
                      <a:gd name="connsiteX8" fmla="*/ 18097 w 132397"/>
                      <a:gd name="connsiteY8" fmla="*/ 42863 h 69770"/>
                      <a:gd name="connsiteX9" fmla="*/ 0 w 132397"/>
                      <a:gd name="connsiteY9" fmla="*/ 0 h 69770"/>
                      <a:gd name="connsiteX10" fmla="*/ 5715 w 132397"/>
                      <a:gd name="connsiteY10" fmla="*/ 0 h 69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2397" h="69770">
                        <a:moveTo>
                          <a:pt x="5715" y="0"/>
                        </a:moveTo>
                        <a:cubicBezTo>
                          <a:pt x="8572" y="6668"/>
                          <a:pt x="13335" y="12383"/>
                          <a:pt x="22860" y="18098"/>
                        </a:cubicBezTo>
                        <a:cubicBezTo>
                          <a:pt x="46672" y="32385"/>
                          <a:pt x="86678" y="32385"/>
                          <a:pt x="110490" y="18098"/>
                        </a:cubicBezTo>
                        <a:cubicBezTo>
                          <a:pt x="119063" y="13335"/>
                          <a:pt x="124778" y="6668"/>
                          <a:pt x="126682" y="953"/>
                        </a:cubicBezTo>
                        <a:lnTo>
                          <a:pt x="132397" y="953"/>
                        </a:lnTo>
                        <a:lnTo>
                          <a:pt x="114300" y="42863"/>
                        </a:lnTo>
                        <a:cubicBezTo>
                          <a:pt x="111443" y="49530"/>
                          <a:pt x="109538" y="57150"/>
                          <a:pt x="100013" y="61913"/>
                        </a:cubicBezTo>
                        <a:cubicBezTo>
                          <a:pt x="80963" y="72390"/>
                          <a:pt x="51435" y="72390"/>
                          <a:pt x="32385" y="61913"/>
                        </a:cubicBezTo>
                        <a:cubicBezTo>
                          <a:pt x="22860" y="56198"/>
                          <a:pt x="20955" y="49530"/>
                          <a:pt x="18097" y="42863"/>
                        </a:cubicBezTo>
                        <a:lnTo>
                          <a:pt x="0" y="0"/>
                        </a:lnTo>
                        <a:lnTo>
                          <a:pt x="5715" y="0"/>
                        </a:lnTo>
                        <a:close/>
                      </a:path>
                    </a:pathLst>
                  </a:custGeom>
                  <a:solidFill>
                    <a:srgbClr val="663F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7" name="Freeform: Shape 2066">
                    <a:extLst>
                      <a:ext uri="{FF2B5EF4-FFF2-40B4-BE49-F238E27FC236}">
                        <a16:creationId xmlns:a16="http://schemas.microsoft.com/office/drawing/2014/main" xmlns="" id="{E8981F71-E5AF-4F35-AE3B-3C861CB03C55}"/>
                      </a:ext>
                    </a:extLst>
                  </p:cNvPr>
                  <p:cNvSpPr/>
                  <p:nvPr/>
                </p:nvSpPr>
                <p:spPr>
                  <a:xfrm>
                    <a:off x="9851806" y="3062763"/>
                    <a:ext cx="134540" cy="78105"/>
                  </a:xfrm>
                  <a:custGeom>
                    <a:avLst/>
                    <a:gdLst>
                      <a:gd name="connsiteX0" fmla="*/ 19288 w 134540"/>
                      <a:gd name="connsiteY0" fmla="*/ 66675 h 78105"/>
                      <a:gd name="connsiteX1" fmla="*/ 114538 w 134540"/>
                      <a:gd name="connsiteY1" fmla="*/ 66675 h 78105"/>
                      <a:gd name="connsiteX2" fmla="*/ 114538 w 134540"/>
                      <a:gd name="connsiteY2" fmla="*/ 11430 h 78105"/>
                      <a:gd name="connsiteX3" fmla="*/ 19288 w 134540"/>
                      <a:gd name="connsiteY3" fmla="*/ 11430 h 78105"/>
                      <a:gd name="connsiteX4" fmla="*/ 19288 w 134540"/>
                      <a:gd name="connsiteY4" fmla="*/ 66675 h 78105"/>
                      <a:gd name="connsiteX5" fmla="*/ 23098 w 134540"/>
                      <a:gd name="connsiteY5" fmla="*/ 14287 h 78105"/>
                      <a:gd name="connsiteX6" fmla="*/ 110728 w 134540"/>
                      <a:gd name="connsiteY6" fmla="*/ 14287 h 78105"/>
                      <a:gd name="connsiteX7" fmla="*/ 110728 w 134540"/>
                      <a:gd name="connsiteY7" fmla="*/ 64770 h 78105"/>
                      <a:gd name="connsiteX8" fmla="*/ 23098 w 134540"/>
                      <a:gd name="connsiteY8" fmla="*/ 64770 h 78105"/>
                      <a:gd name="connsiteX9" fmla="*/ 23098 w 134540"/>
                      <a:gd name="connsiteY9" fmla="*/ 14287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40" h="78105">
                        <a:moveTo>
                          <a:pt x="19288" y="66675"/>
                        </a:moveTo>
                        <a:cubicBezTo>
                          <a:pt x="45958" y="81915"/>
                          <a:pt x="87868" y="81915"/>
                          <a:pt x="114538" y="66675"/>
                        </a:cubicBezTo>
                        <a:cubicBezTo>
                          <a:pt x="141208" y="51435"/>
                          <a:pt x="141208" y="26670"/>
                          <a:pt x="114538" y="11430"/>
                        </a:cubicBezTo>
                        <a:cubicBezTo>
                          <a:pt x="87868" y="-3810"/>
                          <a:pt x="45958" y="-3810"/>
                          <a:pt x="19288" y="11430"/>
                        </a:cubicBezTo>
                        <a:cubicBezTo>
                          <a:pt x="-6429" y="26670"/>
                          <a:pt x="-6429" y="51435"/>
                          <a:pt x="19288" y="66675"/>
                        </a:cubicBezTo>
                        <a:close/>
                        <a:moveTo>
                          <a:pt x="23098" y="14287"/>
                        </a:moveTo>
                        <a:cubicBezTo>
                          <a:pt x="46911" y="0"/>
                          <a:pt x="86916" y="0"/>
                          <a:pt x="110728" y="14287"/>
                        </a:cubicBezTo>
                        <a:cubicBezTo>
                          <a:pt x="134541" y="28575"/>
                          <a:pt x="134541" y="50482"/>
                          <a:pt x="110728" y="64770"/>
                        </a:cubicBezTo>
                        <a:cubicBezTo>
                          <a:pt x="86916" y="79057"/>
                          <a:pt x="46911" y="79057"/>
                          <a:pt x="23098" y="64770"/>
                        </a:cubicBezTo>
                        <a:cubicBezTo>
                          <a:pt x="-714" y="50482"/>
                          <a:pt x="-714" y="27622"/>
                          <a:pt x="23098" y="14287"/>
                        </a:cubicBezTo>
                        <a:close/>
                      </a:path>
                    </a:pathLst>
                  </a:custGeom>
                  <a:solidFill>
                    <a:srgbClr val="9E61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29" name="Freeform: Shape 2028">
                  <a:extLst>
                    <a:ext uri="{FF2B5EF4-FFF2-40B4-BE49-F238E27FC236}">
                      <a16:creationId xmlns:a16="http://schemas.microsoft.com/office/drawing/2014/main" xmlns="" id="{407CD03E-BE13-4A82-A212-C8987724653B}"/>
                    </a:ext>
                  </a:extLst>
                </p:cNvPr>
                <p:cNvSpPr/>
                <p:nvPr/>
              </p:nvSpPr>
              <p:spPr>
                <a:xfrm>
                  <a:off x="9959336" y="3118960"/>
                  <a:ext cx="32725" cy="49858"/>
                </a:xfrm>
                <a:custGeom>
                  <a:avLst/>
                  <a:gdLst>
                    <a:gd name="connsiteX0" fmla="*/ 12723 w 32725"/>
                    <a:gd name="connsiteY0" fmla="*/ 10478 h 49858"/>
                    <a:gd name="connsiteX1" fmla="*/ 1293 w 32725"/>
                    <a:gd name="connsiteY1" fmla="*/ 18098 h 49858"/>
                    <a:gd name="connsiteX2" fmla="*/ 6055 w 32725"/>
                    <a:gd name="connsiteY2" fmla="*/ 23813 h 49858"/>
                    <a:gd name="connsiteX3" fmla="*/ 340 w 32725"/>
                    <a:gd name="connsiteY3" fmla="*/ 49530 h 49858"/>
                    <a:gd name="connsiteX4" fmla="*/ 26058 w 32725"/>
                    <a:gd name="connsiteY4" fmla="*/ 37148 h 49858"/>
                    <a:gd name="connsiteX5" fmla="*/ 32726 w 32725"/>
                    <a:gd name="connsiteY5" fmla="*/ 8573 h 49858"/>
                    <a:gd name="connsiteX6" fmla="*/ 19390 w 32725"/>
                    <a:gd name="connsiteY6" fmla="*/ 0 h 49858"/>
                    <a:gd name="connsiteX7" fmla="*/ 12723 w 32725"/>
                    <a:gd name="connsiteY7" fmla="*/ 10478 h 4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725" h="49858">
                      <a:moveTo>
                        <a:pt x="12723" y="10478"/>
                      </a:moveTo>
                      <a:cubicBezTo>
                        <a:pt x="7961" y="9525"/>
                        <a:pt x="1293" y="18098"/>
                        <a:pt x="1293" y="18098"/>
                      </a:cubicBezTo>
                      <a:cubicBezTo>
                        <a:pt x="1293" y="18098"/>
                        <a:pt x="1293" y="21908"/>
                        <a:pt x="6055" y="23813"/>
                      </a:cubicBezTo>
                      <a:cubicBezTo>
                        <a:pt x="5103" y="38100"/>
                        <a:pt x="-1564" y="47625"/>
                        <a:pt x="340" y="49530"/>
                      </a:cubicBezTo>
                      <a:cubicBezTo>
                        <a:pt x="2246" y="51435"/>
                        <a:pt x="20343" y="44768"/>
                        <a:pt x="26058" y="37148"/>
                      </a:cubicBezTo>
                      <a:cubicBezTo>
                        <a:pt x="28915" y="33338"/>
                        <a:pt x="28915" y="14288"/>
                        <a:pt x="32726" y="8573"/>
                      </a:cubicBezTo>
                      <a:cubicBezTo>
                        <a:pt x="32726" y="6668"/>
                        <a:pt x="19390" y="0"/>
                        <a:pt x="19390" y="0"/>
                      </a:cubicBezTo>
                      <a:cubicBezTo>
                        <a:pt x="19390" y="0"/>
                        <a:pt x="13676" y="6668"/>
                        <a:pt x="12723" y="10478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30" name="Freeform: Shape 2029">
                  <a:extLst>
                    <a:ext uri="{FF2B5EF4-FFF2-40B4-BE49-F238E27FC236}">
                      <a16:creationId xmlns:a16="http://schemas.microsoft.com/office/drawing/2014/main" xmlns="" id="{BACBE378-8F51-4BEA-95A1-A799297C6BAC}"/>
                    </a:ext>
                  </a:extLst>
                </p:cNvPr>
                <p:cNvSpPr/>
                <p:nvPr/>
              </p:nvSpPr>
              <p:spPr>
                <a:xfrm>
                  <a:off x="9886840" y="2967469"/>
                  <a:ext cx="109984" cy="176256"/>
                </a:xfrm>
                <a:custGeom>
                  <a:avLst/>
                  <a:gdLst>
                    <a:gd name="connsiteX0" fmla="*/ 2352 w 109984"/>
                    <a:gd name="connsiteY0" fmla="*/ 11474 h 176256"/>
                    <a:gd name="connsiteX1" fmla="*/ 36642 w 109984"/>
                    <a:gd name="connsiteY1" fmla="*/ 11474 h 176256"/>
                    <a:gd name="connsiteX2" fmla="*/ 97602 w 109984"/>
                    <a:gd name="connsiteY2" fmla="*/ 81007 h 176256"/>
                    <a:gd name="connsiteX3" fmla="*/ 109984 w 109984"/>
                    <a:gd name="connsiteY3" fmla="*/ 176257 h 176256"/>
                    <a:gd name="connsiteX4" fmla="*/ 84267 w 109984"/>
                    <a:gd name="connsiteY4" fmla="*/ 161017 h 176256"/>
                    <a:gd name="connsiteX5" fmla="*/ 71884 w 109984"/>
                    <a:gd name="connsiteY5" fmla="*/ 88627 h 176256"/>
                    <a:gd name="connsiteX6" fmla="*/ 8067 w 109984"/>
                    <a:gd name="connsiteY6" fmla="*/ 39097 h 176256"/>
                    <a:gd name="connsiteX7" fmla="*/ 2352 w 109984"/>
                    <a:gd name="connsiteY7" fmla="*/ 11474 h 17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984" h="176256">
                      <a:moveTo>
                        <a:pt x="2352" y="11474"/>
                      </a:moveTo>
                      <a:cubicBezTo>
                        <a:pt x="8067" y="-1861"/>
                        <a:pt x="22354" y="-5671"/>
                        <a:pt x="36642" y="11474"/>
                      </a:cubicBezTo>
                      <a:cubicBezTo>
                        <a:pt x="45214" y="21952"/>
                        <a:pt x="91887" y="74339"/>
                        <a:pt x="97602" y="81007"/>
                      </a:cubicBezTo>
                      <a:cubicBezTo>
                        <a:pt x="103317" y="87674"/>
                        <a:pt x="109984" y="176257"/>
                        <a:pt x="109984" y="176257"/>
                      </a:cubicBezTo>
                      <a:cubicBezTo>
                        <a:pt x="109984" y="176257"/>
                        <a:pt x="97602" y="152444"/>
                        <a:pt x="84267" y="161017"/>
                      </a:cubicBezTo>
                      <a:cubicBezTo>
                        <a:pt x="86172" y="133394"/>
                        <a:pt x="71884" y="112439"/>
                        <a:pt x="71884" y="88627"/>
                      </a:cubicBezTo>
                      <a:cubicBezTo>
                        <a:pt x="49977" y="71482"/>
                        <a:pt x="8067" y="39097"/>
                        <a:pt x="8067" y="39097"/>
                      </a:cubicBezTo>
                      <a:cubicBezTo>
                        <a:pt x="8067" y="39097"/>
                        <a:pt x="-5268" y="28619"/>
                        <a:pt x="2352" y="11474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31" name="Freeform: Shape 2030">
                  <a:extLst>
                    <a:ext uri="{FF2B5EF4-FFF2-40B4-BE49-F238E27FC236}">
                      <a16:creationId xmlns:a16="http://schemas.microsoft.com/office/drawing/2014/main" xmlns="" id="{279A8017-AB6E-4409-AB55-162D50C10226}"/>
                    </a:ext>
                  </a:extLst>
                </p:cNvPr>
                <p:cNvSpPr/>
                <p:nvPr/>
              </p:nvSpPr>
              <p:spPr>
                <a:xfrm>
                  <a:off x="9845810" y="3069897"/>
                  <a:ext cx="51953" cy="43184"/>
                </a:xfrm>
                <a:custGeom>
                  <a:avLst/>
                  <a:gdLst>
                    <a:gd name="connsiteX0" fmla="*/ 13854 w 51953"/>
                    <a:gd name="connsiteY0" fmla="*/ 486 h 43184"/>
                    <a:gd name="connsiteX1" fmla="*/ 35762 w 51953"/>
                    <a:gd name="connsiteY1" fmla="*/ 12868 h 43184"/>
                    <a:gd name="connsiteX2" fmla="*/ 51954 w 51953"/>
                    <a:gd name="connsiteY2" fmla="*/ 31918 h 43184"/>
                    <a:gd name="connsiteX3" fmla="*/ 48144 w 51953"/>
                    <a:gd name="connsiteY3" fmla="*/ 40491 h 43184"/>
                    <a:gd name="connsiteX4" fmla="*/ 19569 w 51953"/>
                    <a:gd name="connsiteY4" fmla="*/ 32871 h 43184"/>
                    <a:gd name="connsiteX5" fmla="*/ 1471 w 51953"/>
                    <a:gd name="connsiteY5" fmla="*/ 12868 h 43184"/>
                    <a:gd name="connsiteX6" fmla="*/ 13854 w 51953"/>
                    <a:gd name="connsiteY6" fmla="*/ 486 h 4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53" h="43184">
                      <a:moveTo>
                        <a:pt x="13854" y="486"/>
                      </a:moveTo>
                      <a:cubicBezTo>
                        <a:pt x="19569" y="3343"/>
                        <a:pt x="33856" y="10963"/>
                        <a:pt x="35762" y="12868"/>
                      </a:cubicBezTo>
                      <a:cubicBezTo>
                        <a:pt x="38619" y="14773"/>
                        <a:pt x="51954" y="28108"/>
                        <a:pt x="51954" y="31918"/>
                      </a:cubicBezTo>
                      <a:cubicBezTo>
                        <a:pt x="51954" y="34776"/>
                        <a:pt x="51002" y="38586"/>
                        <a:pt x="48144" y="40491"/>
                      </a:cubicBezTo>
                      <a:cubicBezTo>
                        <a:pt x="37666" y="48111"/>
                        <a:pt x="25284" y="37633"/>
                        <a:pt x="19569" y="32871"/>
                      </a:cubicBezTo>
                      <a:cubicBezTo>
                        <a:pt x="14806" y="29061"/>
                        <a:pt x="6234" y="15726"/>
                        <a:pt x="1471" y="12868"/>
                      </a:cubicBezTo>
                      <a:cubicBezTo>
                        <a:pt x="-4244" y="8106"/>
                        <a:pt x="8139" y="-2372"/>
                        <a:pt x="13854" y="48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32" name="Freeform: Shape 2031">
                  <a:extLst>
                    <a:ext uri="{FF2B5EF4-FFF2-40B4-BE49-F238E27FC236}">
                      <a16:creationId xmlns:a16="http://schemas.microsoft.com/office/drawing/2014/main" xmlns="" id="{1E42AC64-9BC8-49BF-B451-8DC279218EDE}"/>
                    </a:ext>
                  </a:extLst>
                </p:cNvPr>
                <p:cNvSpPr/>
                <p:nvPr/>
              </p:nvSpPr>
              <p:spPr>
                <a:xfrm>
                  <a:off x="9791035" y="3027126"/>
                  <a:ext cx="69581" cy="68974"/>
                </a:xfrm>
                <a:custGeom>
                  <a:avLst/>
                  <a:gdLst>
                    <a:gd name="connsiteX0" fmla="*/ 21956 w 69581"/>
                    <a:gd name="connsiteY0" fmla="*/ 3252 h 68974"/>
                    <a:gd name="connsiteX1" fmla="*/ 69581 w 69581"/>
                    <a:gd name="connsiteY1" fmla="*/ 41352 h 68974"/>
                    <a:gd name="connsiteX2" fmla="*/ 52436 w 69581"/>
                    <a:gd name="connsiteY2" fmla="*/ 68975 h 68974"/>
                    <a:gd name="connsiteX3" fmla="*/ 49 w 69581"/>
                    <a:gd name="connsiteY3" fmla="*/ 2300 h 68974"/>
                    <a:gd name="connsiteX4" fmla="*/ 21956 w 69581"/>
                    <a:gd name="connsiteY4" fmla="*/ 3252 h 68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581" h="68974">
                      <a:moveTo>
                        <a:pt x="21956" y="3252"/>
                      </a:moveTo>
                      <a:cubicBezTo>
                        <a:pt x="28624" y="5157"/>
                        <a:pt x="45769" y="29922"/>
                        <a:pt x="69581" y="41352"/>
                      </a:cubicBezTo>
                      <a:cubicBezTo>
                        <a:pt x="57199" y="48972"/>
                        <a:pt x="52436" y="68975"/>
                        <a:pt x="52436" y="68975"/>
                      </a:cubicBezTo>
                      <a:cubicBezTo>
                        <a:pt x="52436" y="68975"/>
                        <a:pt x="-1856" y="24207"/>
                        <a:pt x="49" y="2300"/>
                      </a:cubicBezTo>
                      <a:cubicBezTo>
                        <a:pt x="1002" y="-2463"/>
                        <a:pt x="15289" y="1347"/>
                        <a:pt x="21956" y="3252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7" name="Graphic 7">
                <a:extLst>
                  <a:ext uri="{FF2B5EF4-FFF2-40B4-BE49-F238E27FC236}">
                    <a16:creationId xmlns:a16="http://schemas.microsoft.com/office/drawing/2014/main" xmlns="" id="{B16E9B83-8747-4B5C-A44A-506B07FA5DB1}"/>
                  </a:ext>
                </a:extLst>
              </p:cNvPr>
              <p:cNvGrpSpPr/>
              <p:nvPr/>
            </p:nvGrpSpPr>
            <p:grpSpPr>
              <a:xfrm>
                <a:off x="9644875" y="3423910"/>
                <a:ext cx="214788" cy="550395"/>
                <a:chOff x="9644875" y="3423910"/>
                <a:chExt cx="214788" cy="550395"/>
              </a:xfrm>
            </p:grpSpPr>
            <p:sp>
              <p:nvSpPr>
                <p:cNvPr id="1999" name="Freeform: Shape 1998">
                  <a:extLst>
                    <a:ext uri="{FF2B5EF4-FFF2-40B4-BE49-F238E27FC236}">
                      <a16:creationId xmlns:a16="http://schemas.microsoft.com/office/drawing/2014/main" xmlns="" id="{F6D33AE0-846E-4890-995D-80F4865853AD}"/>
                    </a:ext>
                  </a:extLst>
                </p:cNvPr>
                <p:cNvSpPr/>
                <p:nvPr/>
              </p:nvSpPr>
              <p:spPr>
                <a:xfrm>
                  <a:off x="9719585" y="3511298"/>
                  <a:ext cx="40066" cy="44859"/>
                </a:xfrm>
                <a:custGeom>
                  <a:avLst/>
                  <a:gdLst>
                    <a:gd name="connsiteX0" fmla="*/ 61 w 40066"/>
                    <a:gd name="connsiteY0" fmla="*/ 8665 h 44859"/>
                    <a:gd name="connsiteX1" fmla="*/ 61 w 40066"/>
                    <a:gd name="connsiteY1" fmla="*/ 15332 h 44859"/>
                    <a:gd name="connsiteX2" fmla="*/ 1966 w 40066"/>
                    <a:gd name="connsiteY2" fmla="*/ 23905 h 44859"/>
                    <a:gd name="connsiteX3" fmla="*/ 21969 w 40066"/>
                    <a:gd name="connsiteY3" fmla="*/ 42002 h 44859"/>
                    <a:gd name="connsiteX4" fmla="*/ 31494 w 40066"/>
                    <a:gd name="connsiteY4" fmla="*/ 44860 h 44859"/>
                    <a:gd name="connsiteX5" fmla="*/ 39114 w 40066"/>
                    <a:gd name="connsiteY5" fmla="*/ 39145 h 44859"/>
                    <a:gd name="connsiteX6" fmla="*/ 40066 w 40066"/>
                    <a:gd name="connsiteY6" fmla="*/ 25810 h 44859"/>
                    <a:gd name="connsiteX7" fmla="*/ 29589 w 40066"/>
                    <a:gd name="connsiteY7" fmla="*/ 6760 h 44859"/>
                    <a:gd name="connsiteX8" fmla="*/ 9586 w 40066"/>
                    <a:gd name="connsiteY8" fmla="*/ 92 h 44859"/>
                    <a:gd name="connsiteX9" fmla="*/ 61 w 40066"/>
                    <a:gd name="connsiteY9" fmla="*/ 8665 h 44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66" h="44859">
                      <a:moveTo>
                        <a:pt x="61" y="8665"/>
                      </a:moveTo>
                      <a:cubicBezTo>
                        <a:pt x="1014" y="11522"/>
                        <a:pt x="61" y="15332"/>
                        <a:pt x="61" y="15332"/>
                      </a:cubicBezTo>
                      <a:lnTo>
                        <a:pt x="1966" y="23905"/>
                      </a:lnTo>
                      <a:lnTo>
                        <a:pt x="21969" y="42002"/>
                      </a:lnTo>
                      <a:lnTo>
                        <a:pt x="31494" y="44860"/>
                      </a:lnTo>
                      <a:lnTo>
                        <a:pt x="39114" y="39145"/>
                      </a:lnTo>
                      <a:lnTo>
                        <a:pt x="40066" y="25810"/>
                      </a:lnTo>
                      <a:lnTo>
                        <a:pt x="29589" y="6760"/>
                      </a:lnTo>
                      <a:lnTo>
                        <a:pt x="9586" y="92"/>
                      </a:lnTo>
                      <a:cubicBezTo>
                        <a:pt x="9586" y="-860"/>
                        <a:pt x="-891" y="5807"/>
                        <a:pt x="61" y="8665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0" name="Freeform: Shape 1999">
                  <a:extLst>
                    <a:ext uri="{FF2B5EF4-FFF2-40B4-BE49-F238E27FC236}">
                      <a16:creationId xmlns:a16="http://schemas.microsoft.com/office/drawing/2014/main" xmlns="" id="{797DC56E-7AB9-40BB-A540-DC00ECD77AD9}"/>
                    </a:ext>
                  </a:extLst>
                </p:cNvPr>
                <p:cNvSpPr/>
                <p:nvPr/>
              </p:nvSpPr>
              <p:spPr>
                <a:xfrm>
                  <a:off x="9795847" y="3662518"/>
                  <a:ext cx="27203" cy="42402"/>
                </a:xfrm>
                <a:custGeom>
                  <a:avLst/>
                  <a:gdLst>
                    <a:gd name="connsiteX0" fmla="*/ 12382 w 27203"/>
                    <a:gd name="connsiteY0" fmla="*/ 320 h 42402"/>
                    <a:gd name="connsiteX1" fmla="*/ 24765 w 27203"/>
                    <a:gd name="connsiteY1" fmla="*/ 11750 h 42402"/>
                    <a:gd name="connsiteX2" fmla="*/ 24765 w 27203"/>
                    <a:gd name="connsiteY2" fmla="*/ 23180 h 42402"/>
                    <a:gd name="connsiteX3" fmla="*/ 26670 w 27203"/>
                    <a:gd name="connsiteY3" fmla="*/ 40325 h 42402"/>
                    <a:gd name="connsiteX4" fmla="*/ 9525 w 27203"/>
                    <a:gd name="connsiteY4" fmla="*/ 38420 h 42402"/>
                    <a:gd name="connsiteX5" fmla="*/ 0 w 27203"/>
                    <a:gd name="connsiteY5" fmla="*/ 27943 h 42402"/>
                    <a:gd name="connsiteX6" fmla="*/ 12382 w 27203"/>
                    <a:gd name="connsiteY6" fmla="*/ 320 h 42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203" h="42402">
                      <a:moveTo>
                        <a:pt x="12382" y="320"/>
                      </a:moveTo>
                      <a:cubicBezTo>
                        <a:pt x="14288" y="4130"/>
                        <a:pt x="22860" y="8893"/>
                        <a:pt x="24765" y="11750"/>
                      </a:cubicBezTo>
                      <a:cubicBezTo>
                        <a:pt x="26670" y="14608"/>
                        <a:pt x="24765" y="23180"/>
                        <a:pt x="24765" y="23180"/>
                      </a:cubicBezTo>
                      <a:cubicBezTo>
                        <a:pt x="24765" y="23180"/>
                        <a:pt x="28575" y="36515"/>
                        <a:pt x="26670" y="40325"/>
                      </a:cubicBezTo>
                      <a:cubicBezTo>
                        <a:pt x="24765" y="44135"/>
                        <a:pt x="16192" y="42230"/>
                        <a:pt x="9525" y="38420"/>
                      </a:cubicBezTo>
                      <a:cubicBezTo>
                        <a:pt x="2857" y="34610"/>
                        <a:pt x="0" y="27943"/>
                        <a:pt x="0" y="27943"/>
                      </a:cubicBezTo>
                      <a:cubicBezTo>
                        <a:pt x="0" y="27943"/>
                        <a:pt x="10478" y="-3490"/>
                        <a:pt x="12382" y="32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1" name="Freeform: Shape 2000">
                  <a:extLst>
                    <a:ext uri="{FF2B5EF4-FFF2-40B4-BE49-F238E27FC236}">
                      <a16:creationId xmlns:a16="http://schemas.microsoft.com/office/drawing/2014/main" xmlns="" id="{B9FE6FB7-596D-45BB-9861-4CF627550CD3}"/>
                    </a:ext>
                  </a:extLst>
                </p:cNvPr>
                <p:cNvSpPr/>
                <p:nvPr/>
              </p:nvSpPr>
              <p:spPr>
                <a:xfrm>
                  <a:off x="9760604" y="3529488"/>
                  <a:ext cx="50219" cy="173405"/>
                </a:xfrm>
                <a:custGeom>
                  <a:avLst/>
                  <a:gdLst>
                    <a:gd name="connsiteX0" fmla="*/ 9525 w 50219"/>
                    <a:gd name="connsiteY0" fmla="*/ 0 h 173405"/>
                    <a:gd name="connsiteX1" fmla="*/ 25718 w 50219"/>
                    <a:gd name="connsiteY1" fmla="*/ 25717 h 173405"/>
                    <a:gd name="connsiteX2" fmla="*/ 34290 w 50219"/>
                    <a:gd name="connsiteY2" fmla="*/ 81915 h 173405"/>
                    <a:gd name="connsiteX3" fmla="*/ 48578 w 50219"/>
                    <a:gd name="connsiteY3" fmla="*/ 133350 h 173405"/>
                    <a:gd name="connsiteX4" fmla="*/ 27622 w 50219"/>
                    <a:gd name="connsiteY4" fmla="*/ 173355 h 173405"/>
                    <a:gd name="connsiteX5" fmla="*/ 16193 w 50219"/>
                    <a:gd name="connsiteY5" fmla="*/ 105728 h 173405"/>
                    <a:gd name="connsiteX6" fmla="*/ 5715 w 50219"/>
                    <a:gd name="connsiteY6" fmla="*/ 21908 h 173405"/>
                    <a:gd name="connsiteX7" fmla="*/ 0 w 50219"/>
                    <a:gd name="connsiteY7" fmla="*/ 9525 h 173405"/>
                    <a:gd name="connsiteX8" fmla="*/ 9525 w 50219"/>
                    <a:gd name="connsiteY8" fmla="*/ 0 h 17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19" h="173405">
                      <a:moveTo>
                        <a:pt x="9525" y="0"/>
                      </a:moveTo>
                      <a:cubicBezTo>
                        <a:pt x="9525" y="0"/>
                        <a:pt x="25718" y="9525"/>
                        <a:pt x="25718" y="25717"/>
                      </a:cubicBezTo>
                      <a:cubicBezTo>
                        <a:pt x="25718" y="38100"/>
                        <a:pt x="29528" y="76200"/>
                        <a:pt x="34290" y="81915"/>
                      </a:cubicBezTo>
                      <a:cubicBezTo>
                        <a:pt x="39053" y="87630"/>
                        <a:pt x="44768" y="127635"/>
                        <a:pt x="48578" y="133350"/>
                      </a:cubicBezTo>
                      <a:cubicBezTo>
                        <a:pt x="56197" y="161925"/>
                        <a:pt x="35243" y="174308"/>
                        <a:pt x="27622" y="173355"/>
                      </a:cubicBezTo>
                      <a:cubicBezTo>
                        <a:pt x="4763" y="165735"/>
                        <a:pt x="38100" y="137160"/>
                        <a:pt x="16193" y="105728"/>
                      </a:cubicBezTo>
                      <a:cubicBezTo>
                        <a:pt x="5715" y="86678"/>
                        <a:pt x="5715" y="21908"/>
                        <a:pt x="5715" y="21908"/>
                      </a:cubicBezTo>
                      <a:lnTo>
                        <a:pt x="0" y="952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2" name="Freeform: Shape 2001">
                  <a:extLst>
                    <a:ext uri="{FF2B5EF4-FFF2-40B4-BE49-F238E27FC236}">
                      <a16:creationId xmlns:a16="http://schemas.microsoft.com/office/drawing/2014/main" xmlns="" id="{407FE7B7-5A24-4D3B-BFDA-04326433F5DD}"/>
                    </a:ext>
                  </a:extLst>
                </p:cNvPr>
                <p:cNvSpPr/>
                <p:nvPr/>
              </p:nvSpPr>
              <p:spPr>
                <a:xfrm>
                  <a:off x="9698691" y="3924776"/>
                  <a:ext cx="160972" cy="49529"/>
                </a:xfrm>
                <a:custGeom>
                  <a:avLst/>
                  <a:gdLst>
                    <a:gd name="connsiteX0" fmla="*/ 140018 w 160972"/>
                    <a:gd name="connsiteY0" fmla="*/ 953 h 49529"/>
                    <a:gd name="connsiteX1" fmla="*/ 115253 w 160972"/>
                    <a:gd name="connsiteY1" fmla="*/ 0 h 49529"/>
                    <a:gd name="connsiteX2" fmla="*/ 0 w 160972"/>
                    <a:gd name="connsiteY2" fmla="*/ 24765 h 49529"/>
                    <a:gd name="connsiteX3" fmla="*/ 115253 w 160972"/>
                    <a:gd name="connsiteY3" fmla="*/ 49530 h 49529"/>
                    <a:gd name="connsiteX4" fmla="*/ 160972 w 160972"/>
                    <a:gd name="connsiteY4" fmla="*/ 47625 h 49529"/>
                    <a:gd name="connsiteX5" fmla="*/ 140018 w 160972"/>
                    <a:gd name="connsiteY5" fmla="*/ 953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972" h="49529">
                      <a:moveTo>
                        <a:pt x="140018" y="953"/>
                      </a:moveTo>
                      <a:cubicBezTo>
                        <a:pt x="132397" y="953"/>
                        <a:pt x="123825" y="0"/>
                        <a:pt x="115253" y="0"/>
                      </a:cubicBezTo>
                      <a:cubicBezTo>
                        <a:pt x="51435" y="0"/>
                        <a:pt x="0" y="11430"/>
                        <a:pt x="0" y="24765"/>
                      </a:cubicBezTo>
                      <a:cubicBezTo>
                        <a:pt x="0" y="38100"/>
                        <a:pt x="51435" y="49530"/>
                        <a:pt x="115253" y="49530"/>
                      </a:cubicBezTo>
                      <a:cubicBezTo>
                        <a:pt x="131445" y="49530"/>
                        <a:pt x="146685" y="48578"/>
                        <a:pt x="160972" y="47625"/>
                      </a:cubicBezTo>
                      <a:cubicBezTo>
                        <a:pt x="147638" y="27622"/>
                        <a:pt x="140018" y="953"/>
                        <a:pt x="140018" y="95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3" name="Freeform: Shape 2002">
                  <a:extLst>
                    <a:ext uri="{FF2B5EF4-FFF2-40B4-BE49-F238E27FC236}">
                      <a16:creationId xmlns:a16="http://schemas.microsoft.com/office/drawing/2014/main" xmlns="" id="{DDEAF767-C5A1-46A8-A5A3-828287BF31BF}"/>
                    </a:ext>
                  </a:extLst>
                </p:cNvPr>
                <p:cNvSpPr/>
                <p:nvPr/>
              </p:nvSpPr>
              <p:spPr>
                <a:xfrm>
                  <a:off x="9679593" y="3535203"/>
                  <a:ext cx="133431" cy="434689"/>
                </a:xfrm>
                <a:custGeom>
                  <a:avLst/>
                  <a:gdLst>
                    <a:gd name="connsiteX0" fmla="*/ 39101 w 133431"/>
                    <a:gd name="connsiteY0" fmla="*/ 1905 h 434689"/>
                    <a:gd name="connsiteX1" fmla="*/ 11479 w 133431"/>
                    <a:gd name="connsiteY1" fmla="*/ 34290 h 434689"/>
                    <a:gd name="connsiteX2" fmla="*/ 31481 w 133431"/>
                    <a:gd name="connsiteY2" fmla="*/ 127635 h 434689"/>
                    <a:gd name="connsiteX3" fmla="*/ 49 w 133431"/>
                    <a:gd name="connsiteY3" fmla="*/ 182880 h 434689"/>
                    <a:gd name="connsiteX4" fmla="*/ 10526 w 133431"/>
                    <a:gd name="connsiteY4" fmla="*/ 273367 h 434689"/>
                    <a:gd name="connsiteX5" fmla="*/ 1954 w 133431"/>
                    <a:gd name="connsiteY5" fmla="*/ 308610 h 434689"/>
                    <a:gd name="connsiteX6" fmla="*/ 13384 w 133431"/>
                    <a:gd name="connsiteY6" fmla="*/ 396240 h 434689"/>
                    <a:gd name="connsiteX7" fmla="*/ 36244 w 133431"/>
                    <a:gd name="connsiteY7" fmla="*/ 429577 h 434689"/>
                    <a:gd name="connsiteX8" fmla="*/ 133399 w 133431"/>
                    <a:gd name="connsiteY8" fmla="*/ 418147 h 434689"/>
                    <a:gd name="connsiteX9" fmla="*/ 105776 w 133431"/>
                    <a:gd name="connsiteY9" fmla="*/ 375285 h 434689"/>
                    <a:gd name="connsiteX10" fmla="*/ 101966 w 133431"/>
                    <a:gd name="connsiteY10" fmla="*/ 274320 h 434689"/>
                    <a:gd name="connsiteX11" fmla="*/ 103871 w 133431"/>
                    <a:gd name="connsiteY11" fmla="*/ 146685 h 434689"/>
                    <a:gd name="connsiteX12" fmla="*/ 102919 w 133431"/>
                    <a:gd name="connsiteY12" fmla="*/ 86677 h 434689"/>
                    <a:gd name="connsiteX13" fmla="*/ 118159 w 133431"/>
                    <a:gd name="connsiteY13" fmla="*/ 68580 h 434689"/>
                    <a:gd name="connsiteX14" fmla="*/ 81011 w 133431"/>
                    <a:gd name="connsiteY14" fmla="*/ 0 h 434689"/>
                    <a:gd name="connsiteX15" fmla="*/ 70534 w 133431"/>
                    <a:gd name="connsiteY15" fmla="*/ 17145 h 434689"/>
                    <a:gd name="connsiteX16" fmla="*/ 39101 w 133431"/>
                    <a:gd name="connsiteY16" fmla="*/ 1905 h 43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431" h="434689">
                      <a:moveTo>
                        <a:pt x="39101" y="1905"/>
                      </a:moveTo>
                      <a:cubicBezTo>
                        <a:pt x="26719" y="17145"/>
                        <a:pt x="13384" y="29527"/>
                        <a:pt x="11479" y="34290"/>
                      </a:cubicBezTo>
                      <a:cubicBezTo>
                        <a:pt x="7669" y="70485"/>
                        <a:pt x="32434" y="120967"/>
                        <a:pt x="31481" y="127635"/>
                      </a:cubicBezTo>
                      <a:cubicBezTo>
                        <a:pt x="30529" y="134302"/>
                        <a:pt x="1954" y="164782"/>
                        <a:pt x="49" y="182880"/>
                      </a:cubicBezTo>
                      <a:cubicBezTo>
                        <a:pt x="-904" y="200025"/>
                        <a:pt x="12431" y="256222"/>
                        <a:pt x="10526" y="273367"/>
                      </a:cubicBezTo>
                      <a:cubicBezTo>
                        <a:pt x="8621" y="290513"/>
                        <a:pt x="4811" y="294322"/>
                        <a:pt x="1954" y="308610"/>
                      </a:cubicBezTo>
                      <a:cubicBezTo>
                        <a:pt x="-904" y="322897"/>
                        <a:pt x="14336" y="374332"/>
                        <a:pt x="13384" y="396240"/>
                      </a:cubicBezTo>
                      <a:cubicBezTo>
                        <a:pt x="12431" y="418147"/>
                        <a:pt x="19099" y="423863"/>
                        <a:pt x="36244" y="429577"/>
                      </a:cubicBezTo>
                      <a:cubicBezTo>
                        <a:pt x="52436" y="435292"/>
                        <a:pt x="135304" y="441007"/>
                        <a:pt x="133399" y="418147"/>
                      </a:cubicBezTo>
                      <a:cubicBezTo>
                        <a:pt x="133399" y="403860"/>
                        <a:pt x="112444" y="407670"/>
                        <a:pt x="105776" y="375285"/>
                      </a:cubicBezTo>
                      <a:cubicBezTo>
                        <a:pt x="99109" y="345757"/>
                        <a:pt x="105776" y="284797"/>
                        <a:pt x="101966" y="274320"/>
                      </a:cubicBezTo>
                      <a:cubicBezTo>
                        <a:pt x="103871" y="265747"/>
                        <a:pt x="116254" y="200977"/>
                        <a:pt x="103871" y="146685"/>
                      </a:cubicBezTo>
                      <a:cubicBezTo>
                        <a:pt x="101014" y="138113"/>
                        <a:pt x="102919" y="86677"/>
                        <a:pt x="102919" y="86677"/>
                      </a:cubicBezTo>
                      <a:cubicBezTo>
                        <a:pt x="102919" y="86677"/>
                        <a:pt x="118159" y="79057"/>
                        <a:pt x="118159" y="68580"/>
                      </a:cubicBezTo>
                      <a:cubicBezTo>
                        <a:pt x="118159" y="47625"/>
                        <a:pt x="81011" y="0"/>
                        <a:pt x="81011" y="0"/>
                      </a:cubicBezTo>
                      <a:lnTo>
                        <a:pt x="70534" y="17145"/>
                      </a:lnTo>
                      <a:cubicBezTo>
                        <a:pt x="70534" y="16192"/>
                        <a:pt x="48626" y="9525"/>
                        <a:pt x="39101" y="1905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4" name="Freeform: Shape 2003">
                  <a:extLst>
                    <a:ext uri="{FF2B5EF4-FFF2-40B4-BE49-F238E27FC236}">
                      <a16:creationId xmlns:a16="http://schemas.microsoft.com/office/drawing/2014/main" xmlns="" id="{065EE762-5834-42BE-86A0-3EE0937390FD}"/>
                    </a:ext>
                  </a:extLst>
                </p:cNvPr>
                <p:cNvSpPr/>
                <p:nvPr/>
              </p:nvSpPr>
              <p:spPr>
                <a:xfrm>
                  <a:off x="9735258" y="3771423"/>
                  <a:ext cx="32965" cy="180028"/>
                </a:xfrm>
                <a:custGeom>
                  <a:avLst/>
                  <a:gdLst>
                    <a:gd name="connsiteX0" fmla="*/ 12011 w 32965"/>
                    <a:gd name="connsiteY0" fmla="*/ 0 h 180028"/>
                    <a:gd name="connsiteX1" fmla="*/ 32966 w 32965"/>
                    <a:gd name="connsiteY1" fmla="*/ 180023 h 180028"/>
                    <a:gd name="connsiteX2" fmla="*/ 12011 w 32965"/>
                    <a:gd name="connsiteY2" fmla="*/ 0 h 180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65" h="180028">
                      <a:moveTo>
                        <a:pt x="12011" y="0"/>
                      </a:moveTo>
                      <a:cubicBezTo>
                        <a:pt x="-24184" y="183833"/>
                        <a:pt x="32966" y="180023"/>
                        <a:pt x="32966" y="180023"/>
                      </a:cubicBezTo>
                      <a:cubicBezTo>
                        <a:pt x="32966" y="180023"/>
                        <a:pt x="-16564" y="170498"/>
                        <a:pt x="12011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5" name="Freeform: Shape 2004">
                  <a:extLst>
                    <a:ext uri="{FF2B5EF4-FFF2-40B4-BE49-F238E27FC236}">
                      <a16:creationId xmlns:a16="http://schemas.microsoft.com/office/drawing/2014/main" xmlns="" id="{71993715-FC08-41EC-8D7C-BD77A99AC004}"/>
                    </a:ext>
                  </a:extLst>
                </p:cNvPr>
                <p:cNvSpPr/>
                <p:nvPr/>
              </p:nvSpPr>
              <p:spPr>
                <a:xfrm>
                  <a:off x="9718694" y="3526630"/>
                  <a:ext cx="31432" cy="24765"/>
                </a:xfrm>
                <a:custGeom>
                  <a:avLst/>
                  <a:gdLst>
                    <a:gd name="connsiteX0" fmla="*/ 0 w 31432"/>
                    <a:gd name="connsiteY0" fmla="*/ 10478 h 24765"/>
                    <a:gd name="connsiteX1" fmla="*/ 953 w 31432"/>
                    <a:gd name="connsiteY1" fmla="*/ 0 h 24765"/>
                    <a:gd name="connsiteX2" fmla="*/ 31432 w 31432"/>
                    <a:gd name="connsiteY2" fmla="*/ 24765 h 24765"/>
                    <a:gd name="connsiteX3" fmla="*/ 0 w 31432"/>
                    <a:gd name="connsiteY3" fmla="*/ 10478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32" h="24765">
                      <a:moveTo>
                        <a:pt x="0" y="10478"/>
                      </a:moveTo>
                      <a:cubicBezTo>
                        <a:pt x="0" y="10478"/>
                        <a:pt x="953" y="5715"/>
                        <a:pt x="953" y="0"/>
                      </a:cubicBezTo>
                      <a:cubicBezTo>
                        <a:pt x="23813" y="20003"/>
                        <a:pt x="31432" y="24765"/>
                        <a:pt x="31432" y="24765"/>
                      </a:cubicBezTo>
                      <a:cubicBezTo>
                        <a:pt x="31432" y="24765"/>
                        <a:pt x="12382" y="22860"/>
                        <a:pt x="0" y="10478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6" name="Freeform: Shape 2005">
                  <a:extLst>
                    <a:ext uri="{FF2B5EF4-FFF2-40B4-BE49-F238E27FC236}">
                      <a16:creationId xmlns:a16="http://schemas.microsoft.com/office/drawing/2014/main" xmlns="" id="{08226B4E-1F50-4310-B4BC-E5F75EC45FF4}"/>
                    </a:ext>
                  </a:extLst>
                </p:cNvPr>
                <p:cNvSpPr/>
                <p:nvPr/>
              </p:nvSpPr>
              <p:spPr>
                <a:xfrm>
                  <a:off x="9710122" y="3462813"/>
                  <a:ext cx="65722" cy="83750"/>
                </a:xfrm>
                <a:custGeom>
                  <a:avLst/>
                  <a:gdLst>
                    <a:gd name="connsiteX0" fmla="*/ 65722 w 65722"/>
                    <a:gd name="connsiteY0" fmla="*/ 38100 h 83750"/>
                    <a:gd name="connsiteX1" fmla="*/ 55245 w 65722"/>
                    <a:gd name="connsiteY1" fmla="*/ 82867 h 83750"/>
                    <a:gd name="connsiteX2" fmla="*/ 22860 w 65722"/>
                    <a:gd name="connsiteY2" fmla="*/ 73342 h 83750"/>
                    <a:gd name="connsiteX3" fmla="*/ 14288 w 65722"/>
                    <a:gd name="connsiteY3" fmla="*/ 60008 h 83750"/>
                    <a:gd name="connsiteX4" fmla="*/ 2857 w 65722"/>
                    <a:gd name="connsiteY4" fmla="*/ 50483 h 83750"/>
                    <a:gd name="connsiteX5" fmla="*/ 0 w 65722"/>
                    <a:gd name="connsiteY5" fmla="*/ 39053 h 83750"/>
                    <a:gd name="connsiteX6" fmla="*/ 8572 w 65722"/>
                    <a:gd name="connsiteY6" fmla="*/ 15240 h 83750"/>
                    <a:gd name="connsiteX7" fmla="*/ 29528 w 65722"/>
                    <a:gd name="connsiteY7" fmla="*/ 2858 h 83750"/>
                    <a:gd name="connsiteX8" fmla="*/ 49530 w 65722"/>
                    <a:gd name="connsiteY8" fmla="*/ 0 h 83750"/>
                    <a:gd name="connsiteX9" fmla="*/ 60960 w 65722"/>
                    <a:gd name="connsiteY9" fmla="*/ 8572 h 83750"/>
                    <a:gd name="connsiteX10" fmla="*/ 57150 w 65722"/>
                    <a:gd name="connsiteY10" fmla="*/ 21908 h 83750"/>
                    <a:gd name="connsiteX11" fmla="*/ 65722 w 65722"/>
                    <a:gd name="connsiteY11" fmla="*/ 38100 h 8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722" h="83750">
                      <a:moveTo>
                        <a:pt x="65722" y="38100"/>
                      </a:moveTo>
                      <a:cubicBezTo>
                        <a:pt x="65722" y="38100"/>
                        <a:pt x="64770" y="80010"/>
                        <a:pt x="55245" y="82867"/>
                      </a:cubicBezTo>
                      <a:cubicBezTo>
                        <a:pt x="43815" y="86678"/>
                        <a:pt x="26670" y="77153"/>
                        <a:pt x="22860" y="73342"/>
                      </a:cubicBezTo>
                      <a:cubicBezTo>
                        <a:pt x="19050" y="68580"/>
                        <a:pt x="14288" y="60008"/>
                        <a:pt x="14288" y="60008"/>
                      </a:cubicBezTo>
                      <a:cubicBezTo>
                        <a:pt x="14288" y="60008"/>
                        <a:pt x="4763" y="58103"/>
                        <a:pt x="2857" y="50483"/>
                      </a:cubicBezTo>
                      <a:cubicBezTo>
                        <a:pt x="953" y="43815"/>
                        <a:pt x="0" y="39053"/>
                        <a:pt x="0" y="39053"/>
                      </a:cubicBezTo>
                      <a:lnTo>
                        <a:pt x="8572" y="15240"/>
                      </a:lnTo>
                      <a:lnTo>
                        <a:pt x="29528" y="2858"/>
                      </a:lnTo>
                      <a:lnTo>
                        <a:pt x="49530" y="0"/>
                      </a:lnTo>
                      <a:lnTo>
                        <a:pt x="60960" y="8572"/>
                      </a:lnTo>
                      <a:lnTo>
                        <a:pt x="57150" y="21908"/>
                      </a:lnTo>
                      <a:lnTo>
                        <a:pt x="65722" y="3810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7" name="Freeform: Shape 2006">
                  <a:extLst>
                    <a:ext uri="{FF2B5EF4-FFF2-40B4-BE49-F238E27FC236}">
                      <a16:creationId xmlns:a16="http://schemas.microsoft.com/office/drawing/2014/main" xmlns="" id="{68507BFA-21B8-4560-9C6B-8BD62102D68D}"/>
                    </a:ext>
                  </a:extLst>
                </p:cNvPr>
                <p:cNvSpPr/>
                <p:nvPr/>
              </p:nvSpPr>
              <p:spPr>
                <a:xfrm>
                  <a:off x="9733557" y="3466590"/>
                  <a:ext cx="42292" cy="38235"/>
                </a:xfrm>
                <a:custGeom>
                  <a:avLst/>
                  <a:gdLst>
                    <a:gd name="connsiteX0" fmla="*/ 5140 w 42292"/>
                    <a:gd name="connsiteY0" fmla="*/ 31465 h 38235"/>
                    <a:gd name="connsiteX1" fmla="*/ 42287 w 42292"/>
                    <a:gd name="connsiteY1" fmla="*/ 34323 h 38235"/>
                    <a:gd name="connsiteX2" fmla="*/ 19427 w 42292"/>
                    <a:gd name="connsiteY2" fmla="*/ 33 h 38235"/>
                    <a:gd name="connsiteX3" fmla="*/ 5140 w 42292"/>
                    <a:gd name="connsiteY3" fmla="*/ 31465 h 38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292" h="38235">
                      <a:moveTo>
                        <a:pt x="5140" y="31465"/>
                      </a:moveTo>
                      <a:cubicBezTo>
                        <a:pt x="16570" y="44800"/>
                        <a:pt x="42287" y="34323"/>
                        <a:pt x="42287" y="34323"/>
                      </a:cubicBezTo>
                      <a:cubicBezTo>
                        <a:pt x="42287" y="34323"/>
                        <a:pt x="43240" y="2890"/>
                        <a:pt x="19427" y="33"/>
                      </a:cubicBezTo>
                      <a:cubicBezTo>
                        <a:pt x="12760" y="-920"/>
                        <a:pt x="-10100" y="19083"/>
                        <a:pt x="5140" y="314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8" name="Freeform: Shape 2007">
                  <a:extLst>
                    <a:ext uri="{FF2B5EF4-FFF2-40B4-BE49-F238E27FC236}">
                      <a16:creationId xmlns:a16="http://schemas.microsoft.com/office/drawing/2014/main" xmlns="" id="{D7B68766-0545-4B28-9E17-971503D458F9}"/>
                    </a:ext>
                  </a:extLst>
                </p:cNvPr>
                <p:cNvSpPr/>
                <p:nvPr/>
              </p:nvSpPr>
              <p:spPr>
                <a:xfrm>
                  <a:off x="9718694" y="3471361"/>
                  <a:ext cx="25107" cy="44792"/>
                </a:xfrm>
                <a:custGeom>
                  <a:avLst/>
                  <a:gdLst>
                    <a:gd name="connsiteX0" fmla="*/ 20003 w 25107"/>
                    <a:gd name="connsiteY0" fmla="*/ 26695 h 44792"/>
                    <a:gd name="connsiteX1" fmla="*/ 12382 w 25107"/>
                    <a:gd name="connsiteY1" fmla="*/ 44793 h 44792"/>
                    <a:gd name="connsiteX2" fmla="*/ 0 w 25107"/>
                    <a:gd name="connsiteY2" fmla="*/ 34315 h 44792"/>
                    <a:gd name="connsiteX3" fmla="*/ 24765 w 25107"/>
                    <a:gd name="connsiteY3" fmla="*/ 25 h 44792"/>
                    <a:gd name="connsiteX4" fmla="*/ 20003 w 25107"/>
                    <a:gd name="connsiteY4" fmla="*/ 26695 h 4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07" h="44792">
                      <a:moveTo>
                        <a:pt x="20003" y="26695"/>
                      </a:moveTo>
                      <a:cubicBezTo>
                        <a:pt x="21907" y="40030"/>
                        <a:pt x="13335" y="44793"/>
                        <a:pt x="12382" y="44793"/>
                      </a:cubicBezTo>
                      <a:cubicBezTo>
                        <a:pt x="11430" y="32410"/>
                        <a:pt x="0" y="34315"/>
                        <a:pt x="0" y="34315"/>
                      </a:cubicBezTo>
                      <a:cubicBezTo>
                        <a:pt x="0" y="34315"/>
                        <a:pt x="2857" y="18122"/>
                        <a:pt x="24765" y="25"/>
                      </a:cubicBezTo>
                      <a:cubicBezTo>
                        <a:pt x="26670" y="-928"/>
                        <a:pt x="20003" y="25743"/>
                        <a:pt x="20003" y="266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9" name="Freeform: Shape 2008">
                  <a:extLst>
                    <a:ext uri="{FF2B5EF4-FFF2-40B4-BE49-F238E27FC236}">
                      <a16:creationId xmlns:a16="http://schemas.microsoft.com/office/drawing/2014/main" xmlns="" id="{8BFB91BD-0EBB-41AA-B78D-3817402E5120}"/>
                    </a:ext>
                  </a:extLst>
                </p:cNvPr>
                <p:cNvSpPr/>
                <p:nvPr/>
              </p:nvSpPr>
              <p:spPr>
                <a:xfrm>
                  <a:off x="9679265" y="3423910"/>
                  <a:ext cx="99811" cy="109033"/>
                </a:xfrm>
                <a:custGeom>
                  <a:avLst/>
                  <a:gdLst>
                    <a:gd name="connsiteX0" fmla="*/ 40382 w 99811"/>
                    <a:gd name="connsiteY0" fmla="*/ 102720 h 109033"/>
                    <a:gd name="connsiteX1" fmla="*/ 13712 w 99811"/>
                    <a:gd name="connsiteY1" fmla="*/ 106531 h 109033"/>
                    <a:gd name="connsiteX2" fmla="*/ 15617 w 99811"/>
                    <a:gd name="connsiteY2" fmla="*/ 31283 h 109033"/>
                    <a:gd name="connsiteX3" fmla="*/ 87054 w 99811"/>
                    <a:gd name="connsiteY3" fmla="*/ 5565 h 109033"/>
                    <a:gd name="connsiteX4" fmla="*/ 94674 w 99811"/>
                    <a:gd name="connsiteY4" fmla="*/ 61763 h 109033"/>
                    <a:gd name="connsiteX5" fmla="*/ 51812 w 99811"/>
                    <a:gd name="connsiteY5" fmla="*/ 58906 h 109033"/>
                    <a:gd name="connsiteX6" fmla="*/ 39429 w 99811"/>
                    <a:gd name="connsiteY6" fmla="*/ 81765 h 109033"/>
                    <a:gd name="connsiteX7" fmla="*/ 38477 w 99811"/>
                    <a:gd name="connsiteY7" fmla="*/ 95100 h 109033"/>
                    <a:gd name="connsiteX8" fmla="*/ 40382 w 99811"/>
                    <a:gd name="connsiteY8" fmla="*/ 96053 h 109033"/>
                    <a:gd name="connsiteX9" fmla="*/ 40382 w 99811"/>
                    <a:gd name="connsiteY9" fmla="*/ 102720 h 109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811" h="109033">
                      <a:moveTo>
                        <a:pt x="40382" y="102720"/>
                      </a:moveTo>
                      <a:cubicBezTo>
                        <a:pt x="31809" y="110340"/>
                        <a:pt x="19427" y="110340"/>
                        <a:pt x="13712" y="106531"/>
                      </a:cubicBezTo>
                      <a:cubicBezTo>
                        <a:pt x="-5338" y="93195"/>
                        <a:pt x="-4386" y="58906"/>
                        <a:pt x="15617" y="31283"/>
                      </a:cubicBezTo>
                      <a:cubicBezTo>
                        <a:pt x="35619" y="3661"/>
                        <a:pt x="68004" y="-7769"/>
                        <a:pt x="87054" y="5565"/>
                      </a:cubicBezTo>
                      <a:cubicBezTo>
                        <a:pt x="101342" y="16043"/>
                        <a:pt x="103247" y="39856"/>
                        <a:pt x="94674" y="61763"/>
                      </a:cubicBezTo>
                      <a:cubicBezTo>
                        <a:pt x="94674" y="61763"/>
                        <a:pt x="84197" y="22711"/>
                        <a:pt x="51812" y="58906"/>
                      </a:cubicBezTo>
                      <a:cubicBezTo>
                        <a:pt x="45144" y="66525"/>
                        <a:pt x="41334" y="74145"/>
                        <a:pt x="39429" y="81765"/>
                      </a:cubicBezTo>
                      <a:cubicBezTo>
                        <a:pt x="34667" y="85575"/>
                        <a:pt x="34667" y="93195"/>
                        <a:pt x="38477" y="95100"/>
                      </a:cubicBezTo>
                      <a:cubicBezTo>
                        <a:pt x="38477" y="95100"/>
                        <a:pt x="39429" y="96053"/>
                        <a:pt x="40382" y="96053"/>
                      </a:cubicBezTo>
                      <a:cubicBezTo>
                        <a:pt x="41334" y="99863"/>
                        <a:pt x="40382" y="102720"/>
                        <a:pt x="40382" y="10272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0" name="Freeform: Shape 2009">
                  <a:extLst>
                    <a:ext uri="{FF2B5EF4-FFF2-40B4-BE49-F238E27FC236}">
                      <a16:creationId xmlns:a16="http://schemas.microsoft.com/office/drawing/2014/main" xmlns="" id="{690D1FF4-2C13-4871-8328-02B48AF28CBE}"/>
                    </a:ext>
                  </a:extLst>
                </p:cNvPr>
                <p:cNvSpPr/>
                <p:nvPr/>
              </p:nvSpPr>
              <p:spPr>
                <a:xfrm>
                  <a:off x="9653552" y="3734997"/>
                  <a:ext cx="28120" cy="53650"/>
                </a:xfrm>
                <a:custGeom>
                  <a:avLst/>
                  <a:gdLst>
                    <a:gd name="connsiteX0" fmla="*/ 27995 w 28120"/>
                    <a:gd name="connsiteY0" fmla="*/ 52618 h 53650"/>
                    <a:gd name="connsiteX1" fmla="*/ 373 w 28120"/>
                    <a:gd name="connsiteY1" fmla="*/ 13566 h 53650"/>
                    <a:gd name="connsiteX2" fmla="*/ 23233 w 28120"/>
                    <a:gd name="connsiteY2" fmla="*/ 2136 h 53650"/>
                    <a:gd name="connsiteX3" fmla="*/ 27995 w 28120"/>
                    <a:gd name="connsiteY3" fmla="*/ 52618 h 53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20" h="53650">
                      <a:moveTo>
                        <a:pt x="27995" y="52618"/>
                      </a:moveTo>
                      <a:cubicBezTo>
                        <a:pt x="-5343" y="61191"/>
                        <a:pt x="373" y="13566"/>
                        <a:pt x="373" y="13566"/>
                      </a:cubicBezTo>
                      <a:cubicBezTo>
                        <a:pt x="373" y="13566"/>
                        <a:pt x="21327" y="-6437"/>
                        <a:pt x="23233" y="2136"/>
                      </a:cubicBezTo>
                      <a:cubicBezTo>
                        <a:pt x="24185" y="11661"/>
                        <a:pt x="28948" y="34521"/>
                        <a:pt x="27995" y="52618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1" name="Freeform: Shape 2010">
                  <a:extLst>
                    <a:ext uri="{FF2B5EF4-FFF2-40B4-BE49-F238E27FC236}">
                      <a16:creationId xmlns:a16="http://schemas.microsoft.com/office/drawing/2014/main" xmlns="" id="{1BBAC831-21F9-4A7E-830F-34DCCC9CE11F}"/>
                    </a:ext>
                  </a:extLst>
                </p:cNvPr>
                <p:cNvSpPr/>
                <p:nvPr/>
              </p:nvSpPr>
              <p:spPr>
                <a:xfrm>
                  <a:off x="9644875" y="3735228"/>
                  <a:ext cx="25925" cy="52387"/>
                </a:xfrm>
                <a:custGeom>
                  <a:avLst/>
                  <a:gdLst>
                    <a:gd name="connsiteX0" fmla="*/ 9049 w 25925"/>
                    <a:gd name="connsiteY0" fmla="*/ 13335 h 52387"/>
                    <a:gd name="connsiteX1" fmla="*/ 2381 w 25925"/>
                    <a:gd name="connsiteY1" fmla="*/ 27622 h 52387"/>
                    <a:gd name="connsiteX2" fmla="*/ 476 w 25925"/>
                    <a:gd name="connsiteY2" fmla="*/ 52388 h 52387"/>
                    <a:gd name="connsiteX3" fmla="*/ 11906 w 25925"/>
                    <a:gd name="connsiteY3" fmla="*/ 46672 h 52387"/>
                    <a:gd name="connsiteX4" fmla="*/ 15716 w 25925"/>
                    <a:gd name="connsiteY4" fmla="*/ 32385 h 52387"/>
                    <a:gd name="connsiteX5" fmla="*/ 25241 w 25925"/>
                    <a:gd name="connsiteY5" fmla="*/ 13335 h 52387"/>
                    <a:gd name="connsiteX6" fmla="*/ 22384 w 25925"/>
                    <a:gd name="connsiteY6" fmla="*/ 0 h 52387"/>
                    <a:gd name="connsiteX7" fmla="*/ 9049 w 25925"/>
                    <a:gd name="connsiteY7" fmla="*/ 13335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25" h="52387">
                      <a:moveTo>
                        <a:pt x="9049" y="13335"/>
                      </a:moveTo>
                      <a:cubicBezTo>
                        <a:pt x="9049" y="13335"/>
                        <a:pt x="5239" y="21907"/>
                        <a:pt x="2381" y="27622"/>
                      </a:cubicBezTo>
                      <a:cubicBezTo>
                        <a:pt x="-1429" y="33338"/>
                        <a:pt x="476" y="52388"/>
                        <a:pt x="476" y="52388"/>
                      </a:cubicBezTo>
                      <a:cubicBezTo>
                        <a:pt x="476" y="52388"/>
                        <a:pt x="7144" y="52388"/>
                        <a:pt x="11906" y="46672"/>
                      </a:cubicBezTo>
                      <a:cubicBezTo>
                        <a:pt x="15716" y="41910"/>
                        <a:pt x="15716" y="32385"/>
                        <a:pt x="15716" y="32385"/>
                      </a:cubicBezTo>
                      <a:cubicBezTo>
                        <a:pt x="15716" y="32385"/>
                        <a:pt x="29051" y="20955"/>
                        <a:pt x="25241" y="13335"/>
                      </a:cubicBezTo>
                      <a:cubicBezTo>
                        <a:pt x="23336" y="8572"/>
                        <a:pt x="22384" y="0"/>
                        <a:pt x="22384" y="0"/>
                      </a:cubicBezTo>
                      <a:lnTo>
                        <a:pt x="9049" y="1333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2" name="Freeform: Shape 2011">
                  <a:extLst>
                    <a:ext uri="{FF2B5EF4-FFF2-40B4-BE49-F238E27FC236}">
                      <a16:creationId xmlns:a16="http://schemas.microsoft.com/office/drawing/2014/main" xmlns="" id="{5799A845-53C2-4B75-9036-6FC740E9B289}"/>
                    </a:ext>
                  </a:extLst>
                </p:cNvPr>
                <p:cNvSpPr/>
                <p:nvPr/>
              </p:nvSpPr>
              <p:spPr>
                <a:xfrm>
                  <a:off x="9652972" y="3568528"/>
                  <a:ext cx="59145" cy="220040"/>
                </a:xfrm>
                <a:custGeom>
                  <a:avLst/>
                  <a:gdLst>
                    <a:gd name="connsiteX0" fmla="*/ 48578 w 59145"/>
                    <a:gd name="connsiteY0" fmla="*/ 965 h 220040"/>
                    <a:gd name="connsiteX1" fmla="*/ 25717 w 59145"/>
                    <a:gd name="connsiteY1" fmla="*/ 33350 h 220040"/>
                    <a:gd name="connsiteX2" fmla="*/ 15240 w 59145"/>
                    <a:gd name="connsiteY2" fmla="*/ 93358 h 220040"/>
                    <a:gd name="connsiteX3" fmla="*/ 0 w 59145"/>
                    <a:gd name="connsiteY3" fmla="*/ 180988 h 220040"/>
                    <a:gd name="connsiteX4" fmla="*/ 27622 w 59145"/>
                    <a:gd name="connsiteY4" fmla="*/ 220040 h 220040"/>
                    <a:gd name="connsiteX5" fmla="*/ 35242 w 59145"/>
                    <a:gd name="connsiteY5" fmla="*/ 101930 h 220040"/>
                    <a:gd name="connsiteX6" fmla="*/ 56197 w 59145"/>
                    <a:gd name="connsiteY6" fmla="*/ 34303 h 220040"/>
                    <a:gd name="connsiteX7" fmla="*/ 48578 w 59145"/>
                    <a:gd name="connsiteY7" fmla="*/ 965 h 2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5" h="220040">
                      <a:moveTo>
                        <a:pt x="48578" y="965"/>
                      </a:moveTo>
                      <a:cubicBezTo>
                        <a:pt x="21907" y="-6655"/>
                        <a:pt x="25717" y="33350"/>
                        <a:pt x="25717" y="33350"/>
                      </a:cubicBezTo>
                      <a:cubicBezTo>
                        <a:pt x="25717" y="33350"/>
                        <a:pt x="19050" y="84785"/>
                        <a:pt x="15240" y="93358"/>
                      </a:cubicBezTo>
                      <a:cubicBezTo>
                        <a:pt x="7620" y="114313"/>
                        <a:pt x="10478" y="151460"/>
                        <a:pt x="0" y="180988"/>
                      </a:cubicBezTo>
                      <a:cubicBezTo>
                        <a:pt x="24765" y="172415"/>
                        <a:pt x="27622" y="220040"/>
                        <a:pt x="27622" y="220040"/>
                      </a:cubicBezTo>
                      <a:cubicBezTo>
                        <a:pt x="38100" y="183845"/>
                        <a:pt x="33338" y="112408"/>
                        <a:pt x="35242" y="101930"/>
                      </a:cubicBezTo>
                      <a:cubicBezTo>
                        <a:pt x="37147" y="97168"/>
                        <a:pt x="52388" y="41923"/>
                        <a:pt x="56197" y="34303"/>
                      </a:cubicBezTo>
                      <a:cubicBezTo>
                        <a:pt x="60960" y="24778"/>
                        <a:pt x="60960" y="6680"/>
                        <a:pt x="48578" y="965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3" name="Freeform: Shape 2012">
                  <a:extLst>
                    <a:ext uri="{FF2B5EF4-FFF2-40B4-BE49-F238E27FC236}">
                      <a16:creationId xmlns:a16="http://schemas.microsoft.com/office/drawing/2014/main" xmlns="" id="{B3EE76C7-85CD-4BF0-9590-B9151A6C7332}"/>
                    </a:ext>
                  </a:extLst>
                </p:cNvPr>
                <p:cNvSpPr/>
                <p:nvPr/>
              </p:nvSpPr>
              <p:spPr>
                <a:xfrm>
                  <a:off x="9725362" y="3621880"/>
                  <a:ext cx="27622" cy="17859"/>
                </a:xfrm>
                <a:custGeom>
                  <a:avLst/>
                  <a:gdLst>
                    <a:gd name="connsiteX0" fmla="*/ 0 w 27622"/>
                    <a:gd name="connsiteY0" fmla="*/ 0 h 17859"/>
                    <a:gd name="connsiteX1" fmla="*/ 27622 w 27622"/>
                    <a:gd name="connsiteY1" fmla="*/ 14288 h 17859"/>
                    <a:gd name="connsiteX2" fmla="*/ 0 w 27622"/>
                    <a:gd name="connsiteY2" fmla="*/ 0 h 17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22" h="17859">
                      <a:moveTo>
                        <a:pt x="0" y="0"/>
                      </a:moveTo>
                      <a:cubicBezTo>
                        <a:pt x="3810" y="28575"/>
                        <a:pt x="27622" y="14288"/>
                        <a:pt x="27622" y="14288"/>
                      </a:cubicBezTo>
                      <a:cubicBezTo>
                        <a:pt x="27622" y="14288"/>
                        <a:pt x="6667" y="20955"/>
                        <a:pt x="0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14" name="Freeform: Shape 2013">
                  <a:extLst>
                    <a:ext uri="{FF2B5EF4-FFF2-40B4-BE49-F238E27FC236}">
                      <a16:creationId xmlns:a16="http://schemas.microsoft.com/office/drawing/2014/main" xmlns="" id="{FAAC8C2B-BF31-4F5C-924F-220882159D77}"/>
                    </a:ext>
                  </a:extLst>
                </p:cNvPr>
                <p:cNvSpPr/>
                <p:nvPr/>
              </p:nvSpPr>
              <p:spPr>
                <a:xfrm>
                  <a:off x="9716789" y="3517878"/>
                  <a:ext cx="11430" cy="22268"/>
                </a:xfrm>
                <a:custGeom>
                  <a:avLst/>
                  <a:gdLst>
                    <a:gd name="connsiteX0" fmla="*/ 11430 w 11430"/>
                    <a:gd name="connsiteY0" fmla="*/ 14468 h 22268"/>
                    <a:gd name="connsiteX1" fmla="*/ 5715 w 11430"/>
                    <a:gd name="connsiteY1" fmla="*/ 22088 h 22268"/>
                    <a:gd name="connsiteX2" fmla="*/ 0 w 11430"/>
                    <a:gd name="connsiteY2" fmla="*/ 7801 h 22268"/>
                    <a:gd name="connsiteX3" fmla="*/ 5715 w 11430"/>
                    <a:gd name="connsiteY3" fmla="*/ 181 h 22268"/>
                    <a:gd name="connsiteX4" fmla="*/ 11430 w 11430"/>
                    <a:gd name="connsiteY4" fmla="*/ 14468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" h="22268">
                      <a:moveTo>
                        <a:pt x="11430" y="14468"/>
                      </a:moveTo>
                      <a:cubicBezTo>
                        <a:pt x="11430" y="20183"/>
                        <a:pt x="8573" y="23040"/>
                        <a:pt x="5715" y="22088"/>
                      </a:cubicBezTo>
                      <a:cubicBezTo>
                        <a:pt x="2858" y="20183"/>
                        <a:pt x="0" y="14468"/>
                        <a:pt x="0" y="7801"/>
                      </a:cubicBezTo>
                      <a:cubicBezTo>
                        <a:pt x="0" y="2085"/>
                        <a:pt x="2858" y="-772"/>
                        <a:pt x="5715" y="181"/>
                      </a:cubicBezTo>
                      <a:cubicBezTo>
                        <a:pt x="9525" y="3038"/>
                        <a:pt x="11430" y="8753"/>
                        <a:pt x="11430" y="14468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8" name="Graphic 7">
                <a:extLst>
                  <a:ext uri="{FF2B5EF4-FFF2-40B4-BE49-F238E27FC236}">
                    <a16:creationId xmlns:a16="http://schemas.microsoft.com/office/drawing/2014/main" xmlns="" id="{1759000B-1A72-4673-91E0-08449D7DBAB5}"/>
                  </a:ext>
                </a:extLst>
              </p:cNvPr>
              <p:cNvGrpSpPr/>
              <p:nvPr/>
            </p:nvGrpSpPr>
            <p:grpSpPr>
              <a:xfrm>
                <a:off x="9289116" y="4236820"/>
                <a:ext cx="261937" cy="169443"/>
                <a:chOff x="9289116" y="4236820"/>
                <a:chExt cx="261937" cy="169443"/>
              </a:xfrm>
            </p:grpSpPr>
            <p:grpSp>
              <p:nvGrpSpPr>
                <p:cNvPr id="1942" name="Graphic 7">
                  <a:extLst>
                    <a:ext uri="{FF2B5EF4-FFF2-40B4-BE49-F238E27FC236}">
                      <a16:creationId xmlns:a16="http://schemas.microsoft.com/office/drawing/2014/main" xmlns="" id="{922A3B60-40D7-4329-987F-C2C38E091748}"/>
                    </a:ext>
                  </a:extLst>
                </p:cNvPr>
                <p:cNvGrpSpPr/>
                <p:nvPr/>
              </p:nvGrpSpPr>
              <p:grpSpPr>
                <a:xfrm>
                  <a:off x="9289116" y="4248149"/>
                  <a:ext cx="261937" cy="158114"/>
                  <a:chOff x="9289116" y="4248149"/>
                  <a:chExt cx="261937" cy="158114"/>
                </a:xfrm>
              </p:grpSpPr>
              <p:sp>
                <p:nvSpPr>
                  <p:cNvPr id="1994" name="Freeform: Shape 1993">
                    <a:extLst>
                      <a:ext uri="{FF2B5EF4-FFF2-40B4-BE49-F238E27FC236}">
                        <a16:creationId xmlns:a16="http://schemas.microsoft.com/office/drawing/2014/main" xmlns="" id="{81F12197-1E97-49A2-8116-EA3D7256A191}"/>
                      </a:ext>
                    </a:extLst>
                  </p:cNvPr>
                  <p:cNvSpPr/>
                  <p:nvPr/>
                </p:nvSpPr>
                <p:spPr>
                  <a:xfrm>
                    <a:off x="9298642" y="4260532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5" name="Freeform: Shape 1994">
                    <a:extLst>
                      <a:ext uri="{FF2B5EF4-FFF2-40B4-BE49-F238E27FC236}">
                        <a16:creationId xmlns:a16="http://schemas.microsoft.com/office/drawing/2014/main" xmlns="" id="{E8DAA2B6-733C-4FFF-B0B8-43F7E0E276F1}"/>
                      </a:ext>
                    </a:extLst>
                  </p:cNvPr>
                  <p:cNvSpPr/>
                  <p:nvPr/>
                </p:nvSpPr>
                <p:spPr>
                  <a:xfrm>
                    <a:off x="9289116" y="4320063"/>
                    <a:ext cx="252412" cy="79533"/>
                  </a:xfrm>
                  <a:custGeom>
                    <a:avLst/>
                    <a:gdLst>
                      <a:gd name="connsiteX0" fmla="*/ 252413 w 252412"/>
                      <a:gd name="connsiteY0" fmla="*/ 953 h 79533"/>
                      <a:gd name="connsiteX1" fmla="*/ 0 w 252412"/>
                      <a:gd name="connsiteY1" fmla="*/ 0 h 79533"/>
                      <a:gd name="connsiteX2" fmla="*/ 0 w 252412"/>
                      <a:gd name="connsiteY2" fmla="*/ 6668 h 79533"/>
                      <a:gd name="connsiteX3" fmla="*/ 0 w 252412"/>
                      <a:gd name="connsiteY3" fmla="*/ 6668 h 79533"/>
                      <a:gd name="connsiteX4" fmla="*/ 37148 w 252412"/>
                      <a:gd name="connsiteY4" fmla="*/ 58103 h 79533"/>
                      <a:gd name="connsiteX5" fmla="*/ 215265 w 252412"/>
                      <a:gd name="connsiteY5" fmla="*/ 58103 h 79533"/>
                      <a:gd name="connsiteX6" fmla="*/ 252413 w 252412"/>
                      <a:gd name="connsiteY6" fmla="*/ 6668 h 79533"/>
                      <a:gd name="connsiteX7" fmla="*/ 252413 w 252412"/>
                      <a:gd name="connsiteY7" fmla="*/ 6668 h 79533"/>
                      <a:gd name="connsiteX8" fmla="*/ 252413 w 252412"/>
                      <a:gd name="connsiteY8" fmla="*/ 953 h 79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412" h="79533">
                        <a:moveTo>
                          <a:pt x="252413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3" y="43815"/>
                          <a:pt x="37148" y="58103"/>
                        </a:cubicBezTo>
                        <a:cubicBezTo>
                          <a:pt x="86678" y="86678"/>
                          <a:pt x="166688" y="86678"/>
                          <a:pt x="215265" y="58103"/>
                        </a:cubicBezTo>
                        <a:cubicBezTo>
                          <a:pt x="240030" y="43815"/>
                          <a:pt x="252413" y="24765"/>
                          <a:pt x="252413" y="6668"/>
                        </a:cubicBezTo>
                        <a:lnTo>
                          <a:pt x="252413" y="6668"/>
                        </a:lnTo>
                        <a:lnTo>
                          <a:pt x="252413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6" name="Freeform: Shape 1995">
                    <a:extLst>
                      <a:ext uri="{FF2B5EF4-FFF2-40B4-BE49-F238E27FC236}">
                        <a16:creationId xmlns:a16="http://schemas.microsoft.com/office/drawing/2014/main" xmlns="" id="{562E4728-43B1-4E59-9849-22D09ADC6BC1}"/>
                      </a:ext>
                    </a:extLst>
                  </p:cNvPr>
                  <p:cNvSpPr/>
                  <p:nvPr/>
                </p:nvSpPr>
                <p:spPr>
                  <a:xfrm>
                    <a:off x="9289117" y="4248149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7" name="Freeform: Shape 1996">
                    <a:extLst>
                      <a:ext uri="{FF2B5EF4-FFF2-40B4-BE49-F238E27FC236}">
                        <a16:creationId xmlns:a16="http://schemas.microsoft.com/office/drawing/2014/main" xmlns="" id="{DC9CE36E-55F2-49FA-99EE-186DAEF0FA72}"/>
                      </a:ext>
                    </a:extLst>
                  </p:cNvPr>
                  <p:cNvSpPr/>
                  <p:nvPr/>
                </p:nvSpPr>
                <p:spPr>
                  <a:xfrm>
                    <a:off x="9320484" y="4264342"/>
                    <a:ext cx="189677" cy="56673"/>
                  </a:xfrm>
                  <a:custGeom>
                    <a:avLst/>
                    <a:gdLst>
                      <a:gd name="connsiteX0" fmla="*/ 189613 w 189677"/>
                      <a:gd name="connsiteY0" fmla="*/ 56674 h 56673"/>
                      <a:gd name="connsiteX1" fmla="*/ 161990 w 189677"/>
                      <a:gd name="connsiteY1" fmla="*/ 19526 h 56673"/>
                      <a:gd name="connsiteX2" fmla="*/ 27688 w 189677"/>
                      <a:gd name="connsiteY2" fmla="*/ 19526 h 56673"/>
                      <a:gd name="connsiteX3" fmla="*/ 65 w 189677"/>
                      <a:gd name="connsiteY3" fmla="*/ 56674 h 56673"/>
                      <a:gd name="connsiteX4" fmla="*/ 27688 w 189677"/>
                      <a:gd name="connsiteY4" fmla="*/ 15716 h 56673"/>
                      <a:gd name="connsiteX5" fmla="*/ 161990 w 189677"/>
                      <a:gd name="connsiteY5" fmla="*/ 15716 h 56673"/>
                      <a:gd name="connsiteX6" fmla="*/ 189613 w 189677"/>
                      <a:gd name="connsiteY6" fmla="*/ 56674 h 5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677" h="56673">
                        <a:moveTo>
                          <a:pt x="189613" y="56674"/>
                        </a:moveTo>
                        <a:cubicBezTo>
                          <a:pt x="188660" y="43339"/>
                          <a:pt x="179135" y="30004"/>
                          <a:pt x="161990" y="19526"/>
                        </a:cubicBezTo>
                        <a:cubicBezTo>
                          <a:pt x="124843" y="-1429"/>
                          <a:pt x="64835" y="-1429"/>
                          <a:pt x="27688" y="19526"/>
                        </a:cubicBezTo>
                        <a:cubicBezTo>
                          <a:pt x="9590" y="30004"/>
                          <a:pt x="1018" y="43339"/>
                          <a:pt x="65" y="56674"/>
                        </a:cubicBezTo>
                        <a:cubicBezTo>
                          <a:pt x="-887" y="42386"/>
                          <a:pt x="8638" y="27146"/>
                          <a:pt x="27688" y="15716"/>
                        </a:cubicBezTo>
                        <a:cubicBezTo>
                          <a:pt x="64835" y="-5239"/>
                          <a:pt x="124843" y="-5239"/>
                          <a:pt x="161990" y="15716"/>
                        </a:cubicBezTo>
                        <a:cubicBezTo>
                          <a:pt x="181040" y="27146"/>
                          <a:pt x="190565" y="42386"/>
                          <a:pt x="189613" y="56674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8" name="Freeform: Shape 1997">
                    <a:extLst>
                      <a:ext uri="{FF2B5EF4-FFF2-40B4-BE49-F238E27FC236}">
                        <a16:creationId xmlns:a16="http://schemas.microsoft.com/office/drawing/2014/main" xmlns="" id="{904C23F4-9B98-4E64-A083-A028EEB878FD}"/>
                      </a:ext>
                    </a:extLst>
                  </p:cNvPr>
                  <p:cNvSpPr/>
                  <p:nvPr/>
                </p:nvSpPr>
                <p:spPr>
                  <a:xfrm>
                    <a:off x="9320549" y="4268152"/>
                    <a:ext cx="189547" cy="105727"/>
                  </a:xfrm>
                  <a:custGeom>
                    <a:avLst/>
                    <a:gdLst>
                      <a:gd name="connsiteX0" fmla="*/ 189548 w 189547"/>
                      <a:gd name="connsiteY0" fmla="*/ 52864 h 105727"/>
                      <a:gd name="connsiteX1" fmla="*/ 161925 w 189547"/>
                      <a:gd name="connsiteY1" fmla="*/ 90011 h 105727"/>
                      <a:gd name="connsiteX2" fmla="*/ 27623 w 189547"/>
                      <a:gd name="connsiteY2" fmla="*/ 90011 h 105727"/>
                      <a:gd name="connsiteX3" fmla="*/ 0 w 189547"/>
                      <a:gd name="connsiteY3" fmla="*/ 52864 h 105727"/>
                      <a:gd name="connsiteX4" fmla="*/ 27623 w 189547"/>
                      <a:gd name="connsiteY4" fmla="*/ 15716 h 105727"/>
                      <a:gd name="connsiteX5" fmla="*/ 161925 w 189547"/>
                      <a:gd name="connsiteY5" fmla="*/ 15716 h 105727"/>
                      <a:gd name="connsiteX6" fmla="*/ 189548 w 189547"/>
                      <a:gd name="connsiteY6" fmla="*/ 52864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547" h="105727">
                        <a:moveTo>
                          <a:pt x="189548" y="52864"/>
                        </a:moveTo>
                        <a:cubicBezTo>
                          <a:pt x="188595" y="66199"/>
                          <a:pt x="179070" y="79534"/>
                          <a:pt x="161925" y="90011"/>
                        </a:cubicBezTo>
                        <a:cubicBezTo>
                          <a:pt x="124778" y="110966"/>
                          <a:pt x="64770" y="110966"/>
                          <a:pt x="27623" y="90011"/>
                        </a:cubicBezTo>
                        <a:cubicBezTo>
                          <a:pt x="9525" y="79534"/>
                          <a:pt x="953" y="66199"/>
                          <a:pt x="0" y="52864"/>
                        </a:cubicBezTo>
                        <a:cubicBezTo>
                          <a:pt x="953" y="39529"/>
                          <a:pt x="10478" y="26194"/>
                          <a:pt x="27623" y="15716"/>
                        </a:cubicBezTo>
                        <a:cubicBezTo>
                          <a:pt x="64770" y="-5239"/>
                          <a:pt x="124778" y="-5239"/>
                          <a:pt x="161925" y="15716"/>
                        </a:cubicBezTo>
                        <a:cubicBezTo>
                          <a:pt x="180023" y="26194"/>
                          <a:pt x="188595" y="39529"/>
                          <a:pt x="189548" y="52864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3" name="Graphic 7">
                  <a:extLst>
                    <a:ext uri="{FF2B5EF4-FFF2-40B4-BE49-F238E27FC236}">
                      <a16:creationId xmlns:a16="http://schemas.microsoft.com/office/drawing/2014/main" xmlns="" id="{A54B74DF-6F69-41AA-9B43-7E5C243357A9}"/>
                    </a:ext>
                  </a:extLst>
                </p:cNvPr>
                <p:cNvGrpSpPr/>
                <p:nvPr/>
              </p:nvGrpSpPr>
              <p:grpSpPr>
                <a:xfrm>
                  <a:off x="9409779" y="4236820"/>
                  <a:ext cx="123177" cy="84195"/>
                  <a:chOff x="9409779" y="4236820"/>
                  <a:chExt cx="123177" cy="84195"/>
                </a:xfrm>
              </p:grpSpPr>
              <p:grpSp>
                <p:nvGrpSpPr>
                  <p:cNvPr id="1982" name="Graphic 7">
                    <a:extLst>
                      <a:ext uri="{FF2B5EF4-FFF2-40B4-BE49-F238E27FC236}">
                        <a16:creationId xmlns:a16="http://schemas.microsoft.com/office/drawing/2014/main" xmlns="" id="{2455A441-3D58-4BAC-9C00-CD430223B98A}"/>
                      </a:ext>
                    </a:extLst>
                  </p:cNvPr>
                  <p:cNvGrpSpPr/>
                  <p:nvPr/>
                </p:nvGrpSpPr>
                <p:grpSpPr>
                  <a:xfrm>
                    <a:off x="9409779" y="4236820"/>
                    <a:ext cx="96507" cy="75792"/>
                    <a:chOff x="9409779" y="4236820"/>
                    <a:chExt cx="96507" cy="75792"/>
                  </a:xfrm>
                </p:grpSpPr>
                <p:sp>
                  <p:nvSpPr>
                    <p:cNvPr id="1988" name="Freeform: Shape 1987">
                      <a:extLst>
                        <a:ext uri="{FF2B5EF4-FFF2-40B4-BE49-F238E27FC236}">
                          <a16:creationId xmlns:a16="http://schemas.microsoft.com/office/drawing/2014/main" xmlns="" id="{4B5E335D-6B28-4A65-9C35-3817F69D45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0084" y="4236820"/>
                      <a:ext cx="93344" cy="75622"/>
                    </a:xfrm>
                    <a:custGeom>
                      <a:avLst/>
                      <a:gdLst>
                        <a:gd name="connsiteX0" fmla="*/ 74295 w 93344"/>
                        <a:gd name="connsiteY0" fmla="*/ 75623 h 75622"/>
                        <a:gd name="connsiteX1" fmla="*/ 93345 w 93344"/>
                        <a:gd name="connsiteY1" fmla="*/ 42285 h 75622"/>
                        <a:gd name="connsiteX2" fmla="*/ 22860 w 93344"/>
                        <a:gd name="connsiteY2" fmla="*/ 1328 h 75622"/>
                        <a:gd name="connsiteX3" fmla="*/ 22860 w 93344"/>
                        <a:gd name="connsiteY3" fmla="*/ 1328 h 75622"/>
                        <a:gd name="connsiteX4" fmla="*/ 13335 w 93344"/>
                        <a:gd name="connsiteY4" fmla="*/ 2280 h 75622"/>
                        <a:gd name="connsiteX5" fmla="*/ 0 w 93344"/>
                        <a:gd name="connsiteY5" fmla="*/ 25140 h 75622"/>
                        <a:gd name="connsiteX6" fmla="*/ 3810 w 93344"/>
                        <a:gd name="connsiteY6" fmla="*/ 33712 h 75622"/>
                        <a:gd name="connsiteX7" fmla="*/ 74295 w 93344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4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2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2"/>
                            <a:pt x="3810" y="33712"/>
                          </a:cubicBezTo>
                          <a:cubicBezTo>
                            <a:pt x="2857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9" name="Freeform: Shape 1988">
                      <a:extLst>
                        <a:ext uri="{FF2B5EF4-FFF2-40B4-BE49-F238E27FC236}">
                          <a16:creationId xmlns:a16="http://schemas.microsoft.com/office/drawing/2014/main" xmlns="" id="{F7AE1F50-6887-4545-8B7C-2C86B0B60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9779" y="426005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7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7"/>
                            <a:pt x="4115" y="10477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0" name="Freeform: Shape 1989">
                      <a:extLst>
                        <a:ext uri="{FF2B5EF4-FFF2-40B4-BE49-F238E27FC236}">
                          <a16:creationId xmlns:a16="http://schemas.microsoft.com/office/drawing/2014/main" xmlns="" id="{376300CF-FEFE-44A4-9B62-631E87029C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806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9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1" name="Freeform: Shape 1990">
                      <a:extLst>
                        <a:ext uri="{FF2B5EF4-FFF2-40B4-BE49-F238E27FC236}">
                          <a16:creationId xmlns:a16="http://schemas.microsoft.com/office/drawing/2014/main" xmlns="" id="{35EEE854-B6BA-4EBD-A5B5-653CD480E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777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8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2" name="Freeform: Shape 1991">
                      <a:extLst>
                        <a:ext uri="{FF2B5EF4-FFF2-40B4-BE49-F238E27FC236}">
                          <a16:creationId xmlns:a16="http://schemas.microsoft.com/office/drawing/2014/main" xmlns="" id="{CE575F04-B4BB-4F0C-B1E4-F0EC45929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616" y="427840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3" name="Freeform: Shape 1992">
                      <a:extLst>
                        <a:ext uri="{FF2B5EF4-FFF2-40B4-BE49-F238E27FC236}">
                          <a16:creationId xmlns:a16="http://schemas.microsoft.com/office/drawing/2014/main" xmlns="" id="{95E24F90-B9A1-41FB-9906-5D55B9A161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7236" y="428541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1430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83" name="Freeform: Shape 1982">
                    <a:extLst>
                      <a:ext uri="{FF2B5EF4-FFF2-40B4-BE49-F238E27FC236}">
                        <a16:creationId xmlns:a16="http://schemas.microsoft.com/office/drawing/2014/main" xmlns="" id="{DE9E03D9-23C5-43C4-B2D7-B0EAEE2563AF}"/>
                      </a:ext>
                    </a:extLst>
                  </p:cNvPr>
                  <p:cNvSpPr/>
                  <p:nvPr/>
                </p:nvSpPr>
                <p:spPr>
                  <a:xfrm>
                    <a:off x="9486284" y="4300060"/>
                    <a:ext cx="34289" cy="20955"/>
                  </a:xfrm>
                  <a:custGeom>
                    <a:avLst/>
                    <a:gdLst>
                      <a:gd name="connsiteX0" fmla="*/ 1905 w 34289"/>
                      <a:gd name="connsiteY0" fmla="*/ 5715 h 20955"/>
                      <a:gd name="connsiteX1" fmla="*/ 32385 w 34289"/>
                      <a:gd name="connsiteY1" fmla="*/ 20955 h 20955"/>
                      <a:gd name="connsiteX2" fmla="*/ 34290 w 34289"/>
                      <a:gd name="connsiteY2" fmla="*/ 15240 h 20955"/>
                      <a:gd name="connsiteX3" fmla="*/ 0 w 34289"/>
                      <a:gd name="connsiteY3" fmla="*/ 0 h 20955"/>
                      <a:gd name="connsiteX4" fmla="*/ 1905 w 34289"/>
                      <a:gd name="connsiteY4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89" h="20955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4" name="Freeform: Shape 1983">
                    <a:extLst>
                      <a:ext uri="{FF2B5EF4-FFF2-40B4-BE49-F238E27FC236}">
                        <a16:creationId xmlns:a16="http://schemas.microsoft.com/office/drawing/2014/main" xmlns="" id="{E2FF9CD8-9597-497F-8B70-D43E560F7CC0}"/>
                      </a:ext>
                    </a:extLst>
                  </p:cNvPr>
                  <p:cNvSpPr/>
                  <p:nvPr/>
                </p:nvSpPr>
                <p:spPr>
                  <a:xfrm>
                    <a:off x="9486284" y="4289583"/>
                    <a:ext cx="39052" cy="20002"/>
                  </a:xfrm>
                  <a:custGeom>
                    <a:avLst/>
                    <a:gdLst>
                      <a:gd name="connsiteX0" fmla="*/ 3810 w 39052"/>
                      <a:gd name="connsiteY0" fmla="*/ 0 h 20002"/>
                      <a:gd name="connsiteX1" fmla="*/ 39052 w 39052"/>
                      <a:gd name="connsiteY1" fmla="*/ 17145 h 20002"/>
                      <a:gd name="connsiteX2" fmla="*/ 36195 w 39052"/>
                      <a:gd name="connsiteY2" fmla="*/ 20003 h 20002"/>
                      <a:gd name="connsiteX3" fmla="*/ 0 w 39052"/>
                      <a:gd name="connsiteY3" fmla="*/ 7620 h 20002"/>
                      <a:gd name="connsiteX4" fmla="*/ 3810 w 39052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052" h="20002">
                        <a:moveTo>
                          <a:pt x="3810" y="0"/>
                        </a:moveTo>
                        <a:lnTo>
                          <a:pt x="39052" y="17145"/>
                        </a:lnTo>
                        <a:lnTo>
                          <a:pt x="36195" y="20003"/>
                        </a:lnTo>
                        <a:lnTo>
                          <a:pt x="0" y="7620"/>
                        </a:lnTo>
                        <a:cubicBezTo>
                          <a:pt x="0" y="8573"/>
                          <a:pt x="952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5" name="Freeform: Shape 1984">
                    <a:extLst>
                      <a:ext uri="{FF2B5EF4-FFF2-40B4-BE49-F238E27FC236}">
                        <a16:creationId xmlns:a16="http://schemas.microsoft.com/office/drawing/2014/main" xmlns="" id="{CE4AE77A-06A5-4656-8DD7-F7B08F7A5F6B}"/>
                      </a:ext>
                    </a:extLst>
                  </p:cNvPr>
                  <p:cNvSpPr/>
                  <p:nvPr/>
                </p:nvSpPr>
                <p:spPr>
                  <a:xfrm>
                    <a:off x="9486137" y="4294345"/>
                    <a:ext cx="43962" cy="25717"/>
                  </a:xfrm>
                  <a:custGeom>
                    <a:avLst/>
                    <a:gdLst>
                      <a:gd name="connsiteX0" fmla="*/ 1100 w 43962"/>
                      <a:gd name="connsiteY0" fmla="*/ 0 h 25717"/>
                      <a:gd name="connsiteX1" fmla="*/ 43962 w 43962"/>
                      <a:gd name="connsiteY1" fmla="*/ 20003 h 25717"/>
                      <a:gd name="connsiteX2" fmla="*/ 41105 w 43962"/>
                      <a:gd name="connsiteY2" fmla="*/ 25718 h 25717"/>
                      <a:gd name="connsiteX3" fmla="*/ 1100 w 43962"/>
                      <a:gd name="connsiteY3" fmla="*/ 8573 h 25717"/>
                      <a:gd name="connsiteX4" fmla="*/ 1100 w 43962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62" h="25717">
                        <a:moveTo>
                          <a:pt x="1100" y="0"/>
                        </a:moveTo>
                        <a:cubicBezTo>
                          <a:pt x="1100" y="0"/>
                          <a:pt x="43962" y="20003"/>
                          <a:pt x="43962" y="20003"/>
                        </a:cubicBezTo>
                        <a:lnTo>
                          <a:pt x="41105" y="25718"/>
                        </a:lnTo>
                        <a:lnTo>
                          <a:pt x="1100" y="8573"/>
                        </a:lnTo>
                        <a:cubicBezTo>
                          <a:pt x="147" y="8573"/>
                          <a:pt x="-805" y="5715"/>
                          <a:pt x="1100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6" name="Freeform: Shape 1985">
                    <a:extLst>
                      <a:ext uri="{FF2B5EF4-FFF2-40B4-BE49-F238E27FC236}">
                        <a16:creationId xmlns:a16="http://schemas.microsoft.com/office/drawing/2014/main" xmlns="" id="{0475FBC2-A65E-46B9-A823-532948397EB2}"/>
                      </a:ext>
                    </a:extLst>
                  </p:cNvPr>
                  <p:cNvSpPr/>
                  <p:nvPr/>
                </p:nvSpPr>
                <p:spPr>
                  <a:xfrm>
                    <a:off x="9489141" y="4286726"/>
                    <a:ext cx="33337" cy="20002"/>
                  </a:xfrm>
                  <a:custGeom>
                    <a:avLst/>
                    <a:gdLst>
                      <a:gd name="connsiteX0" fmla="*/ 4763 w 33337"/>
                      <a:gd name="connsiteY0" fmla="*/ 0 h 20002"/>
                      <a:gd name="connsiteX1" fmla="*/ 33338 w 33337"/>
                      <a:gd name="connsiteY1" fmla="*/ 13335 h 20002"/>
                      <a:gd name="connsiteX2" fmla="*/ 28575 w 33337"/>
                      <a:gd name="connsiteY2" fmla="*/ 20003 h 20002"/>
                      <a:gd name="connsiteX3" fmla="*/ 0 w 33337"/>
                      <a:gd name="connsiteY3" fmla="*/ 4763 h 20002"/>
                      <a:gd name="connsiteX4" fmla="*/ 4763 w 33337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37" h="20002">
                        <a:moveTo>
                          <a:pt x="4763" y="0"/>
                        </a:moveTo>
                        <a:lnTo>
                          <a:pt x="33338" y="13335"/>
                        </a:lnTo>
                        <a:lnTo>
                          <a:pt x="28575" y="2000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7" name="Freeform: Shape 1986">
                    <a:extLst>
                      <a:ext uri="{FF2B5EF4-FFF2-40B4-BE49-F238E27FC236}">
                        <a16:creationId xmlns:a16="http://schemas.microsoft.com/office/drawing/2014/main" xmlns="" id="{A020918E-FA7E-49FF-8CE9-D6258937B01D}"/>
                      </a:ext>
                    </a:extLst>
                  </p:cNvPr>
                  <p:cNvSpPr/>
                  <p:nvPr/>
                </p:nvSpPr>
                <p:spPr>
                  <a:xfrm>
                    <a:off x="9491999" y="4285681"/>
                    <a:ext cx="40957" cy="21999"/>
                  </a:xfrm>
                  <a:custGeom>
                    <a:avLst/>
                    <a:gdLst>
                      <a:gd name="connsiteX0" fmla="*/ 8573 w 40957"/>
                      <a:gd name="connsiteY0" fmla="*/ 1044 h 21999"/>
                      <a:gd name="connsiteX1" fmla="*/ 40958 w 40957"/>
                      <a:gd name="connsiteY1" fmla="*/ 18189 h 21999"/>
                      <a:gd name="connsiteX2" fmla="*/ 39053 w 40957"/>
                      <a:gd name="connsiteY2" fmla="*/ 21999 h 21999"/>
                      <a:gd name="connsiteX3" fmla="*/ 0 w 40957"/>
                      <a:gd name="connsiteY3" fmla="*/ 2949 h 21999"/>
                      <a:gd name="connsiteX4" fmla="*/ 8573 w 40957"/>
                      <a:gd name="connsiteY4" fmla="*/ 1044 h 2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57" h="21999">
                        <a:moveTo>
                          <a:pt x="8573" y="1044"/>
                        </a:moveTo>
                        <a:cubicBezTo>
                          <a:pt x="8573" y="1044"/>
                          <a:pt x="40958" y="18189"/>
                          <a:pt x="40958" y="18189"/>
                        </a:cubicBezTo>
                        <a:lnTo>
                          <a:pt x="39053" y="2199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3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4" name="Graphic 7">
                  <a:extLst>
                    <a:ext uri="{FF2B5EF4-FFF2-40B4-BE49-F238E27FC236}">
                      <a16:creationId xmlns:a16="http://schemas.microsoft.com/office/drawing/2014/main" xmlns="" id="{C0475719-15AE-4793-BAEA-E4E8E359D12C}"/>
                    </a:ext>
                  </a:extLst>
                </p:cNvPr>
                <p:cNvGrpSpPr/>
                <p:nvPr/>
              </p:nvGrpSpPr>
              <p:grpSpPr>
                <a:xfrm>
                  <a:off x="9386919" y="4263490"/>
                  <a:ext cx="124129" cy="84195"/>
                  <a:chOff x="9386919" y="4263490"/>
                  <a:chExt cx="124129" cy="84195"/>
                </a:xfrm>
              </p:grpSpPr>
              <p:grpSp>
                <p:nvGrpSpPr>
                  <p:cNvPr id="1970" name="Graphic 7">
                    <a:extLst>
                      <a:ext uri="{FF2B5EF4-FFF2-40B4-BE49-F238E27FC236}">
                        <a16:creationId xmlns:a16="http://schemas.microsoft.com/office/drawing/2014/main" xmlns="" id="{CB4D4AF3-9452-4E83-8812-6B03B59AAE89}"/>
                      </a:ext>
                    </a:extLst>
                  </p:cNvPr>
                  <p:cNvGrpSpPr/>
                  <p:nvPr/>
                </p:nvGrpSpPr>
                <p:grpSpPr>
                  <a:xfrm>
                    <a:off x="9386919" y="4263490"/>
                    <a:ext cx="96507" cy="75792"/>
                    <a:chOff x="9386919" y="4263490"/>
                    <a:chExt cx="96507" cy="75792"/>
                  </a:xfrm>
                </p:grpSpPr>
                <p:sp>
                  <p:nvSpPr>
                    <p:cNvPr id="1976" name="Freeform: Shape 1975">
                      <a:extLst>
                        <a:ext uri="{FF2B5EF4-FFF2-40B4-BE49-F238E27FC236}">
                          <a16:creationId xmlns:a16="http://schemas.microsoft.com/office/drawing/2014/main" xmlns="" id="{62B96093-97A4-4356-8FC6-6AAB81A973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7224" y="426349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7" name="Freeform: Shape 1976">
                      <a:extLst>
                        <a:ext uri="{FF2B5EF4-FFF2-40B4-BE49-F238E27FC236}">
                          <a16:creationId xmlns:a16="http://schemas.microsoft.com/office/drawing/2014/main" xmlns="" id="{13BEF0FD-AD03-42A7-A033-6B5470D74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6919" y="428672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8" name="Freeform: Shape 1977">
                      <a:extLst>
                        <a:ext uri="{FF2B5EF4-FFF2-40B4-BE49-F238E27FC236}">
                          <a16:creationId xmlns:a16="http://schemas.microsoft.com/office/drawing/2014/main" xmlns="" id="{2277937F-CEE7-49F9-B524-A4BF5C352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73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3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9" name="Freeform: Shape 1978">
                      <a:extLst>
                        <a:ext uri="{FF2B5EF4-FFF2-40B4-BE49-F238E27FC236}">
                          <a16:creationId xmlns:a16="http://schemas.microsoft.com/office/drawing/2014/main" xmlns="" id="{582A4F6D-E565-4592-9CD0-E0F65EEBC3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44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0" name="Freeform: Shape 1979">
                      <a:extLst>
                        <a:ext uri="{FF2B5EF4-FFF2-40B4-BE49-F238E27FC236}">
                          <a16:creationId xmlns:a16="http://schemas.microsoft.com/office/drawing/2014/main" xmlns="" id="{FDCBAEBF-2A81-4FBA-B741-BA160615B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6757" y="430507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1" name="Freeform: Shape 1980">
                      <a:extLst>
                        <a:ext uri="{FF2B5EF4-FFF2-40B4-BE49-F238E27FC236}">
                          <a16:creationId xmlns:a16="http://schemas.microsoft.com/office/drawing/2014/main" xmlns="" id="{E04F4AD9-8B1C-4600-A279-90A507E526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3424" y="431208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2383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71" name="Freeform: Shape 1970">
                    <a:extLst>
                      <a:ext uri="{FF2B5EF4-FFF2-40B4-BE49-F238E27FC236}">
                        <a16:creationId xmlns:a16="http://schemas.microsoft.com/office/drawing/2014/main" xmlns="" id="{814F4E36-6168-41DF-B7BE-2555632EAA20}"/>
                      </a:ext>
                    </a:extLst>
                  </p:cNvPr>
                  <p:cNvSpPr/>
                  <p:nvPr/>
                </p:nvSpPr>
                <p:spPr>
                  <a:xfrm>
                    <a:off x="9463230" y="432673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2" name="Freeform: Shape 1971">
                    <a:extLst>
                      <a:ext uri="{FF2B5EF4-FFF2-40B4-BE49-F238E27FC236}">
                        <a16:creationId xmlns:a16="http://schemas.microsoft.com/office/drawing/2014/main" xmlns="" id="{A1280DDA-8FEF-40A2-840D-D023949B6559}"/>
                      </a:ext>
                    </a:extLst>
                  </p:cNvPr>
                  <p:cNvSpPr/>
                  <p:nvPr/>
                </p:nvSpPr>
                <p:spPr>
                  <a:xfrm>
                    <a:off x="9462472" y="4316253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9050 h 23812"/>
                      <a:gd name="connsiteX2" fmla="*/ 40005 w 42862"/>
                      <a:gd name="connsiteY2" fmla="*/ 23813 h 23812"/>
                      <a:gd name="connsiteX3" fmla="*/ 0 w 42862"/>
                      <a:gd name="connsiteY3" fmla="*/ 8572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9050"/>
                        </a:lnTo>
                        <a:lnTo>
                          <a:pt x="40005" y="23813"/>
                        </a:lnTo>
                        <a:lnTo>
                          <a:pt x="0" y="8572"/>
                        </a:lnTo>
                        <a:cubicBezTo>
                          <a:pt x="952" y="8572"/>
                          <a:pt x="1905" y="3810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3" name="Freeform: Shape 1972">
                    <a:extLst>
                      <a:ext uri="{FF2B5EF4-FFF2-40B4-BE49-F238E27FC236}">
                        <a16:creationId xmlns:a16="http://schemas.microsoft.com/office/drawing/2014/main" xmlns="" id="{B1B29280-4CB5-4527-B1A6-91700F7C2107}"/>
                      </a:ext>
                    </a:extLst>
                  </p:cNvPr>
                  <p:cNvSpPr/>
                  <p:nvPr/>
                </p:nvSpPr>
                <p:spPr>
                  <a:xfrm>
                    <a:off x="9462867" y="4321016"/>
                    <a:ext cx="36751" cy="20954"/>
                  </a:xfrm>
                  <a:custGeom>
                    <a:avLst/>
                    <a:gdLst>
                      <a:gd name="connsiteX0" fmla="*/ 1509 w 36751"/>
                      <a:gd name="connsiteY0" fmla="*/ 0 h 20954"/>
                      <a:gd name="connsiteX1" fmla="*/ 36752 w 36751"/>
                      <a:gd name="connsiteY1" fmla="*/ 14288 h 20954"/>
                      <a:gd name="connsiteX2" fmla="*/ 32942 w 36751"/>
                      <a:gd name="connsiteY2" fmla="*/ 20955 h 20954"/>
                      <a:gd name="connsiteX3" fmla="*/ 1509 w 36751"/>
                      <a:gd name="connsiteY3" fmla="*/ 8572 h 20954"/>
                      <a:gd name="connsiteX4" fmla="*/ 1509 w 36751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751" h="20954">
                        <a:moveTo>
                          <a:pt x="1509" y="0"/>
                        </a:moveTo>
                        <a:cubicBezTo>
                          <a:pt x="1509" y="0"/>
                          <a:pt x="36752" y="14288"/>
                          <a:pt x="36752" y="14288"/>
                        </a:cubicBezTo>
                        <a:lnTo>
                          <a:pt x="32942" y="20955"/>
                        </a:lnTo>
                        <a:lnTo>
                          <a:pt x="1509" y="8572"/>
                        </a:lnTo>
                        <a:cubicBezTo>
                          <a:pt x="557" y="8572"/>
                          <a:pt x="-1348" y="5715"/>
                          <a:pt x="1509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4" name="Freeform: Shape 1973">
                    <a:extLst>
                      <a:ext uri="{FF2B5EF4-FFF2-40B4-BE49-F238E27FC236}">
                        <a16:creationId xmlns:a16="http://schemas.microsoft.com/office/drawing/2014/main" xmlns="" id="{7E48492A-1FA8-4C9E-A8DE-74029BAA0E22}"/>
                      </a:ext>
                    </a:extLst>
                  </p:cNvPr>
                  <p:cNvSpPr/>
                  <p:nvPr/>
                </p:nvSpPr>
                <p:spPr>
                  <a:xfrm>
                    <a:off x="9466282" y="4313395"/>
                    <a:ext cx="44767" cy="23812"/>
                  </a:xfrm>
                  <a:custGeom>
                    <a:avLst/>
                    <a:gdLst>
                      <a:gd name="connsiteX0" fmla="*/ 4763 w 44767"/>
                      <a:gd name="connsiteY0" fmla="*/ 0 h 23812"/>
                      <a:gd name="connsiteX1" fmla="*/ 44767 w 44767"/>
                      <a:gd name="connsiteY1" fmla="*/ 17145 h 23812"/>
                      <a:gd name="connsiteX2" fmla="*/ 41910 w 44767"/>
                      <a:gd name="connsiteY2" fmla="*/ 23813 h 23812"/>
                      <a:gd name="connsiteX3" fmla="*/ 0 w 44767"/>
                      <a:gd name="connsiteY3" fmla="*/ 3810 h 23812"/>
                      <a:gd name="connsiteX4" fmla="*/ 4763 w 44767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767" h="23812">
                        <a:moveTo>
                          <a:pt x="4763" y="0"/>
                        </a:moveTo>
                        <a:lnTo>
                          <a:pt x="44767" y="17145"/>
                        </a:lnTo>
                        <a:lnTo>
                          <a:pt x="41910" y="23813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5" name="Freeform: Shape 1974">
                    <a:extLst>
                      <a:ext uri="{FF2B5EF4-FFF2-40B4-BE49-F238E27FC236}">
                        <a16:creationId xmlns:a16="http://schemas.microsoft.com/office/drawing/2014/main" xmlns="" id="{F1BC3D05-52C2-4AE5-9AF1-85755ACAA2D3}"/>
                      </a:ext>
                    </a:extLst>
                  </p:cNvPr>
                  <p:cNvSpPr/>
                  <p:nvPr/>
                </p:nvSpPr>
                <p:spPr>
                  <a:xfrm>
                    <a:off x="9469139" y="4312351"/>
                    <a:ext cx="37147" cy="18189"/>
                  </a:xfrm>
                  <a:custGeom>
                    <a:avLst/>
                    <a:gdLst>
                      <a:gd name="connsiteX0" fmla="*/ 8572 w 37147"/>
                      <a:gd name="connsiteY0" fmla="*/ 1044 h 18189"/>
                      <a:gd name="connsiteX1" fmla="*/ 37147 w 37147"/>
                      <a:gd name="connsiteY1" fmla="*/ 14379 h 18189"/>
                      <a:gd name="connsiteX2" fmla="*/ 35242 w 37147"/>
                      <a:gd name="connsiteY2" fmla="*/ 18189 h 18189"/>
                      <a:gd name="connsiteX3" fmla="*/ 0 w 37147"/>
                      <a:gd name="connsiteY3" fmla="*/ 2949 h 18189"/>
                      <a:gd name="connsiteX4" fmla="*/ 8572 w 37147"/>
                      <a:gd name="connsiteY4" fmla="*/ 1044 h 1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189">
                        <a:moveTo>
                          <a:pt x="8572" y="1044"/>
                        </a:moveTo>
                        <a:cubicBezTo>
                          <a:pt x="8572" y="1044"/>
                          <a:pt x="37147" y="14379"/>
                          <a:pt x="37147" y="14379"/>
                        </a:cubicBezTo>
                        <a:lnTo>
                          <a:pt x="35242" y="1818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2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5" name="Graphic 7">
                  <a:extLst>
                    <a:ext uri="{FF2B5EF4-FFF2-40B4-BE49-F238E27FC236}">
                      <a16:creationId xmlns:a16="http://schemas.microsoft.com/office/drawing/2014/main" xmlns="" id="{B3D38B2B-711E-4C13-838D-2ED29D925C7C}"/>
                    </a:ext>
                  </a:extLst>
                </p:cNvPr>
                <p:cNvGrpSpPr/>
                <p:nvPr/>
              </p:nvGrpSpPr>
              <p:grpSpPr>
                <a:xfrm>
                  <a:off x="9351677" y="4282540"/>
                  <a:ext cx="122224" cy="84195"/>
                  <a:chOff x="9351677" y="4282540"/>
                  <a:chExt cx="122224" cy="84195"/>
                </a:xfrm>
              </p:grpSpPr>
              <p:grpSp>
                <p:nvGrpSpPr>
                  <p:cNvPr id="1958" name="Graphic 7">
                    <a:extLst>
                      <a:ext uri="{FF2B5EF4-FFF2-40B4-BE49-F238E27FC236}">
                        <a16:creationId xmlns:a16="http://schemas.microsoft.com/office/drawing/2014/main" xmlns="" id="{D14E1930-EA19-40C3-9C16-43B9DE71C1E6}"/>
                      </a:ext>
                    </a:extLst>
                  </p:cNvPr>
                  <p:cNvGrpSpPr/>
                  <p:nvPr/>
                </p:nvGrpSpPr>
                <p:grpSpPr>
                  <a:xfrm>
                    <a:off x="9351677" y="4282540"/>
                    <a:ext cx="96507" cy="76744"/>
                    <a:chOff x="9351677" y="4282540"/>
                    <a:chExt cx="96507" cy="76744"/>
                  </a:xfrm>
                </p:grpSpPr>
                <p:sp>
                  <p:nvSpPr>
                    <p:cNvPr id="1964" name="Freeform: Shape 1963">
                      <a:extLst>
                        <a:ext uri="{FF2B5EF4-FFF2-40B4-BE49-F238E27FC236}">
                          <a16:creationId xmlns:a16="http://schemas.microsoft.com/office/drawing/2014/main" xmlns="" id="{8ECA3B79-06CA-4F20-B71B-35A6076D11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982" y="428254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6090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5" name="Freeform: Shape 1964">
                      <a:extLst>
                        <a:ext uri="{FF2B5EF4-FFF2-40B4-BE49-F238E27FC236}">
                          <a16:creationId xmlns:a16="http://schemas.microsoft.com/office/drawing/2014/main" xmlns="" id="{1DC66BF6-9CEE-4C13-942D-939AE897D1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677" y="430577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6" name="Freeform: Shape 1965">
                      <a:extLst>
                        <a:ext uri="{FF2B5EF4-FFF2-40B4-BE49-F238E27FC236}">
                          <a16:creationId xmlns:a16="http://schemas.microsoft.com/office/drawing/2014/main" xmlns="" id="{23C599D2-A636-4D13-9C02-E2549CC18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78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2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7" name="Freeform: Shape 1966">
                      <a:extLst>
                        <a:ext uri="{FF2B5EF4-FFF2-40B4-BE49-F238E27FC236}">
                          <a16:creationId xmlns:a16="http://schemas.microsoft.com/office/drawing/2014/main" xmlns="" id="{C46E571D-8FC7-4EE7-920C-C7D25196D5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49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8" name="Freeform: Shape 1967">
                      <a:extLst>
                        <a:ext uri="{FF2B5EF4-FFF2-40B4-BE49-F238E27FC236}">
                          <a16:creationId xmlns:a16="http://schemas.microsoft.com/office/drawing/2014/main" xmlns="" id="{4FE76F21-1143-4AB4-A5EA-F21B0E4BD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514" y="4324656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9" name="Freeform: Shape 1968">
                      <a:extLst>
                        <a:ext uri="{FF2B5EF4-FFF2-40B4-BE49-F238E27FC236}">
                          <a16:creationId xmlns:a16="http://schemas.microsoft.com/office/drawing/2014/main" xmlns="" id="{F0AD4CFB-72D1-4C32-8366-87793CC25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182" y="4331305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3"/>
                            <a:pt x="7620" y="20190"/>
                          </a:cubicBezTo>
                          <a:cubicBezTo>
                            <a:pt x="2858" y="23048"/>
                            <a:pt x="0" y="21143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7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59" name="Freeform: Shape 1958">
                    <a:extLst>
                      <a:ext uri="{FF2B5EF4-FFF2-40B4-BE49-F238E27FC236}">
                        <a16:creationId xmlns:a16="http://schemas.microsoft.com/office/drawing/2014/main" xmlns="" id="{452EA68A-034A-4096-8BD0-687897F0F1F7}"/>
                      </a:ext>
                    </a:extLst>
                  </p:cNvPr>
                  <p:cNvSpPr/>
                  <p:nvPr/>
                </p:nvSpPr>
                <p:spPr>
                  <a:xfrm>
                    <a:off x="9427987" y="434578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0" name="Freeform: Shape 1959">
                    <a:extLst>
                      <a:ext uri="{FF2B5EF4-FFF2-40B4-BE49-F238E27FC236}">
                        <a16:creationId xmlns:a16="http://schemas.microsoft.com/office/drawing/2014/main" xmlns="" id="{7C18491D-5865-43D5-B977-8F1533C69324}"/>
                      </a:ext>
                    </a:extLst>
                  </p:cNvPr>
                  <p:cNvSpPr/>
                  <p:nvPr/>
                </p:nvSpPr>
                <p:spPr>
                  <a:xfrm>
                    <a:off x="9428182" y="4335303"/>
                    <a:ext cx="32384" cy="20954"/>
                  </a:xfrm>
                  <a:custGeom>
                    <a:avLst/>
                    <a:gdLst>
                      <a:gd name="connsiteX0" fmla="*/ 3810 w 32384"/>
                      <a:gd name="connsiteY0" fmla="*/ 0 h 20954"/>
                      <a:gd name="connsiteX1" fmla="*/ 32385 w 32384"/>
                      <a:gd name="connsiteY1" fmla="*/ 13335 h 20954"/>
                      <a:gd name="connsiteX2" fmla="*/ 30480 w 32384"/>
                      <a:gd name="connsiteY2" fmla="*/ 20955 h 20954"/>
                      <a:gd name="connsiteX3" fmla="*/ 0 w 32384"/>
                      <a:gd name="connsiteY3" fmla="*/ 8572 h 20954"/>
                      <a:gd name="connsiteX4" fmla="*/ 3810 w 32384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4" h="20954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30480" y="20955"/>
                        </a:lnTo>
                        <a:lnTo>
                          <a:pt x="0" y="8572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1" name="Freeform: Shape 1960">
                    <a:extLst>
                      <a:ext uri="{FF2B5EF4-FFF2-40B4-BE49-F238E27FC236}">
                        <a16:creationId xmlns:a16="http://schemas.microsoft.com/office/drawing/2014/main" xmlns="" id="{BDF458F0-C1BE-4ADF-8C52-3B4C377F0018}"/>
                      </a:ext>
                    </a:extLst>
                  </p:cNvPr>
                  <p:cNvSpPr/>
                  <p:nvPr/>
                </p:nvSpPr>
                <p:spPr>
                  <a:xfrm>
                    <a:off x="9427559" y="4341018"/>
                    <a:ext cx="42531" cy="25717"/>
                  </a:xfrm>
                  <a:custGeom>
                    <a:avLst/>
                    <a:gdLst>
                      <a:gd name="connsiteX0" fmla="*/ 1575 w 42531"/>
                      <a:gd name="connsiteY0" fmla="*/ 0 h 25717"/>
                      <a:gd name="connsiteX1" fmla="*/ 42532 w 42531"/>
                      <a:gd name="connsiteY1" fmla="*/ 21907 h 25717"/>
                      <a:gd name="connsiteX2" fmla="*/ 40627 w 42531"/>
                      <a:gd name="connsiteY2" fmla="*/ 25717 h 25717"/>
                      <a:gd name="connsiteX3" fmla="*/ 622 w 42531"/>
                      <a:gd name="connsiteY3" fmla="*/ 8572 h 25717"/>
                      <a:gd name="connsiteX4" fmla="*/ 1575 w 42531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531" h="25717">
                        <a:moveTo>
                          <a:pt x="1575" y="0"/>
                        </a:moveTo>
                        <a:cubicBezTo>
                          <a:pt x="1575" y="0"/>
                          <a:pt x="42532" y="21907"/>
                          <a:pt x="42532" y="21907"/>
                        </a:cubicBezTo>
                        <a:lnTo>
                          <a:pt x="40627" y="25717"/>
                        </a:lnTo>
                        <a:lnTo>
                          <a:pt x="622" y="8572"/>
                        </a:lnTo>
                        <a:cubicBezTo>
                          <a:pt x="622" y="8572"/>
                          <a:pt x="-1283" y="5715"/>
                          <a:pt x="1575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2" name="Freeform: Shape 1961">
                    <a:extLst>
                      <a:ext uri="{FF2B5EF4-FFF2-40B4-BE49-F238E27FC236}">
                        <a16:creationId xmlns:a16="http://schemas.microsoft.com/office/drawing/2014/main" xmlns="" id="{D8A91CBD-AE00-417D-9423-421B4564D8B7}"/>
                      </a:ext>
                    </a:extLst>
                  </p:cNvPr>
                  <p:cNvSpPr/>
                  <p:nvPr/>
                </p:nvSpPr>
                <p:spPr>
                  <a:xfrm>
                    <a:off x="9431039" y="4332445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8098 h 23812"/>
                      <a:gd name="connsiteX2" fmla="*/ 38100 w 42862"/>
                      <a:gd name="connsiteY2" fmla="*/ 23813 h 23812"/>
                      <a:gd name="connsiteX3" fmla="*/ 0 w 42862"/>
                      <a:gd name="connsiteY3" fmla="*/ 4763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8098"/>
                        </a:lnTo>
                        <a:lnTo>
                          <a:pt x="38100" y="2381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3" name="Freeform: Shape 1962">
                    <a:extLst>
                      <a:ext uri="{FF2B5EF4-FFF2-40B4-BE49-F238E27FC236}">
                        <a16:creationId xmlns:a16="http://schemas.microsoft.com/office/drawing/2014/main" xmlns="" id="{A5E9BCBF-CC35-48E0-B256-B786CCDBF682}"/>
                      </a:ext>
                    </a:extLst>
                  </p:cNvPr>
                  <p:cNvSpPr/>
                  <p:nvPr/>
                </p:nvSpPr>
                <p:spPr>
                  <a:xfrm>
                    <a:off x="9433897" y="4331532"/>
                    <a:ext cx="37147" cy="19962"/>
                  </a:xfrm>
                  <a:custGeom>
                    <a:avLst/>
                    <a:gdLst>
                      <a:gd name="connsiteX0" fmla="*/ 8572 w 37147"/>
                      <a:gd name="connsiteY0" fmla="*/ 913 h 19962"/>
                      <a:gd name="connsiteX1" fmla="*/ 37147 w 37147"/>
                      <a:gd name="connsiteY1" fmla="*/ 14248 h 19962"/>
                      <a:gd name="connsiteX2" fmla="*/ 34290 w 37147"/>
                      <a:gd name="connsiteY2" fmla="*/ 19963 h 19962"/>
                      <a:gd name="connsiteX3" fmla="*/ 0 w 37147"/>
                      <a:gd name="connsiteY3" fmla="*/ 2818 h 19962"/>
                      <a:gd name="connsiteX4" fmla="*/ 8572 w 37147"/>
                      <a:gd name="connsiteY4" fmla="*/ 913 h 1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9962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4290" y="19963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4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6" name="Graphic 7">
                  <a:extLst>
                    <a:ext uri="{FF2B5EF4-FFF2-40B4-BE49-F238E27FC236}">
                      <a16:creationId xmlns:a16="http://schemas.microsoft.com/office/drawing/2014/main" xmlns="" id="{BE232F2A-0162-4C23-82BB-32EB70CDF11C}"/>
                    </a:ext>
                  </a:extLst>
                </p:cNvPr>
                <p:cNvGrpSpPr/>
                <p:nvPr/>
              </p:nvGrpSpPr>
              <p:grpSpPr>
                <a:xfrm>
                  <a:off x="9315786" y="4300638"/>
                  <a:ext cx="120967" cy="84195"/>
                  <a:chOff x="9315786" y="4300638"/>
                  <a:chExt cx="120967" cy="84195"/>
                </a:xfrm>
              </p:grpSpPr>
              <p:grpSp>
                <p:nvGrpSpPr>
                  <p:cNvPr id="1947" name="Graphic 7">
                    <a:extLst>
                      <a:ext uri="{FF2B5EF4-FFF2-40B4-BE49-F238E27FC236}">
                        <a16:creationId xmlns:a16="http://schemas.microsoft.com/office/drawing/2014/main" xmlns="" id="{879575AD-DFC0-45B7-B456-1DBC1295D08B}"/>
                      </a:ext>
                    </a:extLst>
                  </p:cNvPr>
                  <p:cNvGrpSpPr/>
                  <p:nvPr/>
                </p:nvGrpSpPr>
                <p:grpSpPr>
                  <a:xfrm>
                    <a:off x="9315786" y="4300638"/>
                    <a:ext cx="96202" cy="76744"/>
                    <a:chOff x="9315786" y="4300638"/>
                    <a:chExt cx="96202" cy="76744"/>
                  </a:xfrm>
                </p:grpSpPr>
                <p:sp>
                  <p:nvSpPr>
                    <p:cNvPr id="1953" name="Freeform: Shape 1952">
                      <a:extLst>
                        <a:ext uri="{FF2B5EF4-FFF2-40B4-BE49-F238E27FC236}">
                          <a16:creationId xmlns:a16="http://schemas.microsoft.com/office/drawing/2014/main" xmlns="" id="{0A8CCE3D-3A8C-4B20-B1E3-8598B4F92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786" y="4300638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4" name="Freeform: Shape 1953">
                      <a:extLst>
                        <a:ext uri="{FF2B5EF4-FFF2-40B4-BE49-F238E27FC236}">
                          <a16:creationId xmlns:a16="http://schemas.microsoft.com/office/drawing/2014/main" xmlns="" id="{F7E9B99A-B966-44E9-B04A-8637F222B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880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7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7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5" name="Freeform: Shape 1954">
                      <a:extLst>
                        <a:ext uri="{FF2B5EF4-FFF2-40B4-BE49-F238E27FC236}">
                          <a16:creationId xmlns:a16="http://schemas.microsoft.com/office/drawing/2014/main" xmlns="" id="{6F93E453-A2D0-4241-8E07-7D3DE4024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590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7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6" name="Freeform: Shape 1955">
                      <a:extLst>
                        <a:ext uri="{FF2B5EF4-FFF2-40B4-BE49-F238E27FC236}">
                          <a16:creationId xmlns:a16="http://schemas.microsoft.com/office/drawing/2014/main" xmlns="" id="{CBCEBCD6-114B-49B8-BDDF-17BA9FC8E3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319" y="4342753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7" name="Freeform: Shape 1956">
                      <a:extLst>
                        <a:ext uri="{FF2B5EF4-FFF2-40B4-BE49-F238E27FC236}">
                          <a16:creationId xmlns:a16="http://schemas.microsoft.com/office/drawing/2014/main" xmlns="" id="{2D8BCEFF-FE9B-40E1-884A-FCC935753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986" y="4349403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2"/>
                            <a:pt x="7620" y="20190"/>
                          </a:cubicBezTo>
                          <a:cubicBezTo>
                            <a:pt x="2858" y="23048"/>
                            <a:pt x="0" y="21142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8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48" name="Freeform: Shape 1947">
                    <a:extLst>
                      <a:ext uri="{FF2B5EF4-FFF2-40B4-BE49-F238E27FC236}">
                        <a16:creationId xmlns:a16="http://schemas.microsoft.com/office/drawing/2014/main" xmlns="" id="{1E4B77A3-119D-42F6-9245-EFAA442D1963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63878"/>
                    <a:ext cx="34290" cy="20954"/>
                  </a:xfrm>
                  <a:custGeom>
                    <a:avLst/>
                    <a:gdLst>
                      <a:gd name="connsiteX0" fmla="*/ 1905 w 34290"/>
                      <a:gd name="connsiteY0" fmla="*/ 5715 h 20954"/>
                      <a:gd name="connsiteX1" fmla="*/ 32385 w 34290"/>
                      <a:gd name="connsiteY1" fmla="*/ 20955 h 20954"/>
                      <a:gd name="connsiteX2" fmla="*/ 34290 w 34290"/>
                      <a:gd name="connsiteY2" fmla="*/ 15240 h 20954"/>
                      <a:gd name="connsiteX3" fmla="*/ 0 w 34290"/>
                      <a:gd name="connsiteY3" fmla="*/ 0 h 20954"/>
                      <a:gd name="connsiteX4" fmla="*/ 1905 w 34290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0954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9" name="Freeform: Shape 1948">
                    <a:extLst>
                      <a:ext uri="{FF2B5EF4-FFF2-40B4-BE49-F238E27FC236}">
                        <a16:creationId xmlns:a16="http://schemas.microsoft.com/office/drawing/2014/main" xmlns="" id="{0F152D94-6CAE-4CB0-8780-DF89EF5395C3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53401"/>
                    <a:ext cx="32385" cy="20002"/>
                  </a:xfrm>
                  <a:custGeom>
                    <a:avLst/>
                    <a:gdLst>
                      <a:gd name="connsiteX0" fmla="*/ 3810 w 32385"/>
                      <a:gd name="connsiteY0" fmla="*/ 0 h 20002"/>
                      <a:gd name="connsiteX1" fmla="*/ 32385 w 32385"/>
                      <a:gd name="connsiteY1" fmla="*/ 13335 h 20002"/>
                      <a:gd name="connsiteX2" fmla="*/ 27623 w 32385"/>
                      <a:gd name="connsiteY2" fmla="*/ 20003 h 20002"/>
                      <a:gd name="connsiteX3" fmla="*/ 0 w 32385"/>
                      <a:gd name="connsiteY3" fmla="*/ 7620 h 20002"/>
                      <a:gd name="connsiteX4" fmla="*/ 3810 w 32385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5" h="20002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27623" y="20003"/>
                        </a:lnTo>
                        <a:lnTo>
                          <a:pt x="0" y="7620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0" name="Freeform: Shape 1949">
                    <a:extLst>
                      <a:ext uri="{FF2B5EF4-FFF2-40B4-BE49-F238E27FC236}">
                        <a16:creationId xmlns:a16="http://schemas.microsoft.com/office/drawing/2014/main" xmlns="" id="{3B67CC11-A52E-4482-AE2E-E501F384ACD7}"/>
                      </a:ext>
                    </a:extLst>
                  </p:cNvPr>
                  <p:cNvSpPr/>
                  <p:nvPr/>
                </p:nvSpPr>
                <p:spPr>
                  <a:xfrm>
                    <a:off x="9391748" y="4359116"/>
                    <a:ext cx="45005" cy="25717"/>
                  </a:xfrm>
                  <a:custGeom>
                    <a:avLst/>
                    <a:gdLst>
                      <a:gd name="connsiteX0" fmla="*/ 1191 w 45005"/>
                      <a:gd name="connsiteY0" fmla="*/ 0 h 25717"/>
                      <a:gd name="connsiteX1" fmla="*/ 45006 w 45005"/>
                      <a:gd name="connsiteY1" fmla="*/ 17145 h 25717"/>
                      <a:gd name="connsiteX2" fmla="*/ 40243 w 45005"/>
                      <a:gd name="connsiteY2" fmla="*/ 25717 h 25717"/>
                      <a:gd name="connsiteX3" fmla="*/ 238 w 45005"/>
                      <a:gd name="connsiteY3" fmla="*/ 8572 h 25717"/>
                      <a:gd name="connsiteX4" fmla="*/ 1191 w 45005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05" h="25717">
                        <a:moveTo>
                          <a:pt x="1191" y="0"/>
                        </a:moveTo>
                        <a:cubicBezTo>
                          <a:pt x="1191" y="0"/>
                          <a:pt x="45006" y="17145"/>
                          <a:pt x="45006" y="17145"/>
                        </a:cubicBezTo>
                        <a:lnTo>
                          <a:pt x="40243" y="25717"/>
                        </a:lnTo>
                        <a:lnTo>
                          <a:pt x="238" y="8572"/>
                        </a:lnTo>
                        <a:cubicBezTo>
                          <a:pt x="238" y="8572"/>
                          <a:pt x="-714" y="5715"/>
                          <a:pt x="1191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1" name="Freeform: Shape 1950">
                    <a:extLst>
                      <a:ext uri="{FF2B5EF4-FFF2-40B4-BE49-F238E27FC236}">
                        <a16:creationId xmlns:a16="http://schemas.microsoft.com/office/drawing/2014/main" xmlns="" id="{76A02FA3-533F-4AE6-9F0A-C70AC312FDDA}"/>
                      </a:ext>
                    </a:extLst>
                  </p:cNvPr>
                  <p:cNvSpPr/>
                  <p:nvPr/>
                </p:nvSpPr>
                <p:spPr>
                  <a:xfrm>
                    <a:off x="9394844" y="4350543"/>
                    <a:ext cx="37147" cy="18097"/>
                  </a:xfrm>
                  <a:custGeom>
                    <a:avLst/>
                    <a:gdLst>
                      <a:gd name="connsiteX0" fmla="*/ 4763 w 37147"/>
                      <a:gd name="connsiteY0" fmla="*/ 0 h 18097"/>
                      <a:gd name="connsiteX1" fmla="*/ 37147 w 37147"/>
                      <a:gd name="connsiteY1" fmla="*/ 15240 h 18097"/>
                      <a:gd name="connsiteX2" fmla="*/ 35242 w 37147"/>
                      <a:gd name="connsiteY2" fmla="*/ 18097 h 18097"/>
                      <a:gd name="connsiteX3" fmla="*/ 0 w 37147"/>
                      <a:gd name="connsiteY3" fmla="*/ 3810 h 18097"/>
                      <a:gd name="connsiteX4" fmla="*/ 4763 w 37147"/>
                      <a:gd name="connsiteY4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97">
                        <a:moveTo>
                          <a:pt x="4763" y="0"/>
                        </a:moveTo>
                        <a:lnTo>
                          <a:pt x="37147" y="15240"/>
                        </a:lnTo>
                        <a:lnTo>
                          <a:pt x="35242" y="18097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2" name="Freeform: Shape 1951">
                    <a:extLst>
                      <a:ext uri="{FF2B5EF4-FFF2-40B4-BE49-F238E27FC236}">
                        <a16:creationId xmlns:a16="http://schemas.microsoft.com/office/drawing/2014/main" xmlns="" id="{7F36564F-7875-4137-9819-D6FCD6F6A162}"/>
                      </a:ext>
                    </a:extLst>
                  </p:cNvPr>
                  <p:cNvSpPr/>
                  <p:nvPr/>
                </p:nvSpPr>
                <p:spPr>
                  <a:xfrm>
                    <a:off x="9397702" y="4349630"/>
                    <a:ext cx="37147" cy="18058"/>
                  </a:xfrm>
                  <a:custGeom>
                    <a:avLst/>
                    <a:gdLst>
                      <a:gd name="connsiteX0" fmla="*/ 8572 w 37147"/>
                      <a:gd name="connsiteY0" fmla="*/ 913 h 18058"/>
                      <a:gd name="connsiteX1" fmla="*/ 37147 w 37147"/>
                      <a:gd name="connsiteY1" fmla="*/ 14248 h 18058"/>
                      <a:gd name="connsiteX2" fmla="*/ 35242 w 37147"/>
                      <a:gd name="connsiteY2" fmla="*/ 18058 h 18058"/>
                      <a:gd name="connsiteX3" fmla="*/ 0 w 37147"/>
                      <a:gd name="connsiteY3" fmla="*/ 2818 h 18058"/>
                      <a:gd name="connsiteX4" fmla="*/ 8572 w 37147"/>
                      <a:gd name="connsiteY4" fmla="*/ 913 h 18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58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5242" y="18058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5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19" name="Graphic 7">
                <a:extLst>
                  <a:ext uri="{FF2B5EF4-FFF2-40B4-BE49-F238E27FC236}">
                    <a16:creationId xmlns:a16="http://schemas.microsoft.com/office/drawing/2014/main" xmlns="" id="{CCC5495A-7051-42AA-9A1E-CDC8722AFA1D}"/>
                  </a:ext>
                </a:extLst>
              </p:cNvPr>
              <p:cNvGrpSpPr/>
              <p:nvPr/>
            </p:nvGrpSpPr>
            <p:grpSpPr>
              <a:xfrm>
                <a:off x="9575105" y="4038475"/>
                <a:ext cx="271938" cy="173240"/>
                <a:chOff x="9575105" y="4038475"/>
                <a:chExt cx="271938" cy="173240"/>
              </a:xfrm>
            </p:grpSpPr>
            <p:grpSp>
              <p:nvGrpSpPr>
                <p:cNvPr id="1930" name="Graphic 7">
                  <a:extLst>
                    <a:ext uri="{FF2B5EF4-FFF2-40B4-BE49-F238E27FC236}">
                      <a16:creationId xmlns:a16="http://schemas.microsoft.com/office/drawing/2014/main" xmlns="" id="{364E59C5-BEA1-407D-A736-25EE3FDD71C7}"/>
                    </a:ext>
                  </a:extLst>
                </p:cNvPr>
                <p:cNvGrpSpPr/>
                <p:nvPr/>
              </p:nvGrpSpPr>
              <p:grpSpPr>
                <a:xfrm>
                  <a:off x="9575105" y="4049315"/>
                  <a:ext cx="271938" cy="162401"/>
                  <a:chOff x="9575105" y="4049315"/>
                  <a:chExt cx="271938" cy="162401"/>
                </a:xfrm>
              </p:grpSpPr>
              <p:sp>
                <p:nvSpPr>
                  <p:cNvPr id="1937" name="Freeform: Shape 1936">
                    <a:extLst>
                      <a:ext uri="{FF2B5EF4-FFF2-40B4-BE49-F238E27FC236}">
                        <a16:creationId xmlns:a16="http://schemas.microsoft.com/office/drawing/2014/main" xmlns="" id="{953080A7-EA4A-41BF-9B80-DC84E6111BB2}"/>
                      </a:ext>
                    </a:extLst>
                  </p:cNvPr>
                  <p:cNvSpPr/>
                  <p:nvPr/>
                </p:nvSpPr>
                <p:spPr>
                  <a:xfrm>
                    <a:off x="9587487" y="4060745"/>
                    <a:ext cx="259556" cy="150971"/>
                  </a:xfrm>
                  <a:custGeom>
                    <a:avLst/>
                    <a:gdLst>
                      <a:gd name="connsiteX0" fmla="*/ 221694 w 259556"/>
                      <a:gd name="connsiteY0" fmla="*/ 128825 h 150971"/>
                      <a:gd name="connsiteX1" fmla="*/ 37862 w 259556"/>
                      <a:gd name="connsiteY1" fmla="*/ 128825 h 150971"/>
                      <a:gd name="connsiteX2" fmla="*/ 37862 w 259556"/>
                      <a:gd name="connsiteY2" fmla="*/ 22146 h 150971"/>
                      <a:gd name="connsiteX3" fmla="*/ 221694 w 259556"/>
                      <a:gd name="connsiteY3" fmla="*/ 22146 h 150971"/>
                      <a:gd name="connsiteX4" fmla="*/ 221694 w 259556"/>
                      <a:gd name="connsiteY4" fmla="*/ 128825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56" h="150971">
                        <a:moveTo>
                          <a:pt x="221694" y="128825"/>
                        </a:moveTo>
                        <a:cubicBezTo>
                          <a:pt x="171212" y="158353"/>
                          <a:pt x="88344" y="158353"/>
                          <a:pt x="37862" y="128825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2177" y="52625"/>
                          <a:pt x="272177" y="100250"/>
                          <a:pt x="221694" y="12882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8" name="Freeform: Shape 1937">
                    <a:extLst>
                      <a:ext uri="{FF2B5EF4-FFF2-40B4-BE49-F238E27FC236}">
                        <a16:creationId xmlns:a16="http://schemas.microsoft.com/office/drawing/2014/main" xmlns="" id="{25A00E6F-4C56-4201-810D-9894A35383C1}"/>
                      </a:ext>
                    </a:extLst>
                  </p:cNvPr>
                  <p:cNvSpPr/>
                  <p:nvPr/>
                </p:nvSpPr>
                <p:spPr>
                  <a:xfrm>
                    <a:off x="9575819" y="4124801"/>
                    <a:ext cx="260032" cy="82153"/>
                  </a:xfrm>
                  <a:custGeom>
                    <a:avLst/>
                    <a:gdLst>
                      <a:gd name="connsiteX0" fmla="*/ 260032 w 260032"/>
                      <a:gd name="connsiteY0" fmla="*/ 953 h 82153"/>
                      <a:gd name="connsiteX1" fmla="*/ 0 w 260032"/>
                      <a:gd name="connsiteY1" fmla="*/ 0 h 82153"/>
                      <a:gd name="connsiteX2" fmla="*/ 0 w 260032"/>
                      <a:gd name="connsiteY2" fmla="*/ 6668 h 82153"/>
                      <a:gd name="connsiteX3" fmla="*/ 0 w 260032"/>
                      <a:gd name="connsiteY3" fmla="*/ 6668 h 82153"/>
                      <a:gd name="connsiteX4" fmla="*/ 38100 w 260032"/>
                      <a:gd name="connsiteY4" fmla="*/ 60007 h 82153"/>
                      <a:gd name="connsiteX5" fmla="*/ 221932 w 260032"/>
                      <a:gd name="connsiteY5" fmla="*/ 60007 h 82153"/>
                      <a:gd name="connsiteX6" fmla="*/ 260032 w 260032"/>
                      <a:gd name="connsiteY6" fmla="*/ 6668 h 82153"/>
                      <a:gd name="connsiteX7" fmla="*/ 260032 w 260032"/>
                      <a:gd name="connsiteY7" fmla="*/ 6668 h 82153"/>
                      <a:gd name="connsiteX8" fmla="*/ 260032 w 260032"/>
                      <a:gd name="connsiteY8" fmla="*/ 953 h 82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0032" h="82153">
                        <a:moveTo>
                          <a:pt x="260032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2" y="44768"/>
                          <a:pt x="38100" y="60007"/>
                        </a:cubicBezTo>
                        <a:cubicBezTo>
                          <a:pt x="88582" y="89535"/>
                          <a:pt x="171450" y="89535"/>
                          <a:pt x="221932" y="60007"/>
                        </a:cubicBezTo>
                        <a:cubicBezTo>
                          <a:pt x="247650" y="45720"/>
                          <a:pt x="260032" y="25718"/>
                          <a:pt x="260032" y="6668"/>
                        </a:cubicBezTo>
                        <a:lnTo>
                          <a:pt x="260032" y="6668"/>
                        </a:lnTo>
                        <a:lnTo>
                          <a:pt x="260032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9" name="Freeform: Shape 1938">
                    <a:extLst>
                      <a:ext uri="{FF2B5EF4-FFF2-40B4-BE49-F238E27FC236}">
                        <a16:creationId xmlns:a16="http://schemas.microsoft.com/office/drawing/2014/main" xmlns="" id="{0FEE4A48-916E-40E1-9ED1-A5BFEED1C619}"/>
                      </a:ext>
                    </a:extLst>
                  </p:cNvPr>
                  <p:cNvSpPr/>
                  <p:nvPr/>
                </p:nvSpPr>
                <p:spPr>
                  <a:xfrm>
                    <a:off x="9575105" y="4049315"/>
                    <a:ext cx="260270" cy="150971"/>
                  </a:xfrm>
                  <a:custGeom>
                    <a:avLst/>
                    <a:gdLst>
                      <a:gd name="connsiteX0" fmla="*/ 221694 w 260270"/>
                      <a:gd name="connsiteY0" fmla="*/ 128826 h 150971"/>
                      <a:gd name="connsiteX1" fmla="*/ 37862 w 260270"/>
                      <a:gd name="connsiteY1" fmla="*/ 128826 h 150971"/>
                      <a:gd name="connsiteX2" fmla="*/ 37862 w 260270"/>
                      <a:gd name="connsiteY2" fmla="*/ 22146 h 150971"/>
                      <a:gd name="connsiteX3" fmla="*/ 221694 w 260270"/>
                      <a:gd name="connsiteY3" fmla="*/ 22146 h 150971"/>
                      <a:gd name="connsiteX4" fmla="*/ 221694 w 260270"/>
                      <a:gd name="connsiteY4" fmla="*/ 128826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270" h="150971">
                        <a:moveTo>
                          <a:pt x="221694" y="128826"/>
                        </a:moveTo>
                        <a:cubicBezTo>
                          <a:pt x="171212" y="158353"/>
                          <a:pt x="88344" y="158353"/>
                          <a:pt x="37862" y="128826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3129" y="51673"/>
                          <a:pt x="273129" y="99298"/>
                          <a:pt x="221694" y="1288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0" name="Freeform: Shape 1939">
                    <a:extLst>
                      <a:ext uri="{FF2B5EF4-FFF2-40B4-BE49-F238E27FC236}">
                        <a16:creationId xmlns:a16="http://schemas.microsoft.com/office/drawing/2014/main" xmlns="" id="{0239B853-1DF8-41D0-8364-092161B544D0}"/>
                      </a:ext>
                    </a:extLst>
                  </p:cNvPr>
                  <p:cNvSpPr/>
                  <p:nvPr/>
                </p:nvSpPr>
                <p:spPr>
                  <a:xfrm>
                    <a:off x="9607186" y="4067412"/>
                    <a:ext cx="196344" cy="58340"/>
                  </a:xfrm>
                  <a:custGeom>
                    <a:avLst/>
                    <a:gdLst>
                      <a:gd name="connsiteX0" fmla="*/ 196280 w 196344"/>
                      <a:gd name="connsiteY0" fmla="*/ 58341 h 58340"/>
                      <a:gd name="connsiteX1" fmla="*/ 167705 w 196344"/>
                      <a:gd name="connsiteY1" fmla="*/ 20241 h 58340"/>
                      <a:gd name="connsiteX2" fmla="*/ 28640 w 196344"/>
                      <a:gd name="connsiteY2" fmla="*/ 20241 h 58340"/>
                      <a:gd name="connsiteX3" fmla="*/ 65 w 196344"/>
                      <a:gd name="connsiteY3" fmla="*/ 58341 h 58340"/>
                      <a:gd name="connsiteX4" fmla="*/ 28640 w 196344"/>
                      <a:gd name="connsiteY4" fmla="*/ 16431 h 58340"/>
                      <a:gd name="connsiteX5" fmla="*/ 167705 w 196344"/>
                      <a:gd name="connsiteY5" fmla="*/ 16431 h 58340"/>
                      <a:gd name="connsiteX6" fmla="*/ 196280 w 196344"/>
                      <a:gd name="connsiteY6" fmla="*/ 58341 h 58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344" h="58340">
                        <a:moveTo>
                          <a:pt x="196280" y="58341"/>
                        </a:moveTo>
                        <a:cubicBezTo>
                          <a:pt x="195327" y="44053"/>
                          <a:pt x="185802" y="30718"/>
                          <a:pt x="167705" y="20241"/>
                        </a:cubicBezTo>
                        <a:cubicBezTo>
                          <a:pt x="129605" y="-1667"/>
                          <a:pt x="67692" y="-1667"/>
                          <a:pt x="28640" y="20241"/>
                        </a:cubicBezTo>
                        <a:cubicBezTo>
                          <a:pt x="10542" y="30718"/>
                          <a:pt x="1017" y="45006"/>
                          <a:pt x="65" y="58341"/>
                        </a:cubicBezTo>
                        <a:cubicBezTo>
                          <a:pt x="-887" y="43101"/>
                          <a:pt x="8638" y="27861"/>
                          <a:pt x="28640" y="16431"/>
                        </a:cubicBezTo>
                        <a:cubicBezTo>
                          <a:pt x="66740" y="-5477"/>
                          <a:pt x="128652" y="-5477"/>
                          <a:pt x="167705" y="16431"/>
                        </a:cubicBezTo>
                        <a:cubicBezTo>
                          <a:pt x="187708" y="27861"/>
                          <a:pt x="197233" y="43101"/>
                          <a:pt x="196280" y="58341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1" name="Freeform: Shape 1940">
                    <a:extLst>
                      <a:ext uri="{FF2B5EF4-FFF2-40B4-BE49-F238E27FC236}">
                        <a16:creationId xmlns:a16="http://schemas.microsoft.com/office/drawing/2014/main" xmlns="" id="{46C8DFA7-FA1D-4C6B-B331-141EAA853108}"/>
                      </a:ext>
                    </a:extLst>
                  </p:cNvPr>
                  <p:cNvSpPr/>
                  <p:nvPr/>
                </p:nvSpPr>
                <p:spPr>
                  <a:xfrm>
                    <a:off x="9607251" y="4071222"/>
                    <a:ext cx="196215" cy="109061"/>
                  </a:xfrm>
                  <a:custGeom>
                    <a:avLst/>
                    <a:gdLst>
                      <a:gd name="connsiteX0" fmla="*/ 196215 w 196215"/>
                      <a:gd name="connsiteY0" fmla="*/ 54531 h 109061"/>
                      <a:gd name="connsiteX1" fmla="*/ 167640 w 196215"/>
                      <a:gd name="connsiteY1" fmla="*/ 92631 h 109061"/>
                      <a:gd name="connsiteX2" fmla="*/ 28575 w 196215"/>
                      <a:gd name="connsiteY2" fmla="*/ 92631 h 109061"/>
                      <a:gd name="connsiteX3" fmla="*/ 0 w 196215"/>
                      <a:gd name="connsiteY3" fmla="*/ 54531 h 109061"/>
                      <a:gd name="connsiteX4" fmla="*/ 28575 w 196215"/>
                      <a:gd name="connsiteY4" fmla="*/ 16431 h 109061"/>
                      <a:gd name="connsiteX5" fmla="*/ 167640 w 196215"/>
                      <a:gd name="connsiteY5" fmla="*/ 16431 h 109061"/>
                      <a:gd name="connsiteX6" fmla="*/ 196215 w 196215"/>
                      <a:gd name="connsiteY6" fmla="*/ 54531 h 109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215" h="109061">
                        <a:moveTo>
                          <a:pt x="196215" y="54531"/>
                        </a:moveTo>
                        <a:cubicBezTo>
                          <a:pt x="195263" y="68818"/>
                          <a:pt x="185738" y="82153"/>
                          <a:pt x="167640" y="92631"/>
                        </a:cubicBezTo>
                        <a:cubicBezTo>
                          <a:pt x="129540" y="114538"/>
                          <a:pt x="67628" y="114538"/>
                          <a:pt x="28575" y="92631"/>
                        </a:cubicBezTo>
                        <a:cubicBezTo>
                          <a:pt x="10478" y="82153"/>
                          <a:pt x="953" y="67866"/>
                          <a:pt x="0" y="54531"/>
                        </a:cubicBezTo>
                        <a:cubicBezTo>
                          <a:pt x="953" y="40243"/>
                          <a:pt x="10478" y="26908"/>
                          <a:pt x="28575" y="16431"/>
                        </a:cubicBezTo>
                        <a:cubicBezTo>
                          <a:pt x="66675" y="-5477"/>
                          <a:pt x="128588" y="-5477"/>
                          <a:pt x="167640" y="16431"/>
                        </a:cubicBezTo>
                        <a:cubicBezTo>
                          <a:pt x="185738" y="26908"/>
                          <a:pt x="195263" y="40243"/>
                          <a:pt x="196215" y="54531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1" name="Graphic 7">
                  <a:extLst>
                    <a:ext uri="{FF2B5EF4-FFF2-40B4-BE49-F238E27FC236}">
                      <a16:creationId xmlns:a16="http://schemas.microsoft.com/office/drawing/2014/main" xmlns="" id="{23E57EC1-6828-46C7-9E7A-460766CC6D24}"/>
                    </a:ext>
                  </a:extLst>
                </p:cNvPr>
                <p:cNvGrpSpPr/>
                <p:nvPr/>
              </p:nvGrpSpPr>
              <p:grpSpPr>
                <a:xfrm>
                  <a:off x="9629159" y="4038475"/>
                  <a:ext cx="169551" cy="133950"/>
                  <a:chOff x="9629159" y="4038475"/>
                  <a:chExt cx="169551" cy="133950"/>
                </a:xfrm>
              </p:grpSpPr>
              <p:sp>
                <p:nvSpPr>
                  <p:cNvPr id="1932" name="Freeform: Shape 1931">
                    <a:extLst>
                      <a:ext uri="{FF2B5EF4-FFF2-40B4-BE49-F238E27FC236}">
                        <a16:creationId xmlns:a16="http://schemas.microsoft.com/office/drawing/2014/main" xmlns="" id="{706FF6BB-5950-4BD5-A803-88CE66377F14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09712"/>
                    <a:ext cx="169544" cy="30328"/>
                  </a:xfrm>
                  <a:custGeom>
                    <a:avLst/>
                    <a:gdLst>
                      <a:gd name="connsiteX0" fmla="*/ 169545 w 169544"/>
                      <a:gd name="connsiteY0" fmla="*/ 7469 h 30328"/>
                      <a:gd name="connsiteX1" fmla="*/ 169545 w 169544"/>
                      <a:gd name="connsiteY1" fmla="*/ 1753 h 30328"/>
                      <a:gd name="connsiteX2" fmla="*/ 0 w 169544"/>
                      <a:gd name="connsiteY2" fmla="*/ 24613 h 30328"/>
                      <a:gd name="connsiteX3" fmla="*/ 0 w 169544"/>
                      <a:gd name="connsiteY3" fmla="*/ 30328 h 30328"/>
                      <a:gd name="connsiteX4" fmla="*/ 169545 w 169544"/>
                      <a:gd name="connsiteY4" fmla="*/ 7469 h 3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544" h="30328">
                        <a:moveTo>
                          <a:pt x="169545" y="7469"/>
                        </a:moveTo>
                        <a:lnTo>
                          <a:pt x="169545" y="1753"/>
                        </a:lnTo>
                        <a:cubicBezTo>
                          <a:pt x="135255" y="-7772"/>
                          <a:pt x="0" y="24613"/>
                          <a:pt x="0" y="24613"/>
                        </a:cubicBezTo>
                        <a:lnTo>
                          <a:pt x="0" y="30328"/>
                        </a:lnTo>
                        <a:cubicBezTo>
                          <a:pt x="0" y="30328"/>
                          <a:pt x="151447" y="14136"/>
                          <a:pt x="169545" y="746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3" name="Freeform: Shape 1932">
                    <a:extLst>
                      <a:ext uri="{FF2B5EF4-FFF2-40B4-BE49-F238E27FC236}">
                        <a16:creationId xmlns:a16="http://schemas.microsoft.com/office/drawing/2014/main" xmlns="" id="{199D00EE-1A64-4234-B6F9-DFD5CD64809F}"/>
                      </a:ext>
                    </a:extLst>
                  </p:cNvPr>
                  <p:cNvSpPr/>
                  <p:nvPr/>
                </p:nvSpPr>
                <p:spPr>
                  <a:xfrm>
                    <a:off x="9629159" y="4038475"/>
                    <a:ext cx="169551" cy="95850"/>
                  </a:xfrm>
                  <a:custGeom>
                    <a:avLst/>
                    <a:gdLst>
                      <a:gd name="connsiteX0" fmla="*/ 169545 w 169551"/>
                      <a:gd name="connsiteY0" fmla="*/ 72990 h 95850"/>
                      <a:gd name="connsiteX1" fmla="*/ 43815 w 169551"/>
                      <a:gd name="connsiteY1" fmla="*/ 600 h 95850"/>
                      <a:gd name="connsiteX2" fmla="*/ 0 w 169551"/>
                      <a:gd name="connsiteY2" fmla="*/ 95850 h 95850"/>
                      <a:gd name="connsiteX3" fmla="*/ 169545 w 169551"/>
                      <a:gd name="connsiteY3" fmla="*/ 72990 h 9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551" h="95850">
                        <a:moveTo>
                          <a:pt x="169545" y="72990"/>
                        </a:moveTo>
                        <a:cubicBezTo>
                          <a:pt x="170497" y="44415"/>
                          <a:pt x="72390" y="-6067"/>
                          <a:pt x="43815" y="600"/>
                        </a:cubicBezTo>
                        <a:cubicBezTo>
                          <a:pt x="27622" y="24413"/>
                          <a:pt x="0" y="95850"/>
                          <a:pt x="0" y="95850"/>
                        </a:cubicBezTo>
                        <a:cubicBezTo>
                          <a:pt x="0" y="95850"/>
                          <a:pt x="151447" y="79658"/>
                          <a:pt x="169545" y="72990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4" name="Freeform: Shape 1933">
                    <a:extLst>
                      <a:ext uri="{FF2B5EF4-FFF2-40B4-BE49-F238E27FC236}">
                        <a16:creationId xmlns:a16="http://schemas.microsoft.com/office/drawing/2014/main" xmlns="" id="{E343B8FC-6AAA-4CBC-8F94-D31726C390BC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10513"/>
                    <a:ext cx="169544" cy="61912"/>
                  </a:xfrm>
                  <a:custGeom>
                    <a:avLst/>
                    <a:gdLst>
                      <a:gd name="connsiteX0" fmla="*/ 163830 w 169544"/>
                      <a:gd name="connsiteY0" fmla="*/ 4763 h 61912"/>
                      <a:gd name="connsiteX1" fmla="*/ 162878 w 169544"/>
                      <a:gd name="connsiteY1" fmla="*/ 36195 h 61912"/>
                      <a:gd name="connsiteX2" fmla="*/ 1905 w 169544"/>
                      <a:gd name="connsiteY2" fmla="*/ 50482 h 61912"/>
                      <a:gd name="connsiteX3" fmla="*/ 0 w 169544"/>
                      <a:gd name="connsiteY3" fmla="*/ 56197 h 61912"/>
                      <a:gd name="connsiteX4" fmla="*/ 0 w 169544"/>
                      <a:gd name="connsiteY4" fmla="*/ 61913 h 61912"/>
                      <a:gd name="connsiteX5" fmla="*/ 169545 w 169544"/>
                      <a:gd name="connsiteY5" fmla="*/ 39053 h 61912"/>
                      <a:gd name="connsiteX6" fmla="*/ 169545 w 169544"/>
                      <a:gd name="connsiteY6" fmla="*/ 33338 h 61912"/>
                      <a:gd name="connsiteX7" fmla="*/ 169545 w 169544"/>
                      <a:gd name="connsiteY7" fmla="*/ 0 h 61912"/>
                      <a:gd name="connsiteX8" fmla="*/ 163830 w 169544"/>
                      <a:gd name="connsiteY8" fmla="*/ 4763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544" h="61912">
                        <a:moveTo>
                          <a:pt x="163830" y="4763"/>
                        </a:moveTo>
                        <a:cubicBezTo>
                          <a:pt x="164782" y="22860"/>
                          <a:pt x="163830" y="32385"/>
                          <a:pt x="162878" y="36195"/>
                        </a:cubicBezTo>
                        <a:cubicBezTo>
                          <a:pt x="154305" y="32385"/>
                          <a:pt x="20003" y="57150"/>
                          <a:pt x="1905" y="50482"/>
                        </a:cubicBezTo>
                        <a:cubicBezTo>
                          <a:pt x="0" y="54293"/>
                          <a:pt x="0" y="56197"/>
                          <a:pt x="0" y="56197"/>
                        </a:cubicBezTo>
                        <a:lnTo>
                          <a:pt x="0" y="61913"/>
                        </a:lnTo>
                        <a:cubicBezTo>
                          <a:pt x="0" y="61913"/>
                          <a:pt x="151447" y="46672"/>
                          <a:pt x="169545" y="39053"/>
                        </a:cubicBezTo>
                        <a:lnTo>
                          <a:pt x="169545" y="33338"/>
                        </a:lnTo>
                        <a:lnTo>
                          <a:pt x="169545" y="0"/>
                        </a:lnTo>
                        <a:cubicBezTo>
                          <a:pt x="169545" y="953"/>
                          <a:pt x="166688" y="2857"/>
                          <a:pt x="163830" y="476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5" name="Freeform: Shape 1934">
                    <a:extLst>
                      <a:ext uri="{FF2B5EF4-FFF2-40B4-BE49-F238E27FC236}">
                        <a16:creationId xmlns:a16="http://schemas.microsoft.com/office/drawing/2014/main" xmlns="" id="{F6EB0C63-D39E-49D6-AC74-C5FAC5F405F3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18133"/>
                    <a:ext cx="163499" cy="48577"/>
                  </a:xfrm>
                  <a:custGeom>
                    <a:avLst/>
                    <a:gdLst>
                      <a:gd name="connsiteX0" fmla="*/ 0 w 163499"/>
                      <a:gd name="connsiteY0" fmla="*/ 20955 h 48577"/>
                      <a:gd name="connsiteX1" fmla="*/ 952 w 163499"/>
                      <a:gd name="connsiteY1" fmla="*/ 48578 h 48577"/>
                      <a:gd name="connsiteX2" fmla="*/ 161925 w 163499"/>
                      <a:gd name="connsiteY2" fmla="*/ 28575 h 48577"/>
                      <a:gd name="connsiteX3" fmla="*/ 162877 w 163499"/>
                      <a:gd name="connsiteY3" fmla="*/ 0 h 48577"/>
                      <a:gd name="connsiteX4" fmla="*/ 0 w 163499"/>
                      <a:gd name="connsiteY4" fmla="*/ 20955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499" h="48577">
                        <a:moveTo>
                          <a:pt x="0" y="20955"/>
                        </a:moveTo>
                        <a:lnTo>
                          <a:pt x="952" y="48578"/>
                        </a:lnTo>
                        <a:cubicBezTo>
                          <a:pt x="952" y="48578"/>
                          <a:pt x="135255" y="36195"/>
                          <a:pt x="161925" y="28575"/>
                        </a:cubicBezTo>
                        <a:cubicBezTo>
                          <a:pt x="164782" y="20955"/>
                          <a:pt x="162877" y="0"/>
                          <a:pt x="162877" y="0"/>
                        </a:cubicBezTo>
                        <a:lnTo>
                          <a:pt x="0" y="20955"/>
                        </a:ln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6" name="Freeform: Shape 1935">
                    <a:extLst>
                      <a:ext uri="{FF2B5EF4-FFF2-40B4-BE49-F238E27FC236}">
                        <a16:creationId xmlns:a16="http://schemas.microsoft.com/office/drawing/2014/main" xmlns="" id="{1641FFA9-DED6-4DBA-8949-F0ADBCCE724F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28610"/>
                    <a:ext cx="163829" cy="30480"/>
                  </a:xfrm>
                  <a:custGeom>
                    <a:avLst/>
                    <a:gdLst>
                      <a:gd name="connsiteX0" fmla="*/ 0 w 163829"/>
                      <a:gd name="connsiteY0" fmla="*/ 18097 h 30480"/>
                      <a:gd name="connsiteX1" fmla="*/ 952 w 163829"/>
                      <a:gd name="connsiteY1" fmla="*/ 30480 h 30480"/>
                      <a:gd name="connsiteX2" fmla="*/ 163830 w 163829"/>
                      <a:gd name="connsiteY2" fmla="*/ 10478 h 30480"/>
                      <a:gd name="connsiteX3" fmla="*/ 163830 w 163829"/>
                      <a:gd name="connsiteY3" fmla="*/ 0 h 30480"/>
                      <a:gd name="connsiteX4" fmla="*/ 0 w 163829"/>
                      <a:gd name="connsiteY4" fmla="*/ 18097 h 30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829" h="30480">
                        <a:moveTo>
                          <a:pt x="0" y="18097"/>
                        </a:moveTo>
                        <a:lnTo>
                          <a:pt x="952" y="30480"/>
                        </a:lnTo>
                        <a:cubicBezTo>
                          <a:pt x="952" y="30480"/>
                          <a:pt x="162877" y="13335"/>
                          <a:pt x="163830" y="10478"/>
                        </a:cubicBezTo>
                        <a:cubicBezTo>
                          <a:pt x="163830" y="6668"/>
                          <a:pt x="163830" y="2858"/>
                          <a:pt x="163830" y="0"/>
                        </a:cubicBezTo>
                        <a:cubicBezTo>
                          <a:pt x="84772" y="13335"/>
                          <a:pt x="0" y="18097"/>
                          <a:pt x="0" y="18097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0" name="Graphic 7">
                <a:extLst>
                  <a:ext uri="{FF2B5EF4-FFF2-40B4-BE49-F238E27FC236}">
                    <a16:creationId xmlns:a16="http://schemas.microsoft.com/office/drawing/2014/main" xmlns="" id="{5830E522-A8D5-4840-917D-0ED5401B5827}"/>
                  </a:ext>
                </a:extLst>
              </p:cNvPr>
              <p:cNvGrpSpPr/>
              <p:nvPr/>
            </p:nvGrpSpPr>
            <p:grpSpPr>
              <a:xfrm>
                <a:off x="9563021" y="4080986"/>
                <a:ext cx="284260" cy="279408"/>
                <a:chOff x="9563021" y="4080986"/>
                <a:chExt cx="284260" cy="279408"/>
              </a:xfrm>
            </p:grpSpPr>
            <p:sp>
              <p:nvSpPr>
                <p:cNvPr id="1869" name="Freeform: Shape 1868">
                  <a:extLst>
                    <a:ext uri="{FF2B5EF4-FFF2-40B4-BE49-F238E27FC236}">
                      <a16:creationId xmlns:a16="http://schemas.microsoft.com/office/drawing/2014/main" xmlns="" id="{81DC465C-1A09-437D-AB2A-3C108500CC88}"/>
                    </a:ext>
                  </a:extLst>
                </p:cNvPr>
                <p:cNvSpPr/>
                <p:nvPr/>
              </p:nvSpPr>
              <p:spPr>
                <a:xfrm>
                  <a:off x="9574047" y="4245855"/>
                  <a:ext cx="273234" cy="114538"/>
                </a:xfrm>
                <a:custGeom>
                  <a:avLst/>
                  <a:gdLst>
                    <a:gd name="connsiteX0" fmla="*/ 263709 w 273234"/>
                    <a:gd name="connsiteY0" fmla="*/ 66588 h 114538"/>
                    <a:gd name="connsiteX1" fmla="*/ 261804 w 273234"/>
                    <a:gd name="connsiteY1" fmla="*/ 66588 h 114538"/>
                    <a:gd name="connsiteX2" fmla="*/ 238944 w 273234"/>
                    <a:gd name="connsiteY2" fmla="*/ 58015 h 114538"/>
                    <a:gd name="connsiteX3" fmla="*/ 238944 w 273234"/>
                    <a:gd name="connsiteY3" fmla="*/ 58015 h 114538"/>
                    <a:gd name="connsiteX4" fmla="*/ 237039 w 273234"/>
                    <a:gd name="connsiteY4" fmla="*/ 58015 h 114538"/>
                    <a:gd name="connsiteX5" fmla="*/ 231324 w 273234"/>
                    <a:gd name="connsiteY5" fmla="*/ 58015 h 114538"/>
                    <a:gd name="connsiteX6" fmla="*/ 231324 w 273234"/>
                    <a:gd name="connsiteY6" fmla="*/ 58015 h 114538"/>
                    <a:gd name="connsiteX7" fmla="*/ 231324 w 273234"/>
                    <a:gd name="connsiteY7" fmla="*/ 58015 h 114538"/>
                    <a:gd name="connsiteX8" fmla="*/ 230372 w 273234"/>
                    <a:gd name="connsiteY8" fmla="*/ 58015 h 114538"/>
                    <a:gd name="connsiteX9" fmla="*/ 225609 w 273234"/>
                    <a:gd name="connsiteY9" fmla="*/ 58015 h 114538"/>
                    <a:gd name="connsiteX10" fmla="*/ 225609 w 273234"/>
                    <a:gd name="connsiteY10" fmla="*/ 58015 h 114538"/>
                    <a:gd name="connsiteX11" fmla="*/ 225609 w 273234"/>
                    <a:gd name="connsiteY11" fmla="*/ 58015 h 114538"/>
                    <a:gd name="connsiteX12" fmla="*/ 225609 w 273234"/>
                    <a:gd name="connsiteY12" fmla="*/ 58015 h 114538"/>
                    <a:gd name="connsiteX13" fmla="*/ 225609 w 273234"/>
                    <a:gd name="connsiteY13" fmla="*/ 58015 h 114538"/>
                    <a:gd name="connsiteX14" fmla="*/ 225609 w 273234"/>
                    <a:gd name="connsiteY14" fmla="*/ 58015 h 114538"/>
                    <a:gd name="connsiteX15" fmla="*/ 222752 w 273234"/>
                    <a:gd name="connsiteY15" fmla="*/ 58015 h 114538"/>
                    <a:gd name="connsiteX16" fmla="*/ 222752 w 273234"/>
                    <a:gd name="connsiteY16" fmla="*/ 58015 h 114538"/>
                    <a:gd name="connsiteX17" fmla="*/ 215132 w 273234"/>
                    <a:gd name="connsiteY17" fmla="*/ 58015 h 114538"/>
                    <a:gd name="connsiteX18" fmla="*/ 215132 w 273234"/>
                    <a:gd name="connsiteY18" fmla="*/ 58015 h 114538"/>
                    <a:gd name="connsiteX19" fmla="*/ 215132 w 273234"/>
                    <a:gd name="connsiteY19" fmla="*/ 58015 h 114538"/>
                    <a:gd name="connsiteX20" fmla="*/ 202749 w 273234"/>
                    <a:gd name="connsiteY20" fmla="*/ 51348 h 114538"/>
                    <a:gd name="connsiteX21" fmla="*/ 171317 w 273234"/>
                    <a:gd name="connsiteY21" fmla="*/ 47538 h 114538"/>
                    <a:gd name="connsiteX22" fmla="*/ 182747 w 273234"/>
                    <a:gd name="connsiteY22" fmla="*/ 3723 h 114538"/>
                    <a:gd name="connsiteX23" fmla="*/ 47492 w 273234"/>
                    <a:gd name="connsiteY23" fmla="*/ 15153 h 114538"/>
                    <a:gd name="connsiteX24" fmla="*/ 43682 w 273234"/>
                    <a:gd name="connsiteY24" fmla="*/ 15153 h 114538"/>
                    <a:gd name="connsiteX25" fmla="*/ 41777 w 273234"/>
                    <a:gd name="connsiteY25" fmla="*/ 15153 h 114538"/>
                    <a:gd name="connsiteX26" fmla="*/ 41777 w 273234"/>
                    <a:gd name="connsiteY26" fmla="*/ 15153 h 114538"/>
                    <a:gd name="connsiteX27" fmla="*/ 38919 w 273234"/>
                    <a:gd name="connsiteY27" fmla="*/ 15153 h 114538"/>
                    <a:gd name="connsiteX28" fmla="*/ 38919 w 273234"/>
                    <a:gd name="connsiteY28" fmla="*/ 15153 h 114538"/>
                    <a:gd name="connsiteX29" fmla="*/ 38919 w 273234"/>
                    <a:gd name="connsiteY29" fmla="*/ 15153 h 114538"/>
                    <a:gd name="connsiteX30" fmla="*/ 27489 w 273234"/>
                    <a:gd name="connsiteY30" fmla="*/ 18010 h 114538"/>
                    <a:gd name="connsiteX31" fmla="*/ 23679 w 273234"/>
                    <a:gd name="connsiteY31" fmla="*/ 46585 h 114538"/>
                    <a:gd name="connsiteX32" fmla="*/ 2724 w 273234"/>
                    <a:gd name="connsiteY32" fmla="*/ 86590 h 114538"/>
                    <a:gd name="connsiteX33" fmla="*/ 7487 w 273234"/>
                    <a:gd name="connsiteY33" fmla="*/ 110403 h 114538"/>
                    <a:gd name="connsiteX34" fmla="*/ 96069 w 273234"/>
                    <a:gd name="connsiteY34" fmla="*/ 108498 h 114538"/>
                    <a:gd name="connsiteX35" fmla="*/ 96069 w 273234"/>
                    <a:gd name="connsiteY35" fmla="*/ 108498 h 114538"/>
                    <a:gd name="connsiteX36" fmla="*/ 160839 w 273234"/>
                    <a:gd name="connsiteY36" fmla="*/ 112308 h 114538"/>
                    <a:gd name="connsiteX37" fmla="*/ 192272 w 273234"/>
                    <a:gd name="connsiteY37" fmla="*/ 101830 h 114538"/>
                    <a:gd name="connsiteX38" fmla="*/ 192272 w 273234"/>
                    <a:gd name="connsiteY38" fmla="*/ 101830 h 114538"/>
                    <a:gd name="connsiteX39" fmla="*/ 208464 w 273234"/>
                    <a:gd name="connsiteY39" fmla="*/ 88495 h 114538"/>
                    <a:gd name="connsiteX40" fmla="*/ 216084 w 273234"/>
                    <a:gd name="connsiteY40" fmla="*/ 86590 h 114538"/>
                    <a:gd name="connsiteX41" fmla="*/ 217037 w 273234"/>
                    <a:gd name="connsiteY41" fmla="*/ 86590 h 114538"/>
                    <a:gd name="connsiteX42" fmla="*/ 227514 w 273234"/>
                    <a:gd name="connsiteY42" fmla="*/ 90400 h 114538"/>
                    <a:gd name="connsiteX43" fmla="*/ 261804 w 273234"/>
                    <a:gd name="connsiteY43" fmla="*/ 82780 h 114538"/>
                    <a:gd name="connsiteX44" fmla="*/ 263709 w 273234"/>
                    <a:gd name="connsiteY44" fmla="*/ 82780 h 114538"/>
                    <a:gd name="connsiteX45" fmla="*/ 273234 w 273234"/>
                    <a:gd name="connsiteY45" fmla="*/ 74208 h 114538"/>
                    <a:gd name="connsiteX46" fmla="*/ 263709 w 273234"/>
                    <a:gd name="connsiteY46" fmla="*/ 66588 h 11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73234" h="114538">
                      <a:moveTo>
                        <a:pt x="263709" y="66588"/>
                      </a:moveTo>
                      <a:cubicBezTo>
                        <a:pt x="262757" y="66588"/>
                        <a:pt x="262757" y="66588"/>
                        <a:pt x="261804" y="66588"/>
                      </a:cubicBezTo>
                      <a:cubicBezTo>
                        <a:pt x="255137" y="56110"/>
                        <a:pt x="238944" y="57063"/>
                        <a:pt x="238944" y="58015"/>
                      </a:cubicBezTo>
                      <a:cubicBezTo>
                        <a:pt x="238944" y="58015"/>
                        <a:pt x="238944" y="58015"/>
                        <a:pt x="238944" y="58015"/>
                      </a:cubicBezTo>
                      <a:cubicBezTo>
                        <a:pt x="237992" y="58015"/>
                        <a:pt x="237039" y="58015"/>
                        <a:pt x="237039" y="58015"/>
                      </a:cubicBezTo>
                      <a:cubicBezTo>
                        <a:pt x="235134" y="58015"/>
                        <a:pt x="233229" y="58015"/>
                        <a:pt x="231324" y="58015"/>
                      </a:cubicBezTo>
                      <a:lnTo>
                        <a:pt x="231324" y="58015"/>
                      </a:lnTo>
                      <a:lnTo>
                        <a:pt x="231324" y="58015"/>
                      </a:lnTo>
                      <a:cubicBezTo>
                        <a:pt x="231324" y="58015"/>
                        <a:pt x="230372" y="58015"/>
                        <a:pt x="230372" y="58015"/>
                      </a:cubicBezTo>
                      <a:cubicBezTo>
                        <a:pt x="230372" y="58015"/>
                        <a:pt x="228467" y="58015"/>
                        <a:pt x="225609" y="58015"/>
                      </a:cubicBez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lnTo>
                        <a:pt x="225609" y="58015"/>
                      </a:lnTo>
                      <a:cubicBezTo>
                        <a:pt x="224657" y="58015"/>
                        <a:pt x="223704" y="58015"/>
                        <a:pt x="222752" y="58015"/>
                      </a:cubicBezTo>
                      <a:lnTo>
                        <a:pt x="222752" y="58015"/>
                      </a:lnTo>
                      <a:cubicBezTo>
                        <a:pt x="219894" y="58015"/>
                        <a:pt x="217989" y="58015"/>
                        <a:pt x="215132" y="58015"/>
                      </a:cubicBezTo>
                      <a:lnTo>
                        <a:pt x="215132" y="58015"/>
                      </a:lnTo>
                      <a:lnTo>
                        <a:pt x="215132" y="58015"/>
                      </a:lnTo>
                      <a:cubicBezTo>
                        <a:pt x="213227" y="56110"/>
                        <a:pt x="210369" y="52300"/>
                        <a:pt x="202749" y="51348"/>
                      </a:cubicBezTo>
                      <a:cubicBezTo>
                        <a:pt x="190367" y="49443"/>
                        <a:pt x="177984" y="51348"/>
                        <a:pt x="171317" y="47538"/>
                      </a:cubicBezTo>
                      <a:cubicBezTo>
                        <a:pt x="174174" y="38013"/>
                        <a:pt x="223704" y="29440"/>
                        <a:pt x="182747" y="3723"/>
                      </a:cubicBezTo>
                      <a:cubicBezTo>
                        <a:pt x="163697" y="-7707"/>
                        <a:pt x="68447" y="10390"/>
                        <a:pt x="47492" y="15153"/>
                      </a:cubicBezTo>
                      <a:cubicBezTo>
                        <a:pt x="46539" y="15153"/>
                        <a:pt x="45587" y="15153"/>
                        <a:pt x="43682" y="15153"/>
                      </a:cubicBezTo>
                      <a:cubicBezTo>
                        <a:pt x="42729" y="15153"/>
                        <a:pt x="42729" y="15153"/>
                        <a:pt x="41777" y="15153"/>
                      </a:cubicBezTo>
                      <a:cubicBezTo>
                        <a:pt x="41777" y="15153"/>
                        <a:pt x="41777" y="15153"/>
                        <a:pt x="41777" y="15153"/>
                      </a:cubicBezTo>
                      <a:cubicBezTo>
                        <a:pt x="40824" y="15153"/>
                        <a:pt x="39872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4157" y="15153"/>
                        <a:pt x="31299" y="16105"/>
                        <a:pt x="27489" y="18010"/>
                      </a:cubicBezTo>
                      <a:cubicBezTo>
                        <a:pt x="17012" y="24678"/>
                        <a:pt x="26537" y="38013"/>
                        <a:pt x="23679" y="46585"/>
                      </a:cubicBezTo>
                      <a:cubicBezTo>
                        <a:pt x="17964" y="62778"/>
                        <a:pt x="6534" y="77065"/>
                        <a:pt x="2724" y="86590"/>
                      </a:cubicBezTo>
                      <a:cubicBezTo>
                        <a:pt x="-1086" y="96115"/>
                        <a:pt x="-2038" y="106593"/>
                        <a:pt x="7487" y="110403"/>
                      </a:cubicBezTo>
                      <a:cubicBezTo>
                        <a:pt x="41777" y="121833"/>
                        <a:pt x="86544" y="105640"/>
                        <a:pt x="96069" y="108498"/>
                      </a:cubicBezTo>
                      <a:cubicBezTo>
                        <a:pt x="96069" y="108498"/>
                        <a:pt x="96069" y="108498"/>
                        <a:pt x="96069" y="108498"/>
                      </a:cubicBezTo>
                      <a:cubicBezTo>
                        <a:pt x="108452" y="113260"/>
                        <a:pt x="136074" y="112308"/>
                        <a:pt x="160839" y="112308"/>
                      </a:cubicBezTo>
                      <a:cubicBezTo>
                        <a:pt x="180842" y="112308"/>
                        <a:pt x="189414" y="105640"/>
                        <a:pt x="192272" y="101830"/>
                      </a:cubicBezTo>
                      <a:lnTo>
                        <a:pt x="192272" y="101830"/>
                      </a:lnTo>
                      <a:cubicBezTo>
                        <a:pt x="192272" y="101830"/>
                        <a:pt x="201797" y="94210"/>
                        <a:pt x="208464" y="88495"/>
                      </a:cubicBezTo>
                      <a:cubicBezTo>
                        <a:pt x="211322" y="87543"/>
                        <a:pt x="215132" y="86590"/>
                        <a:pt x="216084" y="86590"/>
                      </a:cubicBezTo>
                      <a:cubicBezTo>
                        <a:pt x="216084" y="86590"/>
                        <a:pt x="216084" y="86590"/>
                        <a:pt x="217037" y="86590"/>
                      </a:cubicBezTo>
                      <a:cubicBezTo>
                        <a:pt x="217989" y="87543"/>
                        <a:pt x="222752" y="89448"/>
                        <a:pt x="227514" y="90400"/>
                      </a:cubicBezTo>
                      <a:cubicBezTo>
                        <a:pt x="232277" y="91353"/>
                        <a:pt x="254184" y="93258"/>
                        <a:pt x="261804" y="82780"/>
                      </a:cubicBezTo>
                      <a:cubicBezTo>
                        <a:pt x="262757" y="82780"/>
                        <a:pt x="262757" y="82780"/>
                        <a:pt x="263709" y="82780"/>
                      </a:cubicBezTo>
                      <a:cubicBezTo>
                        <a:pt x="269424" y="82780"/>
                        <a:pt x="273234" y="78970"/>
                        <a:pt x="273234" y="74208"/>
                      </a:cubicBezTo>
                      <a:cubicBezTo>
                        <a:pt x="273234" y="70398"/>
                        <a:pt x="269424" y="66588"/>
                        <a:pt x="263709" y="665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0" name="Freeform: Shape 1869">
                  <a:extLst>
                    <a:ext uri="{FF2B5EF4-FFF2-40B4-BE49-F238E27FC236}">
                      <a16:creationId xmlns:a16="http://schemas.microsoft.com/office/drawing/2014/main" xmlns="" id="{3A11E0B7-7E12-42D7-8372-46659FF9D4BA}"/>
                    </a:ext>
                  </a:extLst>
                </p:cNvPr>
                <p:cNvSpPr/>
                <p:nvPr/>
              </p:nvSpPr>
              <p:spPr>
                <a:xfrm>
                  <a:off x="9596774" y="4136657"/>
                  <a:ext cx="61226" cy="101491"/>
                </a:xfrm>
                <a:custGeom>
                  <a:avLst/>
                  <a:gdLst>
                    <a:gd name="connsiteX0" fmla="*/ 7620 w 61226"/>
                    <a:gd name="connsiteY0" fmla="*/ 526 h 101491"/>
                    <a:gd name="connsiteX1" fmla="*/ 5715 w 61226"/>
                    <a:gd name="connsiteY1" fmla="*/ 9099 h 101491"/>
                    <a:gd name="connsiteX2" fmla="*/ 0 w 61226"/>
                    <a:gd name="connsiteY2" fmla="*/ 21481 h 101491"/>
                    <a:gd name="connsiteX3" fmla="*/ 14288 w 61226"/>
                    <a:gd name="connsiteY3" fmla="*/ 65296 h 101491"/>
                    <a:gd name="connsiteX4" fmla="*/ 21907 w 61226"/>
                    <a:gd name="connsiteY4" fmla="*/ 101491 h 101491"/>
                    <a:gd name="connsiteX5" fmla="*/ 51435 w 61226"/>
                    <a:gd name="connsiteY5" fmla="*/ 96729 h 101491"/>
                    <a:gd name="connsiteX6" fmla="*/ 60960 w 61226"/>
                    <a:gd name="connsiteY6" fmla="*/ 80536 h 101491"/>
                    <a:gd name="connsiteX7" fmla="*/ 60007 w 61226"/>
                    <a:gd name="connsiteY7" fmla="*/ 53866 h 101491"/>
                    <a:gd name="connsiteX8" fmla="*/ 58102 w 61226"/>
                    <a:gd name="connsiteY8" fmla="*/ 31006 h 101491"/>
                    <a:gd name="connsiteX9" fmla="*/ 49530 w 61226"/>
                    <a:gd name="connsiteY9" fmla="*/ 12909 h 101491"/>
                    <a:gd name="connsiteX10" fmla="*/ 34290 w 61226"/>
                    <a:gd name="connsiteY10" fmla="*/ 3384 h 101491"/>
                    <a:gd name="connsiteX11" fmla="*/ 7620 w 61226"/>
                    <a:gd name="connsiteY11" fmla="*/ 526 h 101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226" h="101491">
                      <a:moveTo>
                        <a:pt x="7620" y="526"/>
                      </a:moveTo>
                      <a:cubicBezTo>
                        <a:pt x="7620" y="4336"/>
                        <a:pt x="5715" y="9099"/>
                        <a:pt x="5715" y="9099"/>
                      </a:cubicBezTo>
                      <a:lnTo>
                        <a:pt x="0" y="21481"/>
                      </a:lnTo>
                      <a:lnTo>
                        <a:pt x="14288" y="65296"/>
                      </a:lnTo>
                      <a:lnTo>
                        <a:pt x="21907" y="101491"/>
                      </a:lnTo>
                      <a:lnTo>
                        <a:pt x="51435" y="96729"/>
                      </a:lnTo>
                      <a:cubicBezTo>
                        <a:pt x="51435" y="96729"/>
                        <a:pt x="60007" y="81488"/>
                        <a:pt x="60960" y="80536"/>
                      </a:cubicBezTo>
                      <a:cubicBezTo>
                        <a:pt x="61913" y="79584"/>
                        <a:pt x="60007" y="53866"/>
                        <a:pt x="60007" y="53866"/>
                      </a:cubicBezTo>
                      <a:lnTo>
                        <a:pt x="58102" y="31006"/>
                      </a:lnTo>
                      <a:lnTo>
                        <a:pt x="49530" y="12909"/>
                      </a:lnTo>
                      <a:lnTo>
                        <a:pt x="34290" y="3384"/>
                      </a:lnTo>
                      <a:cubicBezTo>
                        <a:pt x="34290" y="2431"/>
                        <a:pt x="4763" y="-1379"/>
                        <a:pt x="7620" y="526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Freeform: Shape 1870">
                  <a:extLst>
                    <a:ext uri="{FF2B5EF4-FFF2-40B4-BE49-F238E27FC236}">
                      <a16:creationId xmlns:a16="http://schemas.microsoft.com/office/drawing/2014/main" xmlns="" id="{C7A27242-679B-4AB6-B881-1AB88D5536DB}"/>
                    </a:ext>
                  </a:extLst>
                </p:cNvPr>
                <p:cNvSpPr/>
                <p:nvPr/>
              </p:nvSpPr>
              <p:spPr>
                <a:xfrm>
                  <a:off x="9661544" y="4233311"/>
                  <a:ext cx="105066" cy="80957"/>
                </a:xfrm>
                <a:custGeom>
                  <a:avLst/>
                  <a:gdLst>
                    <a:gd name="connsiteX0" fmla="*/ 11430 w 105066"/>
                    <a:gd name="connsiteY0" fmla="*/ 1027 h 80957"/>
                    <a:gd name="connsiteX1" fmla="*/ 104775 w 105066"/>
                    <a:gd name="connsiteY1" fmla="*/ 24840 h 80957"/>
                    <a:gd name="connsiteX2" fmla="*/ 56197 w 105066"/>
                    <a:gd name="connsiteY2" fmla="*/ 79132 h 80957"/>
                    <a:gd name="connsiteX3" fmla="*/ 0 w 105066"/>
                    <a:gd name="connsiteY3" fmla="*/ 19125 h 80957"/>
                    <a:gd name="connsiteX4" fmla="*/ 11430 w 105066"/>
                    <a:gd name="connsiteY4" fmla="*/ 1027 h 8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66" h="80957">
                      <a:moveTo>
                        <a:pt x="11430" y="1027"/>
                      </a:moveTo>
                      <a:cubicBezTo>
                        <a:pt x="11430" y="1027"/>
                        <a:pt x="99060" y="-7545"/>
                        <a:pt x="104775" y="24840"/>
                      </a:cubicBezTo>
                      <a:cubicBezTo>
                        <a:pt x="109538" y="48652"/>
                        <a:pt x="54293" y="52462"/>
                        <a:pt x="56197" y="79132"/>
                      </a:cubicBezTo>
                      <a:cubicBezTo>
                        <a:pt x="51435" y="93420"/>
                        <a:pt x="0" y="19125"/>
                        <a:pt x="0" y="19125"/>
                      </a:cubicBezTo>
                      <a:lnTo>
                        <a:pt x="11430" y="1027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2" name="Freeform: Shape 1871">
                  <a:extLst>
                    <a:ext uri="{FF2B5EF4-FFF2-40B4-BE49-F238E27FC236}">
                      <a16:creationId xmlns:a16="http://schemas.microsoft.com/office/drawing/2014/main" xmlns="" id="{42C11FDB-ACB5-42E0-B639-29E392BEFB38}"/>
                    </a:ext>
                  </a:extLst>
                </p:cNvPr>
                <p:cNvSpPr/>
                <p:nvPr/>
              </p:nvSpPr>
              <p:spPr>
                <a:xfrm>
                  <a:off x="9671069" y="4247673"/>
                  <a:ext cx="47625" cy="68808"/>
                </a:xfrm>
                <a:custGeom>
                  <a:avLst/>
                  <a:gdLst>
                    <a:gd name="connsiteX0" fmla="*/ 1905 w 47625"/>
                    <a:gd name="connsiteY0" fmla="*/ 0 h 68808"/>
                    <a:gd name="connsiteX1" fmla="*/ 47625 w 47625"/>
                    <a:gd name="connsiteY1" fmla="*/ 58103 h 68808"/>
                    <a:gd name="connsiteX2" fmla="*/ 46672 w 47625"/>
                    <a:gd name="connsiteY2" fmla="*/ 68580 h 68808"/>
                    <a:gd name="connsiteX3" fmla="*/ 0 w 47625"/>
                    <a:gd name="connsiteY3" fmla="*/ 1905 h 68808"/>
                    <a:gd name="connsiteX4" fmla="*/ 1905 w 47625"/>
                    <a:gd name="connsiteY4" fmla="*/ 0 h 6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68808">
                      <a:moveTo>
                        <a:pt x="1905" y="0"/>
                      </a:moveTo>
                      <a:cubicBezTo>
                        <a:pt x="40957" y="28575"/>
                        <a:pt x="47625" y="58103"/>
                        <a:pt x="47625" y="58103"/>
                      </a:cubicBezTo>
                      <a:cubicBezTo>
                        <a:pt x="47625" y="58103"/>
                        <a:pt x="46672" y="62865"/>
                        <a:pt x="46672" y="68580"/>
                      </a:cubicBezTo>
                      <a:cubicBezTo>
                        <a:pt x="47625" y="73343"/>
                        <a:pt x="0" y="1905"/>
                        <a:pt x="0" y="1905"/>
                      </a:cubicBezTo>
                      <a:cubicBezTo>
                        <a:pt x="0" y="1905"/>
                        <a:pt x="0" y="0"/>
                        <a:pt x="190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Freeform: Shape 1872">
                  <a:extLst>
                    <a:ext uri="{FF2B5EF4-FFF2-40B4-BE49-F238E27FC236}">
                      <a16:creationId xmlns:a16="http://schemas.microsoft.com/office/drawing/2014/main" xmlns="" id="{9E426E98-79AE-4291-9DDB-71653A297791}"/>
                    </a:ext>
                  </a:extLst>
                </p:cNvPr>
                <p:cNvSpPr/>
                <p:nvPr/>
              </p:nvSpPr>
              <p:spPr>
                <a:xfrm>
                  <a:off x="9672974" y="4250531"/>
                  <a:ext cx="71437" cy="8473"/>
                </a:xfrm>
                <a:custGeom>
                  <a:avLst/>
                  <a:gdLst>
                    <a:gd name="connsiteX0" fmla="*/ 0 w 71437"/>
                    <a:gd name="connsiteY0" fmla="*/ 3810 h 8473"/>
                    <a:gd name="connsiteX1" fmla="*/ 71438 w 71437"/>
                    <a:gd name="connsiteY1" fmla="*/ 0 h 8473"/>
                    <a:gd name="connsiteX2" fmla="*/ 0 w 71437"/>
                    <a:gd name="connsiteY2" fmla="*/ 3810 h 8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37" h="8473">
                      <a:moveTo>
                        <a:pt x="0" y="3810"/>
                      </a:moveTo>
                      <a:cubicBezTo>
                        <a:pt x="20002" y="16192"/>
                        <a:pt x="71438" y="0"/>
                        <a:pt x="71438" y="0"/>
                      </a:cubicBezTo>
                      <a:cubicBezTo>
                        <a:pt x="71438" y="0"/>
                        <a:pt x="31432" y="9525"/>
                        <a:pt x="0" y="381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4" name="Freeform: Shape 1873">
                  <a:extLst>
                    <a:ext uri="{FF2B5EF4-FFF2-40B4-BE49-F238E27FC236}">
                      <a16:creationId xmlns:a16="http://schemas.microsoft.com/office/drawing/2014/main" xmlns="" id="{AF678A67-58F7-4608-BF26-EFE245DB2786}"/>
                    </a:ext>
                  </a:extLst>
                </p:cNvPr>
                <p:cNvSpPr/>
                <p:nvPr/>
              </p:nvSpPr>
              <p:spPr>
                <a:xfrm>
                  <a:off x="9680594" y="4258151"/>
                  <a:ext cx="46672" cy="9125"/>
                </a:xfrm>
                <a:custGeom>
                  <a:avLst/>
                  <a:gdLst>
                    <a:gd name="connsiteX0" fmla="*/ 0 w 46672"/>
                    <a:gd name="connsiteY0" fmla="*/ 0 h 9125"/>
                    <a:gd name="connsiteX1" fmla="*/ 46672 w 46672"/>
                    <a:gd name="connsiteY1" fmla="*/ 8572 h 9125"/>
                    <a:gd name="connsiteX2" fmla="*/ 0 w 46672"/>
                    <a:gd name="connsiteY2" fmla="*/ 0 h 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9125">
                      <a:moveTo>
                        <a:pt x="0" y="0"/>
                      </a:moveTo>
                      <a:cubicBezTo>
                        <a:pt x="11430" y="12382"/>
                        <a:pt x="46672" y="8572"/>
                        <a:pt x="46672" y="8572"/>
                      </a:cubicBezTo>
                      <a:cubicBezTo>
                        <a:pt x="46672" y="8572"/>
                        <a:pt x="19050" y="8572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Freeform: Shape 1874">
                  <a:extLst>
                    <a:ext uri="{FF2B5EF4-FFF2-40B4-BE49-F238E27FC236}">
                      <a16:creationId xmlns:a16="http://schemas.microsoft.com/office/drawing/2014/main" xmlns="" id="{7841C402-A5F5-4D89-8AD4-30137A64EBA4}"/>
                    </a:ext>
                  </a:extLst>
                </p:cNvPr>
                <p:cNvSpPr/>
                <p:nvPr/>
              </p:nvSpPr>
              <p:spPr>
                <a:xfrm>
                  <a:off x="9674879" y="4242910"/>
                  <a:ext cx="46672" cy="11135"/>
                </a:xfrm>
                <a:custGeom>
                  <a:avLst/>
                  <a:gdLst>
                    <a:gd name="connsiteX0" fmla="*/ 0 w 46672"/>
                    <a:gd name="connsiteY0" fmla="*/ 9525 h 11135"/>
                    <a:gd name="connsiteX1" fmla="*/ 46672 w 46672"/>
                    <a:gd name="connsiteY1" fmla="*/ 0 h 11135"/>
                    <a:gd name="connsiteX2" fmla="*/ 0 w 46672"/>
                    <a:gd name="connsiteY2" fmla="*/ 9525 h 1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11135">
                      <a:moveTo>
                        <a:pt x="0" y="9525"/>
                      </a:moveTo>
                      <a:cubicBezTo>
                        <a:pt x="14288" y="16193"/>
                        <a:pt x="46672" y="0"/>
                        <a:pt x="46672" y="0"/>
                      </a:cubicBezTo>
                      <a:cubicBezTo>
                        <a:pt x="46672" y="0"/>
                        <a:pt x="20955" y="10478"/>
                        <a:pt x="0" y="952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6" name="Freeform: Shape 1875">
                  <a:extLst>
                    <a:ext uri="{FF2B5EF4-FFF2-40B4-BE49-F238E27FC236}">
                      <a16:creationId xmlns:a16="http://schemas.microsoft.com/office/drawing/2014/main" xmlns="" id="{BB49E317-1E8D-4D4A-82C8-0413F2CF71A5}"/>
                    </a:ext>
                  </a:extLst>
                </p:cNvPr>
                <p:cNvSpPr/>
                <p:nvPr/>
              </p:nvSpPr>
              <p:spPr>
                <a:xfrm>
                  <a:off x="9563021" y="4241408"/>
                  <a:ext cx="154259" cy="112811"/>
                </a:xfrm>
                <a:custGeom>
                  <a:avLst/>
                  <a:gdLst>
                    <a:gd name="connsiteX0" fmla="*/ 8988 w 154259"/>
                    <a:gd name="connsiteY0" fmla="*/ 16742 h 112811"/>
                    <a:gd name="connsiteX1" fmla="*/ 6130 w 154259"/>
                    <a:gd name="connsiteY1" fmla="*/ 105325 h 112811"/>
                    <a:gd name="connsiteX2" fmla="*/ 43278 w 154259"/>
                    <a:gd name="connsiteY2" fmla="*/ 110087 h 112811"/>
                    <a:gd name="connsiteX3" fmla="*/ 105191 w 154259"/>
                    <a:gd name="connsiteY3" fmla="*/ 89132 h 112811"/>
                    <a:gd name="connsiteX4" fmla="*/ 149005 w 154259"/>
                    <a:gd name="connsiteY4" fmla="*/ 85322 h 112811"/>
                    <a:gd name="connsiteX5" fmla="*/ 95666 w 154259"/>
                    <a:gd name="connsiteY5" fmla="*/ 550 h 112811"/>
                    <a:gd name="connsiteX6" fmla="*/ 8988 w 154259"/>
                    <a:gd name="connsiteY6" fmla="*/ 16742 h 112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259" h="112811">
                      <a:moveTo>
                        <a:pt x="8988" y="16742"/>
                      </a:moveTo>
                      <a:cubicBezTo>
                        <a:pt x="13750" y="27220"/>
                        <a:pt x="-11015" y="71035"/>
                        <a:pt x="6130" y="105325"/>
                      </a:cubicBezTo>
                      <a:cubicBezTo>
                        <a:pt x="11845" y="114850"/>
                        <a:pt x="28038" y="113897"/>
                        <a:pt x="43278" y="110087"/>
                      </a:cubicBezTo>
                      <a:cubicBezTo>
                        <a:pt x="57566" y="107230"/>
                        <a:pt x="79473" y="95800"/>
                        <a:pt x="105191" y="89132"/>
                      </a:cubicBezTo>
                      <a:cubicBezTo>
                        <a:pt x="118525" y="86275"/>
                        <a:pt x="138528" y="95800"/>
                        <a:pt x="149005" y="85322"/>
                      </a:cubicBezTo>
                      <a:cubicBezTo>
                        <a:pt x="168055" y="67225"/>
                        <a:pt x="131860" y="17695"/>
                        <a:pt x="95666" y="550"/>
                      </a:cubicBezTo>
                      <a:cubicBezTo>
                        <a:pt x="87093" y="-3260"/>
                        <a:pt x="6130" y="13885"/>
                        <a:pt x="8988" y="16742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7" name="Freeform: Shape 1876">
                  <a:extLst>
                    <a:ext uri="{FF2B5EF4-FFF2-40B4-BE49-F238E27FC236}">
                      <a16:creationId xmlns:a16="http://schemas.microsoft.com/office/drawing/2014/main" xmlns="" id="{218CFC12-DA96-43A4-89A4-3D35C522653A}"/>
                    </a:ext>
                  </a:extLst>
                </p:cNvPr>
                <p:cNvSpPr/>
                <p:nvPr/>
              </p:nvSpPr>
              <p:spPr>
                <a:xfrm>
                  <a:off x="9572009" y="4256986"/>
                  <a:ext cx="58102" cy="25929"/>
                </a:xfrm>
                <a:custGeom>
                  <a:avLst/>
                  <a:gdLst>
                    <a:gd name="connsiteX0" fmla="*/ 0 w 58102"/>
                    <a:gd name="connsiteY0" fmla="*/ 2117 h 25929"/>
                    <a:gd name="connsiteX1" fmla="*/ 40957 w 58102"/>
                    <a:gd name="connsiteY1" fmla="*/ 25929 h 25929"/>
                    <a:gd name="connsiteX2" fmla="*/ 58103 w 58102"/>
                    <a:gd name="connsiteY2" fmla="*/ 5927 h 25929"/>
                    <a:gd name="connsiteX3" fmla="*/ 38100 w 58102"/>
                    <a:gd name="connsiteY3" fmla="*/ 212 h 25929"/>
                    <a:gd name="connsiteX4" fmla="*/ 0 w 58102"/>
                    <a:gd name="connsiteY4" fmla="*/ 2117 h 25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" h="25929">
                      <a:moveTo>
                        <a:pt x="0" y="2117"/>
                      </a:moveTo>
                      <a:cubicBezTo>
                        <a:pt x="0" y="2117"/>
                        <a:pt x="10478" y="20214"/>
                        <a:pt x="40957" y="25929"/>
                      </a:cubicBezTo>
                      <a:cubicBezTo>
                        <a:pt x="46672" y="23072"/>
                        <a:pt x="58103" y="13547"/>
                        <a:pt x="58103" y="5927"/>
                      </a:cubicBezTo>
                      <a:cubicBezTo>
                        <a:pt x="58103" y="-1693"/>
                        <a:pt x="38100" y="212"/>
                        <a:pt x="38100" y="212"/>
                      </a:cubicBezTo>
                      <a:lnTo>
                        <a:pt x="0" y="2117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8" name="Freeform: Shape 1877">
                  <a:extLst>
                    <a:ext uri="{FF2B5EF4-FFF2-40B4-BE49-F238E27FC236}">
                      <a16:creationId xmlns:a16="http://schemas.microsoft.com/office/drawing/2014/main" xmlns="" id="{613E038A-3131-410D-B941-948CDD558381}"/>
                    </a:ext>
                  </a:extLst>
                </p:cNvPr>
                <p:cNvSpPr/>
                <p:nvPr/>
              </p:nvSpPr>
              <p:spPr>
                <a:xfrm>
                  <a:off x="9639637" y="4137183"/>
                  <a:ext cx="54292" cy="106036"/>
                </a:xfrm>
                <a:custGeom>
                  <a:avLst/>
                  <a:gdLst>
                    <a:gd name="connsiteX0" fmla="*/ 6667 w 54292"/>
                    <a:gd name="connsiteY0" fmla="*/ 0 h 106036"/>
                    <a:gd name="connsiteX1" fmla="*/ 20955 w 54292"/>
                    <a:gd name="connsiteY1" fmla="*/ 14288 h 106036"/>
                    <a:gd name="connsiteX2" fmla="*/ 33338 w 54292"/>
                    <a:gd name="connsiteY2" fmla="*/ 70485 h 106036"/>
                    <a:gd name="connsiteX3" fmla="*/ 54292 w 54292"/>
                    <a:gd name="connsiteY3" fmla="*/ 105728 h 106036"/>
                    <a:gd name="connsiteX4" fmla="*/ 18097 w 54292"/>
                    <a:gd name="connsiteY4" fmla="*/ 98108 h 106036"/>
                    <a:gd name="connsiteX5" fmla="*/ 13335 w 54292"/>
                    <a:gd name="connsiteY5" fmla="*/ 29528 h 106036"/>
                    <a:gd name="connsiteX6" fmla="*/ 0 w 54292"/>
                    <a:gd name="connsiteY6" fmla="*/ 9525 h 106036"/>
                    <a:gd name="connsiteX7" fmla="*/ 6667 w 54292"/>
                    <a:gd name="connsiteY7" fmla="*/ 0 h 10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92" h="106036">
                      <a:moveTo>
                        <a:pt x="6667" y="0"/>
                      </a:moveTo>
                      <a:cubicBezTo>
                        <a:pt x="6667" y="0"/>
                        <a:pt x="18097" y="953"/>
                        <a:pt x="20955" y="14288"/>
                      </a:cubicBezTo>
                      <a:cubicBezTo>
                        <a:pt x="22860" y="26670"/>
                        <a:pt x="33338" y="55245"/>
                        <a:pt x="33338" y="70485"/>
                      </a:cubicBezTo>
                      <a:cubicBezTo>
                        <a:pt x="33338" y="84773"/>
                        <a:pt x="42863" y="100965"/>
                        <a:pt x="54292" y="105728"/>
                      </a:cubicBezTo>
                      <a:cubicBezTo>
                        <a:pt x="37147" y="108585"/>
                        <a:pt x="32385" y="90488"/>
                        <a:pt x="18097" y="98108"/>
                      </a:cubicBezTo>
                      <a:cubicBezTo>
                        <a:pt x="12382" y="98108"/>
                        <a:pt x="13335" y="29528"/>
                        <a:pt x="13335" y="29528"/>
                      </a:cubicBezTo>
                      <a:lnTo>
                        <a:pt x="0" y="9525"/>
                      </a:lnTo>
                      <a:lnTo>
                        <a:pt x="6667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9" name="Freeform: Shape 1878">
                  <a:extLst>
                    <a:ext uri="{FF2B5EF4-FFF2-40B4-BE49-F238E27FC236}">
                      <a16:creationId xmlns:a16="http://schemas.microsoft.com/office/drawing/2014/main" xmlns="" id="{17DB9CFA-CF48-4026-8254-9A90D0AE74DB}"/>
                    </a:ext>
                  </a:extLst>
                </p:cNvPr>
                <p:cNvSpPr/>
                <p:nvPr/>
              </p:nvSpPr>
              <p:spPr>
                <a:xfrm>
                  <a:off x="9658687" y="4158138"/>
                  <a:ext cx="6641" cy="50482"/>
                </a:xfrm>
                <a:custGeom>
                  <a:avLst/>
                  <a:gdLst>
                    <a:gd name="connsiteX0" fmla="*/ 952 w 6641"/>
                    <a:gd name="connsiteY0" fmla="*/ 0 h 50482"/>
                    <a:gd name="connsiteX1" fmla="*/ 0 w 6641"/>
                    <a:gd name="connsiteY1" fmla="*/ 50482 h 50482"/>
                    <a:gd name="connsiteX2" fmla="*/ 952 w 6641"/>
                    <a:gd name="connsiteY2" fmla="*/ 0 h 50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1" h="50482">
                      <a:moveTo>
                        <a:pt x="952" y="0"/>
                      </a:moveTo>
                      <a:cubicBezTo>
                        <a:pt x="11430" y="47625"/>
                        <a:pt x="0" y="50482"/>
                        <a:pt x="0" y="50482"/>
                      </a:cubicBezTo>
                      <a:cubicBezTo>
                        <a:pt x="0" y="50482"/>
                        <a:pt x="14288" y="47625"/>
                        <a:pt x="952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0" name="Freeform: Shape 1879">
                  <a:extLst>
                    <a:ext uri="{FF2B5EF4-FFF2-40B4-BE49-F238E27FC236}">
                      <a16:creationId xmlns:a16="http://schemas.microsoft.com/office/drawing/2014/main" xmlns="" id="{63167C39-C1EA-4349-A5AC-D2FF0F4143A8}"/>
                    </a:ext>
                  </a:extLst>
                </p:cNvPr>
                <p:cNvSpPr/>
                <p:nvPr/>
              </p:nvSpPr>
              <p:spPr>
                <a:xfrm>
                  <a:off x="9659639" y="4179093"/>
                  <a:ext cx="9392" cy="29527"/>
                </a:xfrm>
                <a:custGeom>
                  <a:avLst/>
                  <a:gdLst>
                    <a:gd name="connsiteX0" fmla="*/ 7620 w 9392"/>
                    <a:gd name="connsiteY0" fmla="*/ 0 h 29527"/>
                    <a:gd name="connsiteX1" fmla="*/ 0 w 9392"/>
                    <a:gd name="connsiteY1" fmla="*/ 29527 h 29527"/>
                    <a:gd name="connsiteX2" fmla="*/ 7620 w 9392"/>
                    <a:gd name="connsiteY2" fmla="*/ 0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92" h="29527">
                      <a:moveTo>
                        <a:pt x="7620" y="0"/>
                      </a:moveTo>
                      <a:cubicBezTo>
                        <a:pt x="12383" y="27622"/>
                        <a:pt x="0" y="29527"/>
                        <a:pt x="0" y="29527"/>
                      </a:cubicBezTo>
                      <a:cubicBezTo>
                        <a:pt x="0" y="29527"/>
                        <a:pt x="14288" y="29527"/>
                        <a:pt x="762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1" name="Freeform: Shape 1880">
                  <a:extLst>
                    <a:ext uri="{FF2B5EF4-FFF2-40B4-BE49-F238E27FC236}">
                      <a16:creationId xmlns:a16="http://schemas.microsoft.com/office/drawing/2014/main" xmlns="" id="{1555F52E-0B54-4AF0-8446-F18C5EA46119}"/>
                    </a:ext>
                  </a:extLst>
                </p:cNvPr>
                <p:cNvSpPr/>
                <p:nvPr/>
              </p:nvSpPr>
              <p:spPr>
                <a:xfrm>
                  <a:off x="9654876" y="4157185"/>
                  <a:ext cx="7620" cy="77152"/>
                </a:xfrm>
                <a:custGeom>
                  <a:avLst/>
                  <a:gdLst>
                    <a:gd name="connsiteX0" fmla="*/ 0 w 7620"/>
                    <a:gd name="connsiteY0" fmla="*/ 0 h 77152"/>
                    <a:gd name="connsiteX1" fmla="*/ 5715 w 7620"/>
                    <a:gd name="connsiteY1" fmla="*/ 13335 h 77152"/>
                    <a:gd name="connsiteX2" fmla="*/ 7620 w 7620"/>
                    <a:gd name="connsiteY2" fmla="*/ 75247 h 77152"/>
                    <a:gd name="connsiteX3" fmla="*/ 2858 w 7620"/>
                    <a:gd name="connsiteY3" fmla="*/ 77153 h 77152"/>
                    <a:gd name="connsiteX4" fmla="*/ 0 w 7620"/>
                    <a:gd name="connsiteY4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" h="77152">
                      <a:moveTo>
                        <a:pt x="0" y="0"/>
                      </a:moveTo>
                      <a:cubicBezTo>
                        <a:pt x="0" y="0"/>
                        <a:pt x="3810" y="2858"/>
                        <a:pt x="5715" y="13335"/>
                      </a:cubicBezTo>
                      <a:cubicBezTo>
                        <a:pt x="8573" y="23813"/>
                        <a:pt x="5715" y="63818"/>
                        <a:pt x="7620" y="75247"/>
                      </a:cubicBezTo>
                      <a:cubicBezTo>
                        <a:pt x="4763" y="76200"/>
                        <a:pt x="2858" y="77153"/>
                        <a:pt x="2858" y="771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2" name="Freeform: Shape 1881">
                  <a:extLst>
                    <a:ext uri="{FF2B5EF4-FFF2-40B4-BE49-F238E27FC236}">
                      <a16:creationId xmlns:a16="http://schemas.microsoft.com/office/drawing/2014/main" xmlns="" id="{670145B1-A0B1-47F2-91DB-35F0060372D9}"/>
                    </a:ext>
                  </a:extLst>
                </p:cNvPr>
                <p:cNvSpPr/>
                <p:nvPr/>
              </p:nvSpPr>
              <p:spPr>
                <a:xfrm>
                  <a:off x="9581534" y="4138135"/>
                  <a:ext cx="79480" cy="125380"/>
                </a:xfrm>
                <a:custGeom>
                  <a:avLst/>
                  <a:gdLst>
                    <a:gd name="connsiteX0" fmla="*/ 0 w 79480"/>
                    <a:gd name="connsiteY0" fmla="*/ 22860 h 125380"/>
                    <a:gd name="connsiteX1" fmla="*/ 20955 w 79480"/>
                    <a:gd name="connsiteY1" fmla="*/ 6668 h 125380"/>
                    <a:gd name="connsiteX2" fmla="*/ 55245 w 79480"/>
                    <a:gd name="connsiteY2" fmla="*/ 37147 h 125380"/>
                    <a:gd name="connsiteX3" fmla="*/ 54292 w 79480"/>
                    <a:gd name="connsiteY3" fmla="*/ 0 h 125380"/>
                    <a:gd name="connsiteX4" fmla="*/ 79057 w 79480"/>
                    <a:gd name="connsiteY4" fmla="*/ 42863 h 125380"/>
                    <a:gd name="connsiteX5" fmla="*/ 79057 w 79480"/>
                    <a:gd name="connsiteY5" fmla="*/ 103822 h 125380"/>
                    <a:gd name="connsiteX6" fmla="*/ 16192 w 79480"/>
                    <a:gd name="connsiteY6" fmla="*/ 112395 h 125380"/>
                    <a:gd name="connsiteX7" fmla="*/ 953 w 79480"/>
                    <a:gd name="connsiteY7" fmla="*/ 83820 h 125380"/>
                    <a:gd name="connsiteX8" fmla="*/ 953 w 79480"/>
                    <a:gd name="connsiteY8" fmla="*/ 22860 h 125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480" h="125380">
                      <a:moveTo>
                        <a:pt x="0" y="22860"/>
                      </a:moveTo>
                      <a:cubicBezTo>
                        <a:pt x="0" y="22860"/>
                        <a:pt x="12382" y="13335"/>
                        <a:pt x="20955" y="6668"/>
                      </a:cubicBezTo>
                      <a:cubicBezTo>
                        <a:pt x="35242" y="20955"/>
                        <a:pt x="40005" y="40958"/>
                        <a:pt x="55245" y="37147"/>
                      </a:cubicBezTo>
                      <a:cubicBezTo>
                        <a:pt x="68580" y="32385"/>
                        <a:pt x="61913" y="7620"/>
                        <a:pt x="54292" y="0"/>
                      </a:cubicBezTo>
                      <a:cubicBezTo>
                        <a:pt x="54292" y="0"/>
                        <a:pt x="79057" y="9525"/>
                        <a:pt x="79057" y="42863"/>
                      </a:cubicBezTo>
                      <a:cubicBezTo>
                        <a:pt x="79057" y="75247"/>
                        <a:pt x="80010" y="100965"/>
                        <a:pt x="79057" y="103822"/>
                      </a:cubicBezTo>
                      <a:cubicBezTo>
                        <a:pt x="75247" y="146685"/>
                        <a:pt x="16192" y="112395"/>
                        <a:pt x="16192" y="112395"/>
                      </a:cubicBezTo>
                      <a:lnTo>
                        <a:pt x="953" y="83820"/>
                      </a:lnTo>
                      <a:lnTo>
                        <a:pt x="953" y="2286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3" name="Freeform: Shape 1882">
                  <a:extLst>
                    <a:ext uri="{FF2B5EF4-FFF2-40B4-BE49-F238E27FC236}">
                      <a16:creationId xmlns:a16="http://schemas.microsoft.com/office/drawing/2014/main" xmlns="" id="{B22DAF4F-A395-4EB5-B211-CA000DAB2A0D}"/>
                    </a:ext>
                  </a:extLst>
                </p:cNvPr>
                <p:cNvSpPr/>
                <p:nvPr/>
              </p:nvSpPr>
              <p:spPr>
                <a:xfrm>
                  <a:off x="9613919" y="4162901"/>
                  <a:ext cx="37748" cy="35583"/>
                </a:xfrm>
                <a:custGeom>
                  <a:avLst/>
                  <a:gdLst>
                    <a:gd name="connsiteX0" fmla="*/ 0 w 37748"/>
                    <a:gd name="connsiteY0" fmla="*/ 2857 h 35583"/>
                    <a:gd name="connsiteX1" fmla="*/ 28575 w 37748"/>
                    <a:gd name="connsiteY1" fmla="*/ 32385 h 35583"/>
                    <a:gd name="connsiteX2" fmla="*/ 36195 w 37748"/>
                    <a:gd name="connsiteY2" fmla="*/ 0 h 35583"/>
                    <a:gd name="connsiteX3" fmla="*/ 28575 w 37748"/>
                    <a:gd name="connsiteY3" fmla="*/ 33338 h 35583"/>
                    <a:gd name="connsiteX4" fmla="*/ 0 w 37748"/>
                    <a:gd name="connsiteY4" fmla="*/ 2857 h 3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48" h="35583">
                      <a:moveTo>
                        <a:pt x="0" y="2857"/>
                      </a:moveTo>
                      <a:cubicBezTo>
                        <a:pt x="0" y="2857"/>
                        <a:pt x="7620" y="44768"/>
                        <a:pt x="28575" y="32385"/>
                      </a:cubicBezTo>
                      <a:cubicBezTo>
                        <a:pt x="41910" y="24765"/>
                        <a:pt x="36195" y="0"/>
                        <a:pt x="36195" y="0"/>
                      </a:cubicBezTo>
                      <a:cubicBezTo>
                        <a:pt x="36195" y="0"/>
                        <a:pt x="42863" y="25718"/>
                        <a:pt x="28575" y="33338"/>
                      </a:cubicBezTo>
                      <a:cubicBezTo>
                        <a:pt x="6668" y="45720"/>
                        <a:pt x="0" y="2857"/>
                        <a:pt x="0" y="2857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4" name="Freeform: Shape 1883">
                  <a:extLst>
                    <a:ext uri="{FF2B5EF4-FFF2-40B4-BE49-F238E27FC236}">
                      <a16:creationId xmlns:a16="http://schemas.microsoft.com/office/drawing/2014/main" xmlns="" id="{EC117A4E-B42B-48E2-BD4B-D06B774E619E}"/>
                    </a:ext>
                  </a:extLst>
                </p:cNvPr>
                <p:cNvSpPr/>
                <p:nvPr/>
              </p:nvSpPr>
              <p:spPr>
                <a:xfrm>
                  <a:off x="9612014" y="4168616"/>
                  <a:ext cx="42510" cy="44211"/>
                </a:xfrm>
                <a:custGeom>
                  <a:avLst/>
                  <a:gdLst>
                    <a:gd name="connsiteX0" fmla="*/ 0 w 42510"/>
                    <a:gd name="connsiteY0" fmla="*/ 1905 h 44211"/>
                    <a:gd name="connsiteX1" fmla="*/ 31433 w 42510"/>
                    <a:gd name="connsiteY1" fmla="*/ 40957 h 44211"/>
                    <a:gd name="connsiteX2" fmla="*/ 40005 w 42510"/>
                    <a:gd name="connsiteY2" fmla="*/ 0 h 44211"/>
                    <a:gd name="connsiteX3" fmla="*/ 31433 w 42510"/>
                    <a:gd name="connsiteY3" fmla="*/ 40957 h 44211"/>
                    <a:gd name="connsiteX4" fmla="*/ 0 w 42510"/>
                    <a:gd name="connsiteY4" fmla="*/ 1905 h 44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10" h="44211">
                      <a:moveTo>
                        <a:pt x="0" y="1905"/>
                      </a:moveTo>
                      <a:cubicBezTo>
                        <a:pt x="0" y="1905"/>
                        <a:pt x="3810" y="57150"/>
                        <a:pt x="31433" y="40957"/>
                      </a:cubicBezTo>
                      <a:cubicBezTo>
                        <a:pt x="48578" y="31432"/>
                        <a:pt x="40005" y="0"/>
                        <a:pt x="40005" y="0"/>
                      </a:cubicBezTo>
                      <a:cubicBezTo>
                        <a:pt x="40005" y="0"/>
                        <a:pt x="49530" y="31432"/>
                        <a:pt x="31433" y="40957"/>
                      </a:cubicBezTo>
                      <a:cubicBezTo>
                        <a:pt x="3810" y="58103"/>
                        <a:pt x="0" y="1905"/>
                        <a:pt x="0" y="190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5" name="Freeform: Shape 1884">
                  <a:extLst>
                    <a:ext uri="{FF2B5EF4-FFF2-40B4-BE49-F238E27FC236}">
                      <a16:creationId xmlns:a16="http://schemas.microsoft.com/office/drawing/2014/main" xmlns="" id="{257BEE6F-003B-4769-A66C-56DE7ACF2BE1}"/>
                    </a:ext>
                  </a:extLst>
                </p:cNvPr>
                <p:cNvSpPr/>
                <p:nvPr/>
              </p:nvSpPr>
              <p:spPr>
                <a:xfrm>
                  <a:off x="9612966" y="4181951"/>
                  <a:ext cx="45320" cy="44456"/>
                </a:xfrm>
                <a:custGeom>
                  <a:avLst/>
                  <a:gdLst>
                    <a:gd name="connsiteX0" fmla="*/ 0 w 45320"/>
                    <a:gd name="connsiteY0" fmla="*/ 5715 h 44456"/>
                    <a:gd name="connsiteX1" fmla="*/ 32385 w 45320"/>
                    <a:gd name="connsiteY1" fmla="*/ 40957 h 44456"/>
                    <a:gd name="connsiteX2" fmla="*/ 43815 w 45320"/>
                    <a:gd name="connsiteY2" fmla="*/ 0 h 44456"/>
                    <a:gd name="connsiteX3" fmla="*/ 32385 w 45320"/>
                    <a:gd name="connsiteY3" fmla="*/ 41910 h 44456"/>
                    <a:gd name="connsiteX4" fmla="*/ 0 w 45320"/>
                    <a:gd name="connsiteY4" fmla="*/ 5715 h 44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20" h="44456">
                      <a:moveTo>
                        <a:pt x="0" y="5715"/>
                      </a:moveTo>
                      <a:cubicBezTo>
                        <a:pt x="0" y="5715"/>
                        <a:pt x="2858" y="56197"/>
                        <a:pt x="32385" y="40957"/>
                      </a:cubicBezTo>
                      <a:cubicBezTo>
                        <a:pt x="49530" y="31432"/>
                        <a:pt x="43815" y="0"/>
                        <a:pt x="43815" y="0"/>
                      </a:cubicBezTo>
                      <a:cubicBezTo>
                        <a:pt x="43815" y="0"/>
                        <a:pt x="51435" y="32385"/>
                        <a:pt x="32385" y="41910"/>
                      </a:cubicBezTo>
                      <a:cubicBezTo>
                        <a:pt x="2858" y="56197"/>
                        <a:pt x="0" y="5715"/>
                        <a:pt x="0" y="571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6" name="Freeform: Shape 1885">
                  <a:extLst>
                    <a:ext uri="{FF2B5EF4-FFF2-40B4-BE49-F238E27FC236}">
                      <a16:creationId xmlns:a16="http://schemas.microsoft.com/office/drawing/2014/main" xmlns="" id="{1C36D882-94A3-44AE-9A6A-18F46322279A}"/>
                    </a:ext>
                  </a:extLst>
                </p:cNvPr>
                <p:cNvSpPr/>
                <p:nvPr/>
              </p:nvSpPr>
              <p:spPr>
                <a:xfrm>
                  <a:off x="9609157" y="4164806"/>
                  <a:ext cx="50020" cy="82674"/>
                </a:xfrm>
                <a:custGeom>
                  <a:avLst/>
                  <a:gdLst>
                    <a:gd name="connsiteX0" fmla="*/ 0 w 50020"/>
                    <a:gd name="connsiteY0" fmla="*/ 16192 h 82674"/>
                    <a:gd name="connsiteX1" fmla="*/ 35243 w 50020"/>
                    <a:gd name="connsiteY1" fmla="*/ 78105 h 82674"/>
                    <a:gd name="connsiteX2" fmla="*/ 46672 w 50020"/>
                    <a:gd name="connsiteY2" fmla="*/ 0 h 82674"/>
                    <a:gd name="connsiteX3" fmla="*/ 36195 w 50020"/>
                    <a:gd name="connsiteY3" fmla="*/ 79057 h 82674"/>
                    <a:gd name="connsiteX4" fmla="*/ 0 w 50020"/>
                    <a:gd name="connsiteY4" fmla="*/ 16192 h 82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20" h="82674">
                      <a:moveTo>
                        <a:pt x="0" y="16192"/>
                      </a:moveTo>
                      <a:cubicBezTo>
                        <a:pt x="0" y="16192"/>
                        <a:pt x="8572" y="97155"/>
                        <a:pt x="35243" y="78105"/>
                      </a:cubicBezTo>
                      <a:cubicBezTo>
                        <a:pt x="59055" y="60960"/>
                        <a:pt x="46672" y="0"/>
                        <a:pt x="46672" y="0"/>
                      </a:cubicBezTo>
                      <a:cubicBezTo>
                        <a:pt x="46672" y="0"/>
                        <a:pt x="59055" y="60007"/>
                        <a:pt x="36195" y="79057"/>
                      </a:cubicBezTo>
                      <a:cubicBezTo>
                        <a:pt x="8572" y="100965"/>
                        <a:pt x="0" y="16192"/>
                        <a:pt x="0" y="1619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7" name="Freeform: Shape 1886">
                  <a:extLst>
                    <a:ext uri="{FF2B5EF4-FFF2-40B4-BE49-F238E27FC236}">
                      <a16:creationId xmlns:a16="http://schemas.microsoft.com/office/drawing/2014/main" xmlns="" id="{A9B06550-BAD2-48D1-9CCA-835A25A4D597}"/>
                    </a:ext>
                  </a:extLst>
                </p:cNvPr>
                <p:cNvSpPr/>
                <p:nvPr/>
              </p:nvSpPr>
              <p:spPr>
                <a:xfrm>
                  <a:off x="9607251" y="4192428"/>
                  <a:ext cx="26670" cy="61918"/>
                </a:xfrm>
                <a:custGeom>
                  <a:avLst/>
                  <a:gdLst>
                    <a:gd name="connsiteX0" fmla="*/ 0 w 26670"/>
                    <a:gd name="connsiteY0" fmla="*/ 0 h 61918"/>
                    <a:gd name="connsiteX1" fmla="*/ 26670 w 26670"/>
                    <a:gd name="connsiteY1" fmla="*/ 61913 h 61918"/>
                    <a:gd name="connsiteX2" fmla="*/ 0 w 26670"/>
                    <a:gd name="connsiteY2" fmla="*/ 0 h 61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70" h="61918">
                      <a:moveTo>
                        <a:pt x="0" y="0"/>
                      </a:moveTo>
                      <a:cubicBezTo>
                        <a:pt x="4763" y="63817"/>
                        <a:pt x="26670" y="61913"/>
                        <a:pt x="26670" y="61913"/>
                      </a:cubicBezTo>
                      <a:cubicBezTo>
                        <a:pt x="26670" y="61913"/>
                        <a:pt x="6668" y="60007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8" name="Freeform: Shape 1887">
                  <a:extLst>
                    <a:ext uri="{FF2B5EF4-FFF2-40B4-BE49-F238E27FC236}">
                      <a16:creationId xmlns:a16="http://schemas.microsoft.com/office/drawing/2014/main" xmlns="" id="{865222B7-5C98-46D5-800C-5569CD685763}"/>
                    </a:ext>
                  </a:extLst>
                </p:cNvPr>
                <p:cNvSpPr/>
                <p:nvPr/>
              </p:nvSpPr>
              <p:spPr>
                <a:xfrm>
                  <a:off x="9633922" y="4259103"/>
                  <a:ext cx="10972" cy="37147"/>
                </a:xfrm>
                <a:custGeom>
                  <a:avLst/>
                  <a:gdLst>
                    <a:gd name="connsiteX0" fmla="*/ 0 w 10972"/>
                    <a:gd name="connsiteY0" fmla="*/ 0 h 37147"/>
                    <a:gd name="connsiteX1" fmla="*/ 8572 w 10972"/>
                    <a:gd name="connsiteY1" fmla="*/ 37147 h 37147"/>
                    <a:gd name="connsiteX2" fmla="*/ 0 w 10972"/>
                    <a:gd name="connsiteY2" fmla="*/ 0 h 3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72" h="37147">
                      <a:moveTo>
                        <a:pt x="0" y="0"/>
                      </a:moveTo>
                      <a:cubicBezTo>
                        <a:pt x="0" y="0"/>
                        <a:pt x="14288" y="26670"/>
                        <a:pt x="8572" y="37147"/>
                      </a:cubicBezTo>
                      <a:cubicBezTo>
                        <a:pt x="17145" y="247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9" name="Freeform: Shape 1888">
                  <a:extLst>
                    <a:ext uri="{FF2B5EF4-FFF2-40B4-BE49-F238E27FC236}">
                      <a16:creationId xmlns:a16="http://schemas.microsoft.com/office/drawing/2014/main" xmlns="" id="{609AC0AC-6151-45CC-A1E9-F606294868FE}"/>
                    </a:ext>
                  </a:extLst>
                </p:cNvPr>
                <p:cNvSpPr/>
                <p:nvPr/>
              </p:nvSpPr>
              <p:spPr>
                <a:xfrm>
                  <a:off x="9633922" y="4258151"/>
                  <a:ext cx="5926" cy="41909"/>
                </a:xfrm>
                <a:custGeom>
                  <a:avLst/>
                  <a:gdLst>
                    <a:gd name="connsiteX0" fmla="*/ 0 w 5926"/>
                    <a:gd name="connsiteY0" fmla="*/ 0 h 41909"/>
                    <a:gd name="connsiteX1" fmla="*/ 0 w 5926"/>
                    <a:gd name="connsiteY1" fmla="*/ 41910 h 41909"/>
                    <a:gd name="connsiteX2" fmla="*/ 0 w 5926"/>
                    <a:gd name="connsiteY2" fmla="*/ 0 h 4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26" h="41909">
                      <a:moveTo>
                        <a:pt x="0" y="0"/>
                      </a:moveTo>
                      <a:cubicBezTo>
                        <a:pt x="0" y="0"/>
                        <a:pt x="9525" y="31432"/>
                        <a:pt x="0" y="41910"/>
                      </a:cubicBezTo>
                      <a:cubicBezTo>
                        <a:pt x="13335" y="2952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0" name="Freeform: Shape 1889">
                  <a:extLst>
                    <a:ext uri="{FF2B5EF4-FFF2-40B4-BE49-F238E27FC236}">
                      <a16:creationId xmlns:a16="http://schemas.microsoft.com/office/drawing/2014/main" xmlns="" id="{2A963692-1E2E-42BF-84BB-951B16405730}"/>
                    </a:ext>
                  </a:extLst>
                </p:cNvPr>
                <p:cNvSpPr/>
                <p:nvPr/>
              </p:nvSpPr>
              <p:spPr>
                <a:xfrm>
                  <a:off x="9609157" y="4258151"/>
                  <a:ext cx="25545" cy="58102"/>
                </a:xfrm>
                <a:custGeom>
                  <a:avLst/>
                  <a:gdLst>
                    <a:gd name="connsiteX0" fmla="*/ 24765 w 25545"/>
                    <a:gd name="connsiteY0" fmla="*/ 0 h 58102"/>
                    <a:gd name="connsiteX1" fmla="*/ 0 w 25545"/>
                    <a:gd name="connsiteY1" fmla="*/ 58103 h 58102"/>
                    <a:gd name="connsiteX2" fmla="*/ 24765 w 25545"/>
                    <a:gd name="connsiteY2" fmla="*/ 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545" h="58102">
                      <a:moveTo>
                        <a:pt x="24765" y="0"/>
                      </a:moveTo>
                      <a:cubicBezTo>
                        <a:pt x="24765" y="0"/>
                        <a:pt x="23813" y="48578"/>
                        <a:pt x="0" y="58103"/>
                      </a:cubicBezTo>
                      <a:cubicBezTo>
                        <a:pt x="32385" y="47625"/>
                        <a:pt x="24765" y="0"/>
                        <a:pt x="2476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1" name="Freeform: Shape 1890">
                  <a:extLst>
                    <a:ext uri="{FF2B5EF4-FFF2-40B4-BE49-F238E27FC236}">
                      <a16:creationId xmlns:a16="http://schemas.microsoft.com/office/drawing/2014/main" xmlns="" id="{A5C3C3ED-6A80-421A-9F49-60705B76D524}"/>
                    </a:ext>
                  </a:extLst>
                </p:cNvPr>
                <p:cNvSpPr/>
                <p:nvPr/>
              </p:nvSpPr>
              <p:spPr>
                <a:xfrm>
                  <a:off x="9598679" y="4260056"/>
                  <a:ext cx="35242" cy="35789"/>
                </a:xfrm>
                <a:custGeom>
                  <a:avLst/>
                  <a:gdLst>
                    <a:gd name="connsiteX0" fmla="*/ 35243 w 35242"/>
                    <a:gd name="connsiteY0" fmla="*/ 0 h 35789"/>
                    <a:gd name="connsiteX1" fmla="*/ 0 w 35242"/>
                    <a:gd name="connsiteY1" fmla="*/ 35242 h 35789"/>
                    <a:gd name="connsiteX2" fmla="*/ 35243 w 35242"/>
                    <a:gd name="connsiteY2" fmla="*/ 0 h 3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" h="35789">
                      <a:moveTo>
                        <a:pt x="35243" y="0"/>
                      </a:moveTo>
                      <a:cubicBezTo>
                        <a:pt x="35243" y="0"/>
                        <a:pt x="34290" y="40957"/>
                        <a:pt x="0" y="35242"/>
                      </a:cubicBezTo>
                      <a:cubicBezTo>
                        <a:pt x="29528" y="40957"/>
                        <a:pt x="35243" y="0"/>
                        <a:pt x="35243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Freeform: Shape 1891">
                  <a:extLst>
                    <a:ext uri="{FF2B5EF4-FFF2-40B4-BE49-F238E27FC236}">
                      <a16:creationId xmlns:a16="http://schemas.microsoft.com/office/drawing/2014/main" xmlns="" id="{49FA9181-36C9-4A68-A32B-53675214A9D0}"/>
                    </a:ext>
                  </a:extLst>
                </p:cNvPr>
                <p:cNvSpPr/>
                <p:nvPr/>
              </p:nvSpPr>
              <p:spPr>
                <a:xfrm>
                  <a:off x="9622491" y="4250531"/>
                  <a:ext cx="21695" cy="10477"/>
                </a:xfrm>
                <a:custGeom>
                  <a:avLst/>
                  <a:gdLst>
                    <a:gd name="connsiteX0" fmla="*/ 2858 w 21695"/>
                    <a:gd name="connsiteY0" fmla="*/ 0 h 10477"/>
                    <a:gd name="connsiteX1" fmla="*/ 20003 w 21695"/>
                    <a:gd name="connsiteY1" fmla="*/ 3810 h 10477"/>
                    <a:gd name="connsiteX2" fmla="*/ 20003 w 21695"/>
                    <a:gd name="connsiteY2" fmla="*/ 10477 h 10477"/>
                    <a:gd name="connsiteX3" fmla="*/ 12383 w 21695"/>
                    <a:gd name="connsiteY3" fmla="*/ 9525 h 10477"/>
                    <a:gd name="connsiteX4" fmla="*/ 0 w 21695"/>
                    <a:gd name="connsiteY4" fmla="*/ 5715 h 10477"/>
                    <a:gd name="connsiteX5" fmla="*/ 2858 w 21695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5" h="10477">
                      <a:moveTo>
                        <a:pt x="2858" y="0"/>
                      </a:moveTo>
                      <a:cubicBezTo>
                        <a:pt x="4763" y="0"/>
                        <a:pt x="7620" y="2857"/>
                        <a:pt x="20003" y="3810"/>
                      </a:cubicBezTo>
                      <a:cubicBezTo>
                        <a:pt x="23813" y="2857"/>
                        <a:pt x="20003" y="10477"/>
                        <a:pt x="20003" y="10477"/>
                      </a:cubicBezTo>
                      <a:lnTo>
                        <a:pt x="12383" y="9525"/>
                      </a:lnTo>
                      <a:lnTo>
                        <a:pt x="0" y="5715"/>
                      </a:lnTo>
                      <a:cubicBezTo>
                        <a:pt x="0" y="5715"/>
                        <a:pt x="0" y="952"/>
                        <a:pt x="2858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3" name="Freeform: Shape 1892">
                  <a:extLst>
                    <a:ext uri="{FF2B5EF4-FFF2-40B4-BE49-F238E27FC236}">
                      <a16:creationId xmlns:a16="http://schemas.microsoft.com/office/drawing/2014/main" xmlns="" id="{DD5F9A8F-2B7F-4D39-AF2A-47275D1D7E33}"/>
                    </a:ext>
                  </a:extLst>
                </p:cNvPr>
                <p:cNvSpPr/>
                <p:nvPr/>
              </p:nvSpPr>
              <p:spPr>
                <a:xfrm>
                  <a:off x="9592858" y="4180958"/>
                  <a:ext cx="35348" cy="71477"/>
                </a:xfrm>
                <a:custGeom>
                  <a:avLst/>
                  <a:gdLst>
                    <a:gd name="connsiteX0" fmla="*/ 6774 w 35348"/>
                    <a:gd name="connsiteY0" fmla="*/ 40 h 71477"/>
                    <a:gd name="connsiteX1" fmla="*/ 8679 w 35348"/>
                    <a:gd name="connsiteY1" fmla="*/ 59095 h 71477"/>
                    <a:gd name="connsiteX2" fmla="*/ 35349 w 35348"/>
                    <a:gd name="connsiteY2" fmla="*/ 71478 h 71477"/>
                    <a:gd name="connsiteX3" fmla="*/ 106 w 35348"/>
                    <a:gd name="connsiteY3" fmla="*/ 63858 h 71477"/>
                    <a:gd name="connsiteX4" fmla="*/ 6774 w 35348"/>
                    <a:gd name="connsiteY4" fmla="*/ 40 h 7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48" h="71477">
                      <a:moveTo>
                        <a:pt x="6774" y="40"/>
                      </a:moveTo>
                      <a:cubicBezTo>
                        <a:pt x="6774" y="18137"/>
                        <a:pt x="11536" y="44808"/>
                        <a:pt x="8679" y="59095"/>
                      </a:cubicBezTo>
                      <a:cubicBezTo>
                        <a:pt x="22966" y="59095"/>
                        <a:pt x="35349" y="71478"/>
                        <a:pt x="35349" y="71478"/>
                      </a:cubicBezTo>
                      <a:lnTo>
                        <a:pt x="106" y="63858"/>
                      </a:lnTo>
                      <a:cubicBezTo>
                        <a:pt x="-846" y="64810"/>
                        <a:pt x="4869" y="-1865"/>
                        <a:pt x="6774" y="4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Freeform: Shape 1893">
                  <a:extLst>
                    <a:ext uri="{FF2B5EF4-FFF2-40B4-BE49-F238E27FC236}">
                      <a16:creationId xmlns:a16="http://schemas.microsoft.com/office/drawing/2014/main" xmlns="" id="{CE74DE0E-4C56-4E94-9633-FFB886357167}"/>
                    </a:ext>
                  </a:extLst>
                </p:cNvPr>
                <p:cNvSpPr/>
                <p:nvPr/>
              </p:nvSpPr>
              <p:spPr>
                <a:xfrm>
                  <a:off x="9602489" y="4137183"/>
                  <a:ext cx="41097" cy="24370"/>
                </a:xfrm>
                <a:custGeom>
                  <a:avLst/>
                  <a:gdLst>
                    <a:gd name="connsiteX0" fmla="*/ 40958 w 41097"/>
                    <a:gd name="connsiteY0" fmla="*/ 20955 h 24370"/>
                    <a:gd name="connsiteX1" fmla="*/ 35243 w 41097"/>
                    <a:gd name="connsiteY1" fmla="*/ 23813 h 24370"/>
                    <a:gd name="connsiteX2" fmla="*/ 10478 w 41097"/>
                    <a:gd name="connsiteY2" fmla="*/ 8573 h 24370"/>
                    <a:gd name="connsiteX3" fmla="*/ 6668 w 41097"/>
                    <a:gd name="connsiteY3" fmla="*/ 16193 h 24370"/>
                    <a:gd name="connsiteX4" fmla="*/ 0 w 41097"/>
                    <a:gd name="connsiteY4" fmla="*/ 8573 h 24370"/>
                    <a:gd name="connsiteX5" fmla="*/ 1905 w 41097"/>
                    <a:gd name="connsiteY5" fmla="*/ 0 h 24370"/>
                    <a:gd name="connsiteX6" fmla="*/ 40958 w 41097"/>
                    <a:gd name="connsiteY6" fmla="*/ 20955 h 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097" h="24370">
                      <a:moveTo>
                        <a:pt x="40958" y="20955"/>
                      </a:moveTo>
                      <a:cubicBezTo>
                        <a:pt x="39053" y="21908"/>
                        <a:pt x="37148" y="23813"/>
                        <a:pt x="35243" y="23813"/>
                      </a:cubicBezTo>
                      <a:cubicBezTo>
                        <a:pt x="27623" y="26670"/>
                        <a:pt x="14288" y="18098"/>
                        <a:pt x="10478" y="8573"/>
                      </a:cubicBezTo>
                      <a:cubicBezTo>
                        <a:pt x="11430" y="13335"/>
                        <a:pt x="7620" y="17145"/>
                        <a:pt x="6668" y="16193"/>
                      </a:cubicBezTo>
                      <a:cubicBezTo>
                        <a:pt x="3810" y="13335"/>
                        <a:pt x="953" y="10478"/>
                        <a:pt x="0" y="8573"/>
                      </a:cubicBezTo>
                      <a:cubicBezTo>
                        <a:pt x="1905" y="4763"/>
                        <a:pt x="1905" y="0"/>
                        <a:pt x="1905" y="0"/>
                      </a:cubicBezTo>
                      <a:cubicBezTo>
                        <a:pt x="1905" y="0"/>
                        <a:pt x="43815" y="6668"/>
                        <a:pt x="40958" y="20955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5" name="Freeform: Shape 1894">
                  <a:extLst>
                    <a:ext uri="{FF2B5EF4-FFF2-40B4-BE49-F238E27FC236}">
                      <a16:creationId xmlns:a16="http://schemas.microsoft.com/office/drawing/2014/main" xmlns="" id="{242F0378-8E4B-4E45-9CDD-04414E5C06C7}"/>
                    </a:ext>
                  </a:extLst>
                </p:cNvPr>
                <p:cNvSpPr/>
                <p:nvPr/>
              </p:nvSpPr>
              <p:spPr>
                <a:xfrm>
                  <a:off x="9602434" y="4099652"/>
                  <a:ext cx="49067" cy="59683"/>
                </a:xfrm>
                <a:custGeom>
                  <a:avLst/>
                  <a:gdLst>
                    <a:gd name="connsiteX0" fmla="*/ 47680 w 49067"/>
                    <a:gd name="connsiteY0" fmla="*/ 12767 h 59683"/>
                    <a:gd name="connsiteX1" fmla="*/ 37203 w 49067"/>
                    <a:gd name="connsiteY1" fmla="*/ 58486 h 59683"/>
                    <a:gd name="connsiteX2" fmla="*/ 10533 w 49067"/>
                    <a:gd name="connsiteY2" fmla="*/ 40389 h 59683"/>
                    <a:gd name="connsiteX3" fmla="*/ 2913 w 49067"/>
                    <a:gd name="connsiteY3" fmla="*/ 37531 h 59683"/>
                    <a:gd name="connsiteX4" fmla="*/ 1008 w 49067"/>
                    <a:gd name="connsiteY4" fmla="*/ 32769 h 59683"/>
                    <a:gd name="connsiteX5" fmla="*/ 20058 w 49067"/>
                    <a:gd name="connsiteY5" fmla="*/ 1336 h 59683"/>
                    <a:gd name="connsiteX6" fmla="*/ 47680 w 49067"/>
                    <a:gd name="connsiteY6" fmla="*/ 12767 h 59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067" h="59683">
                      <a:moveTo>
                        <a:pt x="47680" y="12767"/>
                      </a:moveTo>
                      <a:cubicBezTo>
                        <a:pt x="48633" y="16577"/>
                        <a:pt x="53395" y="51819"/>
                        <a:pt x="37203" y="58486"/>
                      </a:cubicBezTo>
                      <a:cubicBezTo>
                        <a:pt x="22915" y="64202"/>
                        <a:pt x="8628" y="48009"/>
                        <a:pt x="10533" y="40389"/>
                      </a:cubicBezTo>
                      <a:cubicBezTo>
                        <a:pt x="11485" y="59439"/>
                        <a:pt x="1008" y="52771"/>
                        <a:pt x="2913" y="37531"/>
                      </a:cubicBezTo>
                      <a:cubicBezTo>
                        <a:pt x="1008" y="35627"/>
                        <a:pt x="1008" y="32769"/>
                        <a:pt x="1008" y="32769"/>
                      </a:cubicBezTo>
                      <a:cubicBezTo>
                        <a:pt x="1008" y="32769"/>
                        <a:pt x="-6612" y="9909"/>
                        <a:pt x="20058" y="1336"/>
                      </a:cubicBezTo>
                      <a:cubicBezTo>
                        <a:pt x="37203" y="-4379"/>
                        <a:pt x="46728" y="9909"/>
                        <a:pt x="47680" y="1276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Freeform: Shape 1895">
                  <a:extLst>
                    <a:ext uri="{FF2B5EF4-FFF2-40B4-BE49-F238E27FC236}">
                      <a16:creationId xmlns:a16="http://schemas.microsoft.com/office/drawing/2014/main" xmlns="" id="{0F7732BF-006B-4A79-A9D6-4B11368C3F27}"/>
                    </a:ext>
                  </a:extLst>
                </p:cNvPr>
                <p:cNvSpPr/>
                <p:nvPr/>
              </p:nvSpPr>
              <p:spPr>
                <a:xfrm>
                  <a:off x="9606299" y="4142898"/>
                  <a:ext cx="3809" cy="5715"/>
                </a:xfrm>
                <a:custGeom>
                  <a:avLst/>
                  <a:gdLst>
                    <a:gd name="connsiteX0" fmla="*/ 3810 w 3809"/>
                    <a:gd name="connsiteY0" fmla="*/ 2858 h 5715"/>
                    <a:gd name="connsiteX1" fmla="*/ 1905 w 3809"/>
                    <a:gd name="connsiteY1" fmla="*/ 5715 h 5715"/>
                    <a:gd name="connsiteX2" fmla="*/ 0 w 3809"/>
                    <a:gd name="connsiteY2" fmla="*/ 2858 h 5715"/>
                    <a:gd name="connsiteX3" fmla="*/ 1905 w 3809"/>
                    <a:gd name="connsiteY3" fmla="*/ 0 h 5715"/>
                    <a:gd name="connsiteX4" fmla="*/ 3810 w 3809"/>
                    <a:gd name="connsiteY4" fmla="*/ 2858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" h="5715">
                      <a:moveTo>
                        <a:pt x="3810" y="2858"/>
                      </a:moveTo>
                      <a:cubicBezTo>
                        <a:pt x="3810" y="4436"/>
                        <a:pt x="2957" y="5715"/>
                        <a:pt x="1905" y="5715"/>
                      </a:cubicBezTo>
                      <a:cubicBezTo>
                        <a:pt x="853" y="5715"/>
                        <a:pt x="0" y="4436"/>
                        <a:pt x="0" y="2858"/>
                      </a:cubicBezTo>
                      <a:cubicBezTo>
                        <a:pt x="0" y="1280"/>
                        <a:pt x="853" y="0"/>
                        <a:pt x="1905" y="0"/>
                      </a:cubicBezTo>
                      <a:cubicBezTo>
                        <a:pt x="2957" y="0"/>
                        <a:pt x="3810" y="1280"/>
                        <a:pt x="381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7" name="Freeform: Shape 1896">
                  <a:extLst>
                    <a:ext uri="{FF2B5EF4-FFF2-40B4-BE49-F238E27FC236}">
                      <a16:creationId xmlns:a16="http://schemas.microsoft.com/office/drawing/2014/main" xmlns="" id="{E88126BB-1209-4ECD-90D4-7C8AD6B05DE5}"/>
                    </a:ext>
                  </a:extLst>
                </p:cNvPr>
                <p:cNvSpPr/>
                <p:nvPr/>
              </p:nvSpPr>
              <p:spPr>
                <a:xfrm>
                  <a:off x="9644161" y="4129563"/>
                  <a:ext cx="6905" cy="12630"/>
                </a:xfrm>
                <a:custGeom>
                  <a:avLst/>
                  <a:gdLst>
                    <a:gd name="connsiteX0" fmla="*/ 2143 w 6905"/>
                    <a:gd name="connsiteY0" fmla="*/ 0 h 12630"/>
                    <a:gd name="connsiteX1" fmla="*/ 6906 w 6905"/>
                    <a:gd name="connsiteY1" fmla="*/ 8572 h 12630"/>
                    <a:gd name="connsiteX2" fmla="*/ 2143 w 6905"/>
                    <a:gd name="connsiteY2" fmla="*/ 12382 h 12630"/>
                    <a:gd name="connsiteX3" fmla="*/ 2143 w 6905"/>
                    <a:gd name="connsiteY3" fmla="*/ 0 h 1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5" h="12630">
                      <a:moveTo>
                        <a:pt x="2143" y="0"/>
                      </a:moveTo>
                      <a:cubicBezTo>
                        <a:pt x="3096" y="2857"/>
                        <a:pt x="6906" y="3810"/>
                        <a:pt x="6906" y="8572"/>
                      </a:cubicBezTo>
                      <a:cubicBezTo>
                        <a:pt x="6906" y="11430"/>
                        <a:pt x="4048" y="13335"/>
                        <a:pt x="2143" y="12382"/>
                      </a:cubicBezTo>
                      <a:cubicBezTo>
                        <a:pt x="-714" y="10478"/>
                        <a:pt x="-714" y="1905"/>
                        <a:pt x="2143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8" name="Freeform: Shape 1897">
                  <a:extLst>
                    <a:ext uri="{FF2B5EF4-FFF2-40B4-BE49-F238E27FC236}">
                      <a16:creationId xmlns:a16="http://schemas.microsoft.com/office/drawing/2014/main" xmlns="" id="{7767D619-12E7-4FC6-B4B8-FE67AF262E49}"/>
                    </a:ext>
                  </a:extLst>
                </p:cNvPr>
                <p:cNvSpPr/>
                <p:nvPr/>
              </p:nvSpPr>
              <p:spPr>
                <a:xfrm>
                  <a:off x="9643626" y="4129563"/>
                  <a:ext cx="7440" cy="12757"/>
                </a:xfrm>
                <a:custGeom>
                  <a:avLst/>
                  <a:gdLst>
                    <a:gd name="connsiteX0" fmla="*/ 2678 w 7440"/>
                    <a:gd name="connsiteY0" fmla="*/ 0 h 12757"/>
                    <a:gd name="connsiteX1" fmla="*/ 7440 w 7440"/>
                    <a:gd name="connsiteY1" fmla="*/ 10478 h 12757"/>
                    <a:gd name="connsiteX2" fmla="*/ 1725 w 7440"/>
                    <a:gd name="connsiteY2" fmla="*/ 11430 h 12757"/>
                    <a:gd name="connsiteX3" fmla="*/ 2678 w 7440"/>
                    <a:gd name="connsiteY3" fmla="*/ 0 h 12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0" h="12757">
                      <a:moveTo>
                        <a:pt x="2678" y="0"/>
                      </a:moveTo>
                      <a:cubicBezTo>
                        <a:pt x="3630" y="3810"/>
                        <a:pt x="7440" y="6668"/>
                        <a:pt x="7440" y="10478"/>
                      </a:cubicBezTo>
                      <a:cubicBezTo>
                        <a:pt x="7440" y="13335"/>
                        <a:pt x="2678" y="13335"/>
                        <a:pt x="1725" y="11430"/>
                      </a:cubicBezTo>
                      <a:cubicBezTo>
                        <a:pt x="-1132" y="10478"/>
                        <a:pt x="-180" y="1905"/>
                        <a:pt x="2678" y="0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99" name="Freeform: Shape 1898">
                  <a:extLst>
                    <a:ext uri="{FF2B5EF4-FFF2-40B4-BE49-F238E27FC236}">
                      <a16:creationId xmlns:a16="http://schemas.microsoft.com/office/drawing/2014/main" xmlns="" id="{7987E10C-669C-4853-BCAC-48F6728DA53A}"/>
                    </a:ext>
                  </a:extLst>
                </p:cNvPr>
                <p:cNvSpPr/>
                <p:nvPr/>
              </p:nvSpPr>
              <p:spPr>
                <a:xfrm>
                  <a:off x="9643321" y="4139088"/>
                  <a:ext cx="3935" cy="2963"/>
                </a:xfrm>
                <a:custGeom>
                  <a:avLst/>
                  <a:gdLst>
                    <a:gd name="connsiteX0" fmla="*/ 126 w 3935"/>
                    <a:gd name="connsiteY0" fmla="*/ 0 h 2963"/>
                    <a:gd name="connsiteX1" fmla="*/ 3936 w 3935"/>
                    <a:gd name="connsiteY1" fmla="*/ 2857 h 2963"/>
                    <a:gd name="connsiteX2" fmla="*/ 126 w 3935"/>
                    <a:gd name="connsiteY2" fmla="*/ 0 h 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5" h="2963">
                      <a:moveTo>
                        <a:pt x="126" y="0"/>
                      </a:moveTo>
                      <a:cubicBezTo>
                        <a:pt x="-827" y="3810"/>
                        <a:pt x="3936" y="2857"/>
                        <a:pt x="3936" y="2857"/>
                      </a:cubicBezTo>
                      <a:cubicBezTo>
                        <a:pt x="3936" y="2857"/>
                        <a:pt x="126" y="2857"/>
                        <a:pt x="126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0" name="Freeform: Shape 1899">
                  <a:extLst>
                    <a:ext uri="{FF2B5EF4-FFF2-40B4-BE49-F238E27FC236}">
                      <a16:creationId xmlns:a16="http://schemas.microsoft.com/office/drawing/2014/main" xmlns="" id="{8D66F58E-6587-4908-B68E-37910337E1B9}"/>
                    </a:ext>
                  </a:extLst>
                </p:cNvPr>
                <p:cNvSpPr/>
                <p:nvPr/>
              </p:nvSpPr>
              <p:spPr>
                <a:xfrm rot="-1030865">
                  <a:off x="9628272" y="4130733"/>
                  <a:ext cx="15240" cy="7620"/>
                </a:xfrm>
                <a:custGeom>
                  <a:avLst/>
                  <a:gdLst>
                    <a:gd name="connsiteX0" fmla="*/ 15240 w 15240"/>
                    <a:gd name="connsiteY0" fmla="*/ 3810 h 7620"/>
                    <a:gd name="connsiteX1" fmla="*/ 7620 w 15240"/>
                    <a:gd name="connsiteY1" fmla="*/ 7620 h 7620"/>
                    <a:gd name="connsiteX2" fmla="*/ 0 w 15240"/>
                    <a:gd name="connsiteY2" fmla="*/ 3810 h 7620"/>
                    <a:gd name="connsiteX3" fmla="*/ 7620 w 15240"/>
                    <a:gd name="connsiteY3" fmla="*/ 0 h 7620"/>
                    <a:gd name="connsiteX4" fmla="*/ 15240 w 15240"/>
                    <a:gd name="connsiteY4" fmla="*/ 381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7620">
                      <a:moveTo>
                        <a:pt x="15240" y="3810"/>
                      </a:moveTo>
                      <a:cubicBezTo>
                        <a:pt x="15240" y="5914"/>
                        <a:pt x="11829" y="7620"/>
                        <a:pt x="7620" y="7620"/>
                      </a:cubicBezTo>
                      <a:cubicBezTo>
                        <a:pt x="3412" y="7620"/>
                        <a:pt x="0" y="5914"/>
                        <a:pt x="0" y="3810"/>
                      </a:cubicBezTo>
                      <a:cubicBezTo>
                        <a:pt x="0" y="1706"/>
                        <a:pt x="3412" y="0"/>
                        <a:pt x="7620" y="0"/>
                      </a:cubicBezTo>
                      <a:cubicBezTo>
                        <a:pt x="11829" y="0"/>
                        <a:pt x="15240" y="1706"/>
                        <a:pt x="15240" y="381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1" name="Freeform: Shape 1900">
                  <a:extLst>
                    <a:ext uri="{FF2B5EF4-FFF2-40B4-BE49-F238E27FC236}">
                      <a16:creationId xmlns:a16="http://schemas.microsoft.com/office/drawing/2014/main" xmlns="" id="{9C4A2AA2-DC30-4ECC-92CD-4B9C5ABD7075}"/>
                    </a:ext>
                  </a:extLst>
                </p:cNvPr>
                <p:cNvSpPr/>
                <p:nvPr/>
              </p:nvSpPr>
              <p:spPr>
                <a:xfrm>
                  <a:off x="9629159" y="4132420"/>
                  <a:ext cx="13334" cy="3810"/>
                </a:xfrm>
                <a:custGeom>
                  <a:avLst/>
                  <a:gdLst>
                    <a:gd name="connsiteX0" fmla="*/ 0 w 13334"/>
                    <a:gd name="connsiteY0" fmla="*/ 3810 h 3810"/>
                    <a:gd name="connsiteX1" fmla="*/ 13335 w 13334"/>
                    <a:gd name="connsiteY1" fmla="*/ 0 h 3810"/>
                    <a:gd name="connsiteX2" fmla="*/ 0 w 13334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4" h="3810">
                      <a:moveTo>
                        <a:pt x="0" y="3810"/>
                      </a:moveTo>
                      <a:cubicBezTo>
                        <a:pt x="8572" y="3810"/>
                        <a:pt x="13335" y="0"/>
                        <a:pt x="13335" y="0"/>
                      </a:cubicBezTo>
                      <a:cubicBezTo>
                        <a:pt x="13335" y="0"/>
                        <a:pt x="8572" y="2858"/>
                        <a:pt x="0" y="381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2" name="Freeform: Shape 1901">
                  <a:extLst>
                    <a:ext uri="{FF2B5EF4-FFF2-40B4-BE49-F238E27FC236}">
                      <a16:creationId xmlns:a16="http://schemas.microsoft.com/office/drawing/2014/main" xmlns="" id="{BD06E669-61E0-4A96-9743-39DEEAACB10C}"/>
                    </a:ext>
                  </a:extLst>
                </p:cNvPr>
                <p:cNvSpPr/>
                <p:nvPr/>
              </p:nvSpPr>
              <p:spPr>
                <a:xfrm>
                  <a:off x="9647003" y="4123848"/>
                  <a:ext cx="4486" cy="8245"/>
                </a:xfrm>
                <a:custGeom>
                  <a:avLst/>
                  <a:gdLst>
                    <a:gd name="connsiteX0" fmla="*/ 4063 w 4486"/>
                    <a:gd name="connsiteY0" fmla="*/ 7620 h 8245"/>
                    <a:gd name="connsiteX1" fmla="*/ 253 w 4486"/>
                    <a:gd name="connsiteY1" fmla="*/ 6668 h 8245"/>
                    <a:gd name="connsiteX2" fmla="*/ 3111 w 4486"/>
                    <a:gd name="connsiteY2" fmla="*/ 0 h 8245"/>
                    <a:gd name="connsiteX3" fmla="*/ 4063 w 4486"/>
                    <a:gd name="connsiteY3" fmla="*/ 0 h 8245"/>
                    <a:gd name="connsiteX4" fmla="*/ 4063 w 4486"/>
                    <a:gd name="connsiteY4" fmla="*/ 7620 h 8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86" h="8245">
                      <a:moveTo>
                        <a:pt x="4063" y="7620"/>
                      </a:moveTo>
                      <a:cubicBezTo>
                        <a:pt x="2158" y="8572"/>
                        <a:pt x="253" y="8572"/>
                        <a:pt x="253" y="6668"/>
                      </a:cubicBezTo>
                      <a:cubicBezTo>
                        <a:pt x="-699" y="4763"/>
                        <a:pt x="1206" y="1905"/>
                        <a:pt x="3111" y="0"/>
                      </a:cubicBezTo>
                      <a:cubicBezTo>
                        <a:pt x="3111" y="0"/>
                        <a:pt x="3111" y="0"/>
                        <a:pt x="4063" y="0"/>
                      </a:cubicBezTo>
                      <a:cubicBezTo>
                        <a:pt x="4063" y="0"/>
                        <a:pt x="5016" y="3810"/>
                        <a:pt x="4063" y="762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3" name="Freeform: Shape 1902">
                  <a:extLst>
                    <a:ext uri="{FF2B5EF4-FFF2-40B4-BE49-F238E27FC236}">
                      <a16:creationId xmlns:a16="http://schemas.microsoft.com/office/drawing/2014/main" xmlns="" id="{5CDEA573-C487-4EE8-8217-4DA904A0CC8A}"/>
                    </a:ext>
                  </a:extLst>
                </p:cNvPr>
                <p:cNvSpPr/>
                <p:nvPr/>
              </p:nvSpPr>
              <p:spPr>
                <a:xfrm>
                  <a:off x="9647257" y="4127658"/>
                  <a:ext cx="3809" cy="2857"/>
                </a:xfrm>
                <a:custGeom>
                  <a:avLst/>
                  <a:gdLst>
                    <a:gd name="connsiteX0" fmla="*/ 0 w 3809"/>
                    <a:gd name="connsiteY0" fmla="*/ 2858 h 2857"/>
                    <a:gd name="connsiteX1" fmla="*/ 3810 w 3809"/>
                    <a:gd name="connsiteY1" fmla="*/ 953 h 2857"/>
                    <a:gd name="connsiteX2" fmla="*/ 3810 w 3809"/>
                    <a:gd name="connsiteY2" fmla="*/ 0 h 2857"/>
                    <a:gd name="connsiteX3" fmla="*/ 0 w 3809"/>
                    <a:gd name="connsiteY3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2857">
                      <a:moveTo>
                        <a:pt x="0" y="2858"/>
                      </a:moveTo>
                      <a:cubicBezTo>
                        <a:pt x="1905" y="2858"/>
                        <a:pt x="2857" y="1905"/>
                        <a:pt x="3810" y="953"/>
                      </a:cubicBezTo>
                      <a:lnTo>
                        <a:pt x="3810" y="0"/>
                      </a:lnTo>
                      <a:cubicBezTo>
                        <a:pt x="2857" y="953"/>
                        <a:pt x="1905" y="1905"/>
                        <a:pt x="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4" name="Freeform: Shape 1903">
                  <a:extLst>
                    <a:ext uri="{FF2B5EF4-FFF2-40B4-BE49-F238E27FC236}">
                      <a16:creationId xmlns:a16="http://schemas.microsoft.com/office/drawing/2014/main" xmlns="" id="{AB766AA2-8C6C-4FD5-A52C-670F9244E1D9}"/>
                    </a:ext>
                  </a:extLst>
                </p:cNvPr>
                <p:cNvSpPr/>
                <p:nvPr/>
              </p:nvSpPr>
              <p:spPr>
                <a:xfrm>
                  <a:off x="9639637" y="4145756"/>
                  <a:ext cx="9525" cy="4869"/>
                </a:xfrm>
                <a:custGeom>
                  <a:avLst/>
                  <a:gdLst>
                    <a:gd name="connsiteX0" fmla="*/ 9525 w 9525"/>
                    <a:gd name="connsiteY0" fmla="*/ 0 h 4869"/>
                    <a:gd name="connsiteX1" fmla="*/ 0 w 9525"/>
                    <a:gd name="connsiteY1" fmla="*/ 4763 h 4869"/>
                    <a:gd name="connsiteX2" fmla="*/ 9525 w 9525"/>
                    <a:gd name="connsiteY2" fmla="*/ 0 h 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4869">
                      <a:moveTo>
                        <a:pt x="9525" y="0"/>
                      </a:moveTo>
                      <a:cubicBezTo>
                        <a:pt x="8572" y="0"/>
                        <a:pt x="1905" y="3810"/>
                        <a:pt x="0" y="4763"/>
                      </a:cubicBezTo>
                      <a:cubicBezTo>
                        <a:pt x="0" y="5715"/>
                        <a:pt x="9525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5" name="Freeform: Shape 1904">
                  <a:extLst>
                    <a:ext uri="{FF2B5EF4-FFF2-40B4-BE49-F238E27FC236}">
                      <a16:creationId xmlns:a16="http://schemas.microsoft.com/office/drawing/2014/main" xmlns="" id="{1353B391-84C6-4D28-8EF3-7FBA9BBD3110}"/>
                    </a:ext>
                  </a:extLst>
                </p:cNvPr>
                <p:cNvSpPr/>
                <p:nvPr/>
              </p:nvSpPr>
              <p:spPr>
                <a:xfrm>
                  <a:off x="9598153" y="4105697"/>
                  <a:ext cx="52375" cy="31485"/>
                </a:xfrm>
                <a:custGeom>
                  <a:avLst/>
                  <a:gdLst>
                    <a:gd name="connsiteX0" fmla="*/ 51961 w 52375"/>
                    <a:gd name="connsiteY0" fmla="*/ 11484 h 31485"/>
                    <a:gd name="connsiteX1" fmla="*/ 24338 w 52375"/>
                    <a:gd name="connsiteY1" fmla="*/ 21961 h 31485"/>
                    <a:gd name="connsiteX2" fmla="*/ 13861 w 52375"/>
                    <a:gd name="connsiteY2" fmla="*/ 31486 h 31485"/>
                    <a:gd name="connsiteX3" fmla="*/ 5288 w 52375"/>
                    <a:gd name="connsiteY3" fmla="*/ 30534 h 31485"/>
                    <a:gd name="connsiteX4" fmla="*/ 2431 w 52375"/>
                    <a:gd name="connsiteY4" fmla="*/ 16246 h 31485"/>
                    <a:gd name="connsiteX5" fmla="*/ 22434 w 52375"/>
                    <a:gd name="connsiteY5" fmla="*/ 8626 h 31485"/>
                    <a:gd name="connsiteX6" fmla="*/ 51961 w 52375"/>
                    <a:gd name="connsiteY6" fmla="*/ 11484 h 3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375" h="31485">
                      <a:moveTo>
                        <a:pt x="51961" y="11484"/>
                      </a:moveTo>
                      <a:cubicBezTo>
                        <a:pt x="52913" y="-899"/>
                        <a:pt x="24338" y="6721"/>
                        <a:pt x="24338" y="21961"/>
                      </a:cubicBezTo>
                      <a:cubicBezTo>
                        <a:pt x="24338" y="27676"/>
                        <a:pt x="14813" y="31486"/>
                        <a:pt x="13861" y="31486"/>
                      </a:cubicBezTo>
                      <a:cubicBezTo>
                        <a:pt x="14813" y="22914"/>
                        <a:pt x="4336" y="15294"/>
                        <a:pt x="5288" y="30534"/>
                      </a:cubicBezTo>
                      <a:cubicBezTo>
                        <a:pt x="3384" y="29581"/>
                        <a:pt x="3384" y="21961"/>
                        <a:pt x="2431" y="16246"/>
                      </a:cubicBezTo>
                      <a:cubicBezTo>
                        <a:pt x="1478" y="9579"/>
                        <a:pt x="-8999" y="8626"/>
                        <a:pt x="22434" y="8626"/>
                      </a:cubicBezTo>
                      <a:cubicBezTo>
                        <a:pt x="50056" y="-12329"/>
                        <a:pt x="53866" y="11484"/>
                        <a:pt x="51961" y="11484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6" name="Freeform: Shape 1905">
                  <a:extLst>
                    <a:ext uri="{FF2B5EF4-FFF2-40B4-BE49-F238E27FC236}">
                      <a16:creationId xmlns:a16="http://schemas.microsoft.com/office/drawing/2014/main" xmlns="" id="{6A715474-0AD2-4EDD-B1C8-D95BAFD82FE3}"/>
                    </a:ext>
                  </a:extLst>
                </p:cNvPr>
                <p:cNvSpPr/>
                <p:nvPr/>
              </p:nvSpPr>
              <p:spPr>
                <a:xfrm>
                  <a:off x="9596715" y="4088606"/>
                  <a:ext cx="54309" cy="47625"/>
                </a:xfrm>
                <a:custGeom>
                  <a:avLst/>
                  <a:gdLst>
                    <a:gd name="connsiteX0" fmla="*/ 53399 w 54309"/>
                    <a:gd name="connsiteY0" fmla="*/ 25717 h 47625"/>
                    <a:gd name="connsiteX1" fmla="*/ 24824 w 54309"/>
                    <a:gd name="connsiteY1" fmla="*/ 38100 h 47625"/>
                    <a:gd name="connsiteX2" fmla="*/ 17204 w 54309"/>
                    <a:gd name="connsiteY2" fmla="*/ 47625 h 47625"/>
                    <a:gd name="connsiteX3" fmla="*/ 7679 w 54309"/>
                    <a:gd name="connsiteY3" fmla="*/ 47625 h 47625"/>
                    <a:gd name="connsiteX4" fmla="*/ 1012 w 54309"/>
                    <a:gd name="connsiteY4" fmla="*/ 36195 h 47625"/>
                    <a:gd name="connsiteX5" fmla="*/ 25777 w 54309"/>
                    <a:gd name="connsiteY5" fmla="*/ 0 h 47625"/>
                    <a:gd name="connsiteX6" fmla="*/ 53399 w 54309"/>
                    <a:gd name="connsiteY6" fmla="*/ 25717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309" h="47625">
                      <a:moveTo>
                        <a:pt x="53399" y="25717"/>
                      </a:moveTo>
                      <a:cubicBezTo>
                        <a:pt x="52447" y="15240"/>
                        <a:pt x="24824" y="22860"/>
                        <a:pt x="24824" y="38100"/>
                      </a:cubicBezTo>
                      <a:cubicBezTo>
                        <a:pt x="24824" y="43815"/>
                        <a:pt x="18157" y="47625"/>
                        <a:pt x="17204" y="47625"/>
                      </a:cubicBezTo>
                      <a:cubicBezTo>
                        <a:pt x="18157" y="39052"/>
                        <a:pt x="5774" y="29527"/>
                        <a:pt x="7679" y="47625"/>
                      </a:cubicBezTo>
                      <a:cubicBezTo>
                        <a:pt x="5774" y="46672"/>
                        <a:pt x="2917" y="42863"/>
                        <a:pt x="1012" y="36195"/>
                      </a:cubicBezTo>
                      <a:cubicBezTo>
                        <a:pt x="59" y="29527"/>
                        <a:pt x="-5656" y="0"/>
                        <a:pt x="25777" y="0"/>
                      </a:cubicBezTo>
                      <a:cubicBezTo>
                        <a:pt x="57209" y="952"/>
                        <a:pt x="55304" y="26670"/>
                        <a:pt x="53399" y="25717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7" name="Freeform: Shape 1906">
                  <a:extLst>
                    <a:ext uri="{FF2B5EF4-FFF2-40B4-BE49-F238E27FC236}">
                      <a16:creationId xmlns:a16="http://schemas.microsoft.com/office/drawing/2014/main" xmlns="" id="{9B1C2B81-5044-4A32-B3B5-6B9467435603}"/>
                    </a:ext>
                  </a:extLst>
                </p:cNvPr>
                <p:cNvSpPr/>
                <p:nvPr/>
              </p:nvSpPr>
              <p:spPr>
                <a:xfrm>
                  <a:off x="9610109" y="4083843"/>
                  <a:ext cx="26669" cy="17144"/>
                </a:xfrm>
                <a:custGeom>
                  <a:avLst/>
                  <a:gdLst>
                    <a:gd name="connsiteX0" fmla="*/ 26670 w 26669"/>
                    <a:gd name="connsiteY0" fmla="*/ 8573 h 17144"/>
                    <a:gd name="connsiteX1" fmla="*/ 13335 w 26669"/>
                    <a:gd name="connsiteY1" fmla="*/ 17145 h 17144"/>
                    <a:gd name="connsiteX2" fmla="*/ 0 w 26669"/>
                    <a:gd name="connsiteY2" fmla="*/ 8573 h 17144"/>
                    <a:gd name="connsiteX3" fmla="*/ 13335 w 26669"/>
                    <a:gd name="connsiteY3" fmla="*/ 0 h 17144"/>
                    <a:gd name="connsiteX4" fmla="*/ 26670 w 26669"/>
                    <a:gd name="connsiteY4" fmla="*/ 8573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9" h="17144">
                      <a:moveTo>
                        <a:pt x="26670" y="8573"/>
                      </a:moveTo>
                      <a:cubicBezTo>
                        <a:pt x="26670" y="13307"/>
                        <a:pt x="20700" y="17145"/>
                        <a:pt x="13335" y="17145"/>
                      </a:cubicBezTo>
                      <a:cubicBezTo>
                        <a:pt x="5970" y="17145"/>
                        <a:pt x="0" y="13307"/>
                        <a:pt x="0" y="8573"/>
                      </a:cubicBezTo>
                      <a:cubicBezTo>
                        <a:pt x="0" y="3838"/>
                        <a:pt x="5970" y="0"/>
                        <a:pt x="13335" y="0"/>
                      </a:cubicBezTo>
                      <a:cubicBezTo>
                        <a:pt x="20700" y="0"/>
                        <a:pt x="26670" y="3838"/>
                        <a:pt x="26670" y="857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8" name="Freeform: Shape 1907">
                  <a:extLst>
                    <a:ext uri="{FF2B5EF4-FFF2-40B4-BE49-F238E27FC236}">
                      <a16:creationId xmlns:a16="http://schemas.microsoft.com/office/drawing/2014/main" xmlns="" id="{DB1B1FF9-9BDC-4B94-B6D6-C5E09E071F98}"/>
                    </a:ext>
                  </a:extLst>
                </p:cNvPr>
                <p:cNvSpPr/>
                <p:nvPr/>
              </p:nvSpPr>
              <p:spPr>
                <a:xfrm>
                  <a:off x="9609157" y="4080986"/>
                  <a:ext cx="28575" cy="19050"/>
                </a:xfrm>
                <a:custGeom>
                  <a:avLst/>
                  <a:gdLst>
                    <a:gd name="connsiteX0" fmla="*/ 28575 w 28575"/>
                    <a:gd name="connsiteY0" fmla="*/ 9525 h 19050"/>
                    <a:gd name="connsiteX1" fmla="*/ 14288 w 28575"/>
                    <a:gd name="connsiteY1" fmla="*/ 19050 h 19050"/>
                    <a:gd name="connsiteX2" fmla="*/ 0 w 28575"/>
                    <a:gd name="connsiteY2" fmla="*/ 9525 h 19050"/>
                    <a:gd name="connsiteX3" fmla="*/ 14288 w 28575"/>
                    <a:gd name="connsiteY3" fmla="*/ 0 h 19050"/>
                    <a:gd name="connsiteX4" fmla="*/ 28575 w 28575"/>
                    <a:gd name="connsiteY4" fmla="*/ 9525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" h="19050">
                      <a:moveTo>
                        <a:pt x="28575" y="9525"/>
                      </a:moveTo>
                      <a:cubicBezTo>
                        <a:pt x="28575" y="14785"/>
                        <a:pt x="22178" y="19050"/>
                        <a:pt x="14288" y="19050"/>
                      </a:cubicBezTo>
                      <a:cubicBezTo>
                        <a:pt x="6397" y="19050"/>
                        <a:pt x="0" y="14785"/>
                        <a:pt x="0" y="9525"/>
                      </a:cubicBezTo>
                      <a:cubicBezTo>
                        <a:pt x="0" y="4265"/>
                        <a:pt x="6397" y="0"/>
                        <a:pt x="14288" y="0"/>
                      </a:cubicBezTo>
                      <a:cubicBezTo>
                        <a:pt x="22178" y="0"/>
                        <a:pt x="28575" y="4265"/>
                        <a:pt x="28575" y="952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09" name="Freeform: Shape 1908">
                  <a:extLst>
                    <a:ext uri="{FF2B5EF4-FFF2-40B4-BE49-F238E27FC236}">
                      <a16:creationId xmlns:a16="http://schemas.microsoft.com/office/drawing/2014/main" xmlns="" id="{247773B6-8D72-4050-A2C8-A0C9D616F14F}"/>
                    </a:ext>
                  </a:extLst>
                </p:cNvPr>
                <p:cNvSpPr/>
                <p:nvPr/>
              </p:nvSpPr>
              <p:spPr>
                <a:xfrm>
                  <a:off x="9639450" y="4232909"/>
                  <a:ext cx="55431" cy="38576"/>
                </a:xfrm>
                <a:custGeom>
                  <a:avLst/>
                  <a:gdLst>
                    <a:gd name="connsiteX0" fmla="*/ 20189 w 55431"/>
                    <a:gd name="connsiteY0" fmla="*/ 8096 h 38576"/>
                    <a:gd name="connsiteX1" fmla="*/ 1139 w 55431"/>
                    <a:gd name="connsiteY1" fmla="*/ 23336 h 38576"/>
                    <a:gd name="connsiteX2" fmla="*/ 4949 w 55431"/>
                    <a:gd name="connsiteY2" fmla="*/ 38576 h 38576"/>
                    <a:gd name="connsiteX3" fmla="*/ 34477 w 55431"/>
                    <a:gd name="connsiteY3" fmla="*/ 15716 h 38576"/>
                    <a:gd name="connsiteX4" fmla="*/ 34477 w 55431"/>
                    <a:gd name="connsiteY4" fmla="*/ 13811 h 38576"/>
                    <a:gd name="connsiteX5" fmla="*/ 55432 w 55431"/>
                    <a:gd name="connsiteY5" fmla="*/ 9049 h 38576"/>
                    <a:gd name="connsiteX6" fmla="*/ 35429 w 55431"/>
                    <a:gd name="connsiteY6" fmla="*/ 2381 h 38576"/>
                    <a:gd name="connsiteX7" fmla="*/ 22094 w 55431"/>
                    <a:gd name="connsiteY7" fmla="*/ 476 h 38576"/>
                    <a:gd name="connsiteX8" fmla="*/ 20189 w 55431"/>
                    <a:gd name="connsiteY8" fmla="*/ 8096 h 38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31" h="38576">
                      <a:moveTo>
                        <a:pt x="20189" y="8096"/>
                      </a:moveTo>
                      <a:cubicBezTo>
                        <a:pt x="16379" y="10954"/>
                        <a:pt x="4949" y="13811"/>
                        <a:pt x="1139" y="23336"/>
                      </a:cubicBezTo>
                      <a:cubicBezTo>
                        <a:pt x="-766" y="29051"/>
                        <a:pt x="-766" y="37624"/>
                        <a:pt x="4949" y="38576"/>
                      </a:cubicBezTo>
                      <a:cubicBezTo>
                        <a:pt x="24952" y="36671"/>
                        <a:pt x="34477" y="21431"/>
                        <a:pt x="34477" y="15716"/>
                      </a:cubicBezTo>
                      <a:cubicBezTo>
                        <a:pt x="34477" y="14764"/>
                        <a:pt x="34477" y="13811"/>
                        <a:pt x="34477" y="13811"/>
                      </a:cubicBezTo>
                      <a:cubicBezTo>
                        <a:pt x="34477" y="13811"/>
                        <a:pt x="48764" y="16669"/>
                        <a:pt x="55432" y="9049"/>
                      </a:cubicBezTo>
                      <a:cubicBezTo>
                        <a:pt x="44002" y="10954"/>
                        <a:pt x="35429" y="2381"/>
                        <a:pt x="35429" y="2381"/>
                      </a:cubicBezTo>
                      <a:cubicBezTo>
                        <a:pt x="27809" y="-1429"/>
                        <a:pt x="22094" y="476"/>
                        <a:pt x="22094" y="476"/>
                      </a:cubicBezTo>
                      <a:lnTo>
                        <a:pt x="20189" y="8096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0" name="Freeform: Shape 1909">
                  <a:extLst>
                    <a:ext uri="{FF2B5EF4-FFF2-40B4-BE49-F238E27FC236}">
                      <a16:creationId xmlns:a16="http://schemas.microsoft.com/office/drawing/2014/main" xmlns="" id="{A448C2EF-21A5-4FF5-9397-7D2FF28CC7BB}"/>
                    </a:ext>
                  </a:extLst>
                </p:cNvPr>
                <p:cNvSpPr/>
                <p:nvPr/>
              </p:nvSpPr>
              <p:spPr>
                <a:xfrm>
                  <a:off x="9640589" y="4233309"/>
                  <a:ext cx="32385" cy="37223"/>
                </a:xfrm>
                <a:custGeom>
                  <a:avLst/>
                  <a:gdLst>
                    <a:gd name="connsiteX0" fmla="*/ 20002 w 32385"/>
                    <a:gd name="connsiteY0" fmla="*/ 9601 h 37223"/>
                    <a:gd name="connsiteX1" fmla="*/ 952 w 32385"/>
                    <a:gd name="connsiteY1" fmla="*/ 23889 h 37223"/>
                    <a:gd name="connsiteX2" fmla="*/ 3810 w 32385"/>
                    <a:gd name="connsiteY2" fmla="*/ 37224 h 37223"/>
                    <a:gd name="connsiteX3" fmla="*/ 32385 w 32385"/>
                    <a:gd name="connsiteY3" fmla="*/ 12459 h 37223"/>
                    <a:gd name="connsiteX4" fmla="*/ 32385 w 32385"/>
                    <a:gd name="connsiteY4" fmla="*/ 1981 h 37223"/>
                    <a:gd name="connsiteX5" fmla="*/ 20002 w 32385"/>
                    <a:gd name="connsiteY5" fmla="*/ 1029 h 37223"/>
                    <a:gd name="connsiteX6" fmla="*/ 20002 w 32385"/>
                    <a:gd name="connsiteY6" fmla="*/ 9601 h 3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" h="37223">
                      <a:moveTo>
                        <a:pt x="20002" y="9601"/>
                      </a:moveTo>
                      <a:cubicBezTo>
                        <a:pt x="17145" y="10554"/>
                        <a:pt x="3810" y="18174"/>
                        <a:pt x="952" y="23889"/>
                      </a:cubicBezTo>
                      <a:cubicBezTo>
                        <a:pt x="-952" y="29604"/>
                        <a:pt x="0" y="36271"/>
                        <a:pt x="3810" y="37224"/>
                      </a:cubicBezTo>
                      <a:cubicBezTo>
                        <a:pt x="23812" y="35319"/>
                        <a:pt x="32385" y="18174"/>
                        <a:pt x="32385" y="12459"/>
                      </a:cubicBezTo>
                      <a:cubicBezTo>
                        <a:pt x="32385" y="6744"/>
                        <a:pt x="32385" y="2934"/>
                        <a:pt x="32385" y="1981"/>
                      </a:cubicBezTo>
                      <a:cubicBezTo>
                        <a:pt x="24765" y="-1829"/>
                        <a:pt x="20002" y="1029"/>
                        <a:pt x="20002" y="1029"/>
                      </a:cubicBezTo>
                      <a:lnTo>
                        <a:pt x="20002" y="9601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1" name="Freeform: Shape 1910">
                  <a:extLst>
                    <a:ext uri="{FF2B5EF4-FFF2-40B4-BE49-F238E27FC236}">
                      <a16:creationId xmlns:a16="http://schemas.microsoft.com/office/drawing/2014/main" xmlns="" id="{9576D754-D8C2-4280-8824-AB1BD6300D7C}"/>
                    </a:ext>
                  </a:extLst>
                </p:cNvPr>
                <p:cNvSpPr/>
                <p:nvPr/>
              </p:nvSpPr>
              <p:spPr>
                <a:xfrm>
                  <a:off x="9610109" y="4251855"/>
                  <a:ext cx="24873" cy="29155"/>
                </a:xfrm>
                <a:custGeom>
                  <a:avLst/>
                  <a:gdLst>
                    <a:gd name="connsiteX0" fmla="*/ 24765 w 24873"/>
                    <a:gd name="connsiteY0" fmla="*/ 580 h 29155"/>
                    <a:gd name="connsiteX1" fmla="*/ 2857 w 24873"/>
                    <a:gd name="connsiteY1" fmla="*/ 29155 h 29155"/>
                    <a:gd name="connsiteX2" fmla="*/ 0 w 24873"/>
                    <a:gd name="connsiteY2" fmla="*/ 7248 h 29155"/>
                    <a:gd name="connsiteX3" fmla="*/ 24765 w 24873"/>
                    <a:gd name="connsiteY3" fmla="*/ 580 h 2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73" h="29155">
                      <a:moveTo>
                        <a:pt x="24765" y="580"/>
                      </a:moveTo>
                      <a:cubicBezTo>
                        <a:pt x="26670" y="20583"/>
                        <a:pt x="2857" y="29155"/>
                        <a:pt x="2857" y="29155"/>
                      </a:cubicBezTo>
                      <a:lnTo>
                        <a:pt x="0" y="7248"/>
                      </a:lnTo>
                      <a:cubicBezTo>
                        <a:pt x="0" y="6295"/>
                        <a:pt x="24765" y="-2277"/>
                        <a:pt x="24765" y="58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2" name="Freeform: Shape 1911">
                  <a:extLst>
                    <a:ext uri="{FF2B5EF4-FFF2-40B4-BE49-F238E27FC236}">
                      <a16:creationId xmlns:a16="http://schemas.microsoft.com/office/drawing/2014/main" xmlns="" id="{124DDF74-0220-4C5C-AA5B-D35518B5C50B}"/>
                    </a:ext>
                  </a:extLst>
                </p:cNvPr>
                <p:cNvSpPr/>
                <p:nvPr/>
              </p:nvSpPr>
              <p:spPr>
                <a:xfrm>
                  <a:off x="9565236" y="4159091"/>
                  <a:ext cx="58496" cy="120071"/>
                </a:xfrm>
                <a:custGeom>
                  <a:avLst/>
                  <a:gdLst>
                    <a:gd name="connsiteX0" fmla="*/ 21061 w 58496"/>
                    <a:gd name="connsiteY0" fmla="*/ 0 h 120071"/>
                    <a:gd name="connsiteX1" fmla="*/ 105 w 58496"/>
                    <a:gd name="connsiteY1" fmla="*/ 33338 h 120071"/>
                    <a:gd name="connsiteX2" fmla="*/ 10583 w 58496"/>
                    <a:gd name="connsiteY2" fmla="*/ 102870 h 120071"/>
                    <a:gd name="connsiteX3" fmla="*/ 47730 w 58496"/>
                    <a:gd name="connsiteY3" fmla="*/ 120015 h 120071"/>
                    <a:gd name="connsiteX4" fmla="*/ 58208 w 58496"/>
                    <a:gd name="connsiteY4" fmla="*/ 74295 h 120071"/>
                    <a:gd name="connsiteX5" fmla="*/ 32490 w 58496"/>
                    <a:gd name="connsiteY5" fmla="*/ 82867 h 120071"/>
                    <a:gd name="connsiteX6" fmla="*/ 33443 w 58496"/>
                    <a:gd name="connsiteY6" fmla="*/ 34290 h 120071"/>
                    <a:gd name="connsiteX7" fmla="*/ 21061 w 58496"/>
                    <a:gd name="connsiteY7" fmla="*/ 0 h 120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496" h="120071">
                      <a:moveTo>
                        <a:pt x="21061" y="0"/>
                      </a:moveTo>
                      <a:cubicBezTo>
                        <a:pt x="21061" y="0"/>
                        <a:pt x="105" y="4763"/>
                        <a:pt x="105" y="33338"/>
                      </a:cubicBezTo>
                      <a:cubicBezTo>
                        <a:pt x="105" y="61913"/>
                        <a:pt x="-1799" y="95250"/>
                        <a:pt x="10583" y="102870"/>
                      </a:cubicBezTo>
                      <a:cubicBezTo>
                        <a:pt x="21061" y="109538"/>
                        <a:pt x="44873" y="120967"/>
                        <a:pt x="47730" y="120015"/>
                      </a:cubicBezTo>
                      <a:cubicBezTo>
                        <a:pt x="63923" y="118110"/>
                        <a:pt x="41063" y="84772"/>
                        <a:pt x="58208" y="74295"/>
                      </a:cubicBezTo>
                      <a:cubicBezTo>
                        <a:pt x="61065" y="74295"/>
                        <a:pt x="42015" y="81915"/>
                        <a:pt x="32490" y="82867"/>
                      </a:cubicBezTo>
                      <a:cubicBezTo>
                        <a:pt x="36301" y="62865"/>
                        <a:pt x="32490" y="42863"/>
                        <a:pt x="33443" y="34290"/>
                      </a:cubicBezTo>
                      <a:cubicBezTo>
                        <a:pt x="38205" y="7620"/>
                        <a:pt x="21061" y="0"/>
                        <a:pt x="21061" y="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Freeform: Shape 1912">
                  <a:extLst>
                    <a:ext uri="{FF2B5EF4-FFF2-40B4-BE49-F238E27FC236}">
                      <a16:creationId xmlns:a16="http://schemas.microsoft.com/office/drawing/2014/main" xmlns="" id="{EC023BBD-9CC6-429B-8509-A9415B725403}"/>
                    </a:ext>
                  </a:extLst>
                </p:cNvPr>
                <p:cNvSpPr/>
                <p:nvPr/>
              </p:nvSpPr>
              <p:spPr>
                <a:xfrm>
                  <a:off x="9612966" y="4211355"/>
                  <a:ext cx="25108" cy="51605"/>
                </a:xfrm>
                <a:custGeom>
                  <a:avLst/>
                  <a:gdLst>
                    <a:gd name="connsiteX0" fmla="*/ 1905 w 25108"/>
                    <a:gd name="connsiteY0" fmla="*/ 7743 h 51605"/>
                    <a:gd name="connsiteX1" fmla="*/ 0 w 25108"/>
                    <a:gd name="connsiteY1" fmla="*/ 21078 h 51605"/>
                    <a:gd name="connsiteX2" fmla="*/ 3810 w 25108"/>
                    <a:gd name="connsiteY2" fmla="*/ 38223 h 51605"/>
                    <a:gd name="connsiteX3" fmla="*/ 5715 w 25108"/>
                    <a:gd name="connsiteY3" fmla="*/ 51558 h 51605"/>
                    <a:gd name="connsiteX4" fmla="*/ 20955 w 25108"/>
                    <a:gd name="connsiteY4" fmla="*/ 45843 h 51605"/>
                    <a:gd name="connsiteX5" fmla="*/ 24765 w 25108"/>
                    <a:gd name="connsiteY5" fmla="*/ 28698 h 51605"/>
                    <a:gd name="connsiteX6" fmla="*/ 18097 w 25108"/>
                    <a:gd name="connsiteY6" fmla="*/ 22031 h 51605"/>
                    <a:gd name="connsiteX7" fmla="*/ 13335 w 25108"/>
                    <a:gd name="connsiteY7" fmla="*/ 123 h 51605"/>
                    <a:gd name="connsiteX8" fmla="*/ 1905 w 25108"/>
                    <a:gd name="connsiteY8" fmla="*/ 7743 h 51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108" h="51605">
                      <a:moveTo>
                        <a:pt x="1905" y="7743"/>
                      </a:moveTo>
                      <a:cubicBezTo>
                        <a:pt x="0" y="11553"/>
                        <a:pt x="0" y="17268"/>
                        <a:pt x="0" y="21078"/>
                      </a:cubicBezTo>
                      <a:cubicBezTo>
                        <a:pt x="0" y="25841"/>
                        <a:pt x="3810" y="37271"/>
                        <a:pt x="3810" y="38223"/>
                      </a:cubicBezTo>
                      <a:cubicBezTo>
                        <a:pt x="3810" y="42986"/>
                        <a:pt x="5715" y="51558"/>
                        <a:pt x="5715" y="51558"/>
                      </a:cubicBezTo>
                      <a:cubicBezTo>
                        <a:pt x="5715" y="51558"/>
                        <a:pt x="16193" y="52511"/>
                        <a:pt x="20955" y="45843"/>
                      </a:cubicBezTo>
                      <a:cubicBezTo>
                        <a:pt x="24765" y="40128"/>
                        <a:pt x="25718" y="32508"/>
                        <a:pt x="24765" y="28698"/>
                      </a:cubicBezTo>
                      <a:cubicBezTo>
                        <a:pt x="23813" y="24888"/>
                        <a:pt x="18097" y="22031"/>
                        <a:pt x="18097" y="22031"/>
                      </a:cubicBezTo>
                      <a:cubicBezTo>
                        <a:pt x="18097" y="22031"/>
                        <a:pt x="16193" y="2028"/>
                        <a:pt x="13335" y="123"/>
                      </a:cubicBezTo>
                      <a:cubicBezTo>
                        <a:pt x="11430" y="-829"/>
                        <a:pt x="2858" y="3933"/>
                        <a:pt x="1905" y="77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4" name="Freeform: Shape 1913">
                  <a:extLst>
                    <a:ext uri="{FF2B5EF4-FFF2-40B4-BE49-F238E27FC236}">
                      <a16:creationId xmlns:a16="http://schemas.microsoft.com/office/drawing/2014/main" xmlns="" id="{D771537A-24BE-4BC7-A9E6-5E24227B2099}"/>
                    </a:ext>
                  </a:extLst>
                </p:cNvPr>
                <p:cNvSpPr/>
                <p:nvPr/>
              </p:nvSpPr>
              <p:spPr>
                <a:xfrm>
                  <a:off x="9613919" y="4213464"/>
                  <a:ext cx="23203" cy="50401"/>
                </a:xfrm>
                <a:custGeom>
                  <a:avLst/>
                  <a:gdLst>
                    <a:gd name="connsiteX0" fmla="*/ 1905 w 23203"/>
                    <a:gd name="connsiteY0" fmla="*/ 6587 h 50401"/>
                    <a:gd name="connsiteX1" fmla="*/ 0 w 23203"/>
                    <a:gd name="connsiteY1" fmla="*/ 19922 h 50401"/>
                    <a:gd name="connsiteX2" fmla="*/ 2857 w 23203"/>
                    <a:gd name="connsiteY2" fmla="*/ 37067 h 50401"/>
                    <a:gd name="connsiteX3" fmla="*/ 4763 w 23203"/>
                    <a:gd name="connsiteY3" fmla="*/ 50402 h 50401"/>
                    <a:gd name="connsiteX4" fmla="*/ 19050 w 23203"/>
                    <a:gd name="connsiteY4" fmla="*/ 43734 h 50401"/>
                    <a:gd name="connsiteX5" fmla="*/ 22860 w 23203"/>
                    <a:gd name="connsiteY5" fmla="*/ 27542 h 50401"/>
                    <a:gd name="connsiteX6" fmla="*/ 16193 w 23203"/>
                    <a:gd name="connsiteY6" fmla="*/ 21827 h 50401"/>
                    <a:gd name="connsiteX7" fmla="*/ 12382 w 23203"/>
                    <a:gd name="connsiteY7" fmla="*/ 872 h 50401"/>
                    <a:gd name="connsiteX8" fmla="*/ 1905 w 23203"/>
                    <a:gd name="connsiteY8" fmla="*/ 6587 h 50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203" h="50401">
                      <a:moveTo>
                        <a:pt x="1905" y="6587"/>
                      </a:moveTo>
                      <a:cubicBezTo>
                        <a:pt x="0" y="9444"/>
                        <a:pt x="0" y="15159"/>
                        <a:pt x="0" y="19922"/>
                      </a:cubicBezTo>
                      <a:cubicBezTo>
                        <a:pt x="0" y="23732"/>
                        <a:pt x="2857" y="36114"/>
                        <a:pt x="2857" y="37067"/>
                      </a:cubicBezTo>
                      <a:cubicBezTo>
                        <a:pt x="2857" y="40877"/>
                        <a:pt x="4763" y="50402"/>
                        <a:pt x="4763" y="50402"/>
                      </a:cubicBezTo>
                      <a:cubicBezTo>
                        <a:pt x="4763" y="50402"/>
                        <a:pt x="15240" y="49449"/>
                        <a:pt x="19050" y="43734"/>
                      </a:cubicBezTo>
                      <a:cubicBezTo>
                        <a:pt x="22860" y="38972"/>
                        <a:pt x="23813" y="31352"/>
                        <a:pt x="22860" y="27542"/>
                      </a:cubicBezTo>
                      <a:cubicBezTo>
                        <a:pt x="22860" y="23732"/>
                        <a:pt x="16193" y="21827"/>
                        <a:pt x="16193" y="21827"/>
                      </a:cubicBezTo>
                      <a:cubicBezTo>
                        <a:pt x="16193" y="21827"/>
                        <a:pt x="14288" y="1824"/>
                        <a:pt x="12382" y="872"/>
                      </a:cubicBezTo>
                      <a:cubicBezTo>
                        <a:pt x="9525" y="-1986"/>
                        <a:pt x="3810" y="2777"/>
                        <a:pt x="1905" y="658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5" name="Freeform: Shape 1914">
                  <a:extLst>
                    <a:ext uri="{FF2B5EF4-FFF2-40B4-BE49-F238E27FC236}">
                      <a16:creationId xmlns:a16="http://schemas.microsoft.com/office/drawing/2014/main" xmlns="" id="{351E5544-3DB4-42D9-89F7-DA20FC6828A5}"/>
                    </a:ext>
                  </a:extLst>
                </p:cNvPr>
                <p:cNvSpPr/>
                <p:nvPr/>
              </p:nvSpPr>
              <p:spPr>
                <a:xfrm>
                  <a:off x="9574866" y="4242910"/>
                  <a:ext cx="21907" cy="12151"/>
                </a:xfrm>
                <a:custGeom>
                  <a:avLst/>
                  <a:gdLst>
                    <a:gd name="connsiteX0" fmla="*/ 0 w 21907"/>
                    <a:gd name="connsiteY0" fmla="*/ 11430 h 12151"/>
                    <a:gd name="connsiteX1" fmla="*/ 21908 w 21907"/>
                    <a:gd name="connsiteY1" fmla="*/ 0 h 12151"/>
                    <a:gd name="connsiteX2" fmla="*/ 0 w 21907"/>
                    <a:gd name="connsiteY2" fmla="*/ 11430 h 1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12151">
                      <a:moveTo>
                        <a:pt x="0" y="11430"/>
                      </a:moveTo>
                      <a:cubicBezTo>
                        <a:pt x="14288" y="15240"/>
                        <a:pt x="12383" y="2858"/>
                        <a:pt x="21908" y="0"/>
                      </a:cubicBezTo>
                      <a:cubicBezTo>
                        <a:pt x="9525" y="3810"/>
                        <a:pt x="14288" y="13335"/>
                        <a:pt x="0" y="1143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6" name="Freeform: Shape 1915">
                  <a:extLst>
                    <a:ext uri="{FF2B5EF4-FFF2-40B4-BE49-F238E27FC236}">
                      <a16:creationId xmlns:a16="http://schemas.microsoft.com/office/drawing/2014/main" xmlns="" id="{734E5139-2592-42D7-ACE4-8CAB8AA90B4A}"/>
                    </a:ext>
                  </a:extLst>
                </p:cNvPr>
                <p:cNvSpPr/>
                <p:nvPr/>
              </p:nvSpPr>
              <p:spPr>
                <a:xfrm>
                  <a:off x="9581534" y="4241958"/>
                  <a:ext cx="18097" cy="17693"/>
                </a:xfrm>
                <a:custGeom>
                  <a:avLst/>
                  <a:gdLst>
                    <a:gd name="connsiteX0" fmla="*/ 0 w 18097"/>
                    <a:gd name="connsiteY0" fmla="*/ 17145 h 17693"/>
                    <a:gd name="connsiteX1" fmla="*/ 18097 w 18097"/>
                    <a:gd name="connsiteY1" fmla="*/ 0 h 17693"/>
                    <a:gd name="connsiteX2" fmla="*/ 0 w 18097"/>
                    <a:gd name="connsiteY2" fmla="*/ 17145 h 1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97" h="17693">
                      <a:moveTo>
                        <a:pt x="0" y="17145"/>
                      </a:moveTo>
                      <a:cubicBezTo>
                        <a:pt x="14288" y="20955"/>
                        <a:pt x="8572" y="3810"/>
                        <a:pt x="18097" y="0"/>
                      </a:cubicBezTo>
                      <a:cubicBezTo>
                        <a:pt x="7620" y="3810"/>
                        <a:pt x="14288" y="19050"/>
                        <a:pt x="0" y="1714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Freeform: Shape 1916">
                  <a:extLst>
                    <a:ext uri="{FF2B5EF4-FFF2-40B4-BE49-F238E27FC236}">
                      <a16:creationId xmlns:a16="http://schemas.microsoft.com/office/drawing/2014/main" xmlns="" id="{3DC3CE9C-3A51-4BFD-9A18-83F1D2B386BC}"/>
                    </a:ext>
                  </a:extLst>
                </p:cNvPr>
                <p:cNvSpPr/>
                <p:nvPr/>
              </p:nvSpPr>
              <p:spPr>
                <a:xfrm>
                  <a:off x="9584391" y="4242910"/>
                  <a:ext cx="19050" cy="20463"/>
                </a:xfrm>
                <a:custGeom>
                  <a:avLst/>
                  <a:gdLst>
                    <a:gd name="connsiteX0" fmla="*/ 0 w 19050"/>
                    <a:gd name="connsiteY0" fmla="*/ 20003 h 20463"/>
                    <a:gd name="connsiteX1" fmla="*/ 19050 w 19050"/>
                    <a:gd name="connsiteY1" fmla="*/ 0 h 20463"/>
                    <a:gd name="connsiteX2" fmla="*/ 0 w 19050"/>
                    <a:gd name="connsiteY2" fmla="*/ 20003 h 2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20463">
                      <a:moveTo>
                        <a:pt x="0" y="20003"/>
                      </a:moveTo>
                      <a:cubicBezTo>
                        <a:pt x="14288" y="23813"/>
                        <a:pt x="9525" y="2858"/>
                        <a:pt x="19050" y="0"/>
                      </a:cubicBezTo>
                      <a:cubicBezTo>
                        <a:pt x="8572" y="3810"/>
                        <a:pt x="14288" y="21908"/>
                        <a:pt x="0" y="2000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8" name="Freeform: Shape 1917">
                  <a:extLst>
                    <a:ext uri="{FF2B5EF4-FFF2-40B4-BE49-F238E27FC236}">
                      <a16:creationId xmlns:a16="http://schemas.microsoft.com/office/drawing/2014/main" xmlns="" id="{6A759CFA-D2AF-4BA8-894F-683210EA74E9}"/>
                    </a:ext>
                  </a:extLst>
                </p:cNvPr>
                <p:cNvSpPr/>
                <p:nvPr/>
              </p:nvSpPr>
              <p:spPr>
                <a:xfrm>
                  <a:off x="9589154" y="4243863"/>
                  <a:ext cx="17145" cy="21222"/>
                </a:xfrm>
                <a:custGeom>
                  <a:avLst/>
                  <a:gdLst>
                    <a:gd name="connsiteX0" fmla="*/ 0 w 17145"/>
                    <a:gd name="connsiteY0" fmla="*/ 20955 h 21222"/>
                    <a:gd name="connsiteX1" fmla="*/ 17145 w 17145"/>
                    <a:gd name="connsiteY1" fmla="*/ 0 h 21222"/>
                    <a:gd name="connsiteX2" fmla="*/ 0 w 17145"/>
                    <a:gd name="connsiteY2" fmla="*/ 20955 h 2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45" h="21222">
                      <a:moveTo>
                        <a:pt x="0" y="20955"/>
                      </a:moveTo>
                      <a:cubicBezTo>
                        <a:pt x="20003" y="23813"/>
                        <a:pt x="7620" y="2857"/>
                        <a:pt x="17145" y="0"/>
                      </a:cubicBezTo>
                      <a:cubicBezTo>
                        <a:pt x="6668" y="3810"/>
                        <a:pt x="18097" y="20955"/>
                        <a:pt x="0" y="2095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19" name="Freeform: Shape 1918">
                  <a:extLst>
                    <a:ext uri="{FF2B5EF4-FFF2-40B4-BE49-F238E27FC236}">
                      <a16:creationId xmlns:a16="http://schemas.microsoft.com/office/drawing/2014/main" xmlns="" id="{BF016424-8C5F-4610-AAAA-4F457E6E76A1}"/>
                    </a:ext>
                  </a:extLst>
                </p:cNvPr>
                <p:cNvSpPr/>
                <p:nvPr/>
              </p:nvSpPr>
              <p:spPr>
                <a:xfrm>
                  <a:off x="9660591" y="4231943"/>
                  <a:ext cx="12382" cy="4300"/>
                </a:xfrm>
                <a:custGeom>
                  <a:avLst/>
                  <a:gdLst>
                    <a:gd name="connsiteX0" fmla="*/ 0 w 12382"/>
                    <a:gd name="connsiteY0" fmla="*/ 1443 h 4300"/>
                    <a:gd name="connsiteX1" fmla="*/ 12383 w 12382"/>
                    <a:gd name="connsiteY1" fmla="*/ 2395 h 4300"/>
                    <a:gd name="connsiteX2" fmla="*/ 12383 w 12382"/>
                    <a:gd name="connsiteY2" fmla="*/ 4300 h 4300"/>
                    <a:gd name="connsiteX3" fmla="*/ 0 w 12382"/>
                    <a:gd name="connsiteY3" fmla="*/ 4300 h 4300"/>
                    <a:gd name="connsiteX4" fmla="*/ 0 w 12382"/>
                    <a:gd name="connsiteY4" fmla="*/ 1443 h 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" h="4300">
                      <a:moveTo>
                        <a:pt x="0" y="1443"/>
                      </a:moveTo>
                      <a:cubicBezTo>
                        <a:pt x="0" y="1443"/>
                        <a:pt x="6668" y="-2367"/>
                        <a:pt x="12383" y="2395"/>
                      </a:cubicBezTo>
                      <a:lnTo>
                        <a:pt x="12383" y="4300"/>
                      </a:lnTo>
                      <a:cubicBezTo>
                        <a:pt x="12383" y="4300"/>
                        <a:pt x="4763" y="-462"/>
                        <a:pt x="0" y="4300"/>
                      </a:cubicBezTo>
                      <a:cubicBezTo>
                        <a:pt x="0" y="4300"/>
                        <a:pt x="0" y="1443"/>
                        <a:pt x="0" y="14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0" name="Freeform: Shape 1919">
                  <a:extLst>
                    <a:ext uri="{FF2B5EF4-FFF2-40B4-BE49-F238E27FC236}">
                      <a16:creationId xmlns:a16="http://schemas.microsoft.com/office/drawing/2014/main" xmlns="" id="{979B3BC9-3C6C-4A27-BA4D-5281F79D135E}"/>
                    </a:ext>
                  </a:extLst>
                </p:cNvPr>
                <p:cNvSpPr/>
                <p:nvPr/>
              </p:nvSpPr>
              <p:spPr>
                <a:xfrm>
                  <a:off x="9617729" y="4160043"/>
                  <a:ext cx="29032" cy="27173"/>
                </a:xfrm>
                <a:custGeom>
                  <a:avLst/>
                  <a:gdLst>
                    <a:gd name="connsiteX0" fmla="*/ 0 w 29032"/>
                    <a:gd name="connsiteY0" fmla="*/ 8572 h 27173"/>
                    <a:gd name="connsiteX1" fmla="*/ 22860 w 29032"/>
                    <a:gd name="connsiteY1" fmla="*/ 24765 h 27173"/>
                    <a:gd name="connsiteX2" fmla="*/ 28575 w 29032"/>
                    <a:gd name="connsiteY2" fmla="*/ 0 h 27173"/>
                    <a:gd name="connsiteX3" fmla="*/ 22860 w 29032"/>
                    <a:gd name="connsiteY3" fmla="*/ 25717 h 27173"/>
                    <a:gd name="connsiteX4" fmla="*/ 0 w 29032"/>
                    <a:gd name="connsiteY4" fmla="*/ 8572 h 2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32" h="27173">
                      <a:moveTo>
                        <a:pt x="0" y="8572"/>
                      </a:moveTo>
                      <a:cubicBezTo>
                        <a:pt x="0" y="8572"/>
                        <a:pt x="9525" y="33338"/>
                        <a:pt x="22860" y="24765"/>
                      </a:cubicBezTo>
                      <a:cubicBezTo>
                        <a:pt x="31433" y="20002"/>
                        <a:pt x="28575" y="0"/>
                        <a:pt x="28575" y="0"/>
                      </a:cubicBezTo>
                      <a:cubicBezTo>
                        <a:pt x="28575" y="0"/>
                        <a:pt x="31433" y="20002"/>
                        <a:pt x="22860" y="25717"/>
                      </a:cubicBezTo>
                      <a:cubicBezTo>
                        <a:pt x="9525" y="33338"/>
                        <a:pt x="0" y="8572"/>
                        <a:pt x="0" y="857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Freeform: Shape 1920">
                  <a:extLst>
                    <a:ext uri="{FF2B5EF4-FFF2-40B4-BE49-F238E27FC236}">
                      <a16:creationId xmlns:a16="http://schemas.microsoft.com/office/drawing/2014/main" xmlns="" id="{AD32F51B-C7D3-4285-9F9E-A650C7E8DB7C}"/>
                    </a:ext>
                  </a:extLst>
                </p:cNvPr>
                <p:cNvSpPr/>
                <p:nvPr/>
              </p:nvSpPr>
              <p:spPr>
                <a:xfrm>
                  <a:off x="9587730" y="4185760"/>
                  <a:ext cx="9043" cy="57150"/>
                </a:xfrm>
                <a:custGeom>
                  <a:avLst/>
                  <a:gdLst>
                    <a:gd name="connsiteX0" fmla="*/ 1424 w 9043"/>
                    <a:gd name="connsiteY0" fmla="*/ 0 h 57150"/>
                    <a:gd name="connsiteX1" fmla="*/ 9044 w 9043"/>
                    <a:gd name="connsiteY1" fmla="*/ 57150 h 57150"/>
                    <a:gd name="connsiteX2" fmla="*/ 1424 w 9043"/>
                    <a:gd name="connsiteY2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3" h="57150">
                      <a:moveTo>
                        <a:pt x="1424" y="0"/>
                      </a:moveTo>
                      <a:cubicBezTo>
                        <a:pt x="-481" y="50483"/>
                        <a:pt x="9044" y="57150"/>
                        <a:pt x="9044" y="57150"/>
                      </a:cubicBezTo>
                      <a:cubicBezTo>
                        <a:pt x="9044" y="57150"/>
                        <a:pt x="-4291" y="51435"/>
                        <a:pt x="1424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2" name="Freeform: Shape 1921">
                  <a:extLst>
                    <a:ext uri="{FF2B5EF4-FFF2-40B4-BE49-F238E27FC236}">
                      <a16:creationId xmlns:a16="http://schemas.microsoft.com/office/drawing/2014/main" xmlns="" id="{98A4554F-2F1B-4635-8EC8-3FCFBC5B2A6F}"/>
                    </a:ext>
                  </a:extLst>
                </p:cNvPr>
                <p:cNvSpPr/>
                <p:nvPr/>
              </p:nvSpPr>
              <p:spPr>
                <a:xfrm>
                  <a:off x="9582369" y="4189570"/>
                  <a:ext cx="14404" cy="53340"/>
                </a:xfrm>
                <a:custGeom>
                  <a:avLst/>
                  <a:gdLst>
                    <a:gd name="connsiteX0" fmla="*/ 1069 w 14404"/>
                    <a:gd name="connsiteY0" fmla="*/ 0 h 53340"/>
                    <a:gd name="connsiteX1" fmla="*/ 14405 w 14404"/>
                    <a:gd name="connsiteY1" fmla="*/ 53340 h 53340"/>
                    <a:gd name="connsiteX2" fmla="*/ 1069 w 14404"/>
                    <a:gd name="connsiteY2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4" h="53340">
                      <a:moveTo>
                        <a:pt x="1069" y="0"/>
                      </a:moveTo>
                      <a:cubicBezTo>
                        <a:pt x="-835" y="50483"/>
                        <a:pt x="14405" y="53340"/>
                        <a:pt x="14405" y="53340"/>
                      </a:cubicBezTo>
                      <a:cubicBezTo>
                        <a:pt x="14405" y="53340"/>
                        <a:pt x="-4645" y="51435"/>
                        <a:pt x="1069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3" name="Freeform: Shape 1922">
                  <a:extLst>
                    <a:ext uri="{FF2B5EF4-FFF2-40B4-BE49-F238E27FC236}">
                      <a16:creationId xmlns:a16="http://schemas.microsoft.com/office/drawing/2014/main" xmlns="" id="{5C5FBADC-1059-49C4-BB13-9368EA2E54D3}"/>
                    </a:ext>
                  </a:extLst>
                </p:cNvPr>
                <p:cNvSpPr/>
                <p:nvPr/>
              </p:nvSpPr>
              <p:spPr>
                <a:xfrm>
                  <a:off x="9576868" y="4200048"/>
                  <a:ext cx="19906" cy="43398"/>
                </a:xfrm>
                <a:custGeom>
                  <a:avLst/>
                  <a:gdLst>
                    <a:gd name="connsiteX0" fmla="*/ 856 w 19906"/>
                    <a:gd name="connsiteY0" fmla="*/ 0 h 43398"/>
                    <a:gd name="connsiteX1" fmla="*/ 19906 w 19906"/>
                    <a:gd name="connsiteY1" fmla="*/ 42863 h 43398"/>
                    <a:gd name="connsiteX2" fmla="*/ 856 w 19906"/>
                    <a:gd name="connsiteY2" fmla="*/ 0 h 43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06" h="43398">
                      <a:moveTo>
                        <a:pt x="856" y="0"/>
                      </a:moveTo>
                      <a:cubicBezTo>
                        <a:pt x="-1049" y="50483"/>
                        <a:pt x="19906" y="42863"/>
                        <a:pt x="19906" y="42863"/>
                      </a:cubicBezTo>
                      <a:cubicBezTo>
                        <a:pt x="19906" y="42863"/>
                        <a:pt x="-4859" y="51435"/>
                        <a:pt x="856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4" name="Freeform: Shape 1923">
                  <a:extLst>
                    <a:ext uri="{FF2B5EF4-FFF2-40B4-BE49-F238E27FC236}">
                      <a16:creationId xmlns:a16="http://schemas.microsoft.com/office/drawing/2014/main" xmlns="" id="{6A3F11AE-CD97-40CA-8540-F392C972BE5F}"/>
                    </a:ext>
                  </a:extLst>
                </p:cNvPr>
                <p:cNvSpPr/>
                <p:nvPr/>
              </p:nvSpPr>
              <p:spPr>
                <a:xfrm>
                  <a:off x="9642494" y="4120990"/>
                  <a:ext cx="1905" cy="5715"/>
                </a:xfrm>
                <a:custGeom>
                  <a:avLst/>
                  <a:gdLst>
                    <a:gd name="connsiteX0" fmla="*/ 1905 w 1905"/>
                    <a:gd name="connsiteY0" fmla="*/ 2857 h 5715"/>
                    <a:gd name="connsiteX1" fmla="*/ 953 w 1905"/>
                    <a:gd name="connsiteY1" fmla="*/ 5715 h 5715"/>
                    <a:gd name="connsiteX2" fmla="*/ 0 w 1905"/>
                    <a:gd name="connsiteY2" fmla="*/ 2857 h 5715"/>
                    <a:gd name="connsiteX3" fmla="*/ 953 w 1905"/>
                    <a:gd name="connsiteY3" fmla="*/ 0 h 5715"/>
                    <a:gd name="connsiteX4" fmla="*/ 1905 w 1905"/>
                    <a:gd name="connsiteY4" fmla="*/ 2857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5715">
                      <a:moveTo>
                        <a:pt x="1905" y="2857"/>
                      </a:moveTo>
                      <a:cubicBezTo>
                        <a:pt x="1905" y="4436"/>
                        <a:pt x="1479" y="5715"/>
                        <a:pt x="953" y="5715"/>
                      </a:cubicBezTo>
                      <a:cubicBezTo>
                        <a:pt x="426" y="5715"/>
                        <a:pt x="0" y="4436"/>
                        <a:pt x="0" y="2857"/>
                      </a:cubicBezTo>
                      <a:cubicBezTo>
                        <a:pt x="0" y="1279"/>
                        <a:pt x="426" y="0"/>
                        <a:pt x="953" y="0"/>
                      </a:cubicBezTo>
                      <a:cubicBezTo>
                        <a:pt x="1479" y="0"/>
                        <a:pt x="1905" y="1279"/>
                        <a:pt x="1905" y="285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Freeform: Shape 1924">
                  <a:extLst>
                    <a:ext uri="{FF2B5EF4-FFF2-40B4-BE49-F238E27FC236}">
                      <a16:creationId xmlns:a16="http://schemas.microsoft.com/office/drawing/2014/main" xmlns="" id="{4AE705EB-16C1-4617-8285-00A7BE61DC9C}"/>
                    </a:ext>
                  </a:extLst>
                </p:cNvPr>
                <p:cNvSpPr/>
                <p:nvPr/>
              </p:nvSpPr>
              <p:spPr>
                <a:xfrm>
                  <a:off x="9626301" y="4128093"/>
                  <a:ext cx="16192" cy="4327"/>
                </a:xfrm>
                <a:custGeom>
                  <a:avLst/>
                  <a:gdLst>
                    <a:gd name="connsiteX0" fmla="*/ 0 w 16192"/>
                    <a:gd name="connsiteY0" fmla="*/ 4327 h 4327"/>
                    <a:gd name="connsiteX1" fmla="*/ 16193 w 16192"/>
                    <a:gd name="connsiteY1" fmla="*/ 1470 h 4327"/>
                    <a:gd name="connsiteX2" fmla="*/ 0 w 16192"/>
                    <a:gd name="connsiteY2" fmla="*/ 4327 h 4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92" h="4327">
                      <a:moveTo>
                        <a:pt x="0" y="4327"/>
                      </a:moveTo>
                      <a:cubicBezTo>
                        <a:pt x="8573" y="-1387"/>
                        <a:pt x="16193" y="1470"/>
                        <a:pt x="16193" y="1470"/>
                      </a:cubicBezTo>
                      <a:cubicBezTo>
                        <a:pt x="16193" y="1470"/>
                        <a:pt x="6668" y="-3293"/>
                        <a:pt x="0" y="432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6" name="Freeform: Shape 1925">
                  <a:extLst>
                    <a:ext uri="{FF2B5EF4-FFF2-40B4-BE49-F238E27FC236}">
                      <a16:creationId xmlns:a16="http://schemas.microsoft.com/office/drawing/2014/main" xmlns="" id="{18A6FD53-76CA-4A99-BF08-522F8AE4207D}"/>
                    </a:ext>
                  </a:extLst>
                </p:cNvPr>
                <p:cNvSpPr/>
                <p:nvPr/>
              </p:nvSpPr>
              <p:spPr>
                <a:xfrm>
                  <a:off x="9646304" y="4120991"/>
                  <a:ext cx="4762" cy="6667"/>
                </a:xfrm>
                <a:custGeom>
                  <a:avLst/>
                  <a:gdLst>
                    <a:gd name="connsiteX0" fmla="*/ 0 w 4762"/>
                    <a:gd name="connsiteY0" fmla="*/ 6667 h 6667"/>
                    <a:gd name="connsiteX1" fmla="*/ 4763 w 4762"/>
                    <a:gd name="connsiteY1" fmla="*/ 0 h 6667"/>
                    <a:gd name="connsiteX2" fmla="*/ 4763 w 4762"/>
                    <a:gd name="connsiteY2" fmla="*/ 953 h 6667"/>
                    <a:gd name="connsiteX3" fmla="*/ 0 w 4762"/>
                    <a:gd name="connsiteY3" fmla="*/ 6667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0" y="6667"/>
                      </a:moveTo>
                      <a:cubicBezTo>
                        <a:pt x="953" y="1905"/>
                        <a:pt x="4763" y="0"/>
                        <a:pt x="4763" y="0"/>
                      </a:cubicBezTo>
                      <a:lnTo>
                        <a:pt x="4763" y="953"/>
                      </a:lnTo>
                      <a:cubicBezTo>
                        <a:pt x="4763" y="1905"/>
                        <a:pt x="2858" y="1905"/>
                        <a:pt x="0" y="666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7" name="Freeform: Shape 1926">
                  <a:extLst>
                    <a:ext uri="{FF2B5EF4-FFF2-40B4-BE49-F238E27FC236}">
                      <a16:creationId xmlns:a16="http://schemas.microsoft.com/office/drawing/2014/main" xmlns="" id="{D04812C6-6B32-467E-873A-AB071B7C64E5}"/>
                    </a:ext>
                  </a:extLst>
                </p:cNvPr>
                <p:cNvSpPr/>
                <p:nvPr/>
              </p:nvSpPr>
              <p:spPr>
                <a:xfrm>
                  <a:off x="9660591" y="4207350"/>
                  <a:ext cx="10477" cy="1269"/>
                </a:xfrm>
                <a:custGeom>
                  <a:avLst/>
                  <a:gdLst>
                    <a:gd name="connsiteX0" fmla="*/ 0 w 10477"/>
                    <a:gd name="connsiteY0" fmla="*/ 1270 h 1269"/>
                    <a:gd name="connsiteX1" fmla="*/ 10478 w 10477"/>
                    <a:gd name="connsiteY1" fmla="*/ 1270 h 1269"/>
                    <a:gd name="connsiteX2" fmla="*/ 0 w 10477"/>
                    <a:gd name="connsiteY2" fmla="*/ 1270 h 1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" h="1269">
                      <a:moveTo>
                        <a:pt x="0" y="1270"/>
                      </a:moveTo>
                      <a:cubicBezTo>
                        <a:pt x="0" y="1270"/>
                        <a:pt x="8572" y="-1587"/>
                        <a:pt x="10478" y="1270"/>
                      </a:cubicBezTo>
                      <a:cubicBezTo>
                        <a:pt x="3810" y="318"/>
                        <a:pt x="0" y="1270"/>
                        <a:pt x="0" y="127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8" name="Freeform: Shape 1927">
                  <a:extLst>
                    <a:ext uri="{FF2B5EF4-FFF2-40B4-BE49-F238E27FC236}">
                      <a16:creationId xmlns:a16="http://schemas.microsoft.com/office/drawing/2014/main" xmlns="" id="{E6C5EFB0-2E02-44B0-B1A4-AD5505EC40A7}"/>
                    </a:ext>
                  </a:extLst>
                </p:cNvPr>
                <p:cNvSpPr/>
                <p:nvPr/>
              </p:nvSpPr>
              <p:spPr>
                <a:xfrm>
                  <a:off x="9661544" y="4208620"/>
                  <a:ext cx="11430" cy="6667"/>
                </a:xfrm>
                <a:custGeom>
                  <a:avLst/>
                  <a:gdLst>
                    <a:gd name="connsiteX0" fmla="*/ 0 w 11430"/>
                    <a:gd name="connsiteY0" fmla="*/ 0 h 6667"/>
                    <a:gd name="connsiteX1" fmla="*/ 11430 w 11430"/>
                    <a:gd name="connsiteY1" fmla="*/ 6668 h 6667"/>
                    <a:gd name="connsiteX2" fmla="*/ 0 w 11430"/>
                    <a:gd name="connsiteY2" fmla="*/ 0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" h="6667">
                      <a:moveTo>
                        <a:pt x="0" y="0"/>
                      </a:moveTo>
                      <a:cubicBezTo>
                        <a:pt x="0" y="0"/>
                        <a:pt x="11430" y="1905"/>
                        <a:pt x="11430" y="6668"/>
                      </a:cubicBezTo>
                      <a:cubicBezTo>
                        <a:pt x="7620" y="285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29" name="Freeform: Shape 1928">
                  <a:extLst>
                    <a:ext uri="{FF2B5EF4-FFF2-40B4-BE49-F238E27FC236}">
                      <a16:creationId xmlns:a16="http://schemas.microsoft.com/office/drawing/2014/main" xmlns="" id="{E6610898-0CA5-4CB8-9647-8AE137A51384}"/>
                    </a:ext>
                  </a:extLst>
                </p:cNvPr>
                <p:cNvSpPr/>
                <p:nvPr/>
              </p:nvSpPr>
              <p:spPr>
                <a:xfrm>
                  <a:off x="9660591" y="4211417"/>
                  <a:ext cx="14287" cy="11490"/>
                </a:xfrm>
                <a:custGeom>
                  <a:avLst/>
                  <a:gdLst>
                    <a:gd name="connsiteX0" fmla="*/ 0 w 14287"/>
                    <a:gd name="connsiteY0" fmla="*/ 61 h 11490"/>
                    <a:gd name="connsiteX1" fmla="*/ 14288 w 14287"/>
                    <a:gd name="connsiteY1" fmla="*/ 11491 h 11490"/>
                    <a:gd name="connsiteX2" fmla="*/ 0 w 14287"/>
                    <a:gd name="connsiteY2" fmla="*/ 61 h 11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87" h="11490">
                      <a:moveTo>
                        <a:pt x="0" y="61"/>
                      </a:moveTo>
                      <a:cubicBezTo>
                        <a:pt x="4763" y="-891"/>
                        <a:pt x="7620" y="9586"/>
                        <a:pt x="14288" y="11491"/>
                      </a:cubicBezTo>
                      <a:cubicBezTo>
                        <a:pt x="5715" y="9586"/>
                        <a:pt x="6668" y="1014"/>
                        <a:pt x="0" y="61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1" name="Graphic 7">
                <a:extLst>
                  <a:ext uri="{FF2B5EF4-FFF2-40B4-BE49-F238E27FC236}">
                    <a16:creationId xmlns:a16="http://schemas.microsoft.com/office/drawing/2014/main" xmlns="" id="{D8E94332-1394-43C5-8D34-B41C9061536A}"/>
                  </a:ext>
                </a:extLst>
              </p:cNvPr>
              <p:cNvGrpSpPr/>
              <p:nvPr/>
            </p:nvGrpSpPr>
            <p:grpSpPr>
              <a:xfrm>
                <a:off x="9145289" y="4261008"/>
                <a:ext cx="423862" cy="345757"/>
                <a:chOff x="9145289" y="4261008"/>
                <a:chExt cx="423862" cy="345757"/>
              </a:xfrm>
            </p:grpSpPr>
            <p:sp>
              <p:nvSpPr>
                <p:cNvPr id="1509" name="Freeform: Shape 1508">
                  <a:extLst>
                    <a:ext uri="{FF2B5EF4-FFF2-40B4-BE49-F238E27FC236}">
                      <a16:creationId xmlns:a16="http://schemas.microsoft.com/office/drawing/2014/main" xmlns="" id="{3E0C5751-0B18-429C-9458-59A2ECABD83E}"/>
                    </a:ext>
                  </a:extLst>
                </p:cNvPr>
                <p:cNvSpPr/>
                <p:nvPr/>
              </p:nvSpPr>
              <p:spPr>
                <a:xfrm>
                  <a:off x="9191009" y="4426743"/>
                  <a:ext cx="289559" cy="117157"/>
                </a:xfrm>
                <a:custGeom>
                  <a:avLst/>
                  <a:gdLst>
                    <a:gd name="connsiteX0" fmla="*/ 90488 w 289559"/>
                    <a:gd name="connsiteY0" fmla="*/ 117157 h 117157"/>
                    <a:gd name="connsiteX1" fmla="*/ 95250 w 289559"/>
                    <a:gd name="connsiteY1" fmla="*/ 115252 h 117157"/>
                    <a:gd name="connsiteX2" fmla="*/ 95250 w 289559"/>
                    <a:gd name="connsiteY2" fmla="*/ 115252 h 117157"/>
                    <a:gd name="connsiteX3" fmla="*/ 95250 w 289559"/>
                    <a:gd name="connsiteY3" fmla="*/ 115252 h 117157"/>
                    <a:gd name="connsiteX4" fmla="*/ 96202 w 289559"/>
                    <a:gd name="connsiteY4" fmla="*/ 115252 h 117157"/>
                    <a:gd name="connsiteX5" fmla="*/ 108585 w 289559"/>
                    <a:gd name="connsiteY5" fmla="*/ 113347 h 117157"/>
                    <a:gd name="connsiteX6" fmla="*/ 108585 w 289559"/>
                    <a:gd name="connsiteY6" fmla="*/ 112395 h 117157"/>
                    <a:gd name="connsiteX7" fmla="*/ 108585 w 289559"/>
                    <a:gd name="connsiteY7" fmla="*/ 112395 h 117157"/>
                    <a:gd name="connsiteX8" fmla="*/ 103822 w 289559"/>
                    <a:gd name="connsiteY8" fmla="*/ 107632 h 117157"/>
                    <a:gd name="connsiteX9" fmla="*/ 103822 w 289559"/>
                    <a:gd name="connsiteY9" fmla="*/ 107632 h 117157"/>
                    <a:gd name="connsiteX10" fmla="*/ 100965 w 289559"/>
                    <a:gd name="connsiteY10" fmla="*/ 106680 h 117157"/>
                    <a:gd name="connsiteX11" fmla="*/ 102870 w 289559"/>
                    <a:gd name="connsiteY11" fmla="*/ 104775 h 117157"/>
                    <a:gd name="connsiteX12" fmla="*/ 107632 w 289559"/>
                    <a:gd name="connsiteY12" fmla="*/ 104775 h 117157"/>
                    <a:gd name="connsiteX13" fmla="*/ 120015 w 289559"/>
                    <a:gd name="connsiteY13" fmla="*/ 102870 h 117157"/>
                    <a:gd name="connsiteX14" fmla="*/ 120015 w 289559"/>
                    <a:gd name="connsiteY14" fmla="*/ 102870 h 117157"/>
                    <a:gd name="connsiteX15" fmla="*/ 180975 w 289559"/>
                    <a:gd name="connsiteY15" fmla="*/ 102870 h 117157"/>
                    <a:gd name="connsiteX16" fmla="*/ 184785 w 289559"/>
                    <a:gd name="connsiteY16" fmla="*/ 105727 h 117157"/>
                    <a:gd name="connsiteX17" fmla="*/ 192405 w 289559"/>
                    <a:gd name="connsiteY17" fmla="*/ 105727 h 117157"/>
                    <a:gd name="connsiteX18" fmla="*/ 198120 w 289559"/>
                    <a:gd name="connsiteY18" fmla="*/ 100965 h 117157"/>
                    <a:gd name="connsiteX19" fmla="*/ 199072 w 289559"/>
                    <a:gd name="connsiteY19" fmla="*/ 100965 h 117157"/>
                    <a:gd name="connsiteX20" fmla="*/ 205740 w 289559"/>
                    <a:gd name="connsiteY20" fmla="*/ 100965 h 117157"/>
                    <a:gd name="connsiteX21" fmla="*/ 207645 w 289559"/>
                    <a:gd name="connsiteY21" fmla="*/ 100013 h 117157"/>
                    <a:gd name="connsiteX22" fmla="*/ 211455 w 289559"/>
                    <a:gd name="connsiteY22" fmla="*/ 100013 h 117157"/>
                    <a:gd name="connsiteX23" fmla="*/ 212407 w 289559"/>
                    <a:gd name="connsiteY23" fmla="*/ 99060 h 117157"/>
                    <a:gd name="connsiteX24" fmla="*/ 214313 w 289559"/>
                    <a:gd name="connsiteY24" fmla="*/ 99060 h 117157"/>
                    <a:gd name="connsiteX25" fmla="*/ 217170 w 289559"/>
                    <a:gd name="connsiteY25" fmla="*/ 96202 h 117157"/>
                    <a:gd name="connsiteX26" fmla="*/ 214313 w 289559"/>
                    <a:gd name="connsiteY26" fmla="*/ 93345 h 117157"/>
                    <a:gd name="connsiteX27" fmla="*/ 212407 w 289559"/>
                    <a:gd name="connsiteY27" fmla="*/ 93345 h 117157"/>
                    <a:gd name="connsiteX28" fmla="*/ 211455 w 289559"/>
                    <a:gd name="connsiteY28" fmla="*/ 92392 h 117157"/>
                    <a:gd name="connsiteX29" fmla="*/ 208597 w 289559"/>
                    <a:gd name="connsiteY29" fmla="*/ 92392 h 117157"/>
                    <a:gd name="connsiteX30" fmla="*/ 212407 w 289559"/>
                    <a:gd name="connsiteY30" fmla="*/ 88582 h 117157"/>
                    <a:gd name="connsiteX31" fmla="*/ 226695 w 289559"/>
                    <a:gd name="connsiteY31" fmla="*/ 88582 h 117157"/>
                    <a:gd name="connsiteX32" fmla="*/ 228600 w 289559"/>
                    <a:gd name="connsiteY32" fmla="*/ 90488 h 117157"/>
                    <a:gd name="connsiteX33" fmla="*/ 233363 w 289559"/>
                    <a:gd name="connsiteY33" fmla="*/ 90488 h 117157"/>
                    <a:gd name="connsiteX34" fmla="*/ 238125 w 289559"/>
                    <a:gd name="connsiteY34" fmla="*/ 90488 h 117157"/>
                    <a:gd name="connsiteX35" fmla="*/ 239077 w 289559"/>
                    <a:gd name="connsiteY35" fmla="*/ 89535 h 117157"/>
                    <a:gd name="connsiteX36" fmla="*/ 241935 w 289559"/>
                    <a:gd name="connsiteY36" fmla="*/ 89535 h 117157"/>
                    <a:gd name="connsiteX37" fmla="*/ 242888 w 289559"/>
                    <a:gd name="connsiteY37" fmla="*/ 88582 h 117157"/>
                    <a:gd name="connsiteX38" fmla="*/ 243840 w 289559"/>
                    <a:gd name="connsiteY38" fmla="*/ 88582 h 117157"/>
                    <a:gd name="connsiteX39" fmla="*/ 245745 w 289559"/>
                    <a:gd name="connsiteY39" fmla="*/ 86677 h 117157"/>
                    <a:gd name="connsiteX40" fmla="*/ 243840 w 289559"/>
                    <a:gd name="connsiteY40" fmla="*/ 84772 h 117157"/>
                    <a:gd name="connsiteX41" fmla="*/ 242888 w 289559"/>
                    <a:gd name="connsiteY41" fmla="*/ 84772 h 117157"/>
                    <a:gd name="connsiteX42" fmla="*/ 241935 w 289559"/>
                    <a:gd name="connsiteY42" fmla="*/ 83820 h 117157"/>
                    <a:gd name="connsiteX43" fmla="*/ 240030 w 289559"/>
                    <a:gd name="connsiteY43" fmla="*/ 83820 h 117157"/>
                    <a:gd name="connsiteX44" fmla="*/ 243840 w 289559"/>
                    <a:gd name="connsiteY44" fmla="*/ 80010 h 117157"/>
                    <a:gd name="connsiteX45" fmla="*/ 253365 w 289559"/>
                    <a:gd name="connsiteY45" fmla="*/ 80010 h 117157"/>
                    <a:gd name="connsiteX46" fmla="*/ 255270 w 289559"/>
                    <a:gd name="connsiteY46" fmla="*/ 81915 h 117157"/>
                    <a:gd name="connsiteX47" fmla="*/ 258127 w 289559"/>
                    <a:gd name="connsiteY47" fmla="*/ 81915 h 117157"/>
                    <a:gd name="connsiteX48" fmla="*/ 260985 w 289559"/>
                    <a:gd name="connsiteY48" fmla="*/ 81915 h 117157"/>
                    <a:gd name="connsiteX49" fmla="*/ 261938 w 289559"/>
                    <a:gd name="connsiteY49" fmla="*/ 80963 h 117157"/>
                    <a:gd name="connsiteX50" fmla="*/ 263842 w 289559"/>
                    <a:gd name="connsiteY50" fmla="*/ 80963 h 117157"/>
                    <a:gd name="connsiteX51" fmla="*/ 264795 w 289559"/>
                    <a:gd name="connsiteY51" fmla="*/ 80010 h 117157"/>
                    <a:gd name="connsiteX52" fmla="*/ 265747 w 289559"/>
                    <a:gd name="connsiteY52" fmla="*/ 80010 h 117157"/>
                    <a:gd name="connsiteX53" fmla="*/ 266700 w 289559"/>
                    <a:gd name="connsiteY53" fmla="*/ 79057 h 117157"/>
                    <a:gd name="connsiteX54" fmla="*/ 265747 w 289559"/>
                    <a:gd name="connsiteY54" fmla="*/ 78105 h 117157"/>
                    <a:gd name="connsiteX55" fmla="*/ 264795 w 289559"/>
                    <a:gd name="connsiteY55" fmla="*/ 78105 h 117157"/>
                    <a:gd name="connsiteX56" fmla="*/ 263842 w 289559"/>
                    <a:gd name="connsiteY56" fmla="*/ 77152 h 117157"/>
                    <a:gd name="connsiteX57" fmla="*/ 262890 w 289559"/>
                    <a:gd name="connsiteY57" fmla="*/ 77152 h 117157"/>
                    <a:gd name="connsiteX58" fmla="*/ 266700 w 289559"/>
                    <a:gd name="connsiteY58" fmla="*/ 73342 h 117157"/>
                    <a:gd name="connsiteX59" fmla="*/ 272415 w 289559"/>
                    <a:gd name="connsiteY59" fmla="*/ 73342 h 117157"/>
                    <a:gd name="connsiteX60" fmla="*/ 273367 w 289559"/>
                    <a:gd name="connsiteY60" fmla="*/ 74295 h 117157"/>
                    <a:gd name="connsiteX61" fmla="*/ 275272 w 289559"/>
                    <a:gd name="connsiteY61" fmla="*/ 74295 h 117157"/>
                    <a:gd name="connsiteX62" fmla="*/ 289560 w 289559"/>
                    <a:gd name="connsiteY62" fmla="*/ 60960 h 117157"/>
                    <a:gd name="connsiteX63" fmla="*/ 275272 w 289559"/>
                    <a:gd name="connsiteY63" fmla="*/ 47625 h 117157"/>
                    <a:gd name="connsiteX64" fmla="*/ 273367 w 289559"/>
                    <a:gd name="connsiteY64" fmla="*/ 47625 h 117157"/>
                    <a:gd name="connsiteX65" fmla="*/ 272415 w 289559"/>
                    <a:gd name="connsiteY65" fmla="*/ 48577 h 117157"/>
                    <a:gd name="connsiteX66" fmla="*/ 266700 w 289559"/>
                    <a:gd name="connsiteY66" fmla="*/ 48577 h 117157"/>
                    <a:gd name="connsiteX67" fmla="*/ 262890 w 289559"/>
                    <a:gd name="connsiteY67" fmla="*/ 44767 h 117157"/>
                    <a:gd name="connsiteX68" fmla="*/ 263842 w 289559"/>
                    <a:gd name="connsiteY68" fmla="*/ 44767 h 117157"/>
                    <a:gd name="connsiteX69" fmla="*/ 264795 w 289559"/>
                    <a:gd name="connsiteY69" fmla="*/ 43815 h 117157"/>
                    <a:gd name="connsiteX70" fmla="*/ 265747 w 289559"/>
                    <a:gd name="connsiteY70" fmla="*/ 43815 h 117157"/>
                    <a:gd name="connsiteX71" fmla="*/ 266700 w 289559"/>
                    <a:gd name="connsiteY71" fmla="*/ 42863 h 117157"/>
                    <a:gd name="connsiteX72" fmla="*/ 265747 w 289559"/>
                    <a:gd name="connsiteY72" fmla="*/ 41910 h 117157"/>
                    <a:gd name="connsiteX73" fmla="*/ 264795 w 289559"/>
                    <a:gd name="connsiteY73" fmla="*/ 41910 h 117157"/>
                    <a:gd name="connsiteX74" fmla="*/ 263842 w 289559"/>
                    <a:gd name="connsiteY74" fmla="*/ 40957 h 117157"/>
                    <a:gd name="connsiteX75" fmla="*/ 261938 w 289559"/>
                    <a:gd name="connsiteY75" fmla="*/ 40957 h 117157"/>
                    <a:gd name="connsiteX76" fmla="*/ 260985 w 289559"/>
                    <a:gd name="connsiteY76" fmla="*/ 40005 h 117157"/>
                    <a:gd name="connsiteX77" fmla="*/ 258127 w 289559"/>
                    <a:gd name="connsiteY77" fmla="*/ 40005 h 117157"/>
                    <a:gd name="connsiteX78" fmla="*/ 255270 w 289559"/>
                    <a:gd name="connsiteY78" fmla="*/ 40005 h 117157"/>
                    <a:gd name="connsiteX79" fmla="*/ 253365 w 289559"/>
                    <a:gd name="connsiteY79" fmla="*/ 41910 h 117157"/>
                    <a:gd name="connsiteX80" fmla="*/ 243840 w 289559"/>
                    <a:gd name="connsiteY80" fmla="*/ 41910 h 117157"/>
                    <a:gd name="connsiteX81" fmla="*/ 240030 w 289559"/>
                    <a:gd name="connsiteY81" fmla="*/ 38100 h 117157"/>
                    <a:gd name="connsiteX82" fmla="*/ 241935 w 289559"/>
                    <a:gd name="connsiteY82" fmla="*/ 38100 h 117157"/>
                    <a:gd name="connsiteX83" fmla="*/ 242888 w 289559"/>
                    <a:gd name="connsiteY83" fmla="*/ 37147 h 117157"/>
                    <a:gd name="connsiteX84" fmla="*/ 243840 w 289559"/>
                    <a:gd name="connsiteY84" fmla="*/ 37147 h 117157"/>
                    <a:gd name="connsiteX85" fmla="*/ 245745 w 289559"/>
                    <a:gd name="connsiteY85" fmla="*/ 35242 h 117157"/>
                    <a:gd name="connsiteX86" fmla="*/ 243840 w 289559"/>
                    <a:gd name="connsiteY86" fmla="*/ 33338 h 117157"/>
                    <a:gd name="connsiteX87" fmla="*/ 242888 w 289559"/>
                    <a:gd name="connsiteY87" fmla="*/ 33338 h 117157"/>
                    <a:gd name="connsiteX88" fmla="*/ 241935 w 289559"/>
                    <a:gd name="connsiteY88" fmla="*/ 32385 h 117157"/>
                    <a:gd name="connsiteX89" fmla="*/ 239077 w 289559"/>
                    <a:gd name="connsiteY89" fmla="*/ 32385 h 117157"/>
                    <a:gd name="connsiteX90" fmla="*/ 238125 w 289559"/>
                    <a:gd name="connsiteY90" fmla="*/ 31432 h 117157"/>
                    <a:gd name="connsiteX91" fmla="*/ 233363 w 289559"/>
                    <a:gd name="connsiteY91" fmla="*/ 31432 h 117157"/>
                    <a:gd name="connsiteX92" fmla="*/ 227647 w 289559"/>
                    <a:gd name="connsiteY92" fmla="*/ 31432 h 117157"/>
                    <a:gd name="connsiteX93" fmla="*/ 225742 w 289559"/>
                    <a:gd name="connsiteY93" fmla="*/ 33338 h 117157"/>
                    <a:gd name="connsiteX94" fmla="*/ 211455 w 289559"/>
                    <a:gd name="connsiteY94" fmla="*/ 33338 h 117157"/>
                    <a:gd name="connsiteX95" fmla="*/ 207645 w 289559"/>
                    <a:gd name="connsiteY95" fmla="*/ 29527 h 117157"/>
                    <a:gd name="connsiteX96" fmla="*/ 210502 w 289559"/>
                    <a:gd name="connsiteY96" fmla="*/ 29527 h 117157"/>
                    <a:gd name="connsiteX97" fmla="*/ 211455 w 289559"/>
                    <a:gd name="connsiteY97" fmla="*/ 28575 h 117157"/>
                    <a:gd name="connsiteX98" fmla="*/ 213360 w 289559"/>
                    <a:gd name="connsiteY98" fmla="*/ 28575 h 117157"/>
                    <a:gd name="connsiteX99" fmla="*/ 216217 w 289559"/>
                    <a:gd name="connsiteY99" fmla="*/ 25717 h 117157"/>
                    <a:gd name="connsiteX100" fmla="*/ 213360 w 289559"/>
                    <a:gd name="connsiteY100" fmla="*/ 22860 h 117157"/>
                    <a:gd name="connsiteX101" fmla="*/ 211455 w 289559"/>
                    <a:gd name="connsiteY101" fmla="*/ 22860 h 117157"/>
                    <a:gd name="connsiteX102" fmla="*/ 210502 w 289559"/>
                    <a:gd name="connsiteY102" fmla="*/ 21907 h 117157"/>
                    <a:gd name="connsiteX103" fmla="*/ 206692 w 289559"/>
                    <a:gd name="connsiteY103" fmla="*/ 21907 h 117157"/>
                    <a:gd name="connsiteX104" fmla="*/ 204788 w 289559"/>
                    <a:gd name="connsiteY104" fmla="*/ 20955 h 117157"/>
                    <a:gd name="connsiteX105" fmla="*/ 198120 w 289559"/>
                    <a:gd name="connsiteY105" fmla="*/ 20955 h 117157"/>
                    <a:gd name="connsiteX106" fmla="*/ 197167 w 289559"/>
                    <a:gd name="connsiteY106" fmla="*/ 20955 h 117157"/>
                    <a:gd name="connsiteX107" fmla="*/ 191452 w 289559"/>
                    <a:gd name="connsiteY107" fmla="*/ 16192 h 117157"/>
                    <a:gd name="connsiteX108" fmla="*/ 183832 w 289559"/>
                    <a:gd name="connsiteY108" fmla="*/ 16192 h 117157"/>
                    <a:gd name="connsiteX109" fmla="*/ 180022 w 289559"/>
                    <a:gd name="connsiteY109" fmla="*/ 19050 h 117157"/>
                    <a:gd name="connsiteX110" fmla="*/ 119063 w 289559"/>
                    <a:gd name="connsiteY110" fmla="*/ 19050 h 117157"/>
                    <a:gd name="connsiteX111" fmla="*/ 119063 w 289559"/>
                    <a:gd name="connsiteY111" fmla="*/ 19050 h 117157"/>
                    <a:gd name="connsiteX112" fmla="*/ 106680 w 289559"/>
                    <a:gd name="connsiteY112" fmla="*/ 17145 h 117157"/>
                    <a:gd name="connsiteX113" fmla="*/ 103822 w 289559"/>
                    <a:gd name="connsiteY113" fmla="*/ 17145 h 117157"/>
                    <a:gd name="connsiteX114" fmla="*/ 101917 w 289559"/>
                    <a:gd name="connsiteY114" fmla="*/ 15240 h 117157"/>
                    <a:gd name="connsiteX115" fmla="*/ 103822 w 289559"/>
                    <a:gd name="connsiteY115" fmla="*/ 14288 h 117157"/>
                    <a:gd name="connsiteX116" fmla="*/ 103822 w 289559"/>
                    <a:gd name="connsiteY116" fmla="*/ 14288 h 117157"/>
                    <a:gd name="connsiteX117" fmla="*/ 108585 w 289559"/>
                    <a:gd name="connsiteY117" fmla="*/ 9525 h 117157"/>
                    <a:gd name="connsiteX118" fmla="*/ 108585 w 289559"/>
                    <a:gd name="connsiteY118" fmla="*/ 9525 h 117157"/>
                    <a:gd name="connsiteX119" fmla="*/ 108585 w 289559"/>
                    <a:gd name="connsiteY119" fmla="*/ 8572 h 117157"/>
                    <a:gd name="connsiteX120" fmla="*/ 96202 w 289559"/>
                    <a:gd name="connsiteY120" fmla="*/ 6667 h 117157"/>
                    <a:gd name="connsiteX121" fmla="*/ 94297 w 289559"/>
                    <a:gd name="connsiteY121" fmla="*/ 6667 h 117157"/>
                    <a:gd name="connsiteX122" fmla="*/ 94297 w 289559"/>
                    <a:gd name="connsiteY122" fmla="*/ 6667 h 117157"/>
                    <a:gd name="connsiteX123" fmla="*/ 94297 w 289559"/>
                    <a:gd name="connsiteY123" fmla="*/ 6667 h 117157"/>
                    <a:gd name="connsiteX124" fmla="*/ 90488 w 289559"/>
                    <a:gd name="connsiteY124" fmla="*/ 4763 h 117157"/>
                    <a:gd name="connsiteX125" fmla="*/ 84772 w 289559"/>
                    <a:gd name="connsiteY125" fmla="*/ 0 h 117157"/>
                    <a:gd name="connsiteX126" fmla="*/ 62865 w 289559"/>
                    <a:gd name="connsiteY126" fmla="*/ 0 h 117157"/>
                    <a:gd name="connsiteX127" fmla="*/ 0 w 289559"/>
                    <a:gd name="connsiteY127" fmla="*/ 58102 h 117157"/>
                    <a:gd name="connsiteX128" fmla="*/ 62865 w 289559"/>
                    <a:gd name="connsiteY128" fmla="*/ 116205 h 117157"/>
                    <a:gd name="connsiteX129" fmla="*/ 84772 w 289559"/>
                    <a:gd name="connsiteY129" fmla="*/ 116205 h 117157"/>
                    <a:gd name="connsiteX130" fmla="*/ 90488 w 289559"/>
                    <a:gd name="connsiteY130" fmla="*/ 117157 h 11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89559" h="117157">
                      <a:moveTo>
                        <a:pt x="90488" y="117157"/>
                      </a:moveTo>
                      <a:cubicBezTo>
                        <a:pt x="92392" y="117157"/>
                        <a:pt x="94297" y="116205"/>
                        <a:pt x="95250" y="115252"/>
                      </a:cubicBezTo>
                      <a:lnTo>
                        <a:pt x="95250" y="115252"/>
                      </a:lnTo>
                      <a:lnTo>
                        <a:pt x="95250" y="115252"/>
                      </a:lnTo>
                      <a:lnTo>
                        <a:pt x="96202" y="115252"/>
                      </a:lnTo>
                      <a:cubicBezTo>
                        <a:pt x="96202" y="117157"/>
                        <a:pt x="106680" y="114300"/>
                        <a:pt x="108585" y="113347"/>
                      </a:cubicBezTo>
                      <a:cubicBezTo>
                        <a:pt x="108585" y="113347"/>
                        <a:pt x="108585" y="113347"/>
                        <a:pt x="108585" y="112395"/>
                      </a:cubicBezTo>
                      <a:lnTo>
                        <a:pt x="108585" y="112395"/>
                      </a:lnTo>
                      <a:lnTo>
                        <a:pt x="103822" y="107632"/>
                      </a:lnTo>
                      <a:lnTo>
                        <a:pt x="103822" y="107632"/>
                      </a:lnTo>
                      <a:cubicBezTo>
                        <a:pt x="103822" y="106680"/>
                        <a:pt x="102870" y="106680"/>
                        <a:pt x="100965" y="106680"/>
                      </a:cubicBezTo>
                      <a:lnTo>
                        <a:pt x="102870" y="104775"/>
                      </a:lnTo>
                      <a:lnTo>
                        <a:pt x="107632" y="104775"/>
                      </a:lnTo>
                      <a:cubicBezTo>
                        <a:pt x="107632" y="106680"/>
                        <a:pt x="118110" y="103822"/>
                        <a:pt x="120015" y="102870"/>
                      </a:cubicBezTo>
                      <a:cubicBezTo>
                        <a:pt x="120015" y="102870"/>
                        <a:pt x="120015" y="102870"/>
                        <a:pt x="120015" y="102870"/>
                      </a:cubicBezTo>
                      <a:lnTo>
                        <a:pt x="180975" y="102870"/>
                      </a:lnTo>
                      <a:lnTo>
                        <a:pt x="184785" y="105727"/>
                      </a:lnTo>
                      <a:lnTo>
                        <a:pt x="192405" y="105727"/>
                      </a:lnTo>
                      <a:lnTo>
                        <a:pt x="198120" y="100965"/>
                      </a:lnTo>
                      <a:lnTo>
                        <a:pt x="199072" y="100965"/>
                      </a:lnTo>
                      <a:lnTo>
                        <a:pt x="205740" y="100965"/>
                      </a:lnTo>
                      <a:lnTo>
                        <a:pt x="207645" y="100013"/>
                      </a:lnTo>
                      <a:lnTo>
                        <a:pt x="211455" y="100013"/>
                      </a:lnTo>
                      <a:lnTo>
                        <a:pt x="212407" y="99060"/>
                      </a:lnTo>
                      <a:lnTo>
                        <a:pt x="214313" y="99060"/>
                      </a:lnTo>
                      <a:lnTo>
                        <a:pt x="217170" y="96202"/>
                      </a:lnTo>
                      <a:lnTo>
                        <a:pt x="214313" y="93345"/>
                      </a:lnTo>
                      <a:lnTo>
                        <a:pt x="212407" y="93345"/>
                      </a:lnTo>
                      <a:lnTo>
                        <a:pt x="211455" y="92392"/>
                      </a:lnTo>
                      <a:lnTo>
                        <a:pt x="208597" y="92392"/>
                      </a:lnTo>
                      <a:lnTo>
                        <a:pt x="212407" y="88582"/>
                      </a:lnTo>
                      <a:lnTo>
                        <a:pt x="226695" y="88582"/>
                      </a:lnTo>
                      <a:lnTo>
                        <a:pt x="228600" y="90488"/>
                      </a:lnTo>
                      <a:lnTo>
                        <a:pt x="233363" y="90488"/>
                      </a:lnTo>
                      <a:lnTo>
                        <a:pt x="238125" y="90488"/>
                      </a:lnTo>
                      <a:lnTo>
                        <a:pt x="239077" y="89535"/>
                      </a:lnTo>
                      <a:lnTo>
                        <a:pt x="241935" y="89535"/>
                      </a:lnTo>
                      <a:lnTo>
                        <a:pt x="242888" y="88582"/>
                      </a:lnTo>
                      <a:lnTo>
                        <a:pt x="243840" y="88582"/>
                      </a:lnTo>
                      <a:lnTo>
                        <a:pt x="245745" y="86677"/>
                      </a:lnTo>
                      <a:lnTo>
                        <a:pt x="243840" y="84772"/>
                      </a:lnTo>
                      <a:lnTo>
                        <a:pt x="242888" y="84772"/>
                      </a:lnTo>
                      <a:lnTo>
                        <a:pt x="241935" y="83820"/>
                      </a:lnTo>
                      <a:lnTo>
                        <a:pt x="240030" y="83820"/>
                      </a:lnTo>
                      <a:lnTo>
                        <a:pt x="243840" y="80010"/>
                      </a:lnTo>
                      <a:lnTo>
                        <a:pt x="253365" y="80010"/>
                      </a:lnTo>
                      <a:lnTo>
                        <a:pt x="255270" y="81915"/>
                      </a:lnTo>
                      <a:lnTo>
                        <a:pt x="258127" y="81915"/>
                      </a:lnTo>
                      <a:lnTo>
                        <a:pt x="260985" y="81915"/>
                      </a:lnTo>
                      <a:lnTo>
                        <a:pt x="261938" y="80963"/>
                      </a:lnTo>
                      <a:lnTo>
                        <a:pt x="263842" y="80963"/>
                      </a:lnTo>
                      <a:lnTo>
                        <a:pt x="264795" y="80010"/>
                      </a:lnTo>
                      <a:lnTo>
                        <a:pt x="265747" y="80010"/>
                      </a:lnTo>
                      <a:lnTo>
                        <a:pt x="266700" y="79057"/>
                      </a:lnTo>
                      <a:lnTo>
                        <a:pt x="265747" y="78105"/>
                      </a:lnTo>
                      <a:lnTo>
                        <a:pt x="264795" y="78105"/>
                      </a:lnTo>
                      <a:lnTo>
                        <a:pt x="263842" y="77152"/>
                      </a:lnTo>
                      <a:lnTo>
                        <a:pt x="262890" y="77152"/>
                      </a:lnTo>
                      <a:lnTo>
                        <a:pt x="266700" y="73342"/>
                      </a:lnTo>
                      <a:lnTo>
                        <a:pt x="272415" y="73342"/>
                      </a:lnTo>
                      <a:lnTo>
                        <a:pt x="273367" y="74295"/>
                      </a:lnTo>
                      <a:lnTo>
                        <a:pt x="275272" y="74295"/>
                      </a:lnTo>
                      <a:lnTo>
                        <a:pt x="289560" y="60960"/>
                      </a:lnTo>
                      <a:lnTo>
                        <a:pt x="275272" y="47625"/>
                      </a:lnTo>
                      <a:lnTo>
                        <a:pt x="273367" y="47625"/>
                      </a:lnTo>
                      <a:lnTo>
                        <a:pt x="272415" y="48577"/>
                      </a:lnTo>
                      <a:lnTo>
                        <a:pt x="266700" y="48577"/>
                      </a:lnTo>
                      <a:lnTo>
                        <a:pt x="262890" y="44767"/>
                      </a:lnTo>
                      <a:lnTo>
                        <a:pt x="263842" y="44767"/>
                      </a:lnTo>
                      <a:lnTo>
                        <a:pt x="264795" y="43815"/>
                      </a:lnTo>
                      <a:lnTo>
                        <a:pt x="265747" y="43815"/>
                      </a:lnTo>
                      <a:lnTo>
                        <a:pt x="266700" y="42863"/>
                      </a:lnTo>
                      <a:lnTo>
                        <a:pt x="265747" y="41910"/>
                      </a:lnTo>
                      <a:lnTo>
                        <a:pt x="264795" y="41910"/>
                      </a:lnTo>
                      <a:lnTo>
                        <a:pt x="263842" y="40957"/>
                      </a:lnTo>
                      <a:lnTo>
                        <a:pt x="261938" y="40957"/>
                      </a:lnTo>
                      <a:lnTo>
                        <a:pt x="260985" y="40005"/>
                      </a:lnTo>
                      <a:lnTo>
                        <a:pt x="258127" y="40005"/>
                      </a:lnTo>
                      <a:lnTo>
                        <a:pt x="255270" y="40005"/>
                      </a:lnTo>
                      <a:lnTo>
                        <a:pt x="253365" y="41910"/>
                      </a:lnTo>
                      <a:lnTo>
                        <a:pt x="243840" y="41910"/>
                      </a:lnTo>
                      <a:lnTo>
                        <a:pt x="240030" y="38100"/>
                      </a:lnTo>
                      <a:lnTo>
                        <a:pt x="241935" y="38100"/>
                      </a:lnTo>
                      <a:lnTo>
                        <a:pt x="242888" y="37147"/>
                      </a:lnTo>
                      <a:lnTo>
                        <a:pt x="243840" y="37147"/>
                      </a:lnTo>
                      <a:lnTo>
                        <a:pt x="245745" y="35242"/>
                      </a:lnTo>
                      <a:lnTo>
                        <a:pt x="243840" y="33338"/>
                      </a:lnTo>
                      <a:lnTo>
                        <a:pt x="242888" y="33338"/>
                      </a:lnTo>
                      <a:lnTo>
                        <a:pt x="241935" y="32385"/>
                      </a:lnTo>
                      <a:lnTo>
                        <a:pt x="239077" y="32385"/>
                      </a:lnTo>
                      <a:lnTo>
                        <a:pt x="238125" y="31432"/>
                      </a:lnTo>
                      <a:lnTo>
                        <a:pt x="233363" y="31432"/>
                      </a:lnTo>
                      <a:lnTo>
                        <a:pt x="227647" y="31432"/>
                      </a:lnTo>
                      <a:lnTo>
                        <a:pt x="225742" y="33338"/>
                      </a:lnTo>
                      <a:lnTo>
                        <a:pt x="211455" y="33338"/>
                      </a:lnTo>
                      <a:lnTo>
                        <a:pt x="207645" y="29527"/>
                      </a:lnTo>
                      <a:lnTo>
                        <a:pt x="210502" y="29527"/>
                      </a:lnTo>
                      <a:lnTo>
                        <a:pt x="211455" y="28575"/>
                      </a:lnTo>
                      <a:lnTo>
                        <a:pt x="213360" y="28575"/>
                      </a:lnTo>
                      <a:lnTo>
                        <a:pt x="216217" y="25717"/>
                      </a:lnTo>
                      <a:lnTo>
                        <a:pt x="213360" y="22860"/>
                      </a:lnTo>
                      <a:lnTo>
                        <a:pt x="211455" y="22860"/>
                      </a:lnTo>
                      <a:lnTo>
                        <a:pt x="210502" y="21907"/>
                      </a:lnTo>
                      <a:lnTo>
                        <a:pt x="206692" y="21907"/>
                      </a:lnTo>
                      <a:lnTo>
                        <a:pt x="204788" y="20955"/>
                      </a:lnTo>
                      <a:lnTo>
                        <a:pt x="198120" y="20955"/>
                      </a:lnTo>
                      <a:lnTo>
                        <a:pt x="197167" y="20955"/>
                      </a:lnTo>
                      <a:lnTo>
                        <a:pt x="191452" y="16192"/>
                      </a:lnTo>
                      <a:lnTo>
                        <a:pt x="183832" y="16192"/>
                      </a:lnTo>
                      <a:lnTo>
                        <a:pt x="180022" y="19050"/>
                      </a:lnTo>
                      <a:lnTo>
                        <a:pt x="119063" y="19050"/>
                      </a:lnTo>
                      <a:cubicBezTo>
                        <a:pt x="119063" y="19050"/>
                        <a:pt x="119063" y="19050"/>
                        <a:pt x="119063" y="19050"/>
                      </a:cubicBezTo>
                      <a:cubicBezTo>
                        <a:pt x="118110" y="18097"/>
                        <a:pt x="107632" y="15240"/>
                        <a:pt x="106680" y="17145"/>
                      </a:cubicBezTo>
                      <a:lnTo>
                        <a:pt x="103822" y="17145"/>
                      </a:lnTo>
                      <a:lnTo>
                        <a:pt x="101917" y="15240"/>
                      </a:lnTo>
                      <a:cubicBezTo>
                        <a:pt x="102870" y="15240"/>
                        <a:pt x="103822" y="14288"/>
                        <a:pt x="103822" y="14288"/>
                      </a:cubicBezTo>
                      <a:lnTo>
                        <a:pt x="103822" y="14288"/>
                      </a:lnTo>
                      <a:lnTo>
                        <a:pt x="108585" y="9525"/>
                      </a:lnTo>
                      <a:lnTo>
                        <a:pt x="108585" y="9525"/>
                      </a:lnTo>
                      <a:cubicBezTo>
                        <a:pt x="108585" y="9525"/>
                        <a:pt x="108585" y="9525"/>
                        <a:pt x="108585" y="8572"/>
                      </a:cubicBezTo>
                      <a:cubicBezTo>
                        <a:pt x="107632" y="7620"/>
                        <a:pt x="97155" y="4763"/>
                        <a:pt x="96202" y="6667"/>
                      </a:cubicBezTo>
                      <a:lnTo>
                        <a:pt x="94297" y="6667"/>
                      </a:lnTo>
                      <a:lnTo>
                        <a:pt x="94297" y="6667"/>
                      </a:lnTo>
                      <a:lnTo>
                        <a:pt x="94297" y="6667"/>
                      </a:lnTo>
                      <a:cubicBezTo>
                        <a:pt x="93345" y="5715"/>
                        <a:pt x="92392" y="5715"/>
                        <a:pt x="90488" y="4763"/>
                      </a:cubicBezTo>
                      <a:lnTo>
                        <a:pt x="84772" y="0"/>
                      </a:lnTo>
                      <a:lnTo>
                        <a:pt x="62865" y="0"/>
                      </a:lnTo>
                      <a:lnTo>
                        <a:pt x="0" y="58102"/>
                      </a:lnTo>
                      <a:lnTo>
                        <a:pt x="62865" y="116205"/>
                      </a:lnTo>
                      <a:lnTo>
                        <a:pt x="84772" y="116205"/>
                      </a:lnTo>
                      <a:lnTo>
                        <a:pt x="90488" y="117157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10" name="Graphic 7">
                  <a:extLst>
                    <a:ext uri="{FF2B5EF4-FFF2-40B4-BE49-F238E27FC236}">
                      <a16:creationId xmlns:a16="http://schemas.microsoft.com/office/drawing/2014/main" xmlns="" id="{248976FB-F530-4822-8600-A13DF035CF81}"/>
                    </a:ext>
                  </a:extLst>
                </p:cNvPr>
                <p:cNvGrpSpPr/>
                <p:nvPr/>
              </p:nvGrpSpPr>
              <p:grpSpPr>
                <a:xfrm>
                  <a:off x="9145289" y="4261008"/>
                  <a:ext cx="218122" cy="287655"/>
                  <a:chOff x="9145289" y="4261008"/>
                  <a:chExt cx="218122" cy="287655"/>
                </a:xfrm>
              </p:grpSpPr>
              <p:grpSp>
                <p:nvGrpSpPr>
                  <p:cNvPr id="1604" name="Graphic 7">
                    <a:extLst>
                      <a:ext uri="{FF2B5EF4-FFF2-40B4-BE49-F238E27FC236}">
                        <a16:creationId xmlns:a16="http://schemas.microsoft.com/office/drawing/2014/main" xmlns="" id="{172AB903-A120-4179-B21C-45894324C228}"/>
                      </a:ext>
                    </a:extLst>
                  </p:cNvPr>
                  <p:cNvGrpSpPr/>
                  <p:nvPr/>
                </p:nvGrpSpPr>
                <p:grpSpPr>
                  <a:xfrm>
                    <a:off x="9145289" y="4401026"/>
                    <a:ext cx="218122" cy="147637"/>
                    <a:chOff x="9145289" y="4401026"/>
                    <a:chExt cx="218122" cy="147637"/>
                  </a:xfrm>
                </p:grpSpPr>
                <p:sp>
                  <p:nvSpPr>
                    <p:cNvPr id="1866" name="Freeform: Shape 1865">
                      <a:extLst>
                        <a:ext uri="{FF2B5EF4-FFF2-40B4-BE49-F238E27FC236}">
                          <a16:creationId xmlns:a16="http://schemas.microsoft.com/office/drawing/2014/main" xmlns="" id="{4F1D4FF4-3B70-4BB6-86D9-813F47D74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63891"/>
                      <a:ext cx="109537" cy="84772"/>
                    </a:xfrm>
                    <a:custGeom>
                      <a:avLst/>
                      <a:gdLst>
                        <a:gd name="connsiteX0" fmla="*/ 109538 w 109537"/>
                        <a:gd name="connsiteY0" fmla="*/ 84772 h 84772"/>
                        <a:gd name="connsiteX1" fmla="*/ 0 w 109537"/>
                        <a:gd name="connsiteY1" fmla="*/ 21907 h 84772"/>
                        <a:gd name="connsiteX2" fmla="*/ 0 w 109537"/>
                        <a:gd name="connsiteY2" fmla="*/ 0 h 84772"/>
                        <a:gd name="connsiteX3" fmla="*/ 109538 w 109537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537" h="84772">
                          <a:moveTo>
                            <a:pt x="109538" y="84772"/>
                          </a:moveTo>
                          <a:lnTo>
                            <a:pt x="0" y="21907"/>
                          </a:lnTo>
                          <a:lnTo>
                            <a:pt x="0" y="0"/>
                          </a:lnTo>
                          <a:lnTo>
                            <a:pt x="109538" y="6286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7" name="Freeform: Shape 1866">
                      <a:extLst>
                        <a:ext uri="{FF2B5EF4-FFF2-40B4-BE49-F238E27FC236}">
                          <a16:creationId xmlns:a16="http://schemas.microsoft.com/office/drawing/2014/main" xmlns="" id="{CE666F7D-9006-42E4-8546-97BF832E6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463891"/>
                      <a:ext cx="108584" cy="84772"/>
                    </a:xfrm>
                    <a:custGeom>
                      <a:avLst/>
                      <a:gdLst>
                        <a:gd name="connsiteX0" fmla="*/ 0 w 108584"/>
                        <a:gd name="connsiteY0" fmla="*/ 84772 h 84772"/>
                        <a:gd name="connsiteX1" fmla="*/ 108585 w 108584"/>
                        <a:gd name="connsiteY1" fmla="*/ 21907 h 84772"/>
                        <a:gd name="connsiteX2" fmla="*/ 108585 w 108584"/>
                        <a:gd name="connsiteY2" fmla="*/ 0 h 84772"/>
                        <a:gd name="connsiteX3" fmla="*/ 0 w 108584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8584" h="84772">
                          <a:moveTo>
                            <a:pt x="0" y="84772"/>
                          </a:moveTo>
                          <a:lnTo>
                            <a:pt x="108585" y="21907"/>
                          </a:lnTo>
                          <a:lnTo>
                            <a:pt x="108585" y="0"/>
                          </a:lnTo>
                          <a:lnTo>
                            <a:pt x="0" y="6286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8" name="Freeform: Shape 1867">
                      <a:extLst>
                        <a:ext uri="{FF2B5EF4-FFF2-40B4-BE49-F238E27FC236}">
                          <a16:creationId xmlns:a16="http://schemas.microsoft.com/office/drawing/2014/main" xmlns="" id="{8BE32611-D9EC-4F59-9A24-13D16D930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01026"/>
                      <a:ext cx="218122" cy="125730"/>
                    </a:xfrm>
                    <a:custGeom>
                      <a:avLst/>
                      <a:gdLst>
                        <a:gd name="connsiteX0" fmla="*/ 109538 w 218122"/>
                        <a:gd name="connsiteY0" fmla="*/ 125730 h 125730"/>
                        <a:gd name="connsiteX1" fmla="*/ 0 w 218122"/>
                        <a:gd name="connsiteY1" fmla="*/ 62865 h 125730"/>
                        <a:gd name="connsiteX2" fmla="*/ 109538 w 218122"/>
                        <a:gd name="connsiteY2" fmla="*/ 0 h 125730"/>
                        <a:gd name="connsiteX3" fmla="*/ 218122 w 218122"/>
                        <a:gd name="connsiteY3" fmla="*/ 62865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8122" h="125730">
                          <a:moveTo>
                            <a:pt x="109538" y="125730"/>
                          </a:moveTo>
                          <a:lnTo>
                            <a:pt x="0" y="62865"/>
                          </a:lnTo>
                          <a:lnTo>
                            <a:pt x="109538" y="0"/>
                          </a:lnTo>
                          <a:lnTo>
                            <a:pt x="218122" y="6286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5" name="Graphic 7">
                    <a:extLst>
                      <a:ext uri="{FF2B5EF4-FFF2-40B4-BE49-F238E27FC236}">
                        <a16:creationId xmlns:a16="http://schemas.microsoft.com/office/drawing/2014/main" xmlns="" id="{27F6D3B3-F691-4761-8019-3E4363CF5DCE}"/>
                      </a:ext>
                    </a:extLst>
                  </p:cNvPr>
                  <p:cNvGrpSpPr/>
                  <p:nvPr/>
                </p:nvGrpSpPr>
                <p:grpSpPr>
                  <a:xfrm>
                    <a:off x="9157188" y="4440078"/>
                    <a:ext cx="18070" cy="22859"/>
                    <a:chOff x="9157188" y="4440078"/>
                    <a:chExt cx="18070" cy="22859"/>
                  </a:xfrm>
                </p:grpSpPr>
                <p:sp>
                  <p:nvSpPr>
                    <p:cNvPr id="1864" name="Freeform: Shape 1863">
                      <a:extLst>
                        <a:ext uri="{FF2B5EF4-FFF2-40B4-BE49-F238E27FC236}">
                          <a16:creationId xmlns:a16="http://schemas.microsoft.com/office/drawing/2014/main" xmlns="" id="{C49BD72A-1F13-4D95-9968-BA20B8E825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7188" y="444007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2382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5" name="Freeform: Shape 1864">
                      <a:extLst>
                        <a:ext uri="{FF2B5EF4-FFF2-40B4-BE49-F238E27FC236}">
                          <a16:creationId xmlns:a16="http://schemas.microsoft.com/office/drawing/2014/main" xmlns="" id="{C556DE5F-7090-4BE2-A84D-41560BD552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5353" y="444471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6" name="Graphic 7">
                    <a:extLst>
                      <a:ext uri="{FF2B5EF4-FFF2-40B4-BE49-F238E27FC236}">
                        <a16:creationId xmlns:a16="http://schemas.microsoft.com/office/drawing/2014/main" xmlns="" id="{3492D452-1D3F-469B-8F71-996E9649A8BC}"/>
                      </a:ext>
                    </a:extLst>
                  </p:cNvPr>
                  <p:cNvGrpSpPr/>
                  <p:nvPr/>
                </p:nvGrpSpPr>
                <p:grpSpPr>
                  <a:xfrm>
                    <a:off x="9176238" y="4429601"/>
                    <a:ext cx="18070" cy="22859"/>
                    <a:chOff x="9176238" y="4429601"/>
                    <a:chExt cx="18070" cy="22859"/>
                  </a:xfrm>
                </p:grpSpPr>
                <p:sp>
                  <p:nvSpPr>
                    <p:cNvPr id="1862" name="Freeform: Shape 1861">
                      <a:extLst>
                        <a:ext uri="{FF2B5EF4-FFF2-40B4-BE49-F238E27FC236}">
                          <a16:creationId xmlns:a16="http://schemas.microsoft.com/office/drawing/2014/main" xmlns="" id="{602440AB-AF86-45D4-8C65-AE192ABBE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238" y="442960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3" name="Freeform: Shape 1862">
                      <a:extLst>
                        <a:ext uri="{FF2B5EF4-FFF2-40B4-BE49-F238E27FC236}">
                          <a16:creationId xmlns:a16="http://schemas.microsoft.com/office/drawing/2014/main" xmlns="" id="{50055B07-C43B-4F44-9D34-29346A495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403" y="4433985"/>
                      <a:ext cx="9904" cy="18475"/>
                    </a:xfrm>
                    <a:custGeom>
                      <a:avLst/>
                      <a:gdLst>
                        <a:gd name="connsiteX0" fmla="*/ 4701 w 9904"/>
                        <a:gd name="connsiteY0" fmla="*/ 378 h 18475"/>
                        <a:gd name="connsiteX1" fmla="*/ 891 w 9904"/>
                        <a:gd name="connsiteY1" fmla="*/ 12761 h 18475"/>
                        <a:gd name="connsiteX2" fmla="*/ 891 w 9904"/>
                        <a:gd name="connsiteY2" fmla="*/ 18476 h 18475"/>
                        <a:gd name="connsiteX3" fmla="*/ 9464 w 9904"/>
                        <a:gd name="connsiteY3" fmla="*/ 13713 h 18475"/>
                        <a:gd name="connsiteX4" fmla="*/ 9464 w 9904"/>
                        <a:gd name="connsiteY4" fmla="*/ 7998 h 18475"/>
                        <a:gd name="connsiteX5" fmla="*/ 4701 w 990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9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1369" y="4188"/>
                            <a:pt x="660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7" name="Graphic 7">
                    <a:extLst>
                      <a:ext uri="{FF2B5EF4-FFF2-40B4-BE49-F238E27FC236}">
                        <a16:creationId xmlns:a16="http://schemas.microsoft.com/office/drawing/2014/main" xmlns="" id="{6C1E55C3-9D28-4D06-A089-9C303AF67073}"/>
                      </a:ext>
                    </a:extLst>
                  </p:cNvPr>
                  <p:cNvGrpSpPr/>
                  <p:nvPr/>
                </p:nvGrpSpPr>
                <p:grpSpPr>
                  <a:xfrm>
                    <a:off x="9334395" y="4440078"/>
                    <a:ext cx="18070" cy="22859"/>
                    <a:chOff x="9334395" y="4440078"/>
                    <a:chExt cx="18070" cy="22859"/>
                  </a:xfrm>
                </p:grpSpPr>
                <p:sp>
                  <p:nvSpPr>
                    <p:cNvPr id="1860" name="Freeform: Shape 1859">
                      <a:extLst>
                        <a:ext uri="{FF2B5EF4-FFF2-40B4-BE49-F238E27FC236}">
                          <a16:creationId xmlns:a16="http://schemas.microsoft.com/office/drawing/2014/main" xmlns="" id="{11E384D3-AE4B-4A7D-A747-639E23E5C9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5952" y="4440078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2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61" name="Freeform: Shape 1860">
                      <a:extLst>
                        <a:ext uri="{FF2B5EF4-FFF2-40B4-BE49-F238E27FC236}">
                          <a16:creationId xmlns:a16="http://schemas.microsoft.com/office/drawing/2014/main" xmlns="" id="{5B658FA8-9A39-4D83-A307-D61C90C42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395" y="4444717"/>
                      <a:ext cx="9905" cy="18220"/>
                    </a:xfrm>
                    <a:custGeom>
                      <a:avLst/>
                      <a:gdLst>
                        <a:gd name="connsiteX0" fmla="*/ 5204 w 9905"/>
                        <a:gd name="connsiteY0" fmla="*/ 123 h 18220"/>
                        <a:gd name="connsiteX1" fmla="*/ 9014 w 9905"/>
                        <a:gd name="connsiteY1" fmla="*/ 12506 h 18220"/>
                        <a:gd name="connsiteX2" fmla="*/ 9014 w 9905"/>
                        <a:gd name="connsiteY2" fmla="*/ 18221 h 18220"/>
                        <a:gd name="connsiteX3" fmla="*/ 441 w 9905"/>
                        <a:gd name="connsiteY3" fmla="*/ 13458 h 18220"/>
                        <a:gd name="connsiteX4" fmla="*/ 441 w 9905"/>
                        <a:gd name="connsiteY4" fmla="*/ 7743 h 18220"/>
                        <a:gd name="connsiteX5" fmla="*/ 5204 w 9905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220">
                          <a:moveTo>
                            <a:pt x="5204" y="123"/>
                          </a:moveTo>
                          <a:cubicBezTo>
                            <a:pt x="7109" y="1076"/>
                            <a:pt x="11871" y="11553"/>
                            <a:pt x="9014" y="12506"/>
                          </a:cubicBezTo>
                          <a:lnTo>
                            <a:pt x="9014" y="18221"/>
                          </a:lnTo>
                          <a:lnTo>
                            <a:pt x="441" y="13458"/>
                          </a:lnTo>
                          <a:lnTo>
                            <a:pt x="441" y="7743"/>
                          </a:lnTo>
                          <a:cubicBezTo>
                            <a:pt x="-1464" y="3933"/>
                            <a:pt x="3299" y="-829"/>
                            <a:pt x="5204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8" name="Graphic 7">
                    <a:extLst>
                      <a:ext uri="{FF2B5EF4-FFF2-40B4-BE49-F238E27FC236}">
                        <a16:creationId xmlns:a16="http://schemas.microsoft.com/office/drawing/2014/main" xmlns="" id="{07D990C9-CB3A-4835-89FF-15A349D13B98}"/>
                      </a:ext>
                    </a:extLst>
                  </p:cNvPr>
                  <p:cNvGrpSpPr/>
                  <p:nvPr/>
                </p:nvGrpSpPr>
                <p:grpSpPr>
                  <a:xfrm>
                    <a:off x="9315345" y="4429601"/>
                    <a:ext cx="18070" cy="22859"/>
                    <a:chOff x="9315345" y="4429601"/>
                    <a:chExt cx="18070" cy="22859"/>
                  </a:xfrm>
                </p:grpSpPr>
                <p:sp>
                  <p:nvSpPr>
                    <p:cNvPr id="1858" name="Freeform: Shape 1857">
                      <a:extLst>
                        <a:ext uri="{FF2B5EF4-FFF2-40B4-BE49-F238E27FC236}">
                          <a16:creationId xmlns:a16="http://schemas.microsoft.com/office/drawing/2014/main" xmlns="" id="{D835F26E-4355-4B9D-A162-C36CA3190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6902" y="4429601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3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9" name="Freeform: Shape 1858">
                      <a:extLst>
                        <a:ext uri="{FF2B5EF4-FFF2-40B4-BE49-F238E27FC236}">
                          <a16:creationId xmlns:a16="http://schemas.microsoft.com/office/drawing/2014/main" xmlns="" id="{26AF1B75-21B7-4B5E-B568-B8F3D7BFD9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345" y="4433933"/>
                      <a:ext cx="9905" cy="18527"/>
                    </a:xfrm>
                    <a:custGeom>
                      <a:avLst/>
                      <a:gdLst>
                        <a:gd name="connsiteX0" fmla="*/ 5204 w 9905"/>
                        <a:gd name="connsiteY0" fmla="*/ 430 h 18527"/>
                        <a:gd name="connsiteX1" fmla="*/ 9014 w 9905"/>
                        <a:gd name="connsiteY1" fmla="*/ 12813 h 18527"/>
                        <a:gd name="connsiteX2" fmla="*/ 9014 w 9905"/>
                        <a:gd name="connsiteY2" fmla="*/ 18528 h 18527"/>
                        <a:gd name="connsiteX3" fmla="*/ 441 w 9905"/>
                        <a:gd name="connsiteY3" fmla="*/ 13765 h 18527"/>
                        <a:gd name="connsiteX4" fmla="*/ 441 w 9905"/>
                        <a:gd name="connsiteY4" fmla="*/ 8050 h 18527"/>
                        <a:gd name="connsiteX5" fmla="*/ 5204 w 9905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527">
                          <a:moveTo>
                            <a:pt x="5204" y="430"/>
                          </a:moveTo>
                          <a:cubicBezTo>
                            <a:pt x="7109" y="1383"/>
                            <a:pt x="11871" y="11860"/>
                            <a:pt x="9014" y="12813"/>
                          </a:cubicBezTo>
                          <a:lnTo>
                            <a:pt x="9014" y="18528"/>
                          </a:lnTo>
                          <a:lnTo>
                            <a:pt x="441" y="13765"/>
                          </a:lnTo>
                          <a:lnTo>
                            <a:pt x="441" y="8050"/>
                          </a:lnTo>
                          <a:cubicBezTo>
                            <a:pt x="-1464" y="3288"/>
                            <a:pt x="3299" y="-1475"/>
                            <a:pt x="5204" y="43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9" name="Graphic 7">
                    <a:extLst>
                      <a:ext uri="{FF2B5EF4-FFF2-40B4-BE49-F238E27FC236}">
                        <a16:creationId xmlns:a16="http://schemas.microsoft.com/office/drawing/2014/main" xmlns="" id="{BD07EBD3-0825-42A5-AA3F-B49D8771C3CD}"/>
                      </a:ext>
                    </a:extLst>
                  </p:cNvPr>
                  <p:cNvGrpSpPr/>
                  <p:nvPr/>
                </p:nvGrpSpPr>
                <p:grpSpPr>
                  <a:xfrm>
                    <a:off x="9180532" y="4315301"/>
                    <a:ext cx="147637" cy="190500"/>
                    <a:chOff x="9180532" y="4315301"/>
                    <a:chExt cx="147637" cy="190500"/>
                  </a:xfrm>
                </p:grpSpPr>
                <p:sp>
                  <p:nvSpPr>
                    <p:cNvPr id="1855" name="Freeform: Shape 1854">
                      <a:extLst>
                        <a:ext uri="{FF2B5EF4-FFF2-40B4-BE49-F238E27FC236}">
                          <a16:creationId xmlns:a16="http://schemas.microsoft.com/office/drawing/2014/main" xmlns="" id="{FB68BB5E-BFA3-47DA-AB53-32173D6D33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58163"/>
                      <a:ext cx="74295" cy="147637"/>
                    </a:xfrm>
                    <a:custGeom>
                      <a:avLst/>
                      <a:gdLst>
                        <a:gd name="connsiteX0" fmla="*/ 74295 w 74295"/>
                        <a:gd name="connsiteY0" fmla="*/ 147638 h 147637"/>
                        <a:gd name="connsiteX1" fmla="*/ 0 w 74295"/>
                        <a:gd name="connsiteY1" fmla="*/ 104775 h 147637"/>
                        <a:gd name="connsiteX2" fmla="*/ 0 w 74295"/>
                        <a:gd name="connsiteY2" fmla="*/ 0 h 147637"/>
                        <a:gd name="connsiteX3" fmla="*/ 74295 w 74295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295" h="147637">
                          <a:moveTo>
                            <a:pt x="74295" y="147638"/>
                          </a:moveTo>
                          <a:lnTo>
                            <a:pt x="0" y="104775"/>
                          </a:lnTo>
                          <a:lnTo>
                            <a:pt x="0" y="0"/>
                          </a:lnTo>
                          <a:lnTo>
                            <a:pt x="74295" y="419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6" name="Freeform: Shape 1855">
                      <a:extLst>
                        <a:ext uri="{FF2B5EF4-FFF2-40B4-BE49-F238E27FC236}">
                          <a16:creationId xmlns:a16="http://schemas.microsoft.com/office/drawing/2014/main" xmlns="" id="{2CEB23B6-B131-49F4-B8A1-F7DBE29AD5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8163"/>
                      <a:ext cx="73342" cy="147637"/>
                    </a:xfrm>
                    <a:custGeom>
                      <a:avLst/>
                      <a:gdLst>
                        <a:gd name="connsiteX0" fmla="*/ 0 w 73342"/>
                        <a:gd name="connsiteY0" fmla="*/ 147638 h 147637"/>
                        <a:gd name="connsiteX1" fmla="*/ 73342 w 73342"/>
                        <a:gd name="connsiteY1" fmla="*/ 104775 h 147637"/>
                        <a:gd name="connsiteX2" fmla="*/ 73342 w 73342"/>
                        <a:gd name="connsiteY2" fmla="*/ 0 h 147637"/>
                        <a:gd name="connsiteX3" fmla="*/ 0 w 73342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342" h="147637">
                          <a:moveTo>
                            <a:pt x="0" y="147638"/>
                          </a:moveTo>
                          <a:lnTo>
                            <a:pt x="73342" y="104775"/>
                          </a:lnTo>
                          <a:lnTo>
                            <a:pt x="73342" y="0"/>
                          </a:lnTo>
                          <a:lnTo>
                            <a:pt x="0" y="419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7" name="Freeform: Shape 1856">
                      <a:extLst>
                        <a:ext uri="{FF2B5EF4-FFF2-40B4-BE49-F238E27FC236}">
                          <a16:creationId xmlns:a16="http://schemas.microsoft.com/office/drawing/2014/main" xmlns="" id="{040520ED-3166-4997-A4A1-221D6FF897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15301"/>
                      <a:ext cx="147637" cy="84772"/>
                    </a:xfrm>
                    <a:custGeom>
                      <a:avLst/>
                      <a:gdLst>
                        <a:gd name="connsiteX0" fmla="*/ 74295 w 147637"/>
                        <a:gd name="connsiteY0" fmla="*/ 84772 h 84772"/>
                        <a:gd name="connsiteX1" fmla="*/ 0 w 147637"/>
                        <a:gd name="connsiteY1" fmla="*/ 42863 h 84772"/>
                        <a:gd name="connsiteX2" fmla="*/ 74295 w 147637"/>
                        <a:gd name="connsiteY2" fmla="*/ 0 h 84772"/>
                        <a:gd name="connsiteX3" fmla="*/ 147638 w 147637"/>
                        <a:gd name="connsiteY3" fmla="*/ 42863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7637" h="84772">
                          <a:moveTo>
                            <a:pt x="74295" y="84772"/>
                          </a:moveTo>
                          <a:lnTo>
                            <a:pt x="0" y="42863"/>
                          </a:lnTo>
                          <a:lnTo>
                            <a:pt x="74295" y="0"/>
                          </a:lnTo>
                          <a:lnTo>
                            <a:pt x="147638" y="4286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0" name="Graphic 7">
                    <a:extLst>
                      <a:ext uri="{FF2B5EF4-FFF2-40B4-BE49-F238E27FC236}">
                        <a16:creationId xmlns:a16="http://schemas.microsoft.com/office/drawing/2014/main" xmlns="" id="{0FC868A7-9ACB-4DCB-9471-0855201BBCF0}"/>
                      </a:ext>
                    </a:extLst>
                  </p:cNvPr>
                  <p:cNvGrpSpPr/>
                  <p:nvPr/>
                </p:nvGrpSpPr>
                <p:grpSpPr>
                  <a:xfrm>
                    <a:off x="9174816" y="4311491"/>
                    <a:ext cx="160020" cy="99059"/>
                    <a:chOff x="9174816" y="4311491"/>
                    <a:chExt cx="160020" cy="99059"/>
                  </a:xfrm>
                </p:grpSpPr>
                <p:sp>
                  <p:nvSpPr>
                    <p:cNvPr id="1852" name="Freeform: Shape 1851">
                      <a:extLst>
                        <a:ext uri="{FF2B5EF4-FFF2-40B4-BE49-F238E27FC236}">
                          <a16:creationId xmlns:a16="http://schemas.microsoft.com/office/drawing/2014/main" xmlns="" id="{26317D5F-069A-495B-A9BE-B1A1FF15A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57210"/>
                      <a:ext cx="80010" cy="53340"/>
                    </a:xfrm>
                    <a:custGeom>
                      <a:avLst/>
                      <a:gdLst>
                        <a:gd name="connsiteX0" fmla="*/ 80010 w 80010"/>
                        <a:gd name="connsiteY0" fmla="*/ 53340 h 53340"/>
                        <a:gd name="connsiteX1" fmla="*/ 0 w 80010"/>
                        <a:gd name="connsiteY1" fmla="*/ 7620 h 53340"/>
                        <a:gd name="connsiteX2" fmla="*/ 0 w 80010"/>
                        <a:gd name="connsiteY2" fmla="*/ 0 h 53340"/>
                        <a:gd name="connsiteX3" fmla="*/ 80010 w 80010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10" h="53340">
                          <a:moveTo>
                            <a:pt x="80010" y="53340"/>
                          </a:moveTo>
                          <a:lnTo>
                            <a:pt x="0" y="7620"/>
                          </a:lnTo>
                          <a:lnTo>
                            <a:pt x="0" y="0"/>
                          </a:lnTo>
                          <a:lnTo>
                            <a:pt x="80010" y="4572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3" name="Freeform: Shape 1852">
                      <a:extLst>
                        <a:ext uri="{FF2B5EF4-FFF2-40B4-BE49-F238E27FC236}">
                          <a16:creationId xmlns:a16="http://schemas.microsoft.com/office/drawing/2014/main" xmlns="" id="{B78F076C-1D52-4DE8-9AB4-638F637A29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7210"/>
                      <a:ext cx="80009" cy="53340"/>
                    </a:xfrm>
                    <a:custGeom>
                      <a:avLst/>
                      <a:gdLst>
                        <a:gd name="connsiteX0" fmla="*/ 0 w 80009"/>
                        <a:gd name="connsiteY0" fmla="*/ 53340 h 53340"/>
                        <a:gd name="connsiteX1" fmla="*/ 80010 w 80009"/>
                        <a:gd name="connsiteY1" fmla="*/ 7620 h 53340"/>
                        <a:gd name="connsiteX2" fmla="*/ 80010 w 80009"/>
                        <a:gd name="connsiteY2" fmla="*/ 0 h 53340"/>
                        <a:gd name="connsiteX3" fmla="*/ 0 w 80009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09" h="53340">
                          <a:moveTo>
                            <a:pt x="0" y="53340"/>
                          </a:moveTo>
                          <a:lnTo>
                            <a:pt x="80010" y="7620"/>
                          </a:lnTo>
                          <a:lnTo>
                            <a:pt x="80010" y="0"/>
                          </a:lnTo>
                          <a:lnTo>
                            <a:pt x="0" y="457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4" name="Freeform: Shape 1853">
                      <a:extLst>
                        <a:ext uri="{FF2B5EF4-FFF2-40B4-BE49-F238E27FC236}">
                          <a16:creationId xmlns:a16="http://schemas.microsoft.com/office/drawing/2014/main" xmlns="" id="{7B924DC4-7879-461D-9CFD-AB8F95A13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11491"/>
                      <a:ext cx="160020" cy="91440"/>
                    </a:xfrm>
                    <a:custGeom>
                      <a:avLst/>
                      <a:gdLst>
                        <a:gd name="connsiteX0" fmla="*/ 80010 w 160020"/>
                        <a:gd name="connsiteY0" fmla="*/ 91440 h 91440"/>
                        <a:gd name="connsiteX1" fmla="*/ 0 w 160020"/>
                        <a:gd name="connsiteY1" fmla="*/ 45720 h 91440"/>
                        <a:gd name="connsiteX2" fmla="*/ 80010 w 160020"/>
                        <a:gd name="connsiteY2" fmla="*/ 0 h 91440"/>
                        <a:gd name="connsiteX3" fmla="*/ 160020 w 160020"/>
                        <a:gd name="connsiteY3" fmla="*/ 45720 h 9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0" h="91440">
                          <a:moveTo>
                            <a:pt x="80010" y="91440"/>
                          </a:moveTo>
                          <a:lnTo>
                            <a:pt x="0" y="45720"/>
                          </a:lnTo>
                          <a:lnTo>
                            <a:pt x="80010" y="0"/>
                          </a:lnTo>
                          <a:lnTo>
                            <a:pt x="160020" y="4572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1" name="Graphic 7">
                    <a:extLst>
                      <a:ext uri="{FF2B5EF4-FFF2-40B4-BE49-F238E27FC236}">
                        <a16:creationId xmlns:a16="http://schemas.microsoft.com/office/drawing/2014/main" xmlns="" id="{3409CAE2-C918-4EB8-9BCC-ED5F3AE5F9D6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10538"/>
                    <a:ext cx="140017" cy="87630"/>
                    <a:chOff x="9184341" y="4310538"/>
                    <a:chExt cx="140017" cy="87630"/>
                  </a:xfrm>
                </p:grpSpPr>
                <p:sp>
                  <p:nvSpPr>
                    <p:cNvPr id="1849" name="Freeform: Shape 1848">
                      <a:extLst>
                        <a:ext uri="{FF2B5EF4-FFF2-40B4-BE49-F238E27FC236}">
                          <a16:creationId xmlns:a16="http://schemas.microsoft.com/office/drawing/2014/main" xmlns="" id="{6A735E9C-8659-453E-AE25-77F5A1E28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50543"/>
                      <a:ext cx="70485" cy="47625"/>
                    </a:xfrm>
                    <a:custGeom>
                      <a:avLst/>
                      <a:gdLst>
                        <a:gd name="connsiteX0" fmla="*/ 70485 w 70485"/>
                        <a:gd name="connsiteY0" fmla="*/ 47625 h 47625"/>
                        <a:gd name="connsiteX1" fmla="*/ 0 w 70485"/>
                        <a:gd name="connsiteY1" fmla="*/ 6667 h 47625"/>
                        <a:gd name="connsiteX2" fmla="*/ 0 w 70485"/>
                        <a:gd name="connsiteY2" fmla="*/ 0 h 47625"/>
                        <a:gd name="connsiteX3" fmla="*/ 70485 w 70485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485" h="47625">
                          <a:moveTo>
                            <a:pt x="70485" y="47625"/>
                          </a:moveTo>
                          <a:lnTo>
                            <a:pt x="0" y="6667"/>
                          </a:lnTo>
                          <a:lnTo>
                            <a:pt x="0" y="0"/>
                          </a:lnTo>
                          <a:lnTo>
                            <a:pt x="70485" y="40957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0" name="Freeform: Shape 1849">
                      <a:extLst>
                        <a:ext uri="{FF2B5EF4-FFF2-40B4-BE49-F238E27FC236}">
                          <a16:creationId xmlns:a16="http://schemas.microsoft.com/office/drawing/2014/main" xmlns="" id="{FBBEC5F4-8AFB-4FC6-AFD3-9365E8490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0543"/>
                      <a:ext cx="69532" cy="47625"/>
                    </a:xfrm>
                    <a:custGeom>
                      <a:avLst/>
                      <a:gdLst>
                        <a:gd name="connsiteX0" fmla="*/ 0 w 69532"/>
                        <a:gd name="connsiteY0" fmla="*/ 47625 h 47625"/>
                        <a:gd name="connsiteX1" fmla="*/ 69533 w 69532"/>
                        <a:gd name="connsiteY1" fmla="*/ 6667 h 47625"/>
                        <a:gd name="connsiteX2" fmla="*/ 69533 w 69532"/>
                        <a:gd name="connsiteY2" fmla="*/ 0 h 47625"/>
                        <a:gd name="connsiteX3" fmla="*/ 0 w 69532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9532" h="47625">
                          <a:moveTo>
                            <a:pt x="0" y="47625"/>
                          </a:moveTo>
                          <a:lnTo>
                            <a:pt x="69533" y="6667"/>
                          </a:lnTo>
                          <a:lnTo>
                            <a:pt x="69533" y="0"/>
                          </a:lnTo>
                          <a:lnTo>
                            <a:pt x="0" y="4095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1" name="Freeform: Shape 1850">
                      <a:extLst>
                        <a:ext uri="{FF2B5EF4-FFF2-40B4-BE49-F238E27FC236}">
                          <a16:creationId xmlns:a16="http://schemas.microsoft.com/office/drawing/2014/main" xmlns="" id="{6C15B843-3A68-41AC-AB0A-361344E58A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10538"/>
                      <a:ext cx="140017" cy="80962"/>
                    </a:xfrm>
                    <a:custGeom>
                      <a:avLst/>
                      <a:gdLst>
                        <a:gd name="connsiteX0" fmla="*/ 70485 w 140017"/>
                        <a:gd name="connsiteY0" fmla="*/ 80963 h 80962"/>
                        <a:gd name="connsiteX1" fmla="*/ 0 w 140017"/>
                        <a:gd name="connsiteY1" fmla="*/ 40005 h 80962"/>
                        <a:gd name="connsiteX2" fmla="*/ 70485 w 140017"/>
                        <a:gd name="connsiteY2" fmla="*/ 0 h 80962"/>
                        <a:gd name="connsiteX3" fmla="*/ 140018 w 140017"/>
                        <a:gd name="connsiteY3" fmla="*/ 4000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70485" y="80963"/>
                          </a:moveTo>
                          <a:lnTo>
                            <a:pt x="0" y="40005"/>
                          </a:lnTo>
                          <a:lnTo>
                            <a:pt x="70485" y="0"/>
                          </a:lnTo>
                          <a:lnTo>
                            <a:pt x="140018" y="4000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2" name="Graphic 7">
                    <a:extLst>
                      <a:ext uri="{FF2B5EF4-FFF2-40B4-BE49-F238E27FC236}">
                        <a16:creationId xmlns:a16="http://schemas.microsoft.com/office/drawing/2014/main" xmlns="" id="{1FD18F2F-19C5-40AA-A2CE-0A793BB2AF7F}"/>
                      </a:ext>
                    </a:extLst>
                  </p:cNvPr>
                  <p:cNvGrpSpPr/>
                  <p:nvPr/>
                </p:nvGrpSpPr>
                <p:grpSpPr>
                  <a:xfrm>
                    <a:off x="9173423" y="4461033"/>
                    <a:ext cx="17705" cy="22860"/>
                    <a:chOff x="9173423" y="4461033"/>
                    <a:chExt cx="17705" cy="22860"/>
                  </a:xfrm>
                </p:grpSpPr>
                <p:sp>
                  <p:nvSpPr>
                    <p:cNvPr id="1847" name="Freeform: Shape 1846">
                      <a:extLst>
                        <a:ext uri="{FF2B5EF4-FFF2-40B4-BE49-F238E27FC236}">
                          <a16:creationId xmlns:a16="http://schemas.microsoft.com/office/drawing/2014/main" xmlns="" id="{4D50A697-5D84-472D-8B4D-52F1ED6039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027" y="4461033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8" name="Freeform: Shape 1847">
                      <a:extLst>
                        <a:ext uri="{FF2B5EF4-FFF2-40B4-BE49-F238E27FC236}">
                          <a16:creationId xmlns:a16="http://schemas.microsoft.com/office/drawing/2014/main" xmlns="" id="{58EC7DAD-5223-46EF-89D6-FC4C4E61E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3423" y="4465417"/>
                      <a:ext cx="9904" cy="18476"/>
                    </a:xfrm>
                    <a:custGeom>
                      <a:avLst/>
                      <a:gdLst>
                        <a:gd name="connsiteX0" fmla="*/ 5204 w 9904"/>
                        <a:gd name="connsiteY0" fmla="*/ 378 h 18476"/>
                        <a:gd name="connsiteX1" fmla="*/ 9014 w 9904"/>
                        <a:gd name="connsiteY1" fmla="*/ 12761 h 18476"/>
                        <a:gd name="connsiteX2" fmla="*/ 9014 w 9904"/>
                        <a:gd name="connsiteY2" fmla="*/ 18476 h 18476"/>
                        <a:gd name="connsiteX3" fmla="*/ 441 w 9904"/>
                        <a:gd name="connsiteY3" fmla="*/ 13714 h 18476"/>
                        <a:gd name="connsiteX4" fmla="*/ 441 w 9904"/>
                        <a:gd name="connsiteY4" fmla="*/ 7998 h 18476"/>
                        <a:gd name="connsiteX5" fmla="*/ 5204 w 9904"/>
                        <a:gd name="connsiteY5" fmla="*/ 378 h 18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6">
                          <a:moveTo>
                            <a:pt x="5204" y="378"/>
                          </a:moveTo>
                          <a:cubicBezTo>
                            <a:pt x="7109" y="1331"/>
                            <a:pt x="11871" y="11808"/>
                            <a:pt x="9014" y="12761"/>
                          </a:cubicBezTo>
                          <a:lnTo>
                            <a:pt x="9014" y="18476"/>
                          </a:lnTo>
                          <a:lnTo>
                            <a:pt x="441" y="13714"/>
                          </a:lnTo>
                          <a:lnTo>
                            <a:pt x="441" y="7998"/>
                          </a:lnTo>
                          <a:cubicBezTo>
                            <a:pt x="-1464" y="4189"/>
                            <a:pt x="3299" y="-1527"/>
                            <a:pt x="5204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3" name="Graphic 7">
                    <a:extLst>
                      <a:ext uri="{FF2B5EF4-FFF2-40B4-BE49-F238E27FC236}">
                        <a16:creationId xmlns:a16="http://schemas.microsoft.com/office/drawing/2014/main" xmlns="" id="{E3FCBA33-D255-426E-8549-96164FD2705A}"/>
                      </a:ext>
                    </a:extLst>
                  </p:cNvPr>
                  <p:cNvGrpSpPr/>
                  <p:nvPr/>
                </p:nvGrpSpPr>
                <p:grpSpPr>
                  <a:xfrm>
                    <a:off x="9154301" y="4449603"/>
                    <a:ext cx="17355" cy="22859"/>
                    <a:chOff x="9154301" y="4449603"/>
                    <a:chExt cx="17355" cy="22859"/>
                  </a:xfrm>
                </p:grpSpPr>
                <p:sp>
                  <p:nvSpPr>
                    <p:cNvPr id="1845" name="Freeform: Shape 1844">
                      <a:extLst>
                        <a:ext uri="{FF2B5EF4-FFF2-40B4-BE49-F238E27FC236}">
                          <a16:creationId xmlns:a16="http://schemas.microsoft.com/office/drawing/2014/main" xmlns="" id="{B4B1E842-F0E3-4CE4-931A-A9F919474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977" y="4449603"/>
                      <a:ext cx="16679" cy="21907"/>
                    </a:xfrm>
                    <a:custGeom>
                      <a:avLst/>
                      <a:gdLst>
                        <a:gd name="connsiteX0" fmla="*/ 12219 w 16679"/>
                        <a:gd name="connsiteY0" fmla="*/ 0 h 21907"/>
                        <a:gd name="connsiteX1" fmla="*/ 11267 w 16679"/>
                        <a:gd name="connsiteY1" fmla="*/ 0 h 21907"/>
                        <a:gd name="connsiteX2" fmla="*/ 11267 w 16679"/>
                        <a:gd name="connsiteY2" fmla="*/ 0 h 21907"/>
                        <a:gd name="connsiteX3" fmla="*/ 1742 w 16679"/>
                        <a:gd name="connsiteY3" fmla="*/ 4763 h 21907"/>
                        <a:gd name="connsiteX4" fmla="*/ 2694 w 16679"/>
                        <a:gd name="connsiteY4" fmla="*/ 4763 h 21907"/>
                        <a:gd name="connsiteX5" fmla="*/ 789 w 16679"/>
                        <a:gd name="connsiteY5" fmla="*/ 10478 h 21907"/>
                        <a:gd name="connsiteX6" fmla="*/ 789 w 16679"/>
                        <a:gd name="connsiteY6" fmla="*/ 16192 h 21907"/>
                        <a:gd name="connsiteX7" fmla="*/ 7457 w 16679"/>
                        <a:gd name="connsiteY7" fmla="*/ 20003 h 21907"/>
                        <a:gd name="connsiteX8" fmla="*/ 7457 w 16679"/>
                        <a:gd name="connsiteY8" fmla="*/ 21907 h 21907"/>
                        <a:gd name="connsiteX9" fmla="*/ 15077 w 16679"/>
                        <a:gd name="connsiteY9" fmla="*/ 17145 h 21907"/>
                        <a:gd name="connsiteX10" fmla="*/ 15077 w 16679"/>
                        <a:gd name="connsiteY10" fmla="*/ 11430 h 21907"/>
                        <a:gd name="connsiteX11" fmla="*/ 12219 w 16679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679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6" name="Freeform: Shape 1845">
                      <a:extLst>
                        <a:ext uri="{FF2B5EF4-FFF2-40B4-BE49-F238E27FC236}">
                          <a16:creationId xmlns:a16="http://schemas.microsoft.com/office/drawing/2014/main" xmlns="" id="{F5545FAB-F083-47F5-97CC-001440161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301" y="4454242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4" name="Graphic 7">
                    <a:extLst>
                      <a:ext uri="{FF2B5EF4-FFF2-40B4-BE49-F238E27FC236}">
                        <a16:creationId xmlns:a16="http://schemas.microsoft.com/office/drawing/2014/main" xmlns="" id="{6C875A42-A332-4C31-B70D-BBC69A9B1BA7}"/>
                      </a:ext>
                    </a:extLst>
                  </p:cNvPr>
                  <p:cNvGrpSpPr/>
                  <p:nvPr/>
                </p:nvGrpSpPr>
                <p:grpSpPr>
                  <a:xfrm>
                    <a:off x="9187772" y="4377213"/>
                    <a:ext cx="43249" cy="122872"/>
                    <a:chOff x="9187772" y="4377213"/>
                    <a:chExt cx="43249" cy="122872"/>
                  </a:xfrm>
                </p:grpSpPr>
                <p:grpSp>
                  <p:nvGrpSpPr>
                    <p:cNvPr id="1837" name="Graphic 7">
                      <a:extLst>
                        <a:ext uri="{FF2B5EF4-FFF2-40B4-BE49-F238E27FC236}">
                          <a16:creationId xmlns:a16="http://schemas.microsoft.com/office/drawing/2014/main" xmlns="" id="{5FBAF698-CC23-4DF4-92A5-800266CEFC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772" y="4377213"/>
                      <a:ext cx="43249" cy="121919"/>
                      <a:chOff x="9187772" y="4377213"/>
                      <a:chExt cx="43249" cy="121919"/>
                    </a:xfrm>
                  </p:grpSpPr>
                  <p:sp>
                    <p:nvSpPr>
                      <p:cNvPr id="1843" name="Freeform: Shape 1842">
                        <a:extLst>
                          <a:ext uri="{FF2B5EF4-FFF2-40B4-BE49-F238E27FC236}">
                            <a16:creationId xmlns:a16="http://schemas.microsoft.com/office/drawing/2014/main" xmlns="" id="{BFF04ABF-A463-463E-94A0-E14597C7A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192" y="4377213"/>
                        <a:ext cx="37830" cy="121919"/>
                      </a:xfrm>
                      <a:custGeom>
                        <a:avLst/>
                        <a:gdLst>
                          <a:gd name="connsiteX0" fmla="*/ 23535 w 37830"/>
                          <a:gd name="connsiteY0" fmla="*/ 0 h 121919"/>
                          <a:gd name="connsiteX1" fmla="*/ 20677 w 37830"/>
                          <a:gd name="connsiteY1" fmla="*/ 0 h 121919"/>
                          <a:gd name="connsiteX2" fmla="*/ 20677 w 37830"/>
                          <a:gd name="connsiteY2" fmla="*/ 0 h 121919"/>
                          <a:gd name="connsiteX3" fmla="*/ 7342 w 37830"/>
                          <a:gd name="connsiteY3" fmla="*/ 7620 h 121919"/>
                          <a:gd name="connsiteX4" fmla="*/ 7342 w 37830"/>
                          <a:gd name="connsiteY4" fmla="*/ 9525 h 121919"/>
                          <a:gd name="connsiteX5" fmla="*/ 2580 w 37830"/>
                          <a:gd name="connsiteY5" fmla="*/ 44768 h 121919"/>
                          <a:gd name="connsiteX6" fmla="*/ 2580 w 37830"/>
                          <a:gd name="connsiteY6" fmla="*/ 105728 h 121919"/>
                          <a:gd name="connsiteX7" fmla="*/ 21630 w 37830"/>
                          <a:gd name="connsiteY7" fmla="*/ 116205 h 121919"/>
                          <a:gd name="connsiteX8" fmla="*/ 22582 w 37830"/>
                          <a:gd name="connsiteY8" fmla="*/ 121920 h 121919"/>
                          <a:gd name="connsiteX9" fmla="*/ 35917 w 37830"/>
                          <a:gd name="connsiteY9" fmla="*/ 114300 h 121919"/>
                          <a:gd name="connsiteX10" fmla="*/ 35917 w 37830"/>
                          <a:gd name="connsiteY10" fmla="*/ 52388 h 121919"/>
                          <a:gd name="connsiteX11" fmla="*/ 23535 w 37830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7830" h="121919">
                            <a:moveTo>
                              <a:pt x="23535" y="0"/>
                            </a:moveTo>
                            <a:cubicBezTo>
                              <a:pt x="22582" y="0"/>
                              <a:pt x="21630" y="0"/>
                              <a:pt x="20677" y="0"/>
                            </a:cubicBezTo>
                            <a:lnTo>
                              <a:pt x="20677" y="0"/>
                            </a:lnTo>
                            <a:lnTo>
                              <a:pt x="7342" y="7620"/>
                            </a:lnTo>
                            <a:lnTo>
                              <a:pt x="7342" y="9525"/>
                            </a:lnTo>
                            <a:cubicBezTo>
                              <a:pt x="1627" y="18097"/>
                              <a:pt x="-3135" y="37147"/>
                              <a:pt x="2580" y="44768"/>
                            </a:cubicBezTo>
                            <a:lnTo>
                              <a:pt x="2580" y="105728"/>
                            </a:lnTo>
                            <a:lnTo>
                              <a:pt x="21630" y="116205"/>
                            </a:lnTo>
                            <a:lnTo>
                              <a:pt x="22582" y="121920"/>
                            </a:lnTo>
                            <a:lnTo>
                              <a:pt x="35917" y="114300"/>
                            </a:lnTo>
                            <a:lnTo>
                              <a:pt x="35917" y="52388"/>
                            </a:lnTo>
                            <a:cubicBezTo>
                              <a:pt x="42585" y="51435"/>
                              <a:pt x="30202" y="3810"/>
                              <a:pt x="235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44" name="Freeform: Shape 1843">
                        <a:extLst>
                          <a:ext uri="{FF2B5EF4-FFF2-40B4-BE49-F238E27FC236}">
                            <a16:creationId xmlns:a16="http://schemas.microsoft.com/office/drawing/2014/main" xmlns="" id="{3EAE2555-663B-447F-A177-A261E2929F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772" y="4384523"/>
                        <a:ext cx="28882" cy="113657"/>
                      </a:xfrm>
                      <a:custGeom>
                        <a:avLst/>
                        <a:gdLst>
                          <a:gd name="connsiteX0" fmla="*/ 14667 w 28882"/>
                          <a:gd name="connsiteY0" fmla="*/ 310 h 113657"/>
                          <a:gd name="connsiteX1" fmla="*/ 26097 w 28882"/>
                          <a:gd name="connsiteY1" fmla="*/ 52697 h 113657"/>
                          <a:gd name="connsiteX2" fmla="*/ 26097 w 28882"/>
                          <a:gd name="connsiteY2" fmla="*/ 113658 h 113657"/>
                          <a:gd name="connsiteX3" fmla="*/ 2284 w 28882"/>
                          <a:gd name="connsiteY3" fmla="*/ 100322 h 113657"/>
                          <a:gd name="connsiteX4" fmla="*/ 2284 w 28882"/>
                          <a:gd name="connsiteY4" fmla="*/ 39362 h 113657"/>
                          <a:gd name="connsiteX5" fmla="*/ 14667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667" y="310"/>
                            </a:moveTo>
                            <a:cubicBezTo>
                              <a:pt x="21334" y="4120"/>
                              <a:pt x="34669" y="51745"/>
                              <a:pt x="26097" y="52697"/>
                            </a:cubicBezTo>
                            <a:lnTo>
                              <a:pt x="26097" y="113658"/>
                            </a:lnTo>
                            <a:lnTo>
                              <a:pt x="2284" y="100322"/>
                            </a:lnTo>
                            <a:lnTo>
                              <a:pt x="2284" y="39362"/>
                            </a:lnTo>
                            <a:cubicBezTo>
                              <a:pt x="-5336" y="28885"/>
                              <a:pt x="7999" y="-3500"/>
                              <a:pt x="14667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38" name="Graphic 7">
                      <a:extLst>
                        <a:ext uri="{FF2B5EF4-FFF2-40B4-BE49-F238E27FC236}">
                          <a16:creationId xmlns:a16="http://schemas.microsoft.com/office/drawing/2014/main" xmlns="" id="{8C477A86-C339-4274-8FCA-2F7CAE6362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91262" y="4402931"/>
                      <a:ext cx="18544" cy="97154"/>
                      <a:chOff x="9191262" y="4402931"/>
                      <a:chExt cx="18544" cy="97154"/>
                    </a:xfrm>
                  </p:grpSpPr>
                  <p:sp>
                    <p:nvSpPr>
                      <p:cNvPr id="1841" name="Freeform: Shape 1840">
                        <a:extLst>
                          <a:ext uri="{FF2B5EF4-FFF2-40B4-BE49-F238E27FC236}">
                            <a16:creationId xmlns:a16="http://schemas.microsoft.com/office/drawing/2014/main" xmlns="" id="{C0CF7281-8E59-44F0-89CF-164DFF64B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4343" y="4402931"/>
                        <a:ext cx="15463" cy="97154"/>
                      </a:xfrm>
                      <a:custGeom>
                        <a:avLst/>
                        <a:gdLst>
                          <a:gd name="connsiteX0" fmla="*/ 8096 w 15463"/>
                          <a:gd name="connsiteY0" fmla="*/ 0 h 97154"/>
                          <a:gd name="connsiteX1" fmla="*/ 6191 w 15463"/>
                          <a:gd name="connsiteY1" fmla="*/ 0 h 97154"/>
                          <a:gd name="connsiteX2" fmla="*/ 2381 w 15463"/>
                          <a:gd name="connsiteY2" fmla="*/ 2857 h 97154"/>
                          <a:gd name="connsiteX3" fmla="*/ 1429 w 15463"/>
                          <a:gd name="connsiteY3" fmla="*/ 8572 h 97154"/>
                          <a:gd name="connsiteX4" fmla="*/ 1429 w 15463"/>
                          <a:gd name="connsiteY4" fmla="*/ 21907 h 97154"/>
                          <a:gd name="connsiteX5" fmla="*/ 1429 w 15463"/>
                          <a:gd name="connsiteY5" fmla="*/ 86677 h 97154"/>
                          <a:gd name="connsiteX6" fmla="*/ 7144 w 15463"/>
                          <a:gd name="connsiteY6" fmla="*/ 90488 h 97154"/>
                          <a:gd name="connsiteX7" fmla="*/ 10001 w 15463"/>
                          <a:gd name="connsiteY7" fmla="*/ 97155 h 97154"/>
                          <a:gd name="connsiteX8" fmla="*/ 13811 w 15463"/>
                          <a:gd name="connsiteY8" fmla="*/ 95250 h 97154"/>
                          <a:gd name="connsiteX9" fmla="*/ 13811 w 15463"/>
                          <a:gd name="connsiteY9" fmla="*/ 30480 h 97154"/>
                          <a:gd name="connsiteX10" fmla="*/ 8096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8096" y="0"/>
                            </a:moveTo>
                            <a:cubicBezTo>
                              <a:pt x="8096" y="0"/>
                              <a:pt x="7144" y="0"/>
                              <a:pt x="6191" y="0"/>
                            </a:cubicBezTo>
                            <a:lnTo>
                              <a:pt x="2381" y="2857"/>
                            </a:lnTo>
                            <a:lnTo>
                              <a:pt x="1429" y="8572"/>
                            </a:lnTo>
                            <a:cubicBezTo>
                              <a:pt x="-476" y="13335"/>
                              <a:pt x="-476" y="19050"/>
                              <a:pt x="1429" y="21907"/>
                            </a:cubicBezTo>
                            <a:lnTo>
                              <a:pt x="1429" y="86677"/>
                            </a:lnTo>
                            <a:lnTo>
                              <a:pt x="7144" y="90488"/>
                            </a:lnTo>
                            <a:lnTo>
                              <a:pt x="10001" y="97155"/>
                            </a:lnTo>
                            <a:lnTo>
                              <a:pt x="13811" y="95250"/>
                            </a:lnTo>
                            <a:lnTo>
                              <a:pt x="13811" y="30480"/>
                            </a:lnTo>
                            <a:cubicBezTo>
                              <a:pt x="18574" y="27622"/>
                              <a:pt x="11906" y="1905"/>
                              <a:pt x="809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42" name="Freeform: Shape 1841">
                        <a:extLst>
                          <a:ext uri="{FF2B5EF4-FFF2-40B4-BE49-F238E27FC236}">
                            <a16:creationId xmlns:a16="http://schemas.microsoft.com/office/drawing/2014/main" xmlns="" id="{3CB9BFD2-5035-45E0-8D4D-8664108671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1262" y="4404689"/>
                        <a:ext cx="15172" cy="93491"/>
                      </a:xfrm>
                      <a:custGeom>
                        <a:avLst/>
                        <a:gdLst>
                          <a:gd name="connsiteX0" fmla="*/ 7367 w 15172"/>
                          <a:gd name="connsiteY0" fmla="*/ 147 h 93491"/>
                          <a:gd name="connsiteX1" fmla="*/ 14035 w 15172"/>
                          <a:gd name="connsiteY1" fmla="*/ 28722 h 93491"/>
                          <a:gd name="connsiteX2" fmla="*/ 14035 w 15172"/>
                          <a:gd name="connsiteY2" fmla="*/ 93492 h 93491"/>
                          <a:gd name="connsiteX3" fmla="*/ 10225 w 15172"/>
                          <a:gd name="connsiteY3" fmla="*/ 91587 h 93491"/>
                          <a:gd name="connsiteX4" fmla="*/ 10225 w 15172"/>
                          <a:gd name="connsiteY4" fmla="*/ 88729 h 93491"/>
                          <a:gd name="connsiteX5" fmla="*/ 7367 w 15172"/>
                          <a:gd name="connsiteY5" fmla="*/ 87777 h 93491"/>
                          <a:gd name="connsiteX6" fmla="*/ 5462 w 15172"/>
                          <a:gd name="connsiteY6" fmla="*/ 88729 h 93491"/>
                          <a:gd name="connsiteX7" fmla="*/ 1652 w 15172"/>
                          <a:gd name="connsiteY7" fmla="*/ 86824 h 93491"/>
                          <a:gd name="connsiteX8" fmla="*/ 1652 w 15172"/>
                          <a:gd name="connsiteY8" fmla="*/ 22054 h 93491"/>
                          <a:gd name="connsiteX9" fmla="*/ 7367 w 15172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172" h="93491">
                            <a:moveTo>
                              <a:pt x="7367" y="147"/>
                            </a:moveTo>
                            <a:cubicBezTo>
                              <a:pt x="11177" y="2052"/>
                              <a:pt x="17845" y="27769"/>
                              <a:pt x="14035" y="28722"/>
                            </a:cubicBezTo>
                            <a:lnTo>
                              <a:pt x="14035" y="93492"/>
                            </a:lnTo>
                            <a:lnTo>
                              <a:pt x="10225" y="91587"/>
                            </a:lnTo>
                            <a:lnTo>
                              <a:pt x="10225" y="88729"/>
                            </a:lnTo>
                            <a:lnTo>
                              <a:pt x="7367" y="87777"/>
                            </a:lnTo>
                            <a:lnTo>
                              <a:pt x="5462" y="88729"/>
                            </a:lnTo>
                            <a:lnTo>
                              <a:pt x="1652" y="86824"/>
                            </a:lnTo>
                            <a:lnTo>
                              <a:pt x="1652" y="22054"/>
                            </a:lnTo>
                            <a:cubicBezTo>
                              <a:pt x="-3110" y="15387"/>
                              <a:pt x="3557" y="-1758"/>
                              <a:pt x="7367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839" name="Freeform: Shape 1838">
                      <a:extLst>
                        <a:ext uri="{FF2B5EF4-FFF2-40B4-BE49-F238E27FC236}">
                          <a16:creationId xmlns:a16="http://schemas.microsoft.com/office/drawing/2014/main" xmlns="" id="{40E498A9-6320-425D-BE9B-437B457A11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5772" y="4426117"/>
                      <a:ext cx="1904" cy="66348"/>
                    </a:xfrm>
                    <a:custGeom>
                      <a:avLst/>
                      <a:gdLst>
                        <a:gd name="connsiteX0" fmla="*/ 0 w 1904"/>
                        <a:gd name="connsiteY0" fmla="*/ 66348 h 66348"/>
                        <a:gd name="connsiteX1" fmla="*/ 0 w 1904"/>
                        <a:gd name="connsiteY1" fmla="*/ 1578 h 66348"/>
                        <a:gd name="connsiteX2" fmla="*/ 1905 w 1904"/>
                        <a:gd name="connsiteY2" fmla="*/ 626 h 66348"/>
                        <a:gd name="connsiteX3" fmla="*/ 1905 w 1904"/>
                        <a:gd name="connsiteY3" fmla="*/ 626 h 66348"/>
                        <a:gd name="connsiteX4" fmla="*/ 1905 w 1904"/>
                        <a:gd name="connsiteY4" fmla="*/ 65396 h 66348"/>
                        <a:gd name="connsiteX5" fmla="*/ 0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0" y="66348"/>
                          </a:moveTo>
                          <a:lnTo>
                            <a:pt x="0" y="1578"/>
                          </a:lnTo>
                          <a:cubicBezTo>
                            <a:pt x="0" y="-327"/>
                            <a:pt x="952" y="-327"/>
                            <a:pt x="1905" y="626"/>
                          </a:cubicBezTo>
                          <a:cubicBezTo>
                            <a:pt x="1905" y="626"/>
                            <a:pt x="1905" y="626"/>
                            <a:pt x="1905" y="626"/>
                          </a:cubicBezTo>
                          <a:lnTo>
                            <a:pt x="1905" y="65396"/>
                          </a:lnTo>
                          <a:lnTo>
                            <a:pt x="0" y="6634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0" name="Freeform: Shape 1839">
                      <a:extLst>
                        <a:ext uri="{FF2B5EF4-FFF2-40B4-BE49-F238E27FC236}">
                          <a16:creationId xmlns:a16="http://schemas.microsoft.com/office/drawing/2014/main" xmlns="" id="{88EF731E-BA7C-44FC-9BA6-89B03CAD9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7677" y="4426743"/>
                      <a:ext cx="2857" cy="65722"/>
                    </a:xfrm>
                    <a:custGeom>
                      <a:avLst/>
                      <a:gdLst>
                        <a:gd name="connsiteX0" fmla="*/ 2858 w 2857"/>
                        <a:gd name="connsiteY0" fmla="*/ 3810 h 65722"/>
                        <a:gd name="connsiteX1" fmla="*/ 2858 w 2857"/>
                        <a:gd name="connsiteY1" fmla="*/ 65722 h 65722"/>
                        <a:gd name="connsiteX2" fmla="*/ 0 w 2857"/>
                        <a:gd name="connsiteY2" fmla="*/ 64770 h 65722"/>
                        <a:gd name="connsiteX3" fmla="*/ 0 w 2857"/>
                        <a:gd name="connsiteY3" fmla="*/ 0 h 65722"/>
                        <a:gd name="connsiteX4" fmla="*/ 0 w 2857"/>
                        <a:gd name="connsiteY4" fmla="*/ 0 h 65722"/>
                        <a:gd name="connsiteX5" fmla="*/ 0 w 2857"/>
                        <a:gd name="connsiteY5" fmla="*/ 0 h 65722"/>
                        <a:gd name="connsiteX6" fmla="*/ 2858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2858" y="3810"/>
                          </a:moveTo>
                          <a:lnTo>
                            <a:pt x="2858" y="65722"/>
                          </a:lnTo>
                          <a:lnTo>
                            <a:pt x="0" y="6477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5" y="0"/>
                            <a:pt x="2858" y="1905"/>
                            <a:pt x="2858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5" name="Graphic 7">
                    <a:extLst>
                      <a:ext uri="{FF2B5EF4-FFF2-40B4-BE49-F238E27FC236}">
                        <a16:creationId xmlns:a16="http://schemas.microsoft.com/office/drawing/2014/main" xmlns="" id="{E783B0E5-5D6A-4DD4-9799-00873C5D42C4}"/>
                      </a:ext>
                    </a:extLst>
                  </p:cNvPr>
                  <p:cNvGrpSpPr/>
                  <p:nvPr/>
                </p:nvGrpSpPr>
                <p:grpSpPr>
                  <a:xfrm>
                    <a:off x="9319113" y="4460081"/>
                    <a:ext cx="17557" cy="22859"/>
                    <a:chOff x="9319113" y="4460081"/>
                    <a:chExt cx="17557" cy="22859"/>
                  </a:xfrm>
                </p:grpSpPr>
                <p:sp>
                  <p:nvSpPr>
                    <p:cNvPr id="1835" name="Freeform: Shape 1834">
                      <a:extLst>
                        <a:ext uri="{FF2B5EF4-FFF2-40B4-BE49-F238E27FC236}">
                          <a16:creationId xmlns:a16="http://schemas.microsoft.com/office/drawing/2014/main" xmlns="" id="{F2C71CCD-6A2C-4E56-BF0B-6E3FF3CCB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9113" y="446008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7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2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7"/>
                          </a:cubicBezTo>
                          <a:lnTo>
                            <a:pt x="15724" y="16192"/>
                          </a:lnTo>
                          <a:lnTo>
                            <a:pt x="9056" y="20002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6" name="Freeform: Shape 1835">
                      <a:extLst>
                        <a:ext uri="{FF2B5EF4-FFF2-40B4-BE49-F238E27FC236}">
                          <a16:creationId xmlns:a16="http://schemas.microsoft.com/office/drawing/2014/main" xmlns="" id="{67BCA6E0-AAC9-47DB-B560-FAA8CEA30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325" y="4464720"/>
                      <a:ext cx="10344" cy="18220"/>
                    </a:xfrm>
                    <a:custGeom>
                      <a:avLst/>
                      <a:gdLst>
                        <a:gd name="connsiteX0" fmla="*/ 4701 w 10344"/>
                        <a:gd name="connsiteY0" fmla="*/ 123 h 18220"/>
                        <a:gd name="connsiteX1" fmla="*/ 891 w 10344"/>
                        <a:gd name="connsiteY1" fmla="*/ 12506 h 18220"/>
                        <a:gd name="connsiteX2" fmla="*/ 891 w 10344"/>
                        <a:gd name="connsiteY2" fmla="*/ 18221 h 18220"/>
                        <a:gd name="connsiteX3" fmla="*/ 9464 w 10344"/>
                        <a:gd name="connsiteY3" fmla="*/ 13458 h 18220"/>
                        <a:gd name="connsiteX4" fmla="*/ 9464 w 10344"/>
                        <a:gd name="connsiteY4" fmla="*/ 7743 h 18220"/>
                        <a:gd name="connsiteX5" fmla="*/ 4701 w 1034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2321" y="3933"/>
                            <a:pt x="7559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6" name="Graphic 7">
                    <a:extLst>
                      <a:ext uri="{FF2B5EF4-FFF2-40B4-BE49-F238E27FC236}">
                        <a16:creationId xmlns:a16="http://schemas.microsoft.com/office/drawing/2014/main" xmlns="" id="{8DE3BE12-4810-4EFD-A853-0CAB37B3092C}"/>
                      </a:ext>
                    </a:extLst>
                  </p:cNvPr>
                  <p:cNvGrpSpPr/>
                  <p:nvPr/>
                </p:nvGrpSpPr>
                <p:grpSpPr>
                  <a:xfrm>
                    <a:off x="9338163" y="4449603"/>
                    <a:ext cx="18070" cy="22859"/>
                    <a:chOff x="9338163" y="4449603"/>
                    <a:chExt cx="18070" cy="22859"/>
                  </a:xfrm>
                </p:grpSpPr>
                <p:sp>
                  <p:nvSpPr>
                    <p:cNvPr id="1833" name="Freeform: Shape 1832">
                      <a:extLst>
                        <a:ext uri="{FF2B5EF4-FFF2-40B4-BE49-F238E27FC236}">
                          <a16:creationId xmlns:a16="http://schemas.microsoft.com/office/drawing/2014/main" xmlns="" id="{6EDFFB0B-3FEE-4F8F-8B40-60B57D805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8163" y="4449603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4" name="Freeform: Shape 1833">
                      <a:extLst>
                        <a:ext uri="{FF2B5EF4-FFF2-40B4-BE49-F238E27FC236}">
                          <a16:creationId xmlns:a16="http://schemas.microsoft.com/office/drawing/2014/main" xmlns="" id="{219B208D-48E9-4343-A9A2-AF9332D73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6328" y="4453935"/>
                      <a:ext cx="9904" cy="18527"/>
                    </a:xfrm>
                    <a:custGeom>
                      <a:avLst/>
                      <a:gdLst>
                        <a:gd name="connsiteX0" fmla="*/ 4701 w 9904"/>
                        <a:gd name="connsiteY0" fmla="*/ 430 h 18527"/>
                        <a:gd name="connsiteX1" fmla="*/ 891 w 9904"/>
                        <a:gd name="connsiteY1" fmla="*/ 12813 h 18527"/>
                        <a:gd name="connsiteX2" fmla="*/ 891 w 9904"/>
                        <a:gd name="connsiteY2" fmla="*/ 18528 h 18527"/>
                        <a:gd name="connsiteX3" fmla="*/ 9464 w 9904"/>
                        <a:gd name="connsiteY3" fmla="*/ 13765 h 18527"/>
                        <a:gd name="connsiteX4" fmla="*/ 9464 w 9904"/>
                        <a:gd name="connsiteY4" fmla="*/ 8050 h 18527"/>
                        <a:gd name="connsiteX5" fmla="*/ 4701 w 9904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527">
                          <a:moveTo>
                            <a:pt x="4701" y="430"/>
                          </a:moveTo>
                          <a:cubicBezTo>
                            <a:pt x="2796" y="1383"/>
                            <a:pt x="-1966" y="11860"/>
                            <a:pt x="891" y="12813"/>
                          </a:cubicBezTo>
                          <a:lnTo>
                            <a:pt x="891" y="18528"/>
                          </a:lnTo>
                          <a:lnTo>
                            <a:pt x="9464" y="13765"/>
                          </a:lnTo>
                          <a:lnTo>
                            <a:pt x="9464" y="8050"/>
                          </a:lnTo>
                          <a:cubicBezTo>
                            <a:pt x="11369" y="3288"/>
                            <a:pt x="6606" y="-1475"/>
                            <a:pt x="4701" y="43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7" name="Graphic 7">
                    <a:extLst>
                      <a:ext uri="{FF2B5EF4-FFF2-40B4-BE49-F238E27FC236}">
                        <a16:creationId xmlns:a16="http://schemas.microsoft.com/office/drawing/2014/main" xmlns="" id="{E8109604-1ACF-4118-A44C-64DD3699BDBE}"/>
                      </a:ext>
                    </a:extLst>
                  </p:cNvPr>
                  <p:cNvGrpSpPr/>
                  <p:nvPr/>
                </p:nvGrpSpPr>
                <p:grpSpPr>
                  <a:xfrm>
                    <a:off x="9279212" y="4377213"/>
                    <a:ext cx="42668" cy="122872"/>
                    <a:chOff x="9279212" y="4377213"/>
                    <a:chExt cx="42668" cy="122872"/>
                  </a:xfrm>
                </p:grpSpPr>
                <p:grpSp>
                  <p:nvGrpSpPr>
                    <p:cNvPr id="1825" name="Graphic 7">
                      <a:extLst>
                        <a:ext uri="{FF2B5EF4-FFF2-40B4-BE49-F238E27FC236}">
                          <a16:creationId xmlns:a16="http://schemas.microsoft.com/office/drawing/2014/main" xmlns="" id="{3287A95B-D09F-4FDF-BF13-379CF13E21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9212" y="4377213"/>
                      <a:ext cx="42668" cy="121919"/>
                      <a:chOff x="9279212" y="4377213"/>
                      <a:chExt cx="42668" cy="121919"/>
                    </a:xfrm>
                  </p:grpSpPr>
                  <p:sp>
                    <p:nvSpPr>
                      <p:cNvPr id="1831" name="Freeform: Shape 1830">
                        <a:extLst>
                          <a:ext uri="{FF2B5EF4-FFF2-40B4-BE49-F238E27FC236}">
                            <a16:creationId xmlns:a16="http://schemas.microsoft.com/office/drawing/2014/main" xmlns="" id="{13B615E0-6F8F-4237-9C05-9388C09752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212" y="4377213"/>
                        <a:ext cx="38201" cy="121919"/>
                      </a:xfrm>
                      <a:custGeom>
                        <a:avLst/>
                        <a:gdLst>
                          <a:gd name="connsiteX0" fmla="*/ 14667 w 38201"/>
                          <a:gd name="connsiteY0" fmla="*/ 0 h 121919"/>
                          <a:gd name="connsiteX1" fmla="*/ 17524 w 38201"/>
                          <a:gd name="connsiteY1" fmla="*/ 0 h 121919"/>
                          <a:gd name="connsiteX2" fmla="*/ 17524 w 38201"/>
                          <a:gd name="connsiteY2" fmla="*/ 0 h 121919"/>
                          <a:gd name="connsiteX3" fmla="*/ 30859 w 38201"/>
                          <a:gd name="connsiteY3" fmla="*/ 7620 h 121919"/>
                          <a:gd name="connsiteX4" fmla="*/ 30859 w 38201"/>
                          <a:gd name="connsiteY4" fmla="*/ 9525 h 121919"/>
                          <a:gd name="connsiteX5" fmla="*/ 35622 w 38201"/>
                          <a:gd name="connsiteY5" fmla="*/ 44768 h 121919"/>
                          <a:gd name="connsiteX6" fmla="*/ 35622 w 38201"/>
                          <a:gd name="connsiteY6" fmla="*/ 105728 h 121919"/>
                          <a:gd name="connsiteX7" fmla="*/ 16572 w 38201"/>
                          <a:gd name="connsiteY7" fmla="*/ 116205 h 121919"/>
                          <a:gd name="connsiteX8" fmla="*/ 15619 w 38201"/>
                          <a:gd name="connsiteY8" fmla="*/ 121920 h 121919"/>
                          <a:gd name="connsiteX9" fmla="*/ 2284 w 38201"/>
                          <a:gd name="connsiteY9" fmla="*/ 114300 h 121919"/>
                          <a:gd name="connsiteX10" fmla="*/ 2284 w 38201"/>
                          <a:gd name="connsiteY10" fmla="*/ 52388 h 121919"/>
                          <a:gd name="connsiteX11" fmla="*/ 14667 w 38201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8201" h="121919">
                            <a:moveTo>
                              <a:pt x="14667" y="0"/>
                            </a:moveTo>
                            <a:cubicBezTo>
                              <a:pt x="15619" y="0"/>
                              <a:pt x="16572" y="0"/>
                              <a:pt x="17524" y="0"/>
                            </a:cubicBezTo>
                            <a:lnTo>
                              <a:pt x="17524" y="0"/>
                            </a:lnTo>
                            <a:lnTo>
                              <a:pt x="30859" y="7620"/>
                            </a:lnTo>
                            <a:lnTo>
                              <a:pt x="30859" y="9525"/>
                            </a:lnTo>
                            <a:cubicBezTo>
                              <a:pt x="36574" y="18097"/>
                              <a:pt x="41337" y="37147"/>
                              <a:pt x="35622" y="44768"/>
                            </a:cubicBezTo>
                            <a:lnTo>
                              <a:pt x="35622" y="105728"/>
                            </a:lnTo>
                            <a:lnTo>
                              <a:pt x="16572" y="116205"/>
                            </a:lnTo>
                            <a:lnTo>
                              <a:pt x="15619" y="121920"/>
                            </a:lnTo>
                            <a:lnTo>
                              <a:pt x="2284" y="114300"/>
                            </a:lnTo>
                            <a:lnTo>
                              <a:pt x="2284" y="52388"/>
                            </a:lnTo>
                            <a:cubicBezTo>
                              <a:pt x="-5336" y="51435"/>
                              <a:pt x="7999" y="3810"/>
                              <a:pt x="146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32" name="Freeform: Shape 1831">
                        <a:extLst>
                          <a:ext uri="{FF2B5EF4-FFF2-40B4-BE49-F238E27FC236}">
                            <a16:creationId xmlns:a16="http://schemas.microsoft.com/office/drawing/2014/main" xmlns="" id="{F18AC7CA-B627-4CFF-8C9E-8578781B62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98" y="4384523"/>
                        <a:ext cx="28882" cy="113657"/>
                      </a:xfrm>
                      <a:custGeom>
                        <a:avLst/>
                        <a:gdLst>
                          <a:gd name="connsiteX0" fmla="*/ 14216 w 28882"/>
                          <a:gd name="connsiteY0" fmla="*/ 310 h 113657"/>
                          <a:gd name="connsiteX1" fmla="*/ 2786 w 28882"/>
                          <a:gd name="connsiteY1" fmla="*/ 52697 h 113657"/>
                          <a:gd name="connsiteX2" fmla="*/ 2786 w 28882"/>
                          <a:gd name="connsiteY2" fmla="*/ 113658 h 113657"/>
                          <a:gd name="connsiteX3" fmla="*/ 26599 w 28882"/>
                          <a:gd name="connsiteY3" fmla="*/ 100322 h 113657"/>
                          <a:gd name="connsiteX4" fmla="*/ 26599 w 28882"/>
                          <a:gd name="connsiteY4" fmla="*/ 39362 h 113657"/>
                          <a:gd name="connsiteX5" fmla="*/ 14216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216" y="310"/>
                            </a:moveTo>
                            <a:cubicBezTo>
                              <a:pt x="7549" y="4120"/>
                              <a:pt x="-5787" y="51745"/>
                              <a:pt x="2786" y="52697"/>
                            </a:cubicBezTo>
                            <a:lnTo>
                              <a:pt x="2786" y="113658"/>
                            </a:lnTo>
                            <a:lnTo>
                              <a:pt x="26599" y="100322"/>
                            </a:lnTo>
                            <a:lnTo>
                              <a:pt x="26599" y="39362"/>
                            </a:lnTo>
                            <a:cubicBezTo>
                              <a:pt x="34218" y="28885"/>
                              <a:pt x="20883" y="-3500"/>
                              <a:pt x="14216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26" name="Graphic 7">
                      <a:extLst>
                        <a:ext uri="{FF2B5EF4-FFF2-40B4-BE49-F238E27FC236}">
                          <a16:creationId xmlns:a16="http://schemas.microsoft.com/office/drawing/2014/main" xmlns="" id="{0A8D05F8-C7F6-4BEE-84D4-D93555FED2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9847" y="4402931"/>
                      <a:ext cx="19374" cy="97154"/>
                      <a:chOff x="9299847" y="4402931"/>
                      <a:chExt cx="19374" cy="97154"/>
                    </a:xfrm>
                  </p:grpSpPr>
                  <p:sp>
                    <p:nvSpPr>
                      <p:cNvPr id="1829" name="Freeform: Shape 1828">
                        <a:extLst>
                          <a:ext uri="{FF2B5EF4-FFF2-40B4-BE49-F238E27FC236}">
                            <a16:creationId xmlns:a16="http://schemas.microsoft.com/office/drawing/2014/main" xmlns="" id="{14B71AA2-CAD2-4455-88E3-D8E7C375D3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9847" y="4402931"/>
                        <a:ext cx="15463" cy="97154"/>
                      </a:xfrm>
                      <a:custGeom>
                        <a:avLst/>
                        <a:gdLst>
                          <a:gd name="connsiteX0" fmla="*/ 7367 w 15463"/>
                          <a:gd name="connsiteY0" fmla="*/ 0 h 97154"/>
                          <a:gd name="connsiteX1" fmla="*/ 9272 w 15463"/>
                          <a:gd name="connsiteY1" fmla="*/ 0 h 97154"/>
                          <a:gd name="connsiteX2" fmla="*/ 13082 w 15463"/>
                          <a:gd name="connsiteY2" fmla="*/ 2857 h 97154"/>
                          <a:gd name="connsiteX3" fmla="*/ 14035 w 15463"/>
                          <a:gd name="connsiteY3" fmla="*/ 8572 h 97154"/>
                          <a:gd name="connsiteX4" fmla="*/ 14035 w 15463"/>
                          <a:gd name="connsiteY4" fmla="*/ 21907 h 97154"/>
                          <a:gd name="connsiteX5" fmla="*/ 14035 w 15463"/>
                          <a:gd name="connsiteY5" fmla="*/ 86677 h 97154"/>
                          <a:gd name="connsiteX6" fmla="*/ 8320 w 15463"/>
                          <a:gd name="connsiteY6" fmla="*/ 90488 h 97154"/>
                          <a:gd name="connsiteX7" fmla="*/ 5462 w 15463"/>
                          <a:gd name="connsiteY7" fmla="*/ 97155 h 97154"/>
                          <a:gd name="connsiteX8" fmla="*/ 1652 w 15463"/>
                          <a:gd name="connsiteY8" fmla="*/ 95250 h 97154"/>
                          <a:gd name="connsiteX9" fmla="*/ 1652 w 15463"/>
                          <a:gd name="connsiteY9" fmla="*/ 30480 h 97154"/>
                          <a:gd name="connsiteX10" fmla="*/ 7367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7367" y="0"/>
                            </a:moveTo>
                            <a:cubicBezTo>
                              <a:pt x="7367" y="0"/>
                              <a:pt x="8320" y="0"/>
                              <a:pt x="9272" y="0"/>
                            </a:cubicBezTo>
                            <a:lnTo>
                              <a:pt x="13082" y="2857"/>
                            </a:lnTo>
                            <a:lnTo>
                              <a:pt x="14035" y="8572"/>
                            </a:lnTo>
                            <a:cubicBezTo>
                              <a:pt x="15940" y="13335"/>
                              <a:pt x="15940" y="19050"/>
                              <a:pt x="14035" y="21907"/>
                            </a:cubicBezTo>
                            <a:lnTo>
                              <a:pt x="14035" y="86677"/>
                            </a:lnTo>
                            <a:lnTo>
                              <a:pt x="8320" y="90488"/>
                            </a:lnTo>
                            <a:lnTo>
                              <a:pt x="5462" y="97155"/>
                            </a:lnTo>
                            <a:lnTo>
                              <a:pt x="1652" y="95250"/>
                            </a:lnTo>
                            <a:lnTo>
                              <a:pt x="1652" y="30480"/>
                            </a:lnTo>
                            <a:cubicBezTo>
                              <a:pt x="-3110" y="27622"/>
                              <a:pt x="3557" y="1905"/>
                              <a:pt x="73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30" name="Freeform: Shape 1829">
                        <a:extLst>
                          <a:ext uri="{FF2B5EF4-FFF2-40B4-BE49-F238E27FC236}">
                            <a16:creationId xmlns:a16="http://schemas.microsoft.com/office/drawing/2014/main" xmlns="" id="{0D7D8583-EA53-4832-8736-E31E7AC6FF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4171" y="4404689"/>
                        <a:ext cx="15049" cy="93491"/>
                      </a:xfrm>
                      <a:custGeom>
                        <a:avLst/>
                        <a:gdLst>
                          <a:gd name="connsiteX0" fmla="*/ 7805 w 15049"/>
                          <a:gd name="connsiteY0" fmla="*/ 147 h 93491"/>
                          <a:gd name="connsiteX1" fmla="*/ 1138 w 15049"/>
                          <a:gd name="connsiteY1" fmla="*/ 28722 h 93491"/>
                          <a:gd name="connsiteX2" fmla="*/ 1138 w 15049"/>
                          <a:gd name="connsiteY2" fmla="*/ 93492 h 93491"/>
                          <a:gd name="connsiteX3" fmla="*/ 4948 w 15049"/>
                          <a:gd name="connsiteY3" fmla="*/ 91587 h 93491"/>
                          <a:gd name="connsiteX4" fmla="*/ 4948 w 15049"/>
                          <a:gd name="connsiteY4" fmla="*/ 88729 h 93491"/>
                          <a:gd name="connsiteX5" fmla="*/ 7805 w 15049"/>
                          <a:gd name="connsiteY5" fmla="*/ 87777 h 93491"/>
                          <a:gd name="connsiteX6" fmla="*/ 9710 w 15049"/>
                          <a:gd name="connsiteY6" fmla="*/ 88729 h 93491"/>
                          <a:gd name="connsiteX7" fmla="*/ 13520 w 15049"/>
                          <a:gd name="connsiteY7" fmla="*/ 86824 h 93491"/>
                          <a:gd name="connsiteX8" fmla="*/ 13520 w 15049"/>
                          <a:gd name="connsiteY8" fmla="*/ 22054 h 93491"/>
                          <a:gd name="connsiteX9" fmla="*/ 7805 w 15049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049" h="93491">
                            <a:moveTo>
                              <a:pt x="7805" y="147"/>
                            </a:moveTo>
                            <a:cubicBezTo>
                              <a:pt x="3995" y="2052"/>
                              <a:pt x="-2672" y="27769"/>
                              <a:pt x="1138" y="28722"/>
                            </a:cubicBezTo>
                            <a:lnTo>
                              <a:pt x="1138" y="93492"/>
                            </a:lnTo>
                            <a:lnTo>
                              <a:pt x="4948" y="91587"/>
                            </a:lnTo>
                            <a:lnTo>
                              <a:pt x="4948" y="88729"/>
                            </a:lnTo>
                            <a:lnTo>
                              <a:pt x="7805" y="87777"/>
                            </a:lnTo>
                            <a:lnTo>
                              <a:pt x="9710" y="88729"/>
                            </a:lnTo>
                            <a:lnTo>
                              <a:pt x="13520" y="86824"/>
                            </a:lnTo>
                            <a:lnTo>
                              <a:pt x="13520" y="22054"/>
                            </a:lnTo>
                            <a:cubicBezTo>
                              <a:pt x="18283" y="15387"/>
                              <a:pt x="10663" y="-1758"/>
                              <a:pt x="7805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827" name="Freeform: Shape 1826">
                      <a:extLst>
                        <a:ext uri="{FF2B5EF4-FFF2-40B4-BE49-F238E27FC236}">
                          <a16:creationId xmlns:a16="http://schemas.microsoft.com/office/drawing/2014/main" xmlns="" id="{B47879BB-0C58-4F42-B734-C674C67552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977" y="4426117"/>
                      <a:ext cx="1904" cy="66348"/>
                    </a:xfrm>
                    <a:custGeom>
                      <a:avLst/>
                      <a:gdLst>
                        <a:gd name="connsiteX0" fmla="*/ 1905 w 1904"/>
                        <a:gd name="connsiteY0" fmla="*/ 66348 h 66348"/>
                        <a:gd name="connsiteX1" fmla="*/ 1905 w 1904"/>
                        <a:gd name="connsiteY1" fmla="*/ 1578 h 66348"/>
                        <a:gd name="connsiteX2" fmla="*/ 0 w 1904"/>
                        <a:gd name="connsiteY2" fmla="*/ 626 h 66348"/>
                        <a:gd name="connsiteX3" fmla="*/ 0 w 1904"/>
                        <a:gd name="connsiteY3" fmla="*/ 626 h 66348"/>
                        <a:gd name="connsiteX4" fmla="*/ 0 w 1904"/>
                        <a:gd name="connsiteY4" fmla="*/ 65396 h 66348"/>
                        <a:gd name="connsiteX5" fmla="*/ 1905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1905" y="66348"/>
                          </a:moveTo>
                          <a:lnTo>
                            <a:pt x="1905" y="1578"/>
                          </a:lnTo>
                          <a:cubicBezTo>
                            <a:pt x="1905" y="-327"/>
                            <a:pt x="952" y="-327"/>
                            <a:pt x="0" y="626"/>
                          </a:cubicBezTo>
                          <a:cubicBezTo>
                            <a:pt x="0" y="626"/>
                            <a:pt x="0" y="626"/>
                            <a:pt x="0" y="626"/>
                          </a:cubicBezTo>
                          <a:lnTo>
                            <a:pt x="0" y="65396"/>
                          </a:lnTo>
                          <a:lnTo>
                            <a:pt x="1905" y="6634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8" name="Freeform: Shape 1827">
                      <a:extLst>
                        <a:ext uri="{FF2B5EF4-FFF2-40B4-BE49-F238E27FC236}">
                          <a16:creationId xmlns:a16="http://schemas.microsoft.com/office/drawing/2014/main" xmlns="" id="{4F98EC78-0ED1-4562-A97F-F4925312DC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9119" y="4426743"/>
                      <a:ext cx="2857" cy="65722"/>
                    </a:xfrm>
                    <a:custGeom>
                      <a:avLst/>
                      <a:gdLst>
                        <a:gd name="connsiteX0" fmla="*/ 0 w 2857"/>
                        <a:gd name="connsiteY0" fmla="*/ 3810 h 65722"/>
                        <a:gd name="connsiteX1" fmla="*/ 0 w 2857"/>
                        <a:gd name="connsiteY1" fmla="*/ 65722 h 65722"/>
                        <a:gd name="connsiteX2" fmla="*/ 2858 w 2857"/>
                        <a:gd name="connsiteY2" fmla="*/ 64770 h 65722"/>
                        <a:gd name="connsiteX3" fmla="*/ 2858 w 2857"/>
                        <a:gd name="connsiteY3" fmla="*/ 0 h 65722"/>
                        <a:gd name="connsiteX4" fmla="*/ 2858 w 2857"/>
                        <a:gd name="connsiteY4" fmla="*/ 0 h 65722"/>
                        <a:gd name="connsiteX5" fmla="*/ 2858 w 2857"/>
                        <a:gd name="connsiteY5" fmla="*/ 0 h 65722"/>
                        <a:gd name="connsiteX6" fmla="*/ 0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0" y="3810"/>
                          </a:moveTo>
                          <a:lnTo>
                            <a:pt x="0" y="65722"/>
                          </a:lnTo>
                          <a:lnTo>
                            <a:pt x="2858" y="64770"/>
                          </a:lnTo>
                          <a:lnTo>
                            <a:pt x="2858" y="0"/>
                          </a:ln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953" y="0"/>
                            <a:pt x="0" y="1905"/>
                            <a:pt x="0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8" name="Graphic 7">
                    <a:extLst>
                      <a:ext uri="{FF2B5EF4-FFF2-40B4-BE49-F238E27FC236}">
                        <a16:creationId xmlns:a16="http://schemas.microsoft.com/office/drawing/2014/main" xmlns="" id="{BDD2D25F-4374-4695-BFF8-D5E79562B506}"/>
                      </a:ext>
                    </a:extLst>
                  </p:cNvPr>
                  <p:cNvGrpSpPr/>
                  <p:nvPr/>
                </p:nvGrpSpPr>
                <p:grpSpPr>
                  <a:xfrm>
                    <a:off x="9255295" y="4497228"/>
                    <a:ext cx="17557" cy="22859"/>
                    <a:chOff x="9255295" y="4497228"/>
                    <a:chExt cx="17557" cy="22859"/>
                  </a:xfrm>
                </p:grpSpPr>
                <p:sp>
                  <p:nvSpPr>
                    <p:cNvPr id="1823" name="Freeform: Shape 1822">
                      <a:extLst>
                        <a:ext uri="{FF2B5EF4-FFF2-40B4-BE49-F238E27FC236}">
                          <a16:creationId xmlns:a16="http://schemas.microsoft.com/office/drawing/2014/main" xmlns="" id="{91DC50C0-D11D-4F88-850E-3E3C80FDD6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5295" y="449722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4" name="Freeform: Shape 1823">
                      <a:extLst>
                        <a:ext uri="{FF2B5EF4-FFF2-40B4-BE49-F238E27FC236}">
                          <a16:creationId xmlns:a16="http://schemas.microsoft.com/office/drawing/2014/main" xmlns="" id="{9D941258-115B-43CF-9F24-7C6374F67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508" y="4501612"/>
                      <a:ext cx="10344" cy="18475"/>
                    </a:xfrm>
                    <a:custGeom>
                      <a:avLst/>
                      <a:gdLst>
                        <a:gd name="connsiteX0" fmla="*/ 4701 w 10344"/>
                        <a:gd name="connsiteY0" fmla="*/ 378 h 18475"/>
                        <a:gd name="connsiteX1" fmla="*/ 891 w 10344"/>
                        <a:gd name="connsiteY1" fmla="*/ 12761 h 18475"/>
                        <a:gd name="connsiteX2" fmla="*/ 891 w 10344"/>
                        <a:gd name="connsiteY2" fmla="*/ 18476 h 18475"/>
                        <a:gd name="connsiteX3" fmla="*/ 9464 w 10344"/>
                        <a:gd name="connsiteY3" fmla="*/ 13713 h 18475"/>
                        <a:gd name="connsiteX4" fmla="*/ 9464 w 10344"/>
                        <a:gd name="connsiteY4" fmla="*/ 7998 h 18475"/>
                        <a:gd name="connsiteX5" fmla="*/ 4701 w 1034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8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2321" y="4188"/>
                            <a:pt x="7559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9" name="Graphic 7">
                    <a:extLst>
                      <a:ext uri="{FF2B5EF4-FFF2-40B4-BE49-F238E27FC236}">
                        <a16:creationId xmlns:a16="http://schemas.microsoft.com/office/drawing/2014/main" xmlns="" id="{5F3CFB51-8781-44C0-9FFD-F57EAEF84BF8}"/>
                      </a:ext>
                    </a:extLst>
                  </p:cNvPr>
                  <p:cNvGrpSpPr/>
                  <p:nvPr/>
                </p:nvGrpSpPr>
                <p:grpSpPr>
                  <a:xfrm>
                    <a:off x="9274345" y="4485798"/>
                    <a:ext cx="18070" cy="22859"/>
                    <a:chOff x="9274345" y="4485798"/>
                    <a:chExt cx="18070" cy="22859"/>
                  </a:xfrm>
                </p:grpSpPr>
                <p:sp>
                  <p:nvSpPr>
                    <p:cNvPr id="1821" name="Freeform: Shape 1820">
                      <a:extLst>
                        <a:ext uri="{FF2B5EF4-FFF2-40B4-BE49-F238E27FC236}">
                          <a16:creationId xmlns:a16="http://schemas.microsoft.com/office/drawing/2014/main" xmlns="" id="{57E3782F-36DD-44DE-8BC2-031EF55E7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4345" y="448579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8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8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2" name="Freeform: Shape 1821">
                      <a:extLst>
                        <a:ext uri="{FF2B5EF4-FFF2-40B4-BE49-F238E27FC236}">
                          <a16:creationId xmlns:a16="http://schemas.microsoft.com/office/drawing/2014/main" xmlns="" id="{B537BFA0-64C8-4096-932E-F576A8C3B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2510" y="449043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0" name="Graphic 7">
                    <a:extLst>
                      <a:ext uri="{FF2B5EF4-FFF2-40B4-BE49-F238E27FC236}">
                        <a16:creationId xmlns:a16="http://schemas.microsoft.com/office/drawing/2014/main" xmlns="" id="{650C0B69-32D2-43D8-AD9D-3EE140C14D59}"/>
                      </a:ext>
                    </a:extLst>
                  </p:cNvPr>
                  <p:cNvGrpSpPr/>
                  <p:nvPr/>
                </p:nvGrpSpPr>
                <p:grpSpPr>
                  <a:xfrm>
                    <a:off x="9236790" y="4497228"/>
                    <a:ext cx="17202" cy="22859"/>
                    <a:chOff x="9236790" y="4497228"/>
                    <a:chExt cx="17202" cy="22859"/>
                  </a:xfrm>
                </p:grpSpPr>
                <p:sp>
                  <p:nvSpPr>
                    <p:cNvPr id="1819" name="Freeform: Shape 1818">
                      <a:extLst>
                        <a:ext uri="{FF2B5EF4-FFF2-40B4-BE49-F238E27FC236}">
                          <a16:creationId xmlns:a16="http://schemas.microsoft.com/office/drawing/2014/main" xmlns="" id="{D7ADE017-B306-4A51-9CFE-2390B0C1D4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892" y="449722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2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7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20" name="Freeform: Shape 1819">
                      <a:extLst>
                        <a:ext uri="{FF2B5EF4-FFF2-40B4-BE49-F238E27FC236}">
                          <a16:creationId xmlns:a16="http://schemas.microsoft.com/office/drawing/2014/main" xmlns="" id="{96E3DE3C-06F0-4380-92AE-4240DC3CBA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90" y="4501612"/>
                      <a:ext cx="9402" cy="18475"/>
                    </a:xfrm>
                    <a:custGeom>
                      <a:avLst/>
                      <a:gdLst>
                        <a:gd name="connsiteX0" fmla="*/ 4701 w 9402"/>
                        <a:gd name="connsiteY0" fmla="*/ 378 h 18475"/>
                        <a:gd name="connsiteX1" fmla="*/ 8511 w 9402"/>
                        <a:gd name="connsiteY1" fmla="*/ 12761 h 18475"/>
                        <a:gd name="connsiteX2" fmla="*/ 8511 w 9402"/>
                        <a:gd name="connsiteY2" fmla="*/ 18476 h 18475"/>
                        <a:gd name="connsiteX3" fmla="*/ 891 w 9402"/>
                        <a:gd name="connsiteY3" fmla="*/ 13713 h 18475"/>
                        <a:gd name="connsiteX4" fmla="*/ 891 w 9402"/>
                        <a:gd name="connsiteY4" fmla="*/ 7998 h 18475"/>
                        <a:gd name="connsiteX5" fmla="*/ 4701 w 9402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02" h="18475">
                          <a:moveTo>
                            <a:pt x="4701" y="378"/>
                          </a:moveTo>
                          <a:cubicBezTo>
                            <a:pt x="6606" y="1331"/>
                            <a:pt x="11369" y="11808"/>
                            <a:pt x="8511" y="12761"/>
                          </a:cubicBezTo>
                          <a:lnTo>
                            <a:pt x="8511" y="18476"/>
                          </a:lnTo>
                          <a:lnTo>
                            <a:pt x="891" y="13713"/>
                          </a:lnTo>
                          <a:lnTo>
                            <a:pt x="891" y="7998"/>
                          </a:lnTo>
                          <a:cubicBezTo>
                            <a:pt x="-1966" y="4188"/>
                            <a:pt x="279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1" name="Graphic 7">
                    <a:extLst>
                      <a:ext uri="{FF2B5EF4-FFF2-40B4-BE49-F238E27FC236}">
                        <a16:creationId xmlns:a16="http://schemas.microsoft.com/office/drawing/2014/main" xmlns="" id="{1046E831-26F2-4953-B9EB-39E768EDCF95}"/>
                      </a:ext>
                    </a:extLst>
                  </p:cNvPr>
                  <p:cNvGrpSpPr/>
                  <p:nvPr/>
                </p:nvGrpSpPr>
                <p:grpSpPr>
                  <a:xfrm>
                    <a:off x="9217166" y="4485798"/>
                    <a:ext cx="17776" cy="22859"/>
                    <a:chOff x="9217166" y="4485798"/>
                    <a:chExt cx="17776" cy="22859"/>
                  </a:xfrm>
                </p:grpSpPr>
                <p:sp>
                  <p:nvSpPr>
                    <p:cNvPr id="1817" name="Freeform: Shape 1816">
                      <a:extLst>
                        <a:ext uri="{FF2B5EF4-FFF2-40B4-BE49-F238E27FC236}">
                          <a16:creationId xmlns:a16="http://schemas.microsoft.com/office/drawing/2014/main" xmlns="" id="{79C24A99-BD27-4185-8996-78FFC6F86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842" y="448579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2383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8" name="Freeform: Shape 1817">
                      <a:extLst>
                        <a:ext uri="{FF2B5EF4-FFF2-40B4-BE49-F238E27FC236}">
                          <a16:creationId xmlns:a16="http://schemas.microsoft.com/office/drawing/2014/main" xmlns="" id="{865F4236-BEC4-45B1-BDB9-F02EB67C1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166" y="4490437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2" name="Graphic 7">
                    <a:extLst>
                      <a:ext uri="{FF2B5EF4-FFF2-40B4-BE49-F238E27FC236}">
                        <a16:creationId xmlns:a16="http://schemas.microsoft.com/office/drawing/2014/main" xmlns="" id="{E42352EC-17E1-4111-925C-0633C76BB367}"/>
                      </a:ext>
                    </a:extLst>
                  </p:cNvPr>
                  <p:cNvGrpSpPr/>
                  <p:nvPr/>
                </p:nvGrpSpPr>
                <p:grpSpPr>
                  <a:xfrm>
                    <a:off x="9207202" y="4289583"/>
                    <a:ext cx="94297" cy="88582"/>
                    <a:chOff x="9207202" y="4289583"/>
                    <a:chExt cx="94297" cy="88582"/>
                  </a:xfrm>
                </p:grpSpPr>
                <p:sp>
                  <p:nvSpPr>
                    <p:cNvPr id="1814" name="Freeform: Shape 1813">
                      <a:extLst>
                        <a:ext uri="{FF2B5EF4-FFF2-40B4-BE49-F238E27FC236}">
                          <a16:creationId xmlns:a16="http://schemas.microsoft.com/office/drawing/2014/main" xmlns="" id="{11E67E15-CD49-4CE7-9466-E77CABD6B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317206"/>
                      <a:ext cx="47625" cy="60959"/>
                    </a:xfrm>
                    <a:custGeom>
                      <a:avLst/>
                      <a:gdLst>
                        <a:gd name="connsiteX0" fmla="*/ 47625 w 47625"/>
                        <a:gd name="connsiteY0" fmla="*/ 60960 h 60959"/>
                        <a:gd name="connsiteX1" fmla="*/ 0 w 47625"/>
                        <a:gd name="connsiteY1" fmla="*/ 33338 h 60959"/>
                        <a:gd name="connsiteX2" fmla="*/ 0 w 47625"/>
                        <a:gd name="connsiteY2" fmla="*/ 0 h 60959"/>
                        <a:gd name="connsiteX3" fmla="*/ 47625 w 47625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5" h="60959">
                          <a:moveTo>
                            <a:pt x="47625" y="60960"/>
                          </a:moveTo>
                          <a:lnTo>
                            <a:pt x="0" y="33338"/>
                          </a:lnTo>
                          <a:lnTo>
                            <a:pt x="0" y="0"/>
                          </a:lnTo>
                          <a:lnTo>
                            <a:pt x="47625" y="2667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5" name="Freeform: Shape 1814">
                      <a:extLst>
                        <a:ext uri="{FF2B5EF4-FFF2-40B4-BE49-F238E27FC236}">
                          <a16:creationId xmlns:a16="http://schemas.microsoft.com/office/drawing/2014/main" xmlns="" id="{202087B3-61BC-4250-8761-E955790EA9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7206"/>
                      <a:ext cx="46672" cy="60959"/>
                    </a:xfrm>
                    <a:custGeom>
                      <a:avLst/>
                      <a:gdLst>
                        <a:gd name="connsiteX0" fmla="*/ 0 w 46672"/>
                        <a:gd name="connsiteY0" fmla="*/ 60960 h 60959"/>
                        <a:gd name="connsiteX1" fmla="*/ 46672 w 46672"/>
                        <a:gd name="connsiteY1" fmla="*/ 33338 h 60959"/>
                        <a:gd name="connsiteX2" fmla="*/ 46672 w 46672"/>
                        <a:gd name="connsiteY2" fmla="*/ 0 h 60959"/>
                        <a:gd name="connsiteX3" fmla="*/ 0 w 46672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60959">
                          <a:moveTo>
                            <a:pt x="0" y="60960"/>
                          </a:moveTo>
                          <a:lnTo>
                            <a:pt x="46672" y="33338"/>
                          </a:lnTo>
                          <a:lnTo>
                            <a:pt x="46672" y="0"/>
                          </a:lnTo>
                          <a:lnTo>
                            <a:pt x="0" y="2667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16" name="Freeform: Shape 1815">
                      <a:extLst>
                        <a:ext uri="{FF2B5EF4-FFF2-40B4-BE49-F238E27FC236}">
                          <a16:creationId xmlns:a16="http://schemas.microsoft.com/office/drawing/2014/main" xmlns="" id="{D9DDC0A8-8A6A-4A19-9465-FE847820E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289583"/>
                      <a:ext cx="94297" cy="54292"/>
                    </a:xfrm>
                    <a:custGeom>
                      <a:avLst/>
                      <a:gdLst>
                        <a:gd name="connsiteX0" fmla="*/ 47625 w 94297"/>
                        <a:gd name="connsiteY0" fmla="*/ 54293 h 54292"/>
                        <a:gd name="connsiteX1" fmla="*/ 0 w 94297"/>
                        <a:gd name="connsiteY1" fmla="*/ 27623 h 54292"/>
                        <a:gd name="connsiteX2" fmla="*/ 47625 w 94297"/>
                        <a:gd name="connsiteY2" fmla="*/ 0 h 54292"/>
                        <a:gd name="connsiteX3" fmla="*/ 94297 w 94297"/>
                        <a:gd name="connsiteY3" fmla="*/ 27623 h 54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4297" h="54292">
                          <a:moveTo>
                            <a:pt x="47625" y="54293"/>
                          </a:moveTo>
                          <a:lnTo>
                            <a:pt x="0" y="27623"/>
                          </a:lnTo>
                          <a:lnTo>
                            <a:pt x="47625" y="0"/>
                          </a:lnTo>
                          <a:lnTo>
                            <a:pt x="94297" y="2762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3" name="Graphic 7">
                    <a:extLst>
                      <a:ext uri="{FF2B5EF4-FFF2-40B4-BE49-F238E27FC236}">
                        <a16:creationId xmlns:a16="http://schemas.microsoft.com/office/drawing/2014/main" xmlns="" id="{99334445-3AA1-4379-9328-F9DC33A8836F}"/>
                      </a:ext>
                    </a:extLst>
                  </p:cNvPr>
                  <p:cNvGrpSpPr/>
                  <p:nvPr/>
                </p:nvGrpSpPr>
                <p:grpSpPr>
                  <a:xfrm>
                    <a:off x="9305309" y="4332445"/>
                    <a:ext cx="19050" cy="23812"/>
                    <a:chOff x="9305309" y="4332445"/>
                    <a:chExt cx="19050" cy="23812"/>
                  </a:xfrm>
                </p:grpSpPr>
                <p:grpSp>
                  <p:nvGrpSpPr>
                    <p:cNvPr id="1802" name="Graphic 7">
                      <a:extLst>
                        <a:ext uri="{FF2B5EF4-FFF2-40B4-BE49-F238E27FC236}">
                          <a16:creationId xmlns:a16="http://schemas.microsoft.com/office/drawing/2014/main" xmlns="" id="{B220AE54-BCCD-460A-8FAB-696A901F13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5309" y="4338160"/>
                      <a:ext cx="19050" cy="18097"/>
                      <a:chOff x="9305309" y="4338160"/>
                      <a:chExt cx="19050" cy="18097"/>
                    </a:xfrm>
                  </p:grpSpPr>
                  <p:sp>
                    <p:nvSpPr>
                      <p:cNvPr id="1811" name="Freeform: Shape 1810">
                        <a:extLst>
                          <a:ext uri="{FF2B5EF4-FFF2-40B4-BE49-F238E27FC236}">
                            <a16:creationId xmlns:a16="http://schemas.microsoft.com/office/drawing/2014/main" xmlns="" id="{B23A0FF6-0DC2-47B3-A7A0-9B740E0D8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2" name="Freeform: Shape 1811">
                        <a:extLst>
                          <a:ext uri="{FF2B5EF4-FFF2-40B4-BE49-F238E27FC236}">
                            <a16:creationId xmlns:a16="http://schemas.microsoft.com/office/drawing/2014/main" xmlns="" id="{2FC927B0-7CBD-4C28-9E1B-58AE54F00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3" name="Freeform: Shape 1812">
                        <a:extLst>
                          <a:ext uri="{FF2B5EF4-FFF2-40B4-BE49-F238E27FC236}">
                            <a16:creationId xmlns:a16="http://schemas.microsoft.com/office/drawing/2014/main" xmlns="" id="{0659ACE7-82A8-4AE0-9784-17B84E7AF2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03" name="Graphic 7">
                      <a:extLst>
                        <a:ext uri="{FF2B5EF4-FFF2-40B4-BE49-F238E27FC236}">
                          <a16:creationId xmlns:a16="http://schemas.microsoft.com/office/drawing/2014/main" xmlns="" id="{2646B110-5F80-4AC4-9DAF-39DB21BCD7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8166" y="4335303"/>
                      <a:ext cx="14287" cy="12382"/>
                      <a:chOff x="9308166" y="4335303"/>
                      <a:chExt cx="14287" cy="12382"/>
                    </a:xfrm>
                  </p:grpSpPr>
                  <p:sp>
                    <p:nvSpPr>
                      <p:cNvPr id="1808" name="Freeform: Shape 1807">
                        <a:extLst>
                          <a:ext uri="{FF2B5EF4-FFF2-40B4-BE49-F238E27FC236}">
                            <a16:creationId xmlns:a16="http://schemas.microsoft.com/office/drawing/2014/main" xmlns="" id="{F2A9E835-FA51-4FEC-A9E0-3E59FA947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9113"/>
                        <a:ext cx="6667" cy="8572"/>
                      </a:xfrm>
                      <a:custGeom>
                        <a:avLst/>
                        <a:gdLst>
                          <a:gd name="connsiteX0" fmla="*/ 6668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8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8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9" name="Freeform: Shape 1808">
                        <a:extLst>
                          <a:ext uri="{FF2B5EF4-FFF2-40B4-BE49-F238E27FC236}">
                            <a16:creationId xmlns:a16="http://schemas.microsoft.com/office/drawing/2014/main" xmlns="" id="{37D36606-4F82-4B18-92B1-0164F491E3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9113"/>
                        <a:ext cx="7619" cy="8572"/>
                      </a:xfrm>
                      <a:custGeom>
                        <a:avLst/>
                        <a:gdLst>
                          <a:gd name="connsiteX0" fmla="*/ 0 w 7619"/>
                          <a:gd name="connsiteY0" fmla="*/ 8572 h 8572"/>
                          <a:gd name="connsiteX1" fmla="*/ 7620 w 7619"/>
                          <a:gd name="connsiteY1" fmla="*/ 4763 h 8572"/>
                          <a:gd name="connsiteX2" fmla="*/ 7620 w 7619"/>
                          <a:gd name="connsiteY2" fmla="*/ 0 h 8572"/>
                          <a:gd name="connsiteX3" fmla="*/ 0 w 7619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19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0" name="Freeform: Shape 1809">
                        <a:extLst>
                          <a:ext uri="{FF2B5EF4-FFF2-40B4-BE49-F238E27FC236}">
                            <a16:creationId xmlns:a16="http://schemas.microsoft.com/office/drawing/2014/main" xmlns="" id="{F13EBD7B-7E59-4F2B-9468-8B616223EC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5303"/>
                        <a:ext cx="14287" cy="7619"/>
                      </a:xfrm>
                      <a:custGeom>
                        <a:avLst/>
                        <a:gdLst>
                          <a:gd name="connsiteX0" fmla="*/ 6668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8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04" name="Graphic 7">
                      <a:extLst>
                        <a:ext uri="{FF2B5EF4-FFF2-40B4-BE49-F238E27FC236}">
                          <a16:creationId xmlns:a16="http://schemas.microsoft.com/office/drawing/2014/main" xmlns="" id="{7330DB54-0577-429E-9BAA-CBD3109B6C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0072" y="4332445"/>
                      <a:ext cx="9525" cy="8572"/>
                      <a:chOff x="9310072" y="4332445"/>
                      <a:chExt cx="9525" cy="8572"/>
                    </a:xfrm>
                  </p:grpSpPr>
                  <p:sp>
                    <p:nvSpPr>
                      <p:cNvPr id="1805" name="Freeform: Shape 1804">
                        <a:extLst>
                          <a:ext uri="{FF2B5EF4-FFF2-40B4-BE49-F238E27FC236}">
                            <a16:creationId xmlns:a16="http://schemas.microsoft.com/office/drawing/2014/main" xmlns="" id="{42EFC77C-E443-4964-9DF9-E550F715D2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6" name="Freeform: Shape 1805">
                        <a:extLst>
                          <a:ext uri="{FF2B5EF4-FFF2-40B4-BE49-F238E27FC236}">
                            <a16:creationId xmlns:a16="http://schemas.microsoft.com/office/drawing/2014/main" xmlns="" id="{14656429-9EE7-458A-BA5A-34F136FCB2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7" name="Freeform: Shape 1806">
                        <a:extLst>
                          <a:ext uri="{FF2B5EF4-FFF2-40B4-BE49-F238E27FC236}">
                            <a16:creationId xmlns:a16="http://schemas.microsoft.com/office/drawing/2014/main" xmlns="" id="{5C24881A-323C-4F93-8351-BED7E358F7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24" name="Graphic 7">
                    <a:extLst>
                      <a:ext uri="{FF2B5EF4-FFF2-40B4-BE49-F238E27FC236}">
                        <a16:creationId xmlns:a16="http://schemas.microsoft.com/office/drawing/2014/main" xmlns="" id="{E0202D81-BE80-49F4-B160-5303DC75003B}"/>
                      </a:ext>
                    </a:extLst>
                  </p:cNvPr>
                  <p:cNvGrpSpPr/>
                  <p:nvPr/>
                </p:nvGrpSpPr>
                <p:grpSpPr>
                  <a:xfrm>
                    <a:off x="9245302" y="4367688"/>
                    <a:ext cx="19050" cy="23812"/>
                    <a:chOff x="9245302" y="4367688"/>
                    <a:chExt cx="19050" cy="23812"/>
                  </a:xfrm>
                </p:grpSpPr>
                <p:grpSp>
                  <p:nvGrpSpPr>
                    <p:cNvPr id="1790" name="Graphic 7">
                      <a:extLst>
                        <a:ext uri="{FF2B5EF4-FFF2-40B4-BE49-F238E27FC236}">
                          <a16:creationId xmlns:a16="http://schemas.microsoft.com/office/drawing/2014/main" xmlns="" id="{2EC91820-C9A5-4391-863D-13B841C0DE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5302" y="4373403"/>
                      <a:ext cx="19050" cy="18097"/>
                      <a:chOff x="9245302" y="4373403"/>
                      <a:chExt cx="19050" cy="18097"/>
                    </a:xfrm>
                  </p:grpSpPr>
                  <p:sp>
                    <p:nvSpPr>
                      <p:cNvPr id="1799" name="Freeform: Shape 1798">
                        <a:extLst>
                          <a:ext uri="{FF2B5EF4-FFF2-40B4-BE49-F238E27FC236}">
                            <a16:creationId xmlns:a16="http://schemas.microsoft.com/office/drawing/2014/main" xmlns="" id="{AABDEA73-FF27-4CCD-B983-BA85700795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9118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7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7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0" name="Freeform: Shape 1799">
                        <a:extLst>
                          <a:ext uri="{FF2B5EF4-FFF2-40B4-BE49-F238E27FC236}">
                            <a16:creationId xmlns:a16="http://schemas.microsoft.com/office/drawing/2014/main" xmlns="" id="{398C5128-E6C2-45EA-9B22-B2DA9E1850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9118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7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7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1" name="Freeform: Shape 1800">
                        <a:extLst>
                          <a:ext uri="{FF2B5EF4-FFF2-40B4-BE49-F238E27FC236}">
                            <a16:creationId xmlns:a16="http://schemas.microsoft.com/office/drawing/2014/main" xmlns="" id="{620CE94A-9718-444B-8468-0F42DFC9C3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3403"/>
                        <a:ext cx="19050" cy="11429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29"/>
                          <a:gd name="connsiteX1" fmla="*/ 0 w 19050"/>
                          <a:gd name="connsiteY1" fmla="*/ 5715 h 11429"/>
                          <a:gd name="connsiteX2" fmla="*/ 9525 w 19050"/>
                          <a:gd name="connsiteY2" fmla="*/ 0 h 11429"/>
                          <a:gd name="connsiteX3" fmla="*/ 19050 w 19050"/>
                          <a:gd name="connsiteY3" fmla="*/ 5715 h 11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29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91" name="Graphic 7">
                      <a:extLst>
                        <a:ext uri="{FF2B5EF4-FFF2-40B4-BE49-F238E27FC236}">
                          <a16:creationId xmlns:a16="http://schemas.microsoft.com/office/drawing/2014/main" xmlns="" id="{3D131087-B7E1-4589-8C38-48FA10ACCF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7207" y="4369593"/>
                      <a:ext cx="14287" cy="13334"/>
                      <a:chOff x="9247207" y="4369593"/>
                      <a:chExt cx="14287" cy="13334"/>
                    </a:xfrm>
                  </p:grpSpPr>
                  <p:sp>
                    <p:nvSpPr>
                      <p:cNvPr id="1796" name="Freeform: Shape 1795">
                        <a:extLst>
                          <a:ext uri="{FF2B5EF4-FFF2-40B4-BE49-F238E27FC236}">
                            <a16:creationId xmlns:a16="http://schemas.microsoft.com/office/drawing/2014/main" xmlns="" id="{51A33F9A-7463-4460-B5A1-D7319F7548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73403"/>
                        <a:ext cx="7620" cy="9525"/>
                      </a:xfrm>
                      <a:custGeom>
                        <a:avLst/>
                        <a:gdLst>
                          <a:gd name="connsiteX0" fmla="*/ 7620 w 7620"/>
                          <a:gd name="connsiteY0" fmla="*/ 9525 h 9525"/>
                          <a:gd name="connsiteX1" fmla="*/ 0 w 7620"/>
                          <a:gd name="connsiteY1" fmla="*/ 5715 h 9525"/>
                          <a:gd name="connsiteX2" fmla="*/ 0 w 7620"/>
                          <a:gd name="connsiteY2" fmla="*/ 0 h 9525"/>
                          <a:gd name="connsiteX3" fmla="*/ 7620 w 7620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9525">
                            <a:moveTo>
                              <a:pt x="7620" y="9525"/>
                            </a:moveTo>
                            <a:lnTo>
                              <a:pt x="0" y="5715"/>
                            </a:lnTo>
                            <a:lnTo>
                              <a:pt x="0" y="0"/>
                            </a:lnTo>
                            <a:lnTo>
                              <a:pt x="7620" y="476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7" name="Freeform: Shape 1796">
                        <a:extLst>
                          <a:ext uri="{FF2B5EF4-FFF2-40B4-BE49-F238E27FC236}">
                            <a16:creationId xmlns:a16="http://schemas.microsoft.com/office/drawing/2014/main" xmlns="" id="{46E702FA-3362-4157-BB22-7633BB9C1B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3403"/>
                        <a:ext cx="6667" cy="9525"/>
                      </a:xfrm>
                      <a:custGeom>
                        <a:avLst/>
                        <a:gdLst>
                          <a:gd name="connsiteX0" fmla="*/ 0 w 6667"/>
                          <a:gd name="connsiteY0" fmla="*/ 9525 h 9525"/>
                          <a:gd name="connsiteX1" fmla="*/ 6667 w 6667"/>
                          <a:gd name="connsiteY1" fmla="*/ 5715 h 9525"/>
                          <a:gd name="connsiteX2" fmla="*/ 6667 w 6667"/>
                          <a:gd name="connsiteY2" fmla="*/ 0 h 9525"/>
                          <a:gd name="connsiteX3" fmla="*/ 0 w 6667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9525">
                            <a:moveTo>
                              <a:pt x="0" y="9525"/>
                            </a:moveTo>
                            <a:lnTo>
                              <a:pt x="6667" y="5715"/>
                            </a:lnTo>
                            <a:lnTo>
                              <a:pt x="6667" y="0"/>
                            </a:lnTo>
                            <a:lnTo>
                              <a:pt x="0" y="476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8" name="Freeform: Shape 1797">
                        <a:extLst>
                          <a:ext uri="{FF2B5EF4-FFF2-40B4-BE49-F238E27FC236}">
                            <a16:creationId xmlns:a16="http://schemas.microsoft.com/office/drawing/2014/main" xmlns="" id="{25CA3BCE-38CD-4210-8EF7-DFE021648F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69593"/>
                        <a:ext cx="14287" cy="8572"/>
                      </a:xfrm>
                      <a:custGeom>
                        <a:avLst/>
                        <a:gdLst>
                          <a:gd name="connsiteX0" fmla="*/ 7620 w 14287"/>
                          <a:gd name="connsiteY0" fmla="*/ 8572 h 8572"/>
                          <a:gd name="connsiteX1" fmla="*/ 0 w 14287"/>
                          <a:gd name="connsiteY1" fmla="*/ 3810 h 8572"/>
                          <a:gd name="connsiteX2" fmla="*/ 7620 w 14287"/>
                          <a:gd name="connsiteY2" fmla="*/ 0 h 8572"/>
                          <a:gd name="connsiteX3" fmla="*/ 14288 w 1428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7620" y="8572"/>
                            </a:moveTo>
                            <a:lnTo>
                              <a:pt x="0" y="3810"/>
                            </a:lnTo>
                            <a:lnTo>
                              <a:pt x="7620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92" name="Graphic 7">
                      <a:extLst>
                        <a:ext uri="{FF2B5EF4-FFF2-40B4-BE49-F238E27FC236}">
                          <a16:creationId xmlns:a16="http://schemas.microsoft.com/office/drawing/2014/main" xmlns="" id="{B40EA6CB-1C29-4CF3-9A4A-0DD9D89247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67688"/>
                      <a:ext cx="9525" cy="8572"/>
                      <a:chOff x="9250064" y="4367688"/>
                      <a:chExt cx="9525" cy="8572"/>
                    </a:xfrm>
                  </p:grpSpPr>
                  <p:sp>
                    <p:nvSpPr>
                      <p:cNvPr id="1793" name="Freeform: Shape 1792">
                        <a:extLst>
                          <a:ext uri="{FF2B5EF4-FFF2-40B4-BE49-F238E27FC236}">
                            <a16:creationId xmlns:a16="http://schemas.microsoft.com/office/drawing/2014/main" xmlns="" id="{714C626F-C55E-4579-BB26-90F56C12B3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70545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2858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4" name="Freeform: Shape 1793">
                        <a:extLst>
                          <a:ext uri="{FF2B5EF4-FFF2-40B4-BE49-F238E27FC236}">
                            <a16:creationId xmlns:a16="http://schemas.microsoft.com/office/drawing/2014/main" xmlns="" id="{FAFC74FF-A6B1-4D31-A248-B7BA1F520C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0545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2858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2858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5" name="Freeform: Shape 1794">
                        <a:extLst>
                          <a:ext uri="{FF2B5EF4-FFF2-40B4-BE49-F238E27FC236}">
                            <a16:creationId xmlns:a16="http://schemas.microsoft.com/office/drawing/2014/main" xmlns="" id="{0D69BDCC-511E-4899-AD68-C822258E04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67688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25" name="Graphic 7">
                    <a:extLst>
                      <a:ext uri="{FF2B5EF4-FFF2-40B4-BE49-F238E27FC236}">
                        <a16:creationId xmlns:a16="http://schemas.microsoft.com/office/drawing/2014/main" xmlns="" id="{A6BE9BC3-3920-43D7-A6F8-101152FD1C02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32445"/>
                    <a:ext cx="19050" cy="23812"/>
                    <a:chOff x="9184341" y="4332445"/>
                    <a:chExt cx="19050" cy="23812"/>
                  </a:xfrm>
                </p:grpSpPr>
                <p:grpSp>
                  <p:nvGrpSpPr>
                    <p:cNvPr id="1778" name="Graphic 7">
                      <a:extLst>
                        <a:ext uri="{FF2B5EF4-FFF2-40B4-BE49-F238E27FC236}">
                          <a16:creationId xmlns:a16="http://schemas.microsoft.com/office/drawing/2014/main" xmlns="" id="{0BC45787-F736-4DDB-901A-B45507DF69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4341" y="4338160"/>
                      <a:ext cx="19050" cy="18097"/>
                      <a:chOff x="9184341" y="4338160"/>
                      <a:chExt cx="19050" cy="18097"/>
                    </a:xfrm>
                  </p:grpSpPr>
                  <p:sp>
                    <p:nvSpPr>
                      <p:cNvPr id="1787" name="Freeform: Shape 1786">
                        <a:extLst>
                          <a:ext uri="{FF2B5EF4-FFF2-40B4-BE49-F238E27FC236}">
                            <a16:creationId xmlns:a16="http://schemas.microsoft.com/office/drawing/2014/main" xmlns="" id="{9E47660B-74CE-4142-BF53-BDFA38EFFA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8" name="Freeform: Shape 1787">
                        <a:extLst>
                          <a:ext uri="{FF2B5EF4-FFF2-40B4-BE49-F238E27FC236}">
                            <a16:creationId xmlns:a16="http://schemas.microsoft.com/office/drawing/2014/main" xmlns="" id="{84733C6A-9854-4F59-8AA1-B25A2EEC87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9" name="Freeform: Shape 1788">
                        <a:extLst>
                          <a:ext uri="{FF2B5EF4-FFF2-40B4-BE49-F238E27FC236}">
                            <a16:creationId xmlns:a16="http://schemas.microsoft.com/office/drawing/2014/main" xmlns="" id="{D6279C81-F0AA-42E7-8DCE-940154346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79" name="Graphic 7">
                      <a:extLst>
                        <a:ext uri="{FF2B5EF4-FFF2-40B4-BE49-F238E27FC236}">
                          <a16:creationId xmlns:a16="http://schemas.microsoft.com/office/drawing/2014/main" xmlns="" id="{8EA96163-5CA9-409E-8C46-E78AC8CF6A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199" y="4335303"/>
                      <a:ext cx="14287" cy="12382"/>
                      <a:chOff x="9187199" y="4335303"/>
                      <a:chExt cx="14287" cy="12382"/>
                    </a:xfrm>
                  </p:grpSpPr>
                  <p:sp>
                    <p:nvSpPr>
                      <p:cNvPr id="1784" name="Freeform: Shape 1783">
                        <a:extLst>
                          <a:ext uri="{FF2B5EF4-FFF2-40B4-BE49-F238E27FC236}">
                            <a16:creationId xmlns:a16="http://schemas.microsoft.com/office/drawing/2014/main" xmlns="" id="{0D2038D2-0140-4395-80F8-DA3197014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911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5" name="Freeform: Shape 1784">
                        <a:extLst>
                          <a:ext uri="{FF2B5EF4-FFF2-40B4-BE49-F238E27FC236}">
                            <a16:creationId xmlns:a16="http://schemas.microsoft.com/office/drawing/2014/main" xmlns="" id="{CDA57B01-9DCC-4715-90FE-AC1FE891E6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911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6" name="Freeform: Shape 1785">
                        <a:extLst>
                          <a:ext uri="{FF2B5EF4-FFF2-40B4-BE49-F238E27FC236}">
                            <a16:creationId xmlns:a16="http://schemas.microsoft.com/office/drawing/2014/main" xmlns="" id="{43BB7E34-5022-4980-A075-E190733D63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5303"/>
                        <a:ext cx="14287" cy="7619"/>
                      </a:xfrm>
                      <a:custGeom>
                        <a:avLst/>
                        <a:gdLst>
                          <a:gd name="connsiteX0" fmla="*/ 6667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7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80" name="Graphic 7">
                      <a:extLst>
                        <a:ext uri="{FF2B5EF4-FFF2-40B4-BE49-F238E27FC236}">
                          <a16:creationId xmlns:a16="http://schemas.microsoft.com/office/drawing/2014/main" xmlns="" id="{DD44E405-BD65-4887-9EFD-1D72DF0189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9104" y="4332445"/>
                      <a:ext cx="9525" cy="8572"/>
                      <a:chOff x="9189104" y="4332445"/>
                      <a:chExt cx="9525" cy="8572"/>
                    </a:xfrm>
                  </p:grpSpPr>
                  <p:sp>
                    <p:nvSpPr>
                      <p:cNvPr id="1781" name="Freeform: Shape 1780">
                        <a:extLst>
                          <a:ext uri="{FF2B5EF4-FFF2-40B4-BE49-F238E27FC236}">
                            <a16:creationId xmlns:a16="http://schemas.microsoft.com/office/drawing/2014/main" xmlns="" id="{28C608F9-E485-498D-8806-C7DFC6286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2" name="Freeform: Shape 1781">
                        <a:extLst>
                          <a:ext uri="{FF2B5EF4-FFF2-40B4-BE49-F238E27FC236}">
                            <a16:creationId xmlns:a16="http://schemas.microsoft.com/office/drawing/2014/main" xmlns="" id="{FC835B7F-E0EA-479F-A6DB-1E5D7266D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3" name="Freeform: Shape 1782">
                        <a:extLst>
                          <a:ext uri="{FF2B5EF4-FFF2-40B4-BE49-F238E27FC236}">
                            <a16:creationId xmlns:a16="http://schemas.microsoft.com/office/drawing/2014/main" xmlns="" id="{A7780BA5-EAD8-47B8-9160-E68F62319E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26" name="Graphic 7">
                    <a:extLst>
                      <a:ext uri="{FF2B5EF4-FFF2-40B4-BE49-F238E27FC236}">
                        <a16:creationId xmlns:a16="http://schemas.microsoft.com/office/drawing/2014/main" xmlns="" id="{38665F6E-648F-4131-8658-474FFD1F1286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287678"/>
                    <a:ext cx="101917" cy="62865"/>
                    <a:chOff x="9203391" y="4287678"/>
                    <a:chExt cx="101917" cy="62865"/>
                  </a:xfrm>
                </p:grpSpPr>
                <p:sp>
                  <p:nvSpPr>
                    <p:cNvPr id="1775" name="Freeform: Shape 1774">
                      <a:extLst>
                        <a:ext uri="{FF2B5EF4-FFF2-40B4-BE49-F238E27FC236}">
                          <a16:creationId xmlns:a16="http://schemas.microsoft.com/office/drawing/2014/main" xmlns="" id="{08BE1384-303B-407A-9C8F-1802A547C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316253"/>
                      <a:ext cx="51435" cy="34290"/>
                    </a:xfrm>
                    <a:custGeom>
                      <a:avLst/>
                      <a:gdLst>
                        <a:gd name="connsiteX0" fmla="*/ 51435 w 51435"/>
                        <a:gd name="connsiteY0" fmla="*/ 34290 h 34290"/>
                        <a:gd name="connsiteX1" fmla="*/ 0 w 51435"/>
                        <a:gd name="connsiteY1" fmla="*/ 4763 h 34290"/>
                        <a:gd name="connsiteX2" fmla="*/ 0 w 51435"/>
                        <a:gd name="connsiteY2" fmla="*/ 0 h 34290"/>
                        <a:gd name="connsiteX3" fmla="*/ 51435 w 51435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5" h="34290">
                          <a:moveTo>
                            <a:pt x="51435" y="3429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1435" y="2952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6" name="Freeform: Shape 1775">
                      <a:extLst>
                        <a:ext uri="{FF2B5EF4-FFF2-40B4-BE49-F238E27FC236}">
                          <a16:creationId xmlns:a16="http://schemas.microsoft.com/office/drawing/2014/main" xmlns="" id="{15316ECA-9969-4C4D-A8C5-DC9258901F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6253"/>
                      <a:ext cx="50482" cy="34290"/>
                    </a:xfrm>
                    <a:custGeom>
                      <a:avLst/>
                      <a:gdLst>
                        <a:gd name="connsiteX0" fmla="*/ 0 w 50482"/>
                        <a:gd name="connsiteY0" fmla="*/ 34290 h 34290"/>
                        <a:gd name="connsiteX1" fmla="*/ 50483 w 50482"/>
                        <a:gd name="connsiteY1" fmla="*/ 4763 h 34290"/>
                        <a:gd name="connsiteX2" fmla="*/ 50483 w 50482"/>
                        <a:gd name="connsiteY2" fmla="*/ 0 h 34290"/>
                        <a:gd name="connsiteX3" fmla="*/ 0 w 50482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482" h="34290">
                          <a:moveTo>
                            <a:pt x="0" y="34290"/>
                          </a:moveTo>
                          <a:lnTo>
                            <a:pt x="50483" y="4763"/>
                          </a:lnTo>
                          <a:lnTo>
                            <a:pt x="50483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7" name="Freeform: Shape 1776">
                      <a:extLst>
                        <a:ext uri="{FF2B5EF4-FFF2-40B4-BE49-F238E27FC236}">
                          <a16:creationId xmlns:a16="http://schemas.microsoft.com/office/drawing/2014/main" xmlns="" id="{9595B44D-4514-4603-B67E-FB9D67983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287678"/>
                      <a:ext cx="101917" cy="58102"/>
                    </a:xfrm>
                    <a:custGeom>
                      <a:avLst/>
                      <a:gdLst>
                        <a:gd name="connsiteX0" fmla="*/ 51435 w 101917"/>
                        <a:gd name="connsiteY0" fmla="*/ 58103 h 58102"/>
                        <a:gd name="connsiteX1" fmla="*/ 0 w 101917"/>
                        <a:gd name="connsiteY1" fmla="*/ 28575 h 58102"/>
                        <a:gd name="connsiteX2" fmla="*/ 51435 w 101917"/>
                        <a:gd name="connsiteY2" fmla="*/ 0 h 58102"/>
                        <a:gd name="connsiteX3" fmla="*/ 101918 w 101917"/>
                        <a:gd name="connsiteY3" fmla="*/ 2857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1917" h="58102">
                          <a:moveTo>
                            <a:pt x="51435" y="58103"/>
                          </a:moveTo>
                          <a:lnTo>
                            <a:pt x="0" y="28575"/>
                          </a:lnTo>
                          <a:lnTo>
                            <a:pt x="51435" y="0"/>
                          </a:lnTo>
                          <a:lnTo>
                            <a:pt x="101918" y="2857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7" name="Graphic 7">
                    <a:extLst>
                      <a:ext uri="{FF2B5EF4-FFF2-40B4-BE49-F238E27FC236}">
                        <a16:creationId xmlns:a16="http://schemas.microsoft.com/office/drawing/2014/main" xmlns="" id="{42EF0718-E1DE-4FB8-B3BA-CA60797610F7}"/>
                      </a:ext>
                    </a:extLst>
                  </p:cNvPr>
                  <p:cNvGrpSpPr/>
                  <p:nvPr/>
                </p:nvGrpSpPr>
                <p:grpSpPr>
                  <a:xfrm>
                    <a:off x="9221489" y="4273391"/>
                    <a:ext cx="66675" cy="61912"/>
                    <a:chOff x="9221489" y="4273391"/>
                    <a:chExt cx="66675" cy="61912"/>
                  </a:xfrm>
                </p:grpSpPr>
                <p:sp>
                  <p:nvSpPr>
                    <p:cNvPr id="1772" name="Freeform: Shape 1771">
                      <a:extLst>
                        <a:ext uri="{FF2B5EF4-FFF2-40B4-BE49-F238E27FC236}">
                          <a16:creationId xmlns:a16="http://schemas.microsoft.com/office/drawing/2014/main" xmlns="" id="{FF21C842-1342-41CC-B3E0-F50B92015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92441"/>
                      <a:ext cx="33337" cy="42862"/>
                    </a:xfrm>
                    <a:custGeom>
                      <a:avLst/>
                      <a:gdLst>
                        <a:gd name="connsiteX0" fmla="*/ 33338 w 33337"/>
                        <a:gd name="connsiteY0" fmla="*/ 42863 h 42862"/>
                        <a:gd name="connsiteX1" fmla="*/ 0 w 33337"/>
                        <a:gd name="connsiteY1" fmla="*/ 23813 h 42862"/>
                        <a:gd name="connsiteX2" fmla="*/ 0 w 33337"/>
                        <a:gd name="connsiteY2" fmla="*/ 0 h 42862"/>
                        <a:gd name="connsiteX3" fmla="*/ 33338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33338" y="42863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3338" y="1905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3" name="Freeform: Shape 1772">
                      <a:extLst>
                        <a:ext uri="{FF2B5EF4-FFF2-40B4-BE49-F238E27FC236}">
                          <a16:creationId xmlns:a16="http://schemas.microsoft.com/office/drawing/2014/main" xmlns="" id="{0911C1B5-9893-486C-8106-53782AABD6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3337" cy="42862"/>
                    </a:xfrm>
                    <a:custGeom>
                      <a:avLst/>
                      <a:gdLst>
                        <a:gd name="connsiteX0" fmla="*/ 0 w 33337"/>
                        <a:gd name="connsiteY0" fmla="*/ 42863 h 42862"/>
                        <a:gd name="connsiteX1" fmla="*/ 33338 w 33337"/>
                        <a:gd name="connsiteY1" fmla="*/ 23813 h 42862"/>
                        <a:gd name="connsiteX2" fmla="*/ 33338 w 33337"/>
                        <a:gd name="connsiteY2" fmla="*/ 0 h 42862"/>
                        <a:gd name="connsiteX3" fmla="*/ 0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0" y="42863"/>
                          </a:moveTo>
                          <a:lnTo>
                            <a:pt x="33338" y="23813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4" name="Freeform: Shape 1773">
                      <a:extLst>
                        <a:ext uri="{FF2B5EF4-FFF2-40B4-BE49-F238E27FC236}">
                          <a16:creationId xmlns:a16="http://schemas.microsoft.com/office/drawing/2014/main" xmlns="" id="{B13C6A3B-9626-4C24-AE80-4D244E8C1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73391"/>
                      <a:ext cx="66675" cy="38100"/>
                    </a:xfrm>
                    <a:custGeom>
                      <a:avLst/>
                      <a:gdLst>
                        <a:gd name="connsiteX0" fmla="*/ 33338 w 66675"/>
                        <a:gd name="connsiteY0" fmla="*/ 38100 h 38100"/>
                        <a:gd name="connsiteX1" fmla="*/ 0 w 66675"/>
                        <a:gd name="connsiteY1" fmla="*/ 19050 h 38100"/>
                        <a:gd name="connsiteX2" fmla="*/ 33338 w 66675"/>
                        <a:gd name="connsiteY2" fmla="*/ 0 h 38100"/>
                        <a:gd name="connsiteX3" fmla="*/ 66675 w 66675"/>
                        <a:gd name="connsiteY3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38100">
                          <a:moveTo>
                            <a:pt x="33338" y="38100"/>
                          </a:moveTo>
                          <a:lnTo>
                            <a:pt x="0" y="19050"/>
                          </a:lnTo>
                          <a:lnTo>
                            <a:pt x="33338" y="0"/>
                          </a:lnTo>
                          <a:lnTo>
                            <a:pt x="66675" y="1905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8" name="Graphic 7">
                    <a:extLst>
                      <a:ext uri="{FF2B5EF4-FFF2-40B4-BE49-F238E27FC236}">
                        <a16:creationId xmlns:a16="http://schemas.microsoft.com/office/drawing/2014/main" xmlns="" id="{81DA4BF6-6F2A-46AE-8D16-E2502EDAE0C4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71485"/>
                    <a:ext cx="72390" cy="44767"/>
                    <a:chOff x="9218632" y="4271485"/>
                    <a:chExt cx="72390" cy="44767"/>
                  </a:xfrm>
                </p:grpSpPr>
                <p:sp>
                  <p:nvSpPr>
                    <p:cNvPr id="1769" name="Freeform: Shape 1768">
                      <a:extLst>
                        <a:ext uri="{FF2B5EF4-FFF2-40B4-BE49-F238E27FC236}">
                          <a16:creationId xmlns:a16="http://schemas.microsoft.com/office/drawing/2014/main" xmlns="" id="{D2042B00-52EC-4DB3-A54A-A3A5A91DE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92441"/>
                      <a:ext cx="36195" cy="23812"/>
                    </a:xfrm>
                    <a:custGeom>
                      <a:avLst/>
                      <a:gdLst>
                        <a:gd name="connsiteX0" fmla="*/ 36195 w 36195"/>
                        <a:gd name="connsiteY0" fmla="*/ 23813 h 23812"/>
                        <a:gd name="connsiteX1" fmla="*/ 0 w 36195"/>
                        <a:gd name="connsiteY1" fmla="*/ 2857 h 23812"/>
                        <a:gd name="connsiteX2" fmla="*/ 0 w 36195"/>
                        <a:gd name="connsiteY2" fmla="*/ 0 h 23812"/>
                        <a:gd name="connsiteX3" fmla="*/ 36195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36195" y="23813"/>
                          </a:moveTo>
                          <a:lnTo>
                            <a:pt x="0" y="2857"/>
                          </a:lnTo>
                          <a:lnTo>
                            <a:pt x="0" y="0"/>
                          </a:lnTo>
                          <a:lnTo>
                            <a:pt x="36195" y="2095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0" name="Freeform: Shape 1769">
                      <a:extLst>
                        <a:ext uri="{FF2B5EF4-FFF2-40B4-BE49-F238E27FC236}">
                          <a16:creationId xmlns:a16="http://schemas.microsoft.com/office/drawing/2014/main" xmlns="" id="{E8C366E4-7AC3-4EFB-9387-5496BC3AB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6195" cy="23812"/>
                    </a:xfrm>
                    <a:custGeom>
                      <a:avLst/>
                      <a:gdLst>
                        <a:gd name="connsiteX0" fmla="*/ 0 w 36195"/>
                        <a:gd name="connsiteY0" fmla="*/ 23813 h 23812"/>
                        <a:gd name="connsiteX1" fmla="*/ 36195 w 36195"/>
                        <a:gd name="connsiteY1" fmla="*/ 2857 h 23812"/>
                        <a:gd name="connsiteX2" fmla="*/ 36195 w 36195"/>
                        <a:gd name="connsiteY2" fmla="*/ 0 h 23812"/>
                        <a:gd name="connsiteX3" fmla="*/ 0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0" y="23813"/>
                          </a:moveTo>
                          <a:lnTo>
                            <a:pt x="36195" y="2857"/>
                          </a:lnTo>
                          <a:lnTo>
                            <a:pt x="36195" y="0"/>
                          </a:lnTo>
                          <a:lnTo>
                            <a:pt x="0" y="2095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71" name="Freeform: Shape 1770">
                      <a:extLst>
                        <a:ext uri="{FF2B5EF4-FFF2-40B4-BE49-F238E27FC236}">
                          <a16:creationId xmlns:a16="http://schemas.microsoft.com/office/drawing/2014/main" xmlns="" id="{333062E9-113E-4BBE-85FC-3A2986EDC8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71485"/>
                      <a:ext cx="72390" cy="41909"/>
                    </a:xfrm>
                    <a:custGeom>
                      <a:avLst/>
                      <a:gdLst>
                        <a:gd name="connsiteX0" fmla="*/ 36195 w 72390"/>
                        <a:gd name="connsiteY0" fmla="*/ 41910 h 41909"/>
                        <a:gd name="connsiteX1" fmla="*/ 0 w 72390"/>
                        <a:gd name="connsiteY1" fmla="*/ 20955 h 41909"/>
                        <a:gd name="connsiteX2" fmla="*/ 36195 w 72390"/>
                        <a:gd name="connsiteY2" fmla="*/ 0 h 41909"/>
                        <a:gd name="connsiteX3" fmla="*/ 72390 w 72390"/>
                        <a:gd name="connsiteY3" fmla="*/ 20955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36195" y="41910"/>
                          </a:moveTo>
                          <a:lnTo>
                            <a:pt x="0" y="20955"/>
                          </a:lnTo>
                          <a:lnTo>
                            <a:pt x="36195" y="0"/>
                          </a:lnTo>
                          <a:lnTo>
                            <a:pt x="72390" y="2095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29" name="Graphic 7">
                    <a:extLst>
                      <a:ext uri="{FF2B5EF4-FFF2-40B4-BE49-F238E27FC236}">
                        <a16:creationId xmlns:a16="http://schemas.microsoft.com/office/drawing/2014/main" xmlns="" id="{EB45BED3-30CF-4B87-8EDA-747DFA530197}"/>
                      </a:ext>
                    </a:extLst>
                  </p:cNvPr>
                  <p:cNvGrpSpPr/>
                  <p:nvPr/>
                </p:nvGrpSpPr>
                <p:grpSpPr>
                  <a:xfrm>
                    <a:off x="9231966" y="4262913"/>
                    <a:ext cx="44767" cy="41909"/>
                    <a:chOff x="9231966" y="4262913"/>
                    <a:chExt cx="44767" cy="41909"/>
                  </a:xfrm>
                </p:grpSpPr>
                <p:sp>
                  <p:nvSpPr>
                    <p:cNvPr id="1766" name="Freeform: Shape 1765">
                      <a:extLst>
                        <a:ext uri="{FF2B5EF4-FFF2-40B4-BE49-F238E27FC236}">
                          <a16:creationId xmlns:a16="http://schemas.microsoft.com/office/drawing/2014/main" xmlns="" id="{AC777663-D20E-43F4-8C8A-FBC5D20500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75295"/>
                      <a:ext cx="22860" cy="29527"/>
                    </a:xfrm>
                    <a:custGeom>
                      <a:avLst/>
                      <a:gdLst>
                        <a:gd name="connsiteX0" fmla="*/ 22860 w 22860"/>
                        <a:gd name="connsiteY0" fmla="*/ 29528 h 29527"/>
                        <a:gd name="connsiteX1" fmla="*/ 0 w 22860"/>
                        <a:gd name="connsiteY1" fmla="*/ 16193 h 29527"/>
                        <a:gd name="connsiteX2" fmla="*/ 0 w 22860"/>
                        <a:gd name="connsiteY2" fmla="*/ 0 h 29527"/>
                        <a:gd name="connsiteX3" fmla="*/ 22860 w 22860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860" h="29527">
                          <a:moveTo>
                            <a:pt x="22860" y="29528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22860" y="1333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7" name="Freeform: Shape 1766">
                      <a:extLst>
                        <a:ext uri="{FF2B5EF4-FFF2-40B4-BE49-F238E27FC236}">
                          <a16:creationId xmlns:a16="http://schemas.microsoft.com/office/drawing/2014/main" xmlns="" id="{F8615833-0963-40A8-937C-6CA7352E9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1907" cy="29527"/>
                    </a:xfrm>
                    <a:custGeom>
                      <a:avLst/>
                      <a:gdLst>
                        <a:gd name="connsiteX0" fmla="*/ 0 w 21907"/>
                        <a:gd name="connsiteY0" fmla="*/ 29528 h 29527"/>
                        <a:gd name="connsiteX1" fmla="*/ 21908 w 21907"/>
                        <a:gd name="connsiteY1" fmla="*/ 16193 h 29527"/>
                        <a:gd name="connsiteX2" fmla="*/ 21908 w 21907"/>
                        <a:gd name="connsiteY2" fmla="*/ 0 h 29527"/>
                        <a:gd name="connsiteX3" fmla="*/ 0 w 21907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907" h="29527">
                          <a:moveTo>
                            <a:pt x="0" y="29528"/>
                          </a:moveTo>
                          <a:lnTo>
                            <a:pt x="21908" y="16193"/>
                          </a:lnTo>
                          <a:lnTo>
                            <a:pt x="21908" y="0"/>
                          </a:lnTo>
                          <a:lnTo>
                            <a:pt x="0" y="1333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8" name="Freeform: Shape 1767">
                      <a:extLst>
                        <a:ext uri="{FF2B5EF4-FFF2-40B4-BE49-F238E27FC236}">
                          <a16:creationId xmlns:a16="http://schemas.microsoft.com/office/drawing/2014/main" xmlns="" id="{8185A819-FA38-4911-A1C5-459AD3C6D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62913"/>
                      <a:ext cx="44767" cy="25717"/>
                    </a:xfrm>
                    <a:custGeom>
                      <a:avLst/>
                      <a:gdLst>
                        <a:gd name="connsiteX0" fmla="*/ 22860 w 44767"/>
                        <a:gd name="connsiteY0" fmla="*/ 25718 h 25717"/>
                        <a:gd name="connsiteX1" fmla="*/ 0 w 44767"/>
                        <a:gd name="connsiteY1" fmla="*/ 12382 h 25717"/>
                        <a:gd name="connsiteX2" fmla="*/ 22860 w 44767"/>
                        <a:gd name="connsiteY2" fmla="*/ 0 h 25717"/>
                        <a:gd name="connsiteX3" fmla="*/ 44768 w 44767"/>
                        <a:gd name="connsiteY3" fmla="*/ 12382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767" h="25717">
                          <a:moveTo>
                            <a:pt x="22860" y="25718"/>
                          </a:moveTo>
                          <a:lnTo>
                            <a:pt x="0" y="12382"/>
                          </a:lnTo>
                          <a:lnTo>
                            <a:pt x="22860" y="0"/>
                          </a:lnTo>
                          <a:lnTo>
                            <a:pt x="44768" y="12382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0" name="Graphic 7">
                    <a:extLst>
                      <a:ext uri="{FF2B5EF4-FFF2-40B4-BE49-F238E27FC236}">
                        <a16:creationId xmlns:a16="http://schemas.microsoft.com/office/drawing/2014/main" xmlns="" id="{A8D9061B-B220-46AC-9518-0A261FAA1494}"/>
                      </a:ext>
                    </a:extLst>
                  </p:cNvPr>
                  <p:cNvGrpSpPr/>
                  <p:nvPr/>
                </p:nvGrpSpPr>
                <p:grpSpPr>
                  <a:xfrm>
                    <a:off x="9230061" y="4261008"/>
                    <a:ext cx="48577" cy="30480"/>
                    <a:chOff x="9230061" y="4261008"/>
                    <a:chExt cx="48577" cy="30480"/>
                  </a:xfrm>
                </p:grpSpPr>
                <p:sp>
                  <p:nvSpPr>
                    <p:cNvPr id="1763" name="Freeform: Shape 1762">
                      <a:extLst>
                        <a:ext uri="{FF2B5EF4-FFF2-40B4-BE49-F238E27FC236}">
                          <a16:creationId xmlns:a16="http://schemas.microsoft.com/office/drawing/2014/main" xmlns="" id="{D98417C4-31BF-419B-A0FD-90D85C743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75295"/>
                      <a:ext cx="24765" cy="16192"/>
                    </a:xfrm>
                    <a:custGeom>
                      <a:avLst/>
                      <a:gdLst>
                        <a:gd name="connsiteX0" fmla="*/ 24765 w 24765"/>
                        <a:gd name="connsiteY0" fmla="*/ 16193 h 16192"/>
                        <a:gd name="connsiteX1" fmla="*/ 0 w 24765"/>
                        <a:gd name="connsiteY1" fmla="*/ 1905 h 16192"/>
                        <a:gd name="connsiteX2" fmla="*/ 0 w 24765"/>
                        <a:gd name="connsiteY2" fmla="*/ 0 h 16192"/>
                        <a:gd name="connsiteX3" fmla="*/ 24765 w 24765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765" h="16192">
                          <a:moveTo>
                            <a:pt x="24765" y="16193"/>
                          </a:moveTo>
                          <a:lnTo>
                            <a:pt x="0" y="1905"/>
                          </a:lnTo>
                          <a:lnTo>
                            <a:pt x="0" y="0"/>
                          </a:lnTo>
                          <a:lnTo>
                            <a:pt x="24765" y="1428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4" name="Freeform: Shape 1763">
                      <a:extLst>
                        <a:ext uri="{FF2B5EF4-FFF2-40B4-BE49-F238E27FC236}">
                          <a16:creationId xmlns:a16="http://schemas.microsoft.com/office/drawing/2014/main" xmlns="" id="{BAF3CC75-954C-45FA-A544-46D9BC247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3812" cy="16192"/>
                    </a:xfrm>
                    <a:custGeom>
                      <a:avLst/>
                      <a:gdLst>
                        <a:gd name="connsiteX0" fmla="*/ 0 w 23812"/>
                        <a:gd name="connsiteY0" fmla="*/ 16193 h 16192"/>
                        <a:gd name="connsiteX1" fmla="*/ 23813 w 23812"/>
                        <a:gd name="connsiteY1" fmla="*/ 1905 h 16192"/>
                        <a:gd name="connsiteX2" fmla="*/ 23813 w 23812"/>
                        <a:gd name="connsiteY2" fmla="*/ 0 h 16192"/>
                        <a:gd name="connsiteX3" fmla="*/ 0 w 23812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812" h="16192">
                          <a:moveTo>
                            <a:pt x="0" y="16193"/>
                          </a:moveTo>
                          <a:lnTo>
                            <a:pt x="23813" y="1905"/>
                          </a:lnTo>
                          <a:lnTo>
                            <a:pt x="23813" y="0"/>
                          </a:lnTo>
                          <a:lnTo>
                            <a:pt x="0" y="1428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65" name="Freeform: Shape 1764">
                      <a:extLst>
                        <a:ext uri="{FF2B5EF4-FFF2-40B4-BE49-F238E27FC236}">
                          <a16:creationId xmlns:a16="http://schemas.microsoft.com/office/drawing/2014/main" xmlns="" id="{A37799A3-FBB1-4F08-A101-FA545F751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61008"/>
                      <a:ext cx="48577" cy="28575"/>
                    </a:xfrm>
                    <a:custGeom>
                      <a:avLst/>
                      <a:gdLst>
                        <a:gd name="connsiteX0" fmla="*/ 24765 w 48577"/>
                        <a:gd name="connsiteY0" fmla="*/ 28575 h 28575"/>
                        <a:gd name="connsiteX1" fmla="*/ 0 w 48577"/>
                        <a:gd name="connsiteY1" fmla="*/ 14288 h 28575"/>
                        <a:gd name="connsiteX2" fmla="*/ 24765 w 48577"/>
                        <a:gd name="connsiteY2" fmla="*/ 0 h 28575"/>
                        <a:gd name="connsiteX3" fmla="*/ 48578 w 48577"/>
                        <a:gd name="connsiteY3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577" h="28575">
                          <a:moveTo>
                            <a:pt x="24765" y="28575"/>
                          </a:moveTo>
                          <a:lnTo>
                            <a:pt x="0" y="14288"/>
                          </a:lnTo>
                          <a:lnTo>
                            <a:pt x="24765" y="0"/>
                          </a:lnTo>
                          <a:lnTo>
                            <a:pt x="48578" y="1428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1" name="Graphic 7">
                    <a:extLst>
                      <a:ext uri="{FF2B5EF4-FFF2-40B4-BE49-F238E27FC236}">
                        <a16:creationId xmlns:a16="http://schemas.microsoft.com/office/drawing/2014/main" xmlns="" id="{26B5F392-26A1-4FD6-89E5-04695111D7A8}"/>
                      </a:ext>
                    </a:extLst>
                  </p:cNvPr>
                  <p:cNvGrpSpPr/>
                  <p:nvPr/>
                </p:nvGrpSpPr>
                <p:grpSpPr>
                  <a:xfrm>
                    <a:off x="9262371" y="4280058"/>
                    <a:ext cx="12396" cy="22860"/>
                    <a:chOff x="9262371" y="4280058"/>
                    <a:chExt cx="12396" cy="22860"/>
                  </a:xfrm>
                </p:grpSpPr>
                <p:grpSp>
                  <p:nvGrpSpPr>
                    <p:cNvPr id="1755" name="Graphic 7">
                      <a:extLst>
                        <a:ext uri="{FF2B5EF4-FFF2-40B4-BE49-F238E27FC236}">
                          <a16:creationId xmlns:a16="http://schemas.microsoft.com/office/drawing/2014/main" xmlns="" id="{A5A0D9D3-1770-408D-B437-9754F6E07A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2371" y="4280058"/>
                      <a:ext cx="12396" cy="22860"/>
                      <a:chOff x="9262371" y="4280058"/>
                      <a:chExt cx="12396" cy="22860"/>
                    </a:xfrm>
                  </p:grpSpPr>
                  <p:sp>
                    <p:nvSpPr>
                      <p:cNvPr id="1761" name="Freeform: Shape 1760">
                        <a:extLst>
                          <a:ext uri="{FF2B5EF4-FFF2-40B4-BE49-F238E27FC236}">
                            <a16:creationId xmlns:a16="http://schemas.microsoft.com/office/drawing/2014/main" xmlns="" id="{D6311B73-450F-433D-8AA5-EFA218BC5B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2371" y="4280058"/>
                        <a:ext cx="10926" cy="21907"/>
                      </a:xfrm>
                      <a:custGeom>
                        <a:avLst/>
                        <a:gdLst>
                          <a:gd name="connsiteX0" fmla="*/ 3885 w 10926"/>
                          <a:gd name="connsiteY0" fmla="*/ 0 h 21907"/>
                          <a:gd name="connsiteX1" fmla="*/ 3885 w 10926"/>
                          <a:gd name="connsiteY1" fmla="*/ 0 h 21907"/>
                          <a:gd name="connsiteX2" fmla="*/ 3885 w 10926"/>
                          <a:gd name="connsiteY2" fmla="*/ 0 h 21907"/>
                          <a:gd name="connsiteX3" fmla="*/ 8648 w 10926"/>
                          <a:gd name="connsiteY3" fmla="*/ 1905 h 21907"/>
                          <a:gd name="connsiteX4" fmla="*/ 8648 w 10926"/>
                          <a:gd name="connsiteY4" fmla="*/ 2858 h 21907"/>
                          <a:gd name="connsiteX5" fmla="*/ 10553 w 10926"/>
                          <a:gd name="connsiteY5" fmla="*/ 13335 h 21907"/>
                          <a:gd name="connsiteX6" fmla="*/ 10553 w 10926"/>
                          <a:gd name="connsiteY6" fmla="*/ 17145 h 21907"/>
                          <a:gd name="connsiteX7" fmla="*/ 4838 w 10926"/>
                          <a:gd name="connsiteY7" fmla="*/ 20003 h 21907"/>
                          <a:gd name="connsiteX8" fmla="*/ 4838 w 10926"/>
                          <a:gd name="connsiteY8" fmla="*/ 21908 h 21907"/>
                          <a:gd name="connsiteX9" fmla="*/ 1028 w 10926"/>
                          <a:gd name="connsiteY9" fmla="*/ 20003 h 21907"/>
                          <a:gd name="connsiteX10" fmla="*/ 1028 w 10926"/>
                          <a:gd name="connsiteY10" fmla="*/ 16193 h 21907"/>
                          <a:gd name="connsiteX11" fmla="*/ 3885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3885" y="0"/>
                            </a:moveTo>
                            <a:cubicBezTo>
                              <a:pt x="3885" y="0"/>
                              <a:pt x="3885" y="0"/>
                              <a:pt x="3885" y="0"/>
                            </a:cubicBezTo>
                            <a:lnTo>
                              <a:pt x="3885" y="0"/>
                            </a:lnTo>
                            <a:lnTo>
                              <a:pt x="8648" y="1905"/>
                            </a:lnTo>
                            <a:lnTo>
                              <a:pt x="8648" y="2858"/>
                            </a:lnTo>
                            <a:cubicBezTo>
                              <a:pt x="10553" y="5715"/>
                              <a:pt x="11505" y="11430"/>
                              <a:pt x="10553" y="13335"/>
                            </a:cubicBezTo>
                            <a:lnTo>
                              <a:pt x="10553" y="17145"/>
                            </a:lnTo>
                            <a:lnTo>
                              <a:pt x="4838" y="20003"/>
                            </a:lnTo>
                            <a:lnTo>
                              <a:pt x="4838" y="21908"/>
                            </a:lnTo>
                            <a:lnTo>
                              <a:pt x="1028" y="20003"/>
                            </a:lnTo>
                            <a:lnTo>
                              <a:pt x="1028" y="16193"/>
                            </a:lnTo>
                            <a:cubicBezTo>
                              <a:pt x="-1830" y="16193"/>
                              <a:pt x="1980" y="953"/>
                              <a:pt x="388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62" name="Freeform: Shape 1761">
                        <a:extLst>
                          <a:ext uri="{FF2B5EF4-FFF2-40B4-BE49-F238E27FC236}">
                            <a16:creationId xmlns:a16="http://schemas.microsoft.com/office/drawing/2014/main" xmlns="" id="{7D3C5EE7-E4A6-4F56-8ED9-E587B3C4B9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737" y="4282686"/>
                        <a:ext cx="9030" cy="20231"/>
                      </a:xfrm>
                      <a:custGeom>
                        <a:avLst/>
                        <a:gdLst>
                          <a:gd name="connsiteX0" fmla="*/ 4329 w 9030"/>
                          <a:gd name="connsiteY0" fmla="*/ 229 h 20231"/>
                          <a:gd name="connsiteX1" fmla="*/ 519 w 9030"/>
                          <a:gd name="connsiteY1" fmla="*/ 16422 h 20231"/>
                          <a:gd name="connsiteX2" fmla="*/ 519 w 9030"/>
                          <a:gd name="connsiteY2" fmla="*/ 20232 h 20231"/>
                          <a:gd name="connsiteX3" fmla="*/ 8139 w 9030"/>
                          <a:gd name="connsiteY3" fmla="*/ 16422 h 20231"/>
                          <a:gd name="connsiteX4" fmla="*/ 8139 w 9030"/>
                          <a:gd name="connsiteY4" fmla="*/ 12612 h 20231"/>
                          <a:gd name="connsiteX5" fmla="*/ 4329 w 9030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030" h="20231">
                            <a:moveTo>
                              <a:pt x="4329" y="229"/>
                            </a:moveTo>
                            <a:cubicBezTo>
                              <a:pt x="2424" y="1182"/>
                              <a:pt x="-1386" y="15469"/>
                              <a:pt x="519" y="16422"/>
                            </a:cubicBezTo>
                            <a:lnTo>
                              <a:pt x="519" y="20232"/>
                            </a:lnTo>
                            <a:lnTo>
                              <a:pt x="8139" y="16422"/>
                            </a:lnTo>
                            <a:lnTo>
                              <a:pt x="8139" y="12612"/>
                            </a:lnTo>
                            <a:cubicBezTo>
                              <a:pt x="10997" y="8802"/>
                              <a:pt x="623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56" name="Graphic 7">
                      <a:extLst>
                        <a:ext uri="{FF2B5EF4-FFF2-40B4-BE49-F238E27FC236}">
                          <a16:creationId xmlns:a16="http://schemas.microsoft.com/office/drawing/2014/main" xmlns="" id="{B4431298-A558-4BD7-AC16-4F632A6834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7902" y="4287678"/>
                      <a:ext cx="6234" cy="14287"/>
                      <a:chOff x="9267902" y="4287678"/>
                      <a:chExt cx="6234" cy="14287"/>
                    </a:xfrm>
                  </p:grpSpPr>
                  <p:sp>
                    <p:nvSpPr>
                      <p:cNvPr id="1759" name="Freeform: Shape 1758">
                        <a:extLst>
                          <a:ext uri="{FF2B5EF4-FFF2-40B4-BE49-F238E27FC236}">
                            <a16:creationId xmlns:a16="http://schemas.microsoft.com/office/drawing/2014/main" xmlns="" id="{A911092F-49D4-4B5B-912F-8A3FF4615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7902" y="4287678"/>
                        <a:ext cx="4492" cy="14287"/>
                      </a:xfrm>
                      <a:custGeom>
                        <a:avLst/>
                        <a:gdLst>
                          <a:gd name="connsiteX0" fmla="*/ 2165 w 4492"/>
                          <a:gd name="connsiteY0" fmla="*/ 0 h 14287"/>
                          <a:gd name="connsiteX1" fmla="*/ 2165 w 4492"/>
                          <a:gd name="connsiteY1" fmla="*/ 0 h 14287"/>
                          <a:gd name="connsiteX2" fmla="*/ 4070 w 4492"/>
                          <a:gd name="connsiteY2" fmla="*/ 953 h 14287"/>
                          <a:gd name="connsiteX3" fmla="*/ 4070 w 4492"/>
                          <a:gd name="connsiteY3" fmla="*/ 2857 h 14287"/>
                          <a:gd name="connsiteX4" fmla="*/ 4070 w 4492"/>
                          <a:gd name="connsiteY4" fmla="*/ 6667 h 14287"/>
                          <a:gd name="connsiteX5" fmla="*/ 4070 w 4492"/>
                          <a:gd name="connsiteY5" fmla="*/ 11430 h 14287"/>
                          <a:gd name="connsiteX6" fmla="*/ 2165 w 4492"/>
                          <a:gd name="connsiteY6" fmla="*/ 12382 h 14287"/>
                          <a:gd name="connsiteX7" fmla="*/ 1212 w 4492"/>
                          <a:gd name="connsiteY7" fmla="*/ 14288 h 14287"/>
                          <a:gd name="connsiteX8" fmla="*/ 260 w 4492"/>
                          <a:gd name="connsiteY8" fmla="*/ 13335 h 14287"/>
                          <a:gd name="connsiteX9" fmla="*/ 260 w 4492"/>
                          <a:gd name="connsiteY9" fmla="*/ 8572 h 14287"/>
                          <a:gd name="connsiteX10" fmla="*/ 2165 w 4492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492" h="14287">
                            <a:moveTo>
                              <a:pt x="2165" y="0"/>
                            </a:moveTo>
                            <a:cubicBezTo>
                              <a:pt x="2165" y="0"/>
                              <a:pt x="3117" y="0"/>
                              <a:pt x="2165" y="0"/>
                            </a:cubicBezTo>
                            <a:lnTo>
                              <a:pt x="4070" y="953"/>
                            </a:lnTo>
                            <a:lnTo>
                              <a:pt x="4070" y="2857"/>
                            </a:lnTo>
                            <a:cubicBezTo>
                              <a:pt x="4070" y="3810"/>
                              <a:pt x="5022" y="5715"/>
                              <a:pt x="4070" y="6667"/>
                            </a:cubicBezTo>
                            <a:lnTo>
                              <a:pt x="4070" y="11430"/>
                            </a:lnTo>
                            <a:lnTo>
                              <a:pt x="2165" y="12382"/>
                            </a:lnTo>
                            <a:lnTo>
                              <a:pt x="1212" y="14288"/>
                            </a:lnTo>
                            <a:lnTo>
                              <a:pt x="260" y="13335"/>
                            </a:lnTo>
                            <a:lnTo>
                              <a:pt x="260" y="8572"/>
                            </a:lnTo>
                            <a:cubicBezTo>
                              <a:pt x="-693" y="8572"/>
                              <a:pt x="1212" y="953"/>
                              <a:pt x="216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60" name="Freeform: Shape 1759">
                        <a:extLst>
                          <a:ext uri="{FF2B5EF4-FFF2-40B4-BE49-F238E27FC236}">
                            <a16:creationId xmlns:a16="http://schemas.microsoft.com/office/drawing/2014/main" xmlns="" id="{463F28F8-1729-4923-8A88-B499AA801E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980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260 w 4329"/>
                          <a:gd name="connsiteY1" fmla="*/ 8679 h 13441"/>
                          <a:gd name="connsiteX2" fmla="*/ 260 w 4329"/>
                          <a:gd name="connsiteY2" fmla="*/ 13442 h 13441"/>
                          <a:gd name="connsiteX3" fmla="*/ 1212 w 4329"/>
                          <a:gd name="connsiteY3" fmla="*/ 12489 h 13441"/>
                          <a:gd name="connsiteX4" fmla="*/ 1212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3117 w 4329"/>
                          <a:gd name="connsiteY6" fmla="*/ 11536 h 13441"/>
                          <a:gd name="connsiteX7" fmla="*/ 4070 w 4329"/>
                          <a:gd name="connsiteY7" fmla="*/ 10584 h 13441"/>
                          <a:gd name="connsiteX8" fmla="*/ 407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1212" y="1059"/>
                              <a:pt x="-693" y="8679"/>
                              <a:pt x="260" y="8679"/>
                            </a:cubicBezTo>
                            <a:lnTo>
                              <a:pt x="260" y="13442"/>
                            </a:lnTo>
                            <a:lnTo>
                              <a:pt x="1212" y="12489"/>
                            </a:lnTo>
                            <a:lnTo>
                              <a:pt x="1212" y="11536"/>
                            </a:lnTo>
                            <a:lnTo>
                              <a:pt x="2165" y="11536"/>
                            </a:lnTo>
                            <a:lnTo>
                              <a:pt x="3117" y="11536"/>
                            </a:lnTo>
                            <a:lnTo>
                              <a:pt x="4070" y="10584"/>
                            </a:lnTo>
                            <a:lnTo>
                              <a:pt x="4070" y="5821"/>
                            </a:lnTo>
                            <a:cubicBezTo>
                              <a:pt x="5022" y="4869"/>
                              <a:pt x="3117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757" name="Freeform: Shape 1756">
                      <a:extLst>
                        <a:ext uri="{FF2B5EF4-FFF2-40B4-BE49-F238E27FC236}">
                          <a16:creationId xmlns:a16="http://schemas.microsoft.com/office/drawing/2014/main" xmlns="" id="{68AB2518-D16B-41C6-ADAE-D604B8753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4875"/>
                      <a:ext cx="952" cy="5185"/>
                    </a:xfrm>
                    <a:custGeom>
                      <a:avLst/>
                      <a:gdLst>
                        <a:gd name="connsiteX0" fmla="*/ 953 w 952"/>
                        <a:gd name="connsiteY0" fmla="*/ 5186 h 5185"/>
                        <a:gd name="connsiteX1" fmla="*/ 953 w 952"/>
                        <a:gd name="connsiteY1" fmla="*/ 423 h 5185"/>
                        <a:gd name="connsiteX2" fmla="*/ 0 w 952"/>
                        <a:gd name="connsiteY2" fmla="*/ 423 h 5185"/>
                        <a:gd name="connsiteX3" fmla="*/ 0 w 952"/>
                        <a:gd name="connsiteY3" fmla="*/ 423 h 5185"/>
                        <a:gd name="connsiteX4" fmla="*/ 953 w 952"/>
                        <a:gd name="connsiteY4" fmla="*/ 5186 h 5185"/>
                        <a:gd name="connsiteX5" fmla="*/ 953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953" y="5186"/>
                          </a:moveTo>
                          <a:lnTo>
                            <a:pt x="953" y="423"/>
                          </a:lnTo>
                          <a:cubicBezTo>
                            <a:pt x="953" y="423"/>
                            <a:pt x="953" y="-529"/>
                            <a:pt x="0" y="423"/>
                          </a:cubicBezTo>
                          <a:cubicBezTo>
                            <a:pt x="0" y="423"/>
                            <a:pt x="0" y="423"/>
                            <a:pt x="0" y="423"/>
                          </a:cubicBezTo>
                          <a:lnTo>
                            <a:pt x="953" y="5186"/>
                          </a:lnTo>
                          <a:lnTo>
                            <a:pt x="953" y="5186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8" name="Freeform: Shape 1757">
                      <a:extLst>
                        <a:ext uri="{FF2B5EF4-FFF2-40B4-BE49-F238E27FC236}">
                          <a16:creationId xmlns:a16="http://schemas.microsoft.com/office/drawing/2014/main" xmlns="" id="{162831CA-F208-45C5-BC8C-EAC3E0C070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5298"/>
                      <a:ext cx="952" cy="4762"/>
                    </a:xfrm>
                    <a:custGeom>
                      <a:avLst/>
                      <a:gdLst>
                        <a:gd name="connsiteX0" fmla="*/ 0 w 952"/>
                        <a:gd name="connsiteY0" fmla="*/ 953 h 4762"/>
                        <a:gd name="connsiteX1" fmla="*/ 0 w 952"/>
                        <a:gd name="connsiteY1" fmla="*/ 4763 h 4762"/>
                        <a:gd name="connsiteX2" fmla="*/ 953 w 952"/>
                        <a:gd name="connsiteY2" fmla="*/ 4763 h 4762"/>
                        <a:gd name="connsiteX3" fmla="*/ 953 w 952"/>
                        <a:gd name="connsiteY3" fmla="*/ 0 h 4762"/>
                        <a:gd name="connsiteX4" fmla="*/ 953 w 952"/>
                        <a:gd name="connsiteY4" fmla="*/ 0 h 4762"/>
                        <a:gd name="connsiteX5" fmla="*/ 953 w 952"/>
                        <a:gd name="connsiteY5" fmla="*/ 0 h 4762"/>
                        <a:gd name="connsiteX6" fmla="*/ 0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0" y="953"/>
                          </a:moveTo>
                          <a:lnTo>
                            <a:pt x="0" y="4763"/>
                          </a:lnTo>
                          <a:lnTo>
                            <a:pt x="953" y="4763"/>
                          </a:lnTo>
                          <a:lnTo>
                            <a:pt x="953" y="0"/>
                          </a:ln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0" y="0"/>
                            <a:pt x="0" y="953"/>
                            <a:pt x="0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2" name="Graphic 7">
                    <a:extLst>
                      <a:ext uri="{FF2B5EF4-FFF2-40B4-BE49-F238E27FC236}">
                        <a16:creationId xmlns:a16="http://schemas.microsoft.com/office/drawing/2014/main" xmlns="" id="{181A3A3C-5BBB-4AB4-8666-A9F1078E919F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05" y="4280058"/>
                    <a:ext cx="12976" cy="22860"/>
                    <a:chOff x="9234305" y="4280058"/>
                    <a:chExt cx="12976" cy="22860"/>
                  </a:xfrm>
                </p:grpSpPr>
                <p:grpSp>
                  <p:nvGrpSpPr>
                    <p:cNvPr id="1747" name="Graphic 7">
                      <a:extLst>
                        <a:ext uri="{FF2B5EF4-FFF2-40B4-BE49-F238E27FC236}">
                          <a16:creationId xmlns:a16="http://schemas.microsoft.com/office/drawing/2014/main" xmlns="" id="{305D383D-2CE9-4A0A-9486-72A484921E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4305" y="4280058"/>
                      <a:ext cx="12976" cy="22860"/>
                      <a:chOff x="9234305" y="4280058"/>
                      <a:chExt cx="12976" cy="22860"/>
                    </a:xfrm>
                  </p:grpSpPr>
                  <p:sp>
                    <p:nvSpPr>
                      <p:cNvPr id="1753" name="Freeform: Shape 1752">
                        <a:extLst>
                          <a:ext uri="{FF2B5EF4-FFF2-40B4-BE49-F238E27FC236}">
                            <a16:creationId xmlns:a16="http://schemas.microsoft.com/office/drawing/2014/main" xmlns="" id="{51224F5D-DB16-4058-97A4-F9EFF2F58C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355" y="4280058"/>
                        <a:ext cx="10926" cy="21907"/>
                      </a:xfrm>
                      <a:custGeom>
                        <a:avLst/>
                        <a:gdLst>
                          <a:gd name="connsiteX0" fmla="*/ 7041 w 10926"/>
                          <a:gd name="connsiteY0" fmla="*/ 0 h 21907"/>
                          <a:gd name="connsiteX1" fmla="*/ 7041 w 10926"/>
                          <a:gd name="connsiteY1" fmla="*/ 0 h 21907"/>
                          <a:gd name="connsiteX2" fmla="*/ 7041 w 10926"/>
                          <a:gd name="connsiteY2" fmla="*/ 0 h 21907"/>
                          <a:gd name="connsiteX3" fmla="*/ 2279 w 10926"/>
                          <a:gd name="connsiteY3" fmla="*/ 1905 h 21907"/>
                          <a:gd name="connsiteX4" fmla="*/ 2279 w 10926"/>
                          <a:gd name="connsiteY4" fmla="*/ 2858 h 21907"/>
                          <a:gd name="connsiteX5" fmla="*/ 374 w 10926"/>
                          <a:gd name="connsiteY5" fmla="*/ 13335 h 21907"/>
                          <a:gd name="connsiteX6" fmla="*/ 374 w 10926"/>
                          <a:gd name="connsiteY6" fmla="*/ 17145 h 21907"/>
                          <a:gd name="connsiteX7" fmla="*/ 6089 w 10926"/>
                          <a:gd name="connsiteY7" fmla="*/ 20003 h 21907"/>
                          <a:gd name="connsiteX8" fmla="*/ 6089 w 10926"/>
                          <a:gd name="connsiteY8" fmla="*/ 21908 h 21907"/>
                          <a:gd name="connsiteX9" fmla="*/ 9899 w 10926"/>
                          <a:gd name="connsiteY9" fmla="*/ 20003 h 21907"/>
                          <a:gd name="connsiteX10" fmla="*/ 9899 w 10926"/>
                          <a:gd name="connsiteY10" fmla="*/ 16193 h 21907"/>
                          <a:gd name="connsiteX11" fmla="*/ 7041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7041" y="0"/>
                            </a:moveTo>
                            <a:cubicBezTo>
                              <a:pt x="6089" y="0"/>
                              <a:pt x="6089" y="0"/>
                              <a:pt x="7041" y="0"/>
                            </a:cubicBezTo>
                            <a:lnTo>
                              <a:pt x="7041" y="0"/>
                            </a:lnTo>
                            <a:lnTo>
                              <a:pt x="2279" y="1905"/>
                            </a:lnTo>
                            <a:lnTo>
                              <a:pt x="2279" y="2858"/>
                            </a:lnTo>
                            <a:cubicBezTo>
                              <a:pt x="374" y="5715"/>
                              <a:pt x="-579" y="11430"/>
                              <a:pt x="374" y="13335"/>
                            </a:cubicBezTo>
                            <a:lnTo>
                              <a:pt x="374" y="17145"/>
                            </a:lnTo>
                            <a:lnTo>
                              <a:pt x="6089" y="20003"/>
                            </a:lnTo>
                            <a:lnTo>
                              <a:pt x="6089" y="21908"/>
                            </a:lnTo>
                            <a:lnTo>
                              <a:pt x="9899" y="20003"/>
                            </a:lnTo>
                            <a:lnTo>
                              <a:pt x="9899" y="16193"/>
                            </a:lnTo>
                            <a:cubicBezTo>
                              <a:pt x="12756" y="16193"/>
                              <a:pt x="8946" y="953"/>
                              <a:pt x="704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54" name="Freeform: Shape 1753">
                        <a:extLst>
                          <a:ext uri="{FF2B5EF4-FFF2-40B4-BE49-F238E27FC236}">
                            <a16:creationId xmlns:a16="http://schemas.microsoft.com/office/drawing/2014/main" xmlns="" id="{4F5CD586-2F1A-4524-844A-3081C48FD8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4305" y="4282686"/>
                        <a:ext cx="8658" cy="20231"/>
                      </a:xfrm>
                      <a:custGeom>
                        <a:avLst/>
                        <a:gdLst>
                          <a:gd name="connsiteX0" fmla="*/ 4329 w 8658"/>
                          <a:gd name="connsiteY0" fmla="*/ 229 h 20231"/>
                          <a:gd name="connsiteX1" fmla="*/ 8139 w 8658"/>
                          <a:gd name="connsiteY1" fmla="*/ 16422 h 20231"/>
                          <a:gd name="connsiteX2" fmla="*/ 8139 w 8658"/>
                          <a:gd name="connsiteY2" fmla="*/ 20232 h 20231"/>
                          <a:gd name="connsiteX3" fmla="*/ 519 w 8658"/>
                          <a:gd name="connsiteY3" fmla="*/ 16422 h 20231"/>
                          <a:gd name="connsiteX4" fmla="*/ 519 w 8658"/>
                          <a:gd name="connsiteY4" fmla="*/ 12612 h 20231"/>
                          <a:gd name="connsiteX5" fmla="*/ 4329 w 8658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658" h="20231">
                            <a:moveTo>
                              <a:pt x="4329" y="229"/>
                            </a:moveTo>
                            <a:cubicBezTo>
                              <a:pt x="6234" y="1182"/>
                              <a:pt x="10044" y="15469"/>
                              <a:pt x="8139" y="16422"/>
                            </a:cubicBezTo>
                            <a:lnTo>
                              <a:pt x="8139" y="20232"/>
                            </a:lnTo>
                            <a:lnTo>
                              <a:pt x="519" y="16422"/>
                            </a:lnTo>
                            <a:lnTo>
                              <a:pt x="519" y="12612"/>
                            </a:lnTo>
                            <a:cubicBezTo>
                              <a:pt x="-1386" y="8802"/>
                              <a:pt x="242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48" name="Graphic 7">
                      <a:extLst>
                        <a:ext uri="{FF2B5EF4-FFF2-40B4-BE49-F238E27FC236}">
                          <a16:creationId xmlns:a16="http://schemas.microsoft.com/office/drawing/2014/main" xmlns="" id="{7B0A35B7-491C-4A37-9DD1-CBE6AA9683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5517" y="4287678"/>
                      <a:ext cx="5662" cy="14287"/>
                      <a:chOff x="9235517" y="4287678"/>
                      <a:chExt cx="5662" cy="14287"/>
                    </a:xfrm>
                  </p:grpSpPr>
                  <p:sp>
                    <p:nvSpPr>
                      <p:cNvPr id="1751" name="Freeform: Shape 1750">
                        <a:extLst>
                          <a:ext uri="{FF2B5EF4-FFF2-40B4-BE49-F238E27FC236}">
                            <a16:creationId xmlns:a16="http://schemas.microsoft.com/office/drawing/2014/main" xmlns="" id="{A3F13E21-6FD3-43C5-8F3A-F7B97209E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015" y="4287678"/>
                        <a:ext cx="5165" cy="14287"/>
                      </a:xfrm>
                      <a:custGeom>
                        <a:avLst/>
                        <a:gdLst>
                          <a:gd name="connsiteX0" fmla="*/ 2619 w 5165"/>
                          <a:gd name="connsiteY0" fmla="*/ 0 h 14287"/>
                          <a:gd name="connsiteX1" fmla="*/ 2619 w 5165"/>
                          <a:gd name="connsiteY1" fmla="*/ 0 h 14287"/>
                          <a:gd name="connsiteX2" fmla="*/ 714 w 5165"/>
                          <a:gd name="connsiteY2" fmla="*/ 953 h 14287"/>
                          <a:gd name="connsiteX3" fmla="*/ 714 w 5165"/>
                          <a:gd name="connsiteY3" fmla="*/ 2857 h 14287"/>
                          <a:gd name="connsiteX4" fmla="*/ 714 w 5165"/>
                          <a:gd name="connsiteY4" fmla="*/ 6667 h 14287"/>
                          <a:gd name="connsiteX5" fmla="*/ 714 w 5165"/>
                          <a:gd name="connsiteY5" fmla="*/ 11430 h 14287"/>
                          <a:gd name="connsiteX6" fmla="*/ 2619 w 5165"/>
                          <a:gd name="connsiteY6" fmla="*/ 12382 h 14287"/>
                          <a:gd name="connsiteX7" fmla="*/ 3572 w 5165"/>
                          <a:gd name="connsiteY7" fmla="*/ 14288 h 14287"/>
                          <a:gd name="connsiteX8" fmla="*/ 4524 w 5165"/>
                          <a:gd name="connsiteY8" fmla="*/ 13335 h 14287"/>
                          <a:gd name="connsiteX9" fmla="*/ 4524 w 5165"/>
                          <a:gd name="connsiteY9" fmla="*/ 8572 h 14287"/>
                          <a:gd name="connsiteX10" fmla="*/ 2619 w 5165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165" h="14287">
                            <a:moveTo>
                              <a:pt x="2619" y="0"/>
                            </a:moveTo>
                            <a:cubicBezTo>
                              <a:pt x="2619" y="0"/>
                              <a:pt x="2619" y="0"/>
                              <a:pt x="2619" y="0"/>
                            </a:cubicBezTo>
                            <a:lnTo>
                              <a:pt x="714" y="953"/>
                            </a:lnTo>
                            <a:lnTo>
                              <a:pt x="714" y="2857"/>
                            </a:lnTo>
                            <a:cubicBezTo>
                              <a:pt x="-238" y="3810"/>
                              <a:pt x="-238" y="5715"/>
                              <a:pt x="714" y="6667"/>
                            </a:cubicBezTo>
                            <a:lnTo>
                              <a:pt x="714" y="11430"/>
                            </a:lnTo>
                            <a:lnTo>
                              <a:pt x="2619" y="12382"/>
                            </a:lnTo>
                            <a:lnTo>
                              <a:pt x="3572" y="14288"/>
                            </a:lnTo>
                            <a:lnTo>
                              <a:pt x="4524" y="13335"/>
                            </a:lnTo>
                            <a:lnTo>
                              <a:pt x="4524" y="8572"/>
                            </a:lnTo>
                            <a:cubicBezTo>
                              <a:pt x="6429" y="8572"/>
                              <a:pt x="3572" y="953"/>
                              <a:pt x="26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52" name="Freeform: Shape 1751">
                        <a:extLst>
                          <a:ext uri="{FF2B5EF4-FFF2-40B4-BE49-F238E27FC236}">
                            <a16:creationId xmlns:a16="http://schemas.microsoft.com/office/drawing/2014/main" xmlns="" id="{56EF6990-4FB0-40C7-9FCB-B38EC71335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551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4070 w 4329"/>
                          <a:gd name="connsiteY1" fmla="*/ 8679 h 13441"/>
                          <a:gd name="connsiteX2" fmla="*/ 4070 w 4329"/>
                          <a:gd name="connsiteY2" fmla="*/ 13442 h 13441"/>
                          <a:gd name="connsiteX3" fmla="*/ 3117 w 4329"/>
                          <a:gd name="connsiteY3" fmla="*/ 12489 h 13441"/>
                          <a:gd name="connsiteX4" fmla="*/ 3117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1212 w 4329"/>
                          <a:gd name="connsiteY6" fmla="*/ 11536 h 13441"/>
                          <a:gd name="connsiteX7" fmla="*/ 260 w 4329"/>
                          <a:gd name="connsiteY7" fmla="*/ 10584 h 13441"/>
                          <a:gd name="connsiteX8" fmla="*/ 26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3117" y="1059"/>
                              <a:pt x="5022" y="8679"/>
                              <a:pt x="4070" y="8679"/>
                            </a:cubicBezTo>
                            <a:lnTo>
                              <a:pt x="4070" y="13442"/>
                            </a:lnTo>
                            <a:lnTo>
                              <a:pt x="3117" y="12489"/>
                            </a:lnTo>
                            <a:lnTo>
                              <a:pt x="3117" y="11536"/>
                            </a:lnTo>
                            <a:lnTo>
                              <a:pt x="2165" y="11536"/>
                            </a:lnTo>
                            <a:lnTo>
                              <a:pt x="1212" y="11536"/>
                            </a:lnTo>
                            <a:lnTo>
                              <a:pt x="260" y="10584"/>
                            </a:lnTo>
                            <a:lnTo>
                              <a:pt x="260" y="5821"/>
                            </a:lnTo>
                            <a:cubicBezTo>
                              <a:pt x="-693" y="4869"/>
                              <a:pt x="1212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749" name="Freeform: Shape 1748">
                      <a:extLst>
                        <a:ext uri="{FF2B5EF4-FFF2-40B4-BE49-F238E27FC236}">
                          <a16:creationId xmlns:a16="http://schemas.microsoft.com/office/drawing/2014/main" xmlns="" id="{D8DB2DD1-F12A-49F9-BF2F-77A65AFF3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29" y="4294875"/>
                      <a:ext cx="952" cy="5185"/>
                    </a:xfrm>
                    <a:custGeom>
                      <a:avLst/>
                      <a:gdLst>
                        <a:gd name="connsiteX0" fmla="*/ 0 w 952"/>
                        <a:gd name="connsiteY0" fmla="*/ 5186 h 5185"/>
                        <a:gd name="connsiteX1" fmla="*/ 0 w 952"/>
                        <a:gd name="connsiteY1" fmla="*/ 423 h 5185"/>
                        <a:gd name="connsiteX2" fmla="*/ 953 w 952"/>
                        <a:gd name="connsiteY2" fmla="*/ 423 h 5185"/>
                        <a:gd name="connsiteX3" fmla="*/ 953 w 952"/>
                        <a:gd name="connsiteY3" fmla="*/ 423 h 5185"/>
                        <a:gd name="connsiteX4" fmla="*/ 0 w 952"/>
                        <a:gd name="connsiteY4" fmla="*/ 5186 h 5185"/>
                        <a:gd name="connsiteX5" fmla="*/ 0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0" y="5186"/>
                          </a:moveTo>
                          <a:lnTo>
                            <a:pt x="0" y="423"/>
                          </a:lnTo>
                          <a:cubicBezTo>
                            <a:pt x="0" y="423"/>
                            <a:pt x="0" y="-529"/>
                            <a:pt x="953" y="423"/>
                          </a:cubicBezTo>
                          <a:cubicBezTo>
                            <a:pt x="953" y="423"/>
                            <a:pt x="953" y="423"/>
                            <a:pt x="953" y="423"/>
                          </a:cubicBezTo>
                          <a:lnTo>
                            <a:pt x="0" y="5186"/>
                          </a:lnTo>
                          <a:lnTo>
                            <a:pt x="0" y="5186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0" name="Freeform: Shape 1749">
                      <a:extLst>
                        <a:ext uri="{FF2B5EF4-FFF2-40B4-BE49-F238E27FC236}">
                          <a16:creationId xmlns:a16="http://schemas.microsoft.com/office/drawing/2014/main" xmlns="" id="{8B2129AE-160E-41B7-A16D-AC2DDDACF7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7682" y="4295298"/>
                      <a:ext cx="952" cy="4762"/>
                    </a:xfrm>
                    <a:custGeom>
                      <a:avLst/>
                      <a:gdLst>
                        <a:gd name="connsiteX0" fmla="*/ 953 w 952"/>
                        <a:gd name="connsiteY0" fmla="*/ 953 h 4762"/>
                        <a:gd name="connsiteX1" fmla="*/ 953 w 952"/>
                        <a:gd name="connsiteY1" fmla="*/ 4763 h 4762"/>
                        <a:gd name="connsiteX2" fmla="*/ 0 w 952"/>
                        <a:gd name="connsiteY2" fmla="*/ 4763 h 4762"/>
                        <a:gd name="connsiteX3" fmla="*/ 0 w 952"/>
                        <a:gd name="connsiteY3" fmla="*/ 0 h 4762"/>
                        <a:gd name="connsiteX4" fmla="*/ 0 w 952"/>
                        <a:gd name="connsiteY4" fmla="*/ 0 h 4762"/>
                        <a:gd name="connsiteX5" fmla="*/ 0 w 952"/>
                        <a:gd name="connsiteY5" fmla="*/ 0 h 4762"/>
                        <a:gd name="connsiteX6" fmla="*/ 953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953" y="953"/>
                          </a:moveTo>
                          <a:lnTo>
                            <a:pt x="953" y="4763"/>
                          </a:lnTo>
                          <a:lnTo>
                            <a:pt x="0" y="4763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953" y="953"/>
                            <a:pt x="953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3" name="Graphic 7">
                    <a:extLst>
                      <a:ext uri="{FF2B5EF4-FFF2-40B4-BE49-F238E27FC236}">
                        <a16:creationId xmlns:a16="http://schemas.microsoft.com/office/drawing/2014/main" xmlns="" id="{1DB13623-771F-4EB6-8582-6D4668AE932F}"/>
                      </a:ext>
                    </a:extLst>
                  </p:cNvPr>
                  <p:cNvGrpSpPr/>
                  <p:nvPr/>
                </p:nvGrpSpPr>
                <p:grpSpPr>
                  <a:xfrm>
                    <a:off x="9282449" y="4283868"/>
                    <a:ext cx="8572" cy="10477"/>
                    <a:chOff x="9282449" y="4283868"/>
                    <a:chExt cx="8572" cy="10477"/>
                  </a:xfrm>
                </p:grpSpPr>
                <p:grpSp>
                  <p:nvGrpSpPr>
                    <p:cNvPr id="1735" name="Graphic 7">
                      <a:extLst>
                        <a:ext uri="{FF2B5EF4-FFF2-40B4-BE49-F238E27FC236}">
                          <a16:creationId xmlns:a16="http://schemas.microsoft.com/office/drawing/2014/main" xmlns="" id="{40DF84D1-8CC7-423B-9C16-2DB0A85BA0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449" y="4286726"/>
                      <a:ext cx="8572" cy="7619"/>
                      <a:chOff x="9282449" y="4286726"/>
                      <a:chExt cx="8572" cy="7619"/>
                    </a:xfrm>
                  </p:grpSpPr>
                  <p:sp>
                    <p:nvSpPr>
                      <p:cNvPr id="1744" name="Freeform: Shape 1743">
                        <a:extLst>
                          <a:ext uri="{FF2B5EF4-FFF2-40B4-BE49-F238E27FC236}">
                            <a16:creationId xmlns:a16="http://schemas.microsoft.com/office/drawing/2014/main" xmlns="" id="{AE8039B5-2AA9-40AC-B77A-471C0D202F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8631"/>
                        <a:ext cx="3810" cy="5714"/>
                      </a:xfrm>
                      <a:custGeom>
                        <a:avLst/>
                        <a:gdLst>
                          <a:gd name="connsiteX0" fmla="*/ 3810 w 3810"/>
                          <a:gd name="connsiteY0" fmla="*/ 5715 h 5714"/>
                          <a:gd name="connsiteX1" fmla="*/ 0 w 3810"/>
                          <a:gd name="connsiteY1" fmla="*/ 3810 h 5714"/>
                          <a:gd name="connsiteX2" fmla="*/ 0 w 3810"/>
                          <a:gd name="connsiteY2" fmla="*/ 0 h 5714"/>
                          <a:gd name="connsiteX3" fmla="*/ 3810 w 3810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45" name="Freeform: Shape 1744">
                        <a:extLst>
                          <a:ext uri="{FF2B5EF4-FFF2-40B4-BE49-F238E27FC236}">
                            <a16:creationId xmlns:a16="http://schemas.microsoft.com/office/drawing/2014/main" xmlns="" id="{96D5CCC6-B62E-4D62-BB52-FBC615E960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46" name="Freeform: Shape 1745">
                        <a:extLst>
                          <a:ext uri="{FF2B5EF4-FFF2-40B4-BE49-F238E27FC236}">
                            <a16:creationId xmlns:a16="http://schemas.microsoft.com/office/drawing/2014/main" xmlns="" id="{6EE4F985-BF22-4CD1-8CFB-66FD4C13E4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3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3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6" name="Graphic 7">
                      <a:extLst>
                        <a:ext uri="{FF2B5EF4-FFF2-40B4-BE49-F238E27FC236}">
                          <a16:creationId xmlns:a16="http://schemas.microsoft.com/office/drawing/2014/main" xmlns="" id="{8BC8D1A4-E51F-45A3-8E1C-0C8227EEAA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3402" y="4284820"/>
                      <a:ext cx="6667" cy="5715"/>
                      <a:chOff x="9283402" y="4284820"/>
                      <a:chExt cx="6667" cy="5715"/>
                    </a:xfrm>
                  </p:grpSpPr>
                  <p:sp>
                    <p:nvSpPr>
                      <p:cNvPr id="1741" name="Freeform: Shape 1740">
                        <a:extLst>
                          <a:ext uri="{FF2B5EF4-FFF2-40B4-BE49-F238E27FC236}">
                            <a16:creationId xmlns:a16="http://schemas.microsoft.com/office/drawing/2014/main" xmlns="" id="{2EB1C27E-3B49-4C02-B6B6-5FBAB6CD3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6726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42" name="Freeform: Shape 1741">
                        <a:extLst>
                          <a:ext uri="{FF2B5EF4-FFF2-40B4-BE49-F238E27FC236}">
                            <a16:creationId xmlns:a16="http://schemas.microsoft.com/office/drawing/2014/main" xmlns="" id="{497050FB-7939-42C1-B357-4C6063C3B9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6726"/>
                        <a:ext cx="3809" cy="3809"/>
                      </a:xfrm>
                      <a:custGeom>
                        <a:avLst/>
                        <a:gdLst>
                          <a:gd name="connsiteX0" fmla="*/ 0 w 3809"/>
                          <a:gd name="connsiteY0" fmla="*/ 3810 h 3809"/>
                          <a:gd name="connsiteX1" fmla="*/ 3810 w 3809"/>
                          <a:gd name="connsiteY1" fmla="*/ 1905 h 3809"/>
                          <a:gd name="connsiteX2" fmla="*/ 3810 w 3809"/>
                          <a:gd name="connsiteY2" fmla="*/ 0 h 3809"/>
                          <a:gd name="connsiteX3" fmla="*/ 0 w 3809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43" name="Freeform: Shape 1742">
                        <a:extLst>
                          <a:ext uri="{FF2B5EF4-FFF2-40B4-BE49-F238E27FC236}">
                            <a16:creationId xmlns:a16="http://schemas.microsoft.com/office/drawing/2014/main" xmlns="" id="{1CFE696B-7C2E-4229-B92B-96E9450841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4820"/>
                        <a:ext cx="6667" cy="3810"/>
                      </a:xfrm>
                      <a:custGeom>
                        <a:avLst/>
                        <a:gdLst>
                          <a:gd name="connsiteX0" fmla="*/ 2858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8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37" name="Graphic 7">
                      <a:extLst>
                        <a:ext uri="{FF2B5EF4-FFF2-40B4-BE49-F238E27FC236}">
                          <a16:creationId xmlns:a16="http://schemas.microsoft.com/office/drawing/2014/main" xmlns="" id="{C1FFE411-2B13-46D6-9881-AE49679D1F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4354" y="4283868"/>
                      <a:ext cx="3810" cy="3809"/>
                      <a:chOff x="9284354" y="4283868"/>
                      <a:chExt cx="3810" cy="3809"/>
                    </a:xfrm>
                  </p:grpSpPr>
                  <p:sp>
                    <p:nvSpPr>
                      <p:cNvPr id="1738" name="Freeform: Shape 1737">
                        <a:extLst>
                          <a:ext uri="{FF2B5EF4-FFF2-40B4-BE49-F238E27FC236}">
                            <a16:creationId xmlns:a16="http://schemas.microsoft.com/office/drawing/2014/main" xmlns="" id="{250066C0-9279-4DE4-818B-63D12F123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4820"/>
                        <a:ext cx="1905" cy="2857"/>
                      </a:xfrm>
                      <a:custGeom>
                        <a:avLst/>
                        <a:gdLst>
                          <a:gd name="connsiteX0" fmla="*/ 1905 w 1905"/>
                          <a:gd name="connsiteY0" fmla="*/ 2858 h 2857"/>
                          <a:gd name="connsiteX1" fmla="*/ 0 w 1905"/>
                          <a:gd name="connsiteY1" fmla="*/ 1905 h 2857"/>
                          <a:gd name="connsiteX2" fmla="*/ 0 w 1905"/>
                          <a:gd name="connsiteY2" fmla="*/ 0 h 2857"/>
                          <a:gd name="connsiteX3" fmla="*/ 1905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9" name="Freeform: Shape 1738">
                        <a:extLst>
                          <a:ext uri="{FF2B5EF4-FFF2-40B4-BE49-F238E27FC236}">
                            <a16:creationId xmlns:a16="http://schemas.microsoft.com/office/drawing/2014/main" xmlns="" id="{0C29F81E-325B-473E-B469-EFF90CB3F6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4820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8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40" name="Freeform: Shape 1739">
                        <a:extLst>
                          <a:ext uri="{FF2B5EF4-FFF2-40B4-BE49-F238E27FC236}">
                            <a16:creationId xmlns:a16="http://schemas.microsoft.com/office/drawing/2014/main" xmlns="" id="{4C84428B-D598-4272-A05C-008EADB114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34" name="Graphic 7">
                    <a:extLst>
                      <a:ext uri="{FF2B5EF4-FFF2-40B4-BE49-F238E27FC236}">
                        <a16:creationId xmlns:a16="http://schemas.microsoft.com/office/drawing/2014/main" xmlns="" id="{EF7A8919-1753-4988-8A20-E4CFCC5B56A4}"/>
                      </a:ext>
                    </a:extLst>
                  </p:cNvPr>
                  <p:cNvGrpSpPr/>
                  <p:nvPr/>
                </p:nvGrpSpPr>
                <p:grpSpPr>
                  <a:xfrm>
                    <a:off x="9250064" y="4301966"/>
                    <a:ext cx="8572" cy="11429"/>
                    <a:chOff x="9250064" y="4301966"/>
                    <a:chExt cx="8572" cy="11429"/>
                  </a:xfrm>
                </p:grpSpPr>
                <p:grpSp>
                  <p:nvGrpSpPr>
                    <p:cNvPr id="1723" name="Graphic 7">
                      <a:extLst>
                        <a:ext uri="{FF2B5EF4-FFF2-40B4-BE49-F238E27FC236}">
                          <a16:creationId xmlns:a16="http://schemas.microsoft.com/office/drawing/2014/main" xmlns="" id="{DB81A862-61A3-4F90-A37A-9BFDA6C591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04823"/>
                      <a:ext cx="8572" cy="8572"/>
                      <a:chOff x="9250064" y="4304823"/>
                      <a:chExt cx="8572" cy="8572"/>
                    </a:xfrm>
                  </p:grpSpPr>
                  <p:sp>
                    <p:nvSpPr>
                      <p:cNvPr id="1732" name="Freeform: Shape 1731">
                        <a:extLst>
                          <a:ext uri="{FF2B5EF4-FFF2-40B4-BE49-F238E27FC236}">
                            <a16:creationId xmlns:a16="http://schemas.microsoft.com/office/drawing/2014/main" xmlns="" id="{F2CE99D7-8D71-4EE9-A7AB-DBE45F968D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7681"/>
                        <a:ext cx="4762" cy="5714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4"/>
                          <a:gd name="connsiteX1" fmla="*/ 0 w 4762"/>
                          <a:gd name="connsiteY1" fmla="*/ 2857 h 5714"/>
                          <a:gd name="connsiteX2" fmla="*/ 0 w 4762"/>
                          <a:gd name="connsiteY2" fmla="*/ 0 h 5714"/>
                          <a:gd name="connsiteX3" fmla="*/ 4763 w 4762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0" y="0"/>
                            </a:lnTo>
                            <a:lnTo>
                              <a:pt x="4763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3" name="Freeform: Shape 1732">
                        <a:extLst>
                          <a:ext uri="{FF2B5EF4-FFF2-40B4-BE49-F238E27FC236}">
                            <a16:creationId xmlns:a16="http://schemas.microsoft.com/office/drawing/2014/main" xmlns="" id="{6EFA9A56-F281-4003-9C96-21BE01FCB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7681"/>
                        <a:ext cx="3809" cy="5714"/>
                      </a:xfrm>
                      <a:custGeom>
                        <a:avLst/>
                        <a:gdLst>
                          <a:gd name="connsiteX0" fmla="*/ 0 w 3809"/>
                          <a:gd name="connsiteY0" fmla="*/ 5715 h 5714"/>
                          <a:gd name="connsiteX1" fmla="*/ 3810 w 3809"/>
                          <a:gd name="connsiteY1" fmla="*/ 2857 h 5714"/>
                          <a:gd name="connsiteX2" fmla="*/ 3810 w 3809"/>
                          <a:gd name="connsiteY2" fmla="*/ 0 h 5714"/>
                          <a:gd name="connsiteX3" fmla="*/ 0 w 3809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0" y="5715"/>
                            </a:moveTo>
                            <a:lnTo>
                              <a:pt x="3810" y="2857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4" name="Freeform: Shape 1733">
                        <a:extLst>
                          <a:ext uri="{FF2B5EF4-FFF2-40B4-BE49-F238E27FC236}">
                            <a16:creationId xmlns:a16="http://schemas.microsoft.com/office/drawing/2014/main" xmlns="" id="{EA226C2B-B91F-4B48-9BA5-109A09EA37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4823"/>
                        <a:ext cx="8572" cy="4762"/>
                      </a:xfrm>
                      <a:custGeom>
                        <a:avLst/>
                        <a:gdLst>
                          <a:gd name="connsiteX0" fmla="*/ 4763 w 8572"/>
                          <a:gd name="connsiteY0" fmla="*/ 4763 h 4762"/>
                          <a:gd name="connsiteX1" fmla="*/ 0 w 8572"/>
                          <a:gd name="connsiteY1" fmla="*/ 2858 h 4762"/>
                          <a:gd name="connsiteX2" fmla="*/ 4763 w 8572"/>
                          <a:gd name="connsiteY2" fmla="*/ 0 h 4762"/>
                          <a:gd name="connsiteX3" fmla="*/ 8572 w 8572"/>
                          <a:gd name="connsiteY3" fmla="*/ 2858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4763" y="4763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8572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24" name="Graphic 7">
                      <a:extLst>
                        <a:ext uri="{FF2B5EF4-FFF2-40B4-BE49-F238E27FC236}">
                          <a16:creationId xmlns:a16="http://schemas.microsoft.com/office/drawing/2014/main" xmlns="" id="{18656225-C1E5-46D6-A873-5A1028E9CC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016" y="4302918"/>
                      <a:ext cx="6667" cy="6667"/>
                      <a:chOff x="9251016" y="4302918"/>
                      <a:chExt cx="6667" cy="6667"/>
                    </a:xfrm>
                  </p:grpSpPr>
                  <p:sp>
                    <p:nvSpPr>
                      <p:cNvPr id="1729" name="Freeform: Shape 1728">
                        <a:extLst>
                          <a:ext uri="{FF2B5EF4-FFF2-40B4-BE49-F238E27FC236}">
                            <a16:creationId xmlns:a16="http://schemas.microsoft.com/office/drawing/2014/main" xmlns="" id="{13FF56A9-35B0-4BFE-9A3A-A7876D8627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4823"/>
                        <a:ext cx="3810" cy="4762"/>
                      </a:xfrm>
                      <a:custGeom>
                        <a:avLst/>
                        <a:gdLst>
                          <a:gd name="connsiteX0" fmla="*/ 3810 w 3810"/>
                          <a:gd name="connsiteY0" fmla="*/ 4763 h 4762"/>
                          <a:gd name="connsiteX1" fmla="*/ 0 w 3810"/>
                          <a:gd name="connsiteY1" fmla="*/ 2858 h 4762"/>
                          <a:gd name="connsiteX2" fmla="*/ 0 w 3810"/>
                          <a:gd name="connsiteY2" fmla="*/ 0 h 4762"/>
                          <a:gd name="connsiteX3" fmla="*/ 3810 w 3810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4762">
                            <a:moveTo>
                              <a:pt x="3810" y="4763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3810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0" name="Freeform: Shape 1729">
                        <a:extLst>
                          <a:ext uri="{FF2B5EF4-FFF2-40B4-BE49-F238E27FC236}">
                            <a16:creationId xmlns:a16="http://schemas.microsoft.com/office/drawing/2014/main" xmlns="" id="{D2B9D9CC-4CA3-41C4-8D1E-891DB639AE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4823"/>
                        <a:ext cx="2857" cy="4762"/>
                      </a:xfrm>
                      <a:custGeom>
                        <a:avLst/>
                        <a:gdLst>
                          <a:gd name="connsiteX0" fmla="*/ 0 w 2857"/>
                          <a:gd name="connsiteY0" fmla="*/ 4763 h 4762"/>
                          <a:gd name="connsiteX1" fmla="*/ 2858 w 2857"/>
                          <a:gd name="connsiteY1" fmla="*/ 2858 h 4762"/>
                          <a:gd name="connsiteX2" fmla="*/ 2858 w 2857"/>
                          <a:gd name="connsiteY2" fmla="*/ 0 h 4762"/>
                          <a:gd name="connsiteX3" fmla="*/ 0 w 2857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4762">
                            <a:moveTo>
                              <a:pt x="0" y="4763"/>
                            </a:moveTo>
                            <a:lnTo>
                              <a:pt x="2858" y="2858"/>
                            </a:lnTo>
                            <a:lnTo>
                              <a:pt x="2858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31" name="Freeform: Shape 1730">
                        <a:extLst>
                          <a:ext uri="{FF2B5EF4-FFF2-40B4-BE49-F238E27FC236}">
                            <a16:creationId xmlns:a16="http://schemas.microsoft.com/office/drawing/2014/main" xmlns="" id="{408111CA-72A2-48A8-8211-7714A7B8ED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2918"/>
                        <a:ext cx="6667" cy="3809"/>
                      </a:xfrm>
                      <a:custGeom>
                        <a:avLst/>
                        <a:gdLst>
                          <a:gd name="connsiteX0" fmla="*/ 3810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3810 w 6667"/>
                          <a:gd name="connsiteY2" fmla="*/ 0 h 3809"/>
                          <a:gd name="connsiteX3" fmla="*/ 6668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3810" y="3810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6668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25" name="Graphic 7">
                      <a:extLst>
                        <a:ext uri="{FF2B5EF4-FFF2-40B4-BE49-F238E27FC236}">
                          <a16:creationId xmlns:a16="http://schemas.microsoft.com/office/drawing/2014/main" xmlns="" id="{B1246D14-490C-4018-9F65-1F2E1430BD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2922" y="4301966"/>
                      <a:ext cx="3809" cy="3809"/>
                      <a:chOff x="9252922" y="4301966"/>
                      <a:chExt cx="3809" cy="3809"/>
                    </a:xfrm>
                  </p:grpSpPr>
                  <p:sp>
                    <p:nvSpPr>
                      <p:cNvPr id="1726" name="Freeform: Shape 1725">
                        <a:extLst>
                          <a:ext uri="{FF2B5EF4-FFF2-40B4-BE49-F238E27FC236}">
                            <a16:creationId xmlns:a16="http://schemas.microsoft.com/office/drawing/2014/main" xmlns="" id="{35385DD3-EB3D-40F5-8B29-2AACE1D5EC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2918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7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7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27" name="Freeform: Shape 1726">
                        <a:extLst>
                          <a:ext uri="{FF2B5EF4-FFF2-40B4-BE49-F238E27FC236}">
                            <a16:creationId xmlns:a16="http://schemas.microsoft.com/office/drawing/2014/main" xmlns="" id="{54F30622-DACA-4A19-9093-C562CF8114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2918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7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7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28" name="Freeform: Shape 1727">
                        <a:extLst>
                          <a:ext uri="{FF2B5EF4-FFF2-40B4-BE49-F238E27FC236}">
                            <a16:creationId xmlns:a16="http://schemas.microsoft.com/office/drawing/2014/main" xmlns="" id="{7704B581-1899-42EC-BC8B-53D351427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1966"/>
                        <a:ext cx="3809" cy="2857"/>
                      </a:xfrm>
                      <a:custGeom>
                        <a:avLst/>
                        <a:gdLst>
                          <a:gd name="connsiteX0" fmla="*/ 1905 w 3809"/>
                          <a:gd name="connsiteY0" fmla="*/ 2857 h 2857"/>
                          <a:gd name="connsiteX1" fmla="*/ 0 w 3809"/>
                          <a:gd name="connsiteY1" fmla="*/ 953 h 2857"/>
                          <a:gd name="connsiteX2" fmla="*/ 1905 w 3809"/>
                          <a:gd name="connsiteY2" fmla="*/ 0 h 2857"/>
                          <a:gd name="connsiteX3" fmla="*/ 3810 w 3809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2857">
                            <a:moveTo>
                              <a:pt x="1905" y="2857"/>
                            </a:moveTo>
                            <a:lnTo>
                              <a:pt x="0" y="953"/>
                            </a:lnTo>
                            <a:lnTo>
                              <a:pt x="1905" y="0"/>
                            </a:lnTo>
                            <a:lnTo>
                              <a:pt x="3810" y="95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35" name="Graphic 7">
                    <a:extLst>
                      <a:ext uri="{FF2B5EF4-FFF2-40B4-BE49-F238E27FC236}">
                        <a16:creationId xmlns:a16="http://schemas.microsoft.com/office/drawing/2014/main" xmlns="" id="{70085A92-9EA2-45BE-A237-657F3CA45E6F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83868"/>
                    <a:ext cx="8572" cy="10477"/>
                    <a:chOff x="9218632" y="4283868"/>
                    <a:chExt cx="8572" cy="10477"/>
                  </a:xfrm>
                </p:grpSpPr>
                <p:grpSp>
                  <p:nvGrpSpPr>
                    <p:cNvPr id="1711" name="Graphic 7">
                      <a:extLst>
                        <a:ext uri="{FF2B5EF4-FFF2-40B4-BE49-F238E27FC236}">
                          <a16:creationId xmlns:a16="http://schemas.microsoft.com/office/drawing/2014/main" xmlns="" id="{B4524ACF-72DF-46C1-A8FD-85B2FCF74F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8632" y="4286726"/>
                      <a:ext cx="8572" cy="7619"/>
                      <a:chOff x="9218632" y="4286726"/>
                      <a:chExt cx="8572" cy="7619"/>
                    </a:xfrm>
                  </p:grpSpPr>
                  <p:sp>
                    <p:nvSpPr>
                      <p:cNvPr id="1720" name="Freeform: Shape 1719">
                        <a:extLst>
                          <a:ext uri="{FF2B5EF4-FFF2-40B4-BE49-F238E27FC236}">
                            <a16:creationId xmlns:a16="http://schemas.microsoft.com/office/drawing/2014/main" xmlns="" id="{4441CF06-C793-4CF0-BBAE-F74014BD9D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8631"/>
                        <a:ext cx="3809" cy="5714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4"/>
                          <a:gd name="connsiteX1" fmla="*/ 0 w 3809"/>
                          <a:gd name="connsiteY1" fmla="*/ 3810 h 5714"/>
                          <a:gd name="connsiteX2" fmla="*/ 0 w 3809"/>
                          <a:gd name="connsiteY2" fmla="*/ 0 h 5714"/>
                          <a:gd name="connsiteX3" fmla="*/ 3810 w 3809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21" name="Freeform: Shape 1720">
                        <a:extLst>
                          <a:ext uri="{FF2B5EF4-FFF2-40B4-BE49-F238E27FC236}">
                            <a16:creationId xmlns:a16="http://schemas.microsoft.com/office/drawing/2014/main" xmlns="" id="{09CED158-DC1A-4CBB-B46E-C39D4BCDEA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22" name="Freeform: Shape 1721">
                        <a:extLst>
                          <a:ext uri="{FF2B5EF4-FFF2-40B4-BE49-F238E27FC236}">
                            <a16:creationId xmlns:a16="http://schemas.microsoft.com/office/drawing/2014/main" xmlns="" id="{ED995F52-C5EF-4F2D-B083-B04EFB27E5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2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2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12" name="Graphic 7">
                      <a:extLst>
                        <a:ext uri="{FF2B5EF4-FFF2-40B4-BE49-F238E27FC236}">
                          <a16:creationId xmlns:a16="http://schemas.microsoft.com/office/drawing/2014/main" xmlns="" id="{E12BD603-2E8E-4F11-A6B3-06A1E6C7DF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9584" y="4284820"/>
                      <a:ext cx="6667" cy="5715"/>
                      <a:chOff x="9219584" y="4284820"/>
                      <a:chExt cx="6667" cy="5715"/>
                    </a:xfrm>
                  </p:grpSpPr>
                  <p:sp>
                    <p:nvSpPr>
                      <p:cNvPr id="1717" name="Freeform: Shape 1716">
                        <a:extLst>
                          <a:ext uri="{FF2B5EF4-FFF2-40B4-BE49-F238E27FC236}">
                            <a16:creationId xmlns:a16="http://schemas.microsoft.com/office/drawing/2014/main" xmlns="" id="{6A3746FF-C872-4FBD-9A30-34D1501CF4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6726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8" name="Freeform: Shape 1717">
                        <a:extLst>
                          <a:ext uri="{FF2B5EF4-FFF2-40B4-BE49-F238E27FC236}">
                            <a16:creationId xmlns:a16="http://schemas.microsoft.com/office/drawing/2014/main" xmlns="" id="{602385AB-146C-4B04-8721-C86CACCDB0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6726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9" name="Freeform: Shape 1718">
                        <a:extLst>
                          <a:ext uri="{FF2B5EF4-FFF2-40B4-BE49-F238E27FC236}">
                            <a16:creationId xmlns:a16="http://schemas.microsoft.com/office/drawing/2014/main" xmlns="" id="{C2F10611-CF29-45F7-BC5D-B708BB3A7A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4820"/>
                        <a:ext cx="6667" cy="3810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7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13" name="Graphic 7">
                      <a:extLst>
                        <a:ext uri="{FF2B5EF4-FFF2-40B4-BE49-F238E27FC236}">
                          <a16:creationId xmlns:a16="http://schemas.microsoft.com/office/drawing/2014/main" xmlns="" id="{A11BC86F-617E-4258-A252-30D15FCE9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0536" y="4283868"/>
                      <a:ext cx="3810" cy="3809"/>
                      <a:chOff x="9220536" y="4283868"/>
                      <a:chExt cx="3810" cy="3809"/>
                    </a:xfrm>
                  </p:grpSpPr>
                  <p:sp>
                    <p:nvSpPr>
                      <p:cNvPr id="1714" name="Freeform: Shape 1713">
                        <a:extLst>
                          <a:ext uri="{FF2B5EF4-FFF2-40B4-BE49-F238E27FC236}">
                            <a16:creationId xmlns:a16="http://schemas.microsoft.com/office/drawing/2014/main" xmlns="" id="{E1720687-6757-4014-9028-1A99100FF8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4820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8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5" name="Freeform: Shape 1714">
                        <a:extLst>
                          <a:ext uri="{FF2B5EF4-FFF2-40B4-BE49-F238E27FC236}">
                            <a16:creationId xmlns:a16="http://schemas.microsoft.com/office/drawing/2014/main" xmlns="" id="{6E750827-20E9-4247-8BA7-C69F99C76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4820"/>
                        <a:ext cx="1905" cy="2857"/>
                      </a:xfrm>
                      <a:custGeom>
                        <a:avLst/>
                        <a:gdLst>
                          <a:gd name="connsiteX0" fmla="*/ 0 w 1905"/>
                          <a:gd name="connsiteY0" fmla="*/ 2858 h 2857"/>
                          <a:gd name="connsiteX1" fmla="*/ 1905 w 1905"/>
                          <a:gd name="connsiteY1" fmla="*/ 1905 h 2857"/>
                          <a:gd name="connsiteX2" fmla="*/ 1905 w 1905"/>
                          <a:gd name="connsiteY2" fmla="*/ 0 h 2857"/>
                          <a:gd name="connsiteX3" fmla="*/ 0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6" name="Freeform: Shape 1715">
                        <a:extLst>
                          <a:ext uri="{FF2B5EF4-FFF2-40B4-BE49-F238E27FC236}">
                            <a16:creationId xmlns:a16="http://schemas.microsoft.com/office/drawing/2014/main" xmlns="" id="{C98EB202-9E26-4C5A-B65D-E84ECCC1FC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36" name="Graphic 7">
                    <a:extLst>
                      <a:ext uri="{FF2B5EF4-FFF2-40B4-BE49-F238E27FC236}">
                        <a16:creationId xmlns:a16="http://schemas.microsoft.com/office/drawing/2014/main" xmlns="" id="{A4E5D1CB-88C5-47EB-B6BE-547C6F2B8DA7}"/>
                      </a:ext>
                    </a:extLst>
                  </p:cNvPr>
                  <p:cNvGrpSpPr/>
                  <p:nvPr/>
                </p:nvGrpSpPr>
                <p:grpSpPr>
                  <a:xfrm>
                    <a:off x="9265478" y="4299108"/>
                    <a:ext cx="19192" cy="34290"/>
                    <a:chOff x="9265478" y="4299108"/>
                    <a:chExt cx="19192" cy="34290"/>
                  </a:xfrm>
                </p:grpSpPr>
                <p:grpSp>
                  <p:nvGrpSpPr>
                    <p:cNvPr id="1703" name="Graphic 7">
                      <a:extLst>
                        <a:ext uri="{FF2B5EF4-FFF2-40B4-BE49-F238E27FC236}">
                          <a16:creationId xmlns:a16="http://schemas.microsoft.com/office/drawing/2014/main" xmlns="" id="{AB07FF1D-D03D-49F3-BCD6-E21BBFDDE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5478" y="4299108"/>
                      <a:ext cx="19192" cy="34290"/>
                      <a:chOff x="9265478" y="4299108"/>
                      <a:chExt cx="19192" cy="34290"/>
                    </a:xfrm>
                  </p:grpSpPr>
                  <p:sp>
                    <p:nvSpPr>
                      <p:cNvPr id="1709" name="Freeform: Shape 1708">
                        <a:extLst>
                          <a:ext uri="{FF2B5EF4-FFF2-40B4-BE49-F238E27FC236}">
                            <a16:creationId xmlns:a16="http://schemas.microsoft.com/office/drawing/2014/main" xmlns="" id="{EE77713C-FC7F-4BE4-8BAD-12E5F15B40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478" y="4299108"/>
                        <a:ext cx="16479" cy="34290"/>
                      </a:xfrm>
                      <a:custGeom>
                        <a:avLst/>
                        <a:gdLst>
                          <a:gd name="connsiteX0" fmla="*/ 6494 w 16479"/>
                          <a:gd name="connsiteY0" fmla="*/ 0 h 34290"/>
                          <a:gd name="connsiteX1" fmla="*/ 7446 w 16479"/>
                          <a:gd name="connsiteY1" fmla="*/ 0 h 34290"/>
                          <a:gd name="connsiteX2" fmla="*/ 7446 w 16479"/>
                          <a:gd name="connsiteY2" fmla="*/ 0 h 34290"/>
                          <a:gd name="connsiteX3" fmla="*/ 13161 w 16479"/>
                          <a:gd name="connsiteY3" fmla="*/ 3810 h 34290"/>
                          <a:gd name="connsiteX4" fmla="*/ 13161 w 16479"/>
                          <a:gd name="connsiteY4" fmla="*/ 4763 h 34290"/>
                          <a:gd name="connsiteX5" fmla="*/ 15066 w 16479"/>
                          <a:gd name="connsiteY5" fmla="*/ 20955 h 34290"/>
                          <a:gd name="connsiteX6" fmla="*/ 15066 w 16479"/>
                          <a:gd name="connsiteY6" fmla="*/ 26670 h 34290"/>
                          <a:gd name="connsiteX7" fmla="*/ 6494 w 16479"/>
                          <a:gd name="connsiteY7" fmla="*/ 31433 h 34290"/>
                          <a:gd name="connsiteX8" fmla="*/ 6494 w 16479"/>
                          <a:gd name="connsiteY8" fmla="*/ 34290 h 34290"/>
                          <a:gd name="connsiteX9" fmla="*/ 779 w 16479"/>
                          <a:gd name="connsiteY9" fmla="*/ 30480 h 34290"/>
                          <a:gd name="connsiteX10" fmla="*/ 779 w 16479"/>
                          <a:gd name="connsiteY10" fmla="*/ 24765 h 34290"/>
                          <a:gd name="connsiteX11" fmla="*/ 6494 w 16479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479" h="34290">
                            <a:moveTo>
                              <a:pt x="6494" y="0"/>
                            </a:moveTo>
                            <a:cubicBezTo>
                              <a:pt x="6494" y="0"/>
                              <a:pt x="7446" y="0"/>
                              <a:pt x="7446" y="0"/>
                            </a:cubicBezTo>
                            <a:lnTo>
                              <a:pt x="7446" y="0"/>
                            </a:lnTo>
                            <a:lnTo>
                              <a:pt x="13161" y="3810"/>
                            </a:lnTo>
                            <a:lnTo>
                              <a:pt x="13161" y="4763"/>
                            </a:lnTo>
                            <a:cubicBezTo>
                              <a:pt x="16019" y="8573"/>
                              <a:pt x="17924" y="17145"/>
                              <a:pt x="15066" y="20955"/>
                            </a:cubicBezTo>
                            <a:lnTo>
                              <a:pt x="15066" y="26670"/>
                            </a:lnTo>
                            <a:lnTo>
                              <a:pt x="6494" y="31433"/>
                            </a:lnTo>
                            <a:lnTo>
                              <a:pt x="6494" y="34290"/>
                            </a:lnTo>
                            <a:lnTo>
                              <a:pt x="779" y="30480"/>
                            </a:lnTo>
                            <a:lnTo>
                              <a:pt x="779" y="24765"/>
                            </a:lnTo>
                            <a:cubicBezTo>
                              <a:pt x="-2079" y="23813"/>
                              <a:pt x="3636" y="1905"/>
                              <a:pt x="649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10" name="Freeform: Shape 1709">
                        <a:extLst>
                          <a:ext uri="{FF2B5EF4-FFF2-40B4-BE49-F238E27FC236}">
                            <a16:creationId xmlns:a16="http://schemas.microsoft.com/office/drawing/2014/main" xmlns="" id="{35961666-9447-4337-B883-5B21FE0828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2145" y="4302754"/>
                        <a:ext cx="12525" cy="29691"/>
                      </a:xfrm>
                      <a:custGeom>
                        <a:avLst/>
                        <a:gdLst>
                          <a:gd name="connsiteX0" fmla="*/ 6494 w 12525"/>
                          <a:gd name="connsiteY0" fmla="*/ 164 h 29691"/>
                          <a:gd name="connsiteX1" fmla="*/ 779 w 12525"/>
                          <a:gd name="connsiteY1" fmla="*/ 23976 h 29691"/>
                          <a:gd name="connsiteX2" fmla="*/ 779 w 12525"/>
                          <a:gd name="connsiteY2" fmla="*/ 29691 h 29691"/>
                          <a:gd name="connsiteX3" fmla="*/ 11256 w 12525"/>
                          <a:gd name="connsiteY3" fmla="*/ 23976 h 29691"/>
                          <a:gd name="connsiteX4" fmla="*/ 11256 w 12525"/>
                          <a:gd name="connsiteY4" fmla="*/ 18261 h 29691"/>
                          <a:gd name="connsiteX5" fmla="*/ 6494 w 12525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5" h="29691">
                            <a:moveTo>
                              <a:pt x="6494" y="164"/>
                            </a:moveTo>
                            <a:cubicBezTo>
                              <a:pt x="3636" y="2069"/>
                              <a:pt x="-2079" y="23976"/>
                              <a:pt x="779" y="23976"/>
                            </a:cubicBezTo>
                            <a:lnTo>
                              <a:pt x="779" y="29691"/>
                            </a:lnTo>
                            <a:lnTo>
                              <a:pt x="11256" y="23976"/>
                            </a:lnTo>
                            <a:lnTo>
                              <a:pt x="11256" y="18261"/>
                            </a:lnTo>
                            <a:cubicBezTo>
                              <a:pt x="15066" y="13499"/>
                              <a:pt x="9351" y="-1741"/>
                              <a:pt x="6494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04" name="Graphic 7">
                      <a:extLst>
                        <a:ext uri="{FF2B5EF4-FFF2-40B4-BE49-F238E27FC236}">
                          <a16:creationId xmlns:a16="http://schemas.microsoft.com/office/drawing/2014/main" xmlns="" id="{C7EDBBCB-4BAE-4ABF-9113-5116D38DED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4754" y="4310776"/>
                      <a:ext cx="8323" cy="21669"/>
                      <a:chOff x="9274754" y="4310776"/>
                      <a:chExt cx="8323" cy="21669"/>
                    </a:xfrm>
                  </p:grpSpPr>
                  <p:sp>
                    <p:nvSpPr>
                      <p:cNvPr id="1707" name="Freeform: Shape 1706">
                        <a:extLst>
                          <a:ext uri="{FF2B5EF4-FFF2-40B4-BE49-F238E27FC236}">
                            <a16:creationId xmlns:a16="http://schemas.microsoft.com/office/drawing/2014/main" xmlns="" id="{2338202F-B0D4-4114-A0AE-ABDDE94FF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4754" y="4310776"/>
                        <a:ext cx="7456" cy="21669"/>
                      </a:xfrm>
                      <a:custGeom>
                        <a:avLst/>
                        <a:gdLst>
                          <a:gd name="connsiteX0" fmla="*/ 3885 w 7456"/>
                          <a:gd name="connsiteY0" fmla="*/ 714 h 21669"/>
                          <a:gd name="connsiteX1" fmla="*/ 3885 w 7456"/>
                          <a:gd name="connsiteY1" fmla="*/ 714 h 21669"/>
                          <a:gd name="connsiteX2" fmla="*/ 6743 w 7456"/>
                          <a:gd name="connsiteY2" fmla="*/ 1667 h 21669"/>
                          <a:gd name="connsiteX3" fmla="*/ 6743 w 7456"/>
                          <a:gd name="connsiteY3" fmla="*/ 4524 h 21669"/>
                          <a:gd name="connsiteX4" fmla="*/ 6743 w 7456"/>
                          <a:gd name="connsiteY4" fmla="*/ 10239 h 21669"/>
                          <a:gd name="connsiteX5" fmla="*/ 6743 w 7456"/>
                          <a:gd name="connsiteY5" fmla="*/ 16907 h 21669"/>
                          <a:gd name="connsiteX6" fmla="*/ 3885 w 7456"/>
                          <a:gd name="connsiteY6" fmla="*/ 18812 h 21669"/>
                          <a:gd name="connsiteX7" fmla="*/ 2932 w 7456"/>
                          <a:gd name="connsiteY7" fmla="*/ 21669 h 21669"/>
                          <a:gd name="connsiteX8" fmla="*/ 1028 w 7456"/>
                          <a:gd name="connsiteY8" fmla="*/ 20717 h 21669"/>
                          <a:gd name="connsiteX9" fmla="*/ 1028 w 7456"/>
                          <a:gd name="connsiteY9" fmla="*/ 14049 h 21669"/>
                          <a:gd name="connsiteX10" fmla="*/ 3885 w 7456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456" h="21669">
                            <a:moveTo>
                              <a:pt x="3885" y="714"/>
                            </a:moveTo>
                            <a:cubicBezTo>
                              <a:pt x="3885" y="-238"/>
                              <a:pt x="3885" y="-238"/>
                              <a:pt x="3885" y="714"/>
                            </a:cubicBezTo>
                            <a:lnTo>
                              <a:pt x="6743" y="1667"/>
                            </a:lnTo>
                            <a:lnTo>
                              <a:pt x="6743" y="4524"/>
                            </a:lnTo>
                            <a:cubicBezTo>
                              <a:pt x="7695" y="6429"/>
                              <a:pt x="7695" y="9287"/>
                              <a:pt x="6743" y="10239"/>
                            </a:cubicBezTo>
                            <a:lnTo>
                              <a:pt x="6743" y="16907"/>
                            </a:lnTo>
                            <a:lnTo>
                              <a:pt x="3885" y="18812"/>
                            </a:lnTo>
                            <a:lnTo>
                              <a:pt x="2932" y="21669"/>
                            </a:lnTo>
                            <a:lnTo>
                              <a:pt x="1028" y="20717"/>
                            </a:lnTo>
                            <a:lnTo>
                              <a:pt x="1028" y="14049"/>
                            </a:lnTo>
                            <a:cubicBezTo>
                              <a:pt x="-1830" y="13097"/>
                              <a:pt x="1980" y="1667"/>
                              <a:pt x="3885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8" name="Freeform: Shape 1707">
                        <a:extLst>
                          <a:ext uri="{FF2B5EF4-FFF2-40B4-BE49-F238E27FC236}">
                            <a16:creationId xmlns:a16="http://schemas.microsoft.com/office/drawing/2014/main" xmlns="" id="{6754BA7A-AF5D-4865-9BF8-7E8DA81F82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6106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28 w 6971"/>
                          <a:gd name="connsiteY1" fmla="*/ 12464 h 19131"/>
                          <a:gd name="connsiteX2" fmla="*/ 628 w 6971"/>
                          <a:gd name="connsiteY2" fmla="*/ 19132 h 19131"/>
                          <a:gd name="connsiteX3" fmla="*/ 2533 w 6971"/>
                          <a:gd name="connsiteY3" fmla="*/ 18179 h 19131"/>
                          <a:gd name="connsiteX4" fmla="*/ 2533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4438 w 6971"/>
                          <a:gd name="connsiteY6" fmla="*/ 17227 h 19131"/>
                          <a:gd name="connsiteX7" fmla="*/ 6343 w 6971"/>
                          <a:gd name="connsiteY7" fmla="*/ 16274 h 19131"/>
                          <a:gd name="connsiteX8" fmla="*/ 6343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1581" y="1034"/>
                              <a:pt x="-1277" y="12464"/>
                              <a:pt x="628" y="12464"/>
                            </a:cubicBezTo>
                            <a:lnTo>
                              <a:pt x="628" y="19132"/>
                            </a:lnTo>
                            <a:lnTo>
                              <a:pt x="2533" y="18179"/>
                            </a:lnTo>
                            <a:lnTo>
                              <a:pt x="2533" y="17227"/>
                            </a:lnTo>
                            <a:lnTo>
                              <a:pt x="3486" y="16274"/>
                            </a:lnTo>
                            <a:lnTo>
                              <a:pt x="4438" y="17227"/>
                            </a:lnTo>
                            <a:lnTo>
                              <a:pt x="6343" y="16274"/>
                            </a:lnTo>
                            <a:lnTo>
                              <a:pt x="6343" y="9607"/>
                            </a:lnTo>
                            <a:cubicBezTo>
                              <a:pt x="8248" y="6749"/>
                              <a:pt x="539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705" name="Freeform: Shape 1704">
                      <a:extLst>
                        <a:ext uri="{FF2B5EF4-FFF2-40B4-BE49-F238E27FC236}">
                          <a16:creationId xmlns:a16="http://schemas.microsoft.com/office/drawing/2014/main" xmlns="" id="{B8F7D7E3-B4F6-447E-BEC5-F5202C713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0544" y="4321016"/>
                      <a:ext cx="952" cy="8572"/>
                    </a:xfrm>
                    <a:custGeom>
                      <a:avLst/>
                      <a:gdLst>
                        <a:gd name="connsiteX0" fmla="*/ 953 w 952"/>
                        <a:gd name="connsiteY0" fmla="*/ 8572 h 8572"/>
                        <a:gd name="connsiteX1" fmla="*/ 953 w 952"/>
                        <a:gd name="connsiteY1" fmla="*/ 953 h 8572"/>
                        <a:gd name="connsiteX2" fmla="*/ 0 w 952"/>
                        <a:gd name="connsiteY2" fmla="*/ 0 h 8572"/>
                        <a:gd name="connsiteX3" fmla="*/ 0 w 952"/>
                        <a:gd name="connsiteY3" fmla="*/ 0 h 8572"/>
                        <a:gd name="connsiteX4" fmla="*/ 0 w 952"/>
                        <a:gd name="connsiteY4" fmla="*/ 7620 h 8572"/>
                        <a:gd name="connsiteX5" fmla="*/ 953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3" y="8572"/>
                          </a:moveTo>
                          <a:lnTo>
                            <a:pt x="953" y="953"/>
                          </a:lnTo>
                          <a:cubicBezTo>
                            <a:pt x="953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7620"/>
                          </a:lnTo>
                          <a:lnTo>
                            <a:pt x="953" y="85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6" name="Freeform: Shape 1705">
                      <a:extLst>
                        <a:ext uri="{FF2B5EF4-FFF2-40B4-BE49-F238E27FC236}">
                          <a16:creationId xmlns:a16="http://schemas.microsoft.com/office/drawing/2014/main" xmlns="" id="{306573E5-1767-4190-AE8C-A32B9A39B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8639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2857 h 8572"/>
                        <a:gd name="connsiteX1" fmla="*/ 0 w 952"/>
                        <a:gd name="connsiteY1" fmla="*/ 8572 h 8572"/>
                        <a:gd name="connsiteX2" fmla="*/ 952 w 952"/>
                        <a:gd name="connsiteY2" fmla="*/ 7620 h 8572"/>
                        <a:gd name="connsiteX3" fmla="*/ 952 w 952"/>
                        <a:gd name="connsiteY3" fmla="*/ 0 h 8572"/>
                        <a:gd name="connsiteX4" fmla="*/ 952 w 952"/>
                        <a:gd name="connsiteY4" fmla="*/ 0 h 8572"/>
                        <a:gd name="connsiteX5" fmla="*/ 952 w 952"/>
                        <a:gd name="connsiteY5" fmla="*/ 0 h 8572"/>
                        <a:gd name="connsiteX6" fmla="*/ 0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2857"/>
                          </a:moveTo>
                          <a:lnTo>
                            <a:pt x="0" y="8572"/>
                          </a:lnTo>
                          <a:lnTo>
                            <a:pt x="952" y="7620"/>
                          </a:lnTo>
                          <a:lnTo>
                            <a:pt x="952" y="0"/>
                          </a:ln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7" name="Graphic 7">
                    <a:extLst>
                      <a:ext uri="{FF2B5EF4-FFF2-40B4-BE49-F238E27FC236}">
                        <a16:creationId xmlns:a16="http://schemas.microsoft.com/office/drawing/2014/main" xmlns="" id="{65E4F39B-11DD-46AB-A6D1-775A44C5CF53}"/>
                      </a:ext>
                    </a:extLst>
                  </p:cNvPr>
                  <p:cNvGrpSpPr/>
                  <p:nvPr/>
                </p:nvGrpSpPr>
                <p:grpSpPr>
                  <a:xfrm>
                    <a:off x="9224983" y="4299108"/>
                    <a:ext cx="18717" cy="34290"/>
                    <a:chOff x="9224983" y="4299108"/>
                    <a:chExt cx="18717" cy="34290"/>
                  </a:xfrm>
                </p:grpSpPr>
                <p:grpSp>
                  <p:nvGrpSpPr>
                    <p:cNvPr id="1695" name="Graphic 7">
                      <a:extLst>
                        <a:ext uri="{FF2B5EF4-FFF2-40B4-BE49-F238E27FC236}">
                          <a16:creationId xmlns:a16="http://schemas.microsoft.com/office/drawing/2014/main" xmlns="" id="{6F03CC66-CDAA-4103-8235-14693FF6B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4983" y="4299108"/>
                      <a:ext cx="18717" cy="34290"/>
                      <a:chOff x="9224983" y="4299108"/>
                      <a:chExt cx="18717" cy="34290"/>
                    </a:xfrm>
                  </p:grpSpPr>
                  <p:sp>
                    <p:nvSpPr>
                      <p:cNvPr id="1701" name="Freeform: Shape 1700">
                        <a:extLst>
                          <a:ext uri="{FF2B5EF4-FFF2-40B4-BE49-F238E27FC236}">
                            <a16:creationId xmlns:a16="http://schemas.microsoft.com/office/drawing/2014/main" xmlns="" id="{F93F33BC-4089-444A-A6D0-33BCEB0FF8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6743" y="4299108"/>
                        <a:ext cx="16957" cy="34290"/>
                      </a:xfrm>
                      <a:custGeom>
                        <a:avLst/>
                        <a:gdLst>
                          <a:gd name="connsiteX0" fmla="*/ 9986 w 16957"/>
                          <a:gd name="connsiteY0" fmla="*/ 0 h 34290"/>
                          <a:gd name="connsiteX1" fmla="*/ 9034 w 16957"/>
                          <a:gd name="connsiteY1" fmla="*/ 0 h 34290"/>
                          <a:gd name="connsiteX2" fmla="*/ 9034 w 16957"/>
                          <a:gd name="connsiteY2" fmla="*/ 0 h 34290"/>
                          <a:gd name="connsiteX3" fmla="*/ 3319 w 16957"/>
                          <a:gd name="connsiteY3" fmla="*/ 3810 h 34290"/>
                          <a:gd name="connsiteX4" fmla="*/ 3319 w 16957"/>
                          <a:gd name="connsiteY4" fmla="*/ 4763 h 34290"/>
                          <a:gd name="connsiteX5" fmla="*/ 1414 w 16957"/>
                          <a:gd name="connsiteY5" fmla="*/ 20955 h 34290"/>
                          <a:gd name="connsiteX6" fmla="*/ 1414 w 16957"/>
                          <a:gd name="connsiteY6" fmla="*/ 26670 h 34290"/>
                          <a:gd name="connsiteX7" fmla="*/ 9986 w 16957"/>
                          <a:gd name="connsiteY7" fmla="*/ 31433 h 34290"/>
                          <a:gd name="connsiteX8" fmla="*/ 9986 w 16957"/>
                          <a:gd name="connsiteY8" fmla="*/ 34290 h 34290"/>
                          <a:gd name="connsiteX9" fmla="*/ 15701 w 16957"/>
                          <a:gd name="connsiteY9" fmla="*/ 30480 h 34290"/>
                          <a:gd name="connsiteX10" fmla="*/ 15701 w 16957"/>
                          <a:gd name="connsiteY10" fmla="*/ 24765 h 34290"/>
                          <a:gd name="connsiteX11" fmla="*/ 9986 w 16957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957" h="34290">
                            <a:moveTo>
                              <a:pt x="9986" y="0"/>
                            </a:moveTo>
                            <a:cubicBezTo>
                              <a:pt x="9986" y="0"/>
                              <a:pt x="9034" y="0"/>
                              <a:pt x="9034" y="0"/>
                            </a:cubicBezTo>
                            <a:lnTo>
                              <a:pt x="9034" y="0"/>
                            </a:lnTo>
                            <a:lnTo>
                              <a:pt x="3319" y="3810"/>
                            </a:lnTo>
                            <a:lnTo>
                              <a:pt x="3319" y="4763"/>
                            </a:lnTo>
                            <a:cubicBezTo>
                              <a:pt x="461" y="8573"/>
                              <a:pt x="-1444" y="17145"/>
                              <a:pt x="1414" y="20955"/>
                            </a:cubicBezTo>
                            <a:lnTo>
                              <a:pt x="1414" y="26670"/>
                            </a:lnTo>
                            <a:lnTo>
                              <a:pt x="9986" y="31433"/>
                            </a:lnTo>
                            <a:lnTo>
                              <a:pt x="9986" y="34290"/>
                            </a:lnTo>
                            <a:lnTo>
                              <a:pt x="15701" y="30480"/>
                            </a:lnTo>
                            <a:lnTo>
                              <a:pt x="15701" y="24765"/>
                            </a:lnTo>
                            <a:cubicBezTo>
                              <a:pt x="19511" y="23813"/>
                              <a:pt x="13796" y="1905"/>
                              <a:pt x="998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2" name="Freeform: Shape 1701">
                        <a:extLst>
                          <a:ext uri="{FF2B5EF4-FFF2-40B4-BE49-F238E27FC236}">
                            <a16:creationId xmlns:a16="http://schemas.microsoft.com/office/drawing/2014/main" xmlns="" id="{F62E5960-444C-4787-8913-E03DD63022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4983" y="4302754"/>
                        <a:ext cx="12524" cy="29691"/>
                      </a:xfrm>
                      <a:custGeom>
                        <a:avLst/>
                        <a:gdLst>
                          <a:gd name="connsiteX0" fmla="*/ 6031 w 12524"/>
                          <a:gd name="connsiteY0" fmla="*/ 164 h 29691"/>
                          <a:gd name="connsiteX1" fmla="*/ 11746 w 12524"/>
                          <a:gd name="connsiteY1" fmla="*/ 23976 h 29691"/>
                          <a:gd name="connsiteX2" fmla="*/ 11746 w 12524"/>
                          <a:gd name="connsiteY2" fmla="*/ 29691 h 29691"/>
                          <a:gd name="connsiteX3" fmla="*/ 1269 w 12524"/>
                          <a:gd name="connsiteY3" fmla="*/ 23976 h 29691"/>
                          <a:gd name="connsiteX4" fmla="*/ 1269 w 12524"/>
                          <a:gd name="connsiteY4" fmla="*/ 18261 h 29691"/>
                          <a:gd name="connsiteX5" fmla="*/ 6031 w 12524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4" h="29691">
                            <a:moveTo>
                              <a:pt x="6031" y="164"/>
                            </a:moveTo>
                            <a:cubicBezTo>
                              <a:pt x="8889" y="2069"/>
                              <a:pt x="14604" y="23976"/>
                              <a:pt x="11746" y="23976"/>
                            </a:cubicBezTo>
                            <a:lnTo>
                              <a:pt x="11746" y="29691"/>
                            </a:lnTo>
                            <a:lnTo>
                              <a:pt x="1269" y="23976"/>
                            </a:lnTo>
                            <a:lnTo>
                              <a:pt x="1269" y="18261"/>
                            </a:lnTo>
                            <a:cubicBezTo>
                              <a:pt x="-2541" y="13499"/>
                              <a:pt x="3174" y="-1741"/>
                              <a:pt x="6031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96" name="Graphic 7">
                      <a:extLst>
                        <a:ext uri="{FF2B5EF4-FFF2-40B4-BE49-F238E27FC236}">
                          <a16:creationId xmlns:a16="http://schemas.microsoft.com/office/drawing/2014/main" xmlns="" id="{C25F6C03-6D21-43E7-B8F9-7F678C8E35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5623" y="4310776"/>
                      <a:ext cx="8876" cy="21669"/>
                      <a:chOff x="9225623" y="4310776"/>
                      <a:chExt cx="8876" cy="21669"/>
                    </a:xfrm>
                  </p:grpSpPr>
                  <p:sp>
                    <p:nvSpPr>
                      <p:cNvPr id="1699" name="Freeform: Shape 1698">
                        <a:extLst>
                          <a:ext uri="{FF2B5EF4-FFF2-40B4-BE49-F238E27FC236}">
                            <a16:creationId xmlns:a16="http://schemas.microsoft.com/office/drawing/2014/main" xmlns="" id="{72EC6A6B-ACAA-4332-8267-55EAEBF990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7442" y="4310776"/>
                        <a:ext cx="7057" cy="21669"/>
                      </a:xfrm>
                      <a:custGeom>
                        <a:avLst/>
                        <a:gdLst>
                          <a:gd name="connsiteX0" fmla="*/ 3572 w 7057"/>
                          <a:gd name="connsiteY0" fmla="*/ 714 h 21669"/>
                          <a:gd name="connsiteX1" fmla="*/ 3572 w 7057"/>
                          <a:gd name="connsiteY1" fmla="*/ 714 h 21669"/>
                          <a:gd name="connsiteX2" fmla="*/ 714 w 7057"/>
                          <a:gd name="connsiteY2" fmla="*/ 1667 h 21669"/>
                          <a:gd name="connsiteX3" fmla="*/ 714 w 7057"/>
                          <a:gd name="connsiteY3" fmla="*/ 4524 h 21669"/>
                          <a:gd name="connsiteX4" fmla="*/ 714 w 7057"/>
                          <a:gd name="connsiteY4" fmla="*/ 10239 h 21669"/>
                          <a:gd name="connsiteX5" fmla="*/ 714 w 7057"/>
                          <a:gd name="connsiteY5" fmla="*/ 16907 h 21669"/>
                          <a:gd name="connsiteX6" fmla="*/ 3572 w 7057"/>
                          <a:gd name="connsiteY6" fmla="*/ 18812 h 21669"/>
                          <a:gd name="connsiteX7" fmla="*/ 4524 w 7057"/>
                          <a:gd name="connsiteY7" fmla="*/ 21669 h 21669"/>
                          <a:gd name="connsiteX8" fmla="*/ 6429 w 7057"/>
                          <a:gd name="connsiteY8" fmla="*/ 20717 h 21669"/>
                          <a:gd name="connsiteX9" fmla="*/ 6429 w 7057"/>
                          <a:gd name="connsiteY9" fmla="*/ 14049 h 21669"/>
                          <a:gd name="connsiteX10" fmla="*/ 3572 w 7057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057" h="21669">
                            <a:moveTo>
                              <a:pt x="3572" y="714"/>
                            </a:moveTo>
                            <a:cubicBezTo>
                              <a:pt x="3572" y="-238"/>
                              <a:pt x="3572" y="-238"/>
                              <a:pt x="3572" y="714"/>
                            </a:cubicBezTo>
                            <a:lnTo>
                              <a:pt x="714" y="1667"/>
                            </a:lnTo>
                            <a:lnTo>
                              <a:pt x="714" y="4524"/>
                            </a:lnTo>
                            <a:cubicBezTo>
                              <a:pt x="-238" y="6429"/>
                              <a:pt x="-238" y="9287"/>
                              <a:pt x="714" y="10239"/>
                            </a:cubicBezTo>
                            <a:lnTo>
                              <a:pt x="714" y="16907"/>
                            </a:lnTo>
                            <a:lnTo>
                              <a:pt x="3572" y="18812"/>
                            </a:lnTo>
                            <a:lnTo>
                              <a:pt x="4524" y="21669"/>
                            </a:lnTo>
                            <a:lnTo>
                              <a:pt x="6429" y="20717"/>
                            </a:lnTo>
                            <a:lnTo>
                              <a:pt x="6429" y="14049"/>
                            </a:lnTo>
                            <a:cubicBezTo>
                              <a:pt x="8334" y="13097"/>
                              <a:pt x="5477" y="1667"/>
                              <a:pt x="3572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0" name="Freeform: Shape 1699">
                        <a:extLst>
                          <a:ext uri="{FF2B5EF4-FFF2-40B4-BE49-F238E27FC236}">
                            <a16:creationId xmlns:a16="http://schemas.microsoft.com/office/drawing/2014/main" xmlns="" id="{6E88313A-B461-4C8F-9425-6A92857E37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5623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343 w 6971"/>
                          <a:gd name="connsiteY1" fmla="*/ 12464 h 19131"/>
                          <a:gd name="connsiteX2" fmla="*/ 6343 w 6971"/>
                          <a:gd name="connsiteY2" fmla="*/ 19132 h 19131"/>
                          <a:gd name="connsiteX3" fmla="*/ 4438 w 6971"/>
                          <a:gd name="connsiteY3" fmla="*/ 18179 h 19131"/>
                          <a:gd name="connsiteX4" fmla="*/ 4438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2533 w 6971"/>
                          <a:gd name="connsiteY6" fmla="*/ 17227 h 19131"/>
                          <a:gd name="connsiteX7" fmla="*/ 628 w 6971"/>
                          <a:gd name="connsiteY7" fmla="*/ 16274 h 19131"/>
                          <a:gd name="connsiteX8" fmla="*/ 628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5391" y="1034"/>
                              <a:pt x="8248" y="12464"/>
                              <a:pt x="6343" y="12464"/>
                            </a:cubicBezTo>
                            <a:lnTo>
                              <a:pt x="6343" y="19132"/>
                            </a:lnTo>
                            <a:lnTo>
                              <a:pt x="4438" y="18179"/>
                            </a:lnTo>
                            <a:lnTo>
                              <a:pt x="4438" y="17227"/>
                            </a:lnTo>
                            <a:lnTo>
                              <a:pt x="3486" y="16274"/>
                            </a:lnTo>
                            <a:lnTo>
                              <a:pt x="2533" y="17227"/>
                            </a:lnTo>
                            <a:lnTo>
                              <a:pt x="628" y="16274"/>
                            </a:lnTo>
                            <a:lnTo>
                              <a:pt x="628" y="9607"/>
                            </a:lnTo>
                            <a:cubicBezTo>
                              <a:pt x="-1277" y="6749"/>
                              <a:pt x="158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697" name="Freeform: Shape 1696">
                      <a:extLst>
                        <a:ext uri="{FF2B5EF4-FFF2-40B4-BE49-F238E27FC236}">
                          <a16:creationId xmlns:a16="http://schemas.microsoft.com/office/drawing/2014/main" xmlns="" id="{3585C4C2-20C5-4E40-AC72-E4CA48D0D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8157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8572 h 8572"/>
                        <a:gd name="connsiteX1" fmla="*/ 0 w 952"/>
                        <a:gd name="connsiteY1" fmla="*/ 953 h 8572"/>
                        <a:gd name="connsiteX2" fmla="*/ 953 w 952"/>
                        <a:gd name="connsiteY2" fmla="*/ 0 h 8572"/>
                        <a:gd name="connsiteX3" fmla="*/ 953 w 952"/>
                        <a:gd name="connsiteY3" fmla="*/ 0 h 8572"/>
                        <a:gd name="connsiteX4" fmla="*/ 953 w 952"/>
                        <a:gd name="connsiteY4" fmla="*/ 7620 h 8572"/>
                        <a:gd name="connsiteX5" fmla="*/ 0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8572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0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lnTo>
                            <a:pt x="953" y="7620"/>
                          </a:lnTo>
                          <a:lnTo>
                            <a:pt x="0" y="85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8" name="Freeform: Shape 1697">
                      <a:extLst>
                        <a:ext uri="{FF2B5EF4-FFF2-40B4-BE49-F238E27FC236}">
                          <a16:creationId xmlns:a16="http://schemas.microsoft.com/office/drawing/2014/main" xmlns="" id="{9C138458-7C80-485D-8098-4EECC7770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9109" y="4321016"/>
                      <a:ext cx="952" cy="8572"/>
                    </a:xfrm>
                    <a:custGeom>
                      <a:avLst/>
                      <a:gdLst>
                        <a:gd name="connsiteX0" fmla="*/ 952 w 952"/>
                        <a:gd name="connsiteY0" fmla="*/ 2857 h 8572"/>
                        <a:gd name="connsiteX1" fmla="*/ 952 w 952"/>
                        <a:gd name="connsiteY1" fmla="*/ 8572 h 8572"/>
                        <a:gd name="connsiteX2" fmla="*/ 0 w 952"/>
                        <a:gd name="connsiteY2" fmla="*/ 7620 h 8572"/>
                        <a:gd name="connsiteX3" fmla="*/ 0 w 952"/>
                        <a:gd name="connsiteY3" fmla="*/ 0 h 8572"/>
                        <a:gd name="connsiteX4" fmla="*/ 0 w 952"/>
                        <a:gd name="connsiteY4" fmla="*/ 0 h 8572"/>
                        <a:gd name="connsiteX5" fmla="*/ 0 w 952"/>
                        <a:gd name="connsiteY5" fmla="*/ 0 h 8572"/>
                        <a:gd name="connsiteX6" fmla="*/ 952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2" y="2857"/>
                          </a:moveTo>
                          <a:lnTo>
                            <a:pt x="952" y="8572"/>
                          </a:lnTo>
                          <a:lnTo>
                            <a:pt x="0" y="762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2" y="953"/>
                            <a:pt x="952" y="1905"/>
                            <a:pt x="952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8" name="Graphic 7">
                    <a:extLst>
                      <a:ext uri="{FF2B5EF4-FFF2-40B4-BE49-F238E27FC236}">
                        <a16:creationId xmlns:a16="http://schemas.microsoft.com/office/drawing/2014/main" xmlns="" id="{AE11F13D-E60D-4E17-B19E-824CFA85B3B5}"/>
                      </a:ext>
                    </a:extLst>
                  </p:cNvPr>
                  <p:cNvGrpSpPr/>
                  <p:nvPr/>
                </p:nvGrpSpPr>
                <p:grpSpPr>
                  <a:xfrm>
                    <a:off x="9270062" y="4326731"/>
                    <a:ext cx="27125" cy="46672"/>
                    <a:chOff x="9270062" y="4326731"/>
                    <a:chExt cx="27125" cy="46672"/>
                  </a:xfrm>
                </p:grpSpPr>
                <p:grpSp>
                  <p:nvGrpSpPr>
                    <p:cNvPr id="1687" name="Graphic 7">
                      <a:extLst>
                        <a:ext uri="{FF2B5EF4-FFF2-40B4-BE49-F238E27FC236}">
                          <a16:creationId xmlns:a16="http://schemas.microsoft.com/office/drawing/2014/main" xmlns="" id="{AF839AC3-A7C1-474B-A7D5-FB73EDFAC6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0062" y="4326731"/>
                      <a:ext cx="27125" cy="46672"/>
                      <a:chOff x="9270062" y="4326731"/>
                      <a:chExt cx="27125" cy="46672"/>
                    </a:xfrm>
                  </p:grpSpPr>
                  <p:sp>
                    <p:nvSpPr>
                      <p:cNvPr id="1693" name="Freeform: Shape 1692">
                        <a:extLst>
                          <a:ext uri="{FF2B5EF4-FFF2-40B4-BE49-F238E27FC236}">
                            <a16:creationId xmlns:a16="http://schemas.microsoft.com/office/drawing/2014/main" xmlns="" id="{FA1A6160-39A1-49B7-B117-4578DD0535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0062" y="4326731"/>
                        <a:ext cx="23711" cy="45719"/>
                      </a:xfrm>
                      <a:custGeom>
                        <a:avLst/>
                        <a:gdLst>
                          <a:gd name="connsiteX0" fmla="*/ 8577 w 23711"/>
                          <a:gd name="connsiteY0" fmla="*/ 0 h 45719"/>
                          <a:gd name="connsiteX1" fmla="*/ 10482 w 23711"/>
                          <a:gd name="connsiteY1" fmla="*/ 0 h 45719"/>
                          <a:gd name="connsiteX2" fmla="*/ 10482 w 23711"/>
                          <a:gd name="connsiteY2" fmla="*/ 0 h 45719"/>
                          <a:gd name="connsiteX3" fmla="*/ 19054 w 23711"/>
                          <a:gd name="connsiteY3" fmla="*/ 4763 h 45719"/>
                          <a:gd name="connsiteX4" fmla="*/ 19054 w 23711"/>
                          <a:gd name="connsiteY4" fmla="*/ 5715 h 45719"/>
                          <a:gd name="connsiteX5" fmla="*/ 21912 w 23711"/>
                          <a:gd name="connsiteY5" fmla="*/ 27622 h 45719"/>
                          <a:gd name="connsiteX6" fmla="*/ 21912 w 23711"/>
                          <a:gd name="connsiteY6" fmla="*/ 35242 h 45719"/>
                          <a:gd name="connsiteX7" fmla="*/ 10482 w 23711"/>
                          <a:gd name="connsiteY7" fmla="*/ 41910 h 45719"/>
                          <a:gd name="connsiteX8" fmla="*/ 10482 w 23711"/>
                          <a:gd name="connsiteY8" fmla="*/ 45720 h 45719"/>
                          <a:gd name="connsiteX9" fmla="*/ 1909 w 23711"/>
                          <a:gd name="connsiteY9" fmla="*/ 40957 h 45719"/>
                          <a:gd name="connsiteX10" fmla="*/ 1909 w 23711"/>
                          <a:gd name="connsiteY10" fmla="*/ 33338 h 45719"/>
                          <a:gd name="connsiteX11" fmla="*/ 8577 w 23711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711" h="45719">
                            <a:moveTo>
                              <a:pt x="8577" y="0"/>
                            </a:moveTo>
                            <a:cubicBezTo>
                              <a:pt x="9529" y="0"/>
                              <a:pt x="9529" y="0"/>
                              <a:pt x="10482" y="0"/>
                            </a:cubicBezTo>
                            <a:lnTo>
                              <a:pt x="10482" y="0"/>
                            </a:lnTo>
                            <a:lnTo>
                              <a:pt x="19054" y="4763"/>
                            </a:lnTo>
                            <a:lnTo>
                              <a:pt x="19054" y="5715"/>
                            </a:lnTo>
                            <a:cubicBezTo>
                              <a:pt x="22864" y="11430"/>
                              <a:pt x="25722" y="22860"/>
                              <a:pt x="21912" y="27622"/>
                            </a:cubicBezTo>
                            <a:lnTo>
                              <a:pt x="21912" y="35242"/>
                            </a:lnTo>
                            <a:lnTo>
                              <a:pt x="10482" y="41910"/>
                            </a:lnTo>
                            <a:lnTo>
                              <a:pt x="10482" y="45720"/>
                            </a:lnTo>
                            <a:lnTo>
                              <a:pt x="1909" y="40957"/>
                            </a:lnTo>
                            <a:lnTo>
                              <a:pt x="1909" y="33338"/>
                            </a:lnTo>
                            <a:cubicBezTo>
                              <a:pt x="-3806" y="33338"/>
                              <a:pt x="4767" y="2857"/>
                              <a:pt x="857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4" name="Freeform: Shape 1693">
                        <a:extLst>
                          <a:ext uri="{FF2B5EF4-FFF2-40B4-BE49-F238E27FC236}">
                            <a16:creationId xmlns:a16="http://schemas.microsoft.com/office/drawing/2014/main" xmlns="" id="{6595D032-E675-42A9-B5DB-2E22F54242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036" y="4332179"/>
                        <a:ext cx="18151" cy="41223"/>
                      </a:xfrm>
                      <a:custGeom>
                        <a:avLst/>
                        <a:gdLst>
                          <a:gd name="connsiteX0" fmla="*/ 9128 w 18151"/>
                          <a:gd name="connsiteY0" fmla="*/ 266 h 41223"/>
                          <a:gd name="connsiteX1" fmla="*/ 1508 w 18151"/>
                          <a:gd name="connsiteY1" fmla="*/ 33604 h 41223"/>
                          <a:gd name="connsiteX2" fmla="*/ 1508 w 18151"/>
                          <a:gd name="connsiteY2" fmla="*/ 41224 h 41223"/>
                          <a:gd name="connsiteX3" fmla="*/ 16748 w 18151"/>
                          <a:gd name="connsiteY3" fmla="*/ 32651 h 41223"/>
                          <a:gd name="connsiteX4" fmla="*/ 16748 w 18151"/>
                          <a:gd name="connsiteY4" fmla="*/ 25031 h 41223"/>
                          <a:gd name="connsiteX5" fmla="*/ 9128 w 18151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151" h="41223">
                            <a:moveTo>
                              <a:pt x="9128" y="266"/>
                            </a:moveTo>
                            <a:cubicBezTo>
                              <a:pt x="4365" y="3124"/>
                              <a:pt x="-3255" y="32651"/>
                              <a:pt x="1508" y="33604"/>
                            </a:cubicBezTo>
                            <a:lnTo>
                              <a:pt x="1508" y="41224"/>
                            </a:lnTo>
                            <a:lnTo>
                              <a:pt x="16748" y="32651"/>
                            </a:lnTo>
                            <a:lnTo>
                              <a:pt x="16748" y="25031"/>
                            </a:lnTo>
                            <a:cubicBezTo>
                              <a:pt x="21510" y="18364"/>
                              <a:pt x="12938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88" name="Graphic 7">
                      <a:extLst>
                        <a:ext uri="{FF2B5EF4-FFF2-40B4-BE49-F238E27FC236}">
                          <a16:creationId xmlns:a16="http://schemas.microsoft.com/office/drawing/2014/main" xmlns="" id="{D33CDFCA-2787-42BF-B4ED-4D7FBF6F6D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520" y="4342923"/>
                      <a:ext cx="13412" cy="29527"/>
                      <a:chOff x="9282520" y="4342923"/>
                      <a:chExt cx="13412" cy="29527"/>
                    </a:xfrm>
                  </p:grpSpPr>
                  <p:sp>
                    <p:nvSpPr>
                      <p:cNvPr id="1691" name="Freeform: Shape 1690">
                        <a:extLst>
                          <a:ext uri="{FF2B5EF4-FFF2-40B4-BE49-F238E27FC236}">
                            <a16:creationId xmlns:a16="http://schemas.microsoft.com/office/drawing/2014/main" xmlns="" id="{63580EB1-7D6D-426D-9C93-BBCF8D880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520" y="4342923"/>
                        <a:ext cx="10167" cy="29527"/>
                      </a:xfrm>
                      <a:custGeom>
                        <a:avLst/>
                        <a:gdLst>
                          <a:gd name="connsiteX0" fmla="*/ 5644 w 10167"/>
                          <a:gd name="connsiteY0" fmla="*/ 0 h 29527"/>
                          <a:gd name="connsiteX1" fmla="*/ 6596 w 10167"/>
                          <a:gd name="connsiteY1" fmla="*/ 0 h 29527"/>
                          <a:gd name="connsiteX2" fmla="*/ 9454 w 10167"/>
                          <a:gd name="connsiteY2" fmla="*/ 1905 h 29527"/>
                          <a:gd name="connsiteX3" fmla="*/ 9454 w 10167"/>
                          <a:gd name="connsiteY3" fmla="*/ 5715 h 29527"/>
                          <a:gd name="connsiteX4" fmla="*/ 9454 w 10167"/>
                          <a:gd name="connsiteY4" fmla="*/ 14288 h 29527"/>
                          <a:gd name="connsiteX5" fmla="*/ 9454 w 10167"/>
                          <a:gd name="connsiteY5" fmla="*/ 23813 h 29527"/>
                          <a:gd name="connsiteX6" fmla="*/ 5644 w 10167"/>
                          <a:gd name="connsiteY6" fmla="*/ 25718 h 29527"/>
                          <a:gd name="connsiteX7" fmla="*/ 3739 w 10167"/>
                          <a:gd name="connsiteY7" fmla="*/ 29528 h 29527"/>
                          <a:gd name="connsiteX8" fmla="*/ 881 w 10167"/>
                          <a:gd name="connsiteY8" fmla="*/ 27622 h 29527"/>
                          <a:gd name="connsiteX9" fmla="*/ 881 w 10167"/>
                          <a:gd name="connsiteY9" fmla="*/ 18097 h 29527"/>
                          <a:gd name="connsiteX10" fmla="*/ 5644 w 10167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167" h="29527">
                            <a:moveTo>
                              <a:pt x="5644" y="0"/>
                            </a:moveTo>
                            <a:cubicBezTo>
                              <a:pt x="5644" y="0"/>
                              <a:pt x="6596" y="0"/>
                              <a:pt x="6596" y="0"/>
                            </a:cubicBezTo>
                            <a:lnTo>
                              <a:pt x="9454" y="1905"/>
                            </a:lnTo>
                            <a:lnTo>
                              <a:pt x="9454" y="5715"/>
                            </a:lnTo>
                            <a:cubicBezTo>
                              <a:pt x="10406" y="8572"/>
                              <a:pt x="10406" y="12383"/>
                              <a:pt x="9454" y="14288"/>
                            </a:cubicBezTo>
                            <a:lnTo>
                              <a:pt x="9454" y="23813"/>
                            </a:lnTo>
                            <a:lnTo>
                              <a:pt x="5644" y="25718"/>
                            </a:lnTo>
                            <a:lnTo>
                              <a:pt x="3739" y="29528"/>
                            </a:lnTo>
                            <a:lnTo>
                              <a:pt x="881" y="27622"/>
                            </a:lnTo>
                            <a:lnTo>
                              <a:pt x="881" y="18097"/>
                            </a:lnTo>
                            <a:cubicBezTo>
                              <a:pt x="-1976" y="18097"/>
                              <a:pt x="2786" y="1905"/>
                              <a:pt x="564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92" name="Freeform: Shape 1691">
                        <a:extLst>
                          <a:ext uri="{FF2B5EF4-FFF2-40B4-BE49-F238E27FC236}">
                            <a16:creationId xmlns:a16="http://schemas.microsoft.com/office/drawing/2014/main" xmlns="" id="{4BBE1690-96A7-4262-AED6-2BF0ADF837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5368" y="4344767"/>
                        <a:ext cx="10565" cy="27683"/>
                      </a:xfrm>
                      <a:custGeom>
                        <a:avLst/>
                        <a:gdLst>
                          <a:gd name="connsiteX0" fmla="*/ 4701 w 10565"/>
                          <a:gd name="connsiteY0" fmla="*/ 61 h 27683"/>
                          <a:gd name="connsiteX1" fmla="*/ 891 w 10565"/>
                          <a:gd name="connsiteY1" fmla="*/ 18158 h 27683"/>
                          <a:gd name="connsiteX2" fmla="*/ 891 w 10565"/>
                          <a:gd name="connsiteY2" fmla="*/ 27683 h 27683"/>
                          <a:gd name="connsiteX3" fmla="*/ 3749 w 10565"/>
                          <a:gd name="connsiteY3" fmla="*/ 25778 h 27683"/>
                          <a:gd name="connsiteX4" fmla="*/ 3749 w 10565"/>
                          <a:gd name="connsiteY4" fmla="*/ 23873 h 27683"/>
                          <a:gd name="connsiteX5" fmla="*/ 5654 w 10565"/>
                          <a:gd name="connsiteY5" fmla="*/ 22921 h 27683"/>
                          <a:gd name="connsiteX6" fmla="*/ 7559 w 10565"/>
                          <a:gd name="connsiteY6" fmla="*/ 23873 h 27683"/>
                          <a:gd name="connsiteX7" fmla="*/ 10416 w 10565"/>
                          <a:gd name="connsiteY7" fmla="*/ 21968 h 27683"/>
                          <a:gd name="connsiteX8" fmla="*/ 10416 w 10565"/>
                          <a:gd name="connsiteY8" fmla="*/ 12443 h 27683"/>
                          <a:gd name="connsiteX9" fmla="*/ 4701 w 10565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65" h="27683">
                            <a:moveTo>
                              <a:pt x="4701" y="61"/>
                            </a:moveTo>
                            <a:cubicBezTo>
                              <a:pt x="2796" y="1014"/>
                              <a:pt x="-1966" y="17206"/>
                              <a:pt x="891" y="18158"/>
                            </a:cubicBezTo>
                            <a:lnTo>
                              <a:pt x="891" y="27683"/>
                            </a:lnTo>
                            <a:lnTo>
                              <a:pt x="3749" y="25778"/>
                            </a:lnTo>
                            <a:lnTo>
                              <a:pt x="3749" y="23873"/>
                            </a:lnTo>
                            <a:lnTo>
                              <a:pt x="5654" y="22921"/>
                            </a:lnTo>
                            <a:lnTo>
                              <a:pt x="7559" y="23873"/>
                            </a:lnTo>
                            <a:lnTo>
                              <a:pt x="10416" y="21968"/>
                            </a:lnTo>
                            <a:lnTo>
                              <a:pt x="10416" y="12443"/>
                            </a:lnTo>
                            <a:cubicBezTo>
                              <a:pt x="11369" y="9586"/>
                              <a:pt x="7559" y="-892"/>
                              <a:pt x="4701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689" name="Freeform: Shape 1688">
                      <a:extLst>
                        <a:ext uri="{FF2B5EF4-FFF2-40B4-BE49-F238E27FC236}">
                          <a16:creationId xmlns:a16="http://schemas.microsoft.com/office/drawing/2014/main" xmlns="" id="{9BD0774B-76AA-4080-B648-1C8D30088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0069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11430 h 11430"/>
                        <a:gd name="connsiteX1" fmla="*/ 1905 w 1904"/>
                        <a:gd name="connsiteY1" fmla="*/ 953 h 11430"/>
                        <a:gd name="connsiteX2" fmla="*/ 0 w 1904"/>
                        <a:gd name="connsiteY2" fmla="*/ 0 h 11430"/>
                        <a:gd name="connsiteX3" fmla="*/ 0 w 1904"/>
                        <a:gd name="connsiteY3" fmla="*/ 0 h 11430"/>
                        <a:gd name="connsiteX4" fmla="*/ 0 w 1904"/>
                        <a:gd name="connsiteY4" fmla="*/ 10478 h 11430"/>
                        <a:gd name="connsiteX5" fmla="*/ 1905 w 1904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11430"/>
                          </a:moveTo>
                          <a:lnTo>
                            <a:pt x="1905" y="953"/>
                          </a:lnTo>
                          <a:cubicBezTo>
                            <a:pt x="1905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10478"/>
                          </a:lnTo>
                          <a:lnTo>
                            <a:pt x="1905" y="1143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90" name="Freeform: Shape 1689">
                      <a:extLst>
                        <a:ext uri="{FF2B5EF4-FFF2-40B4-BE49-F238E27FC236}">
                          <a16:creationId xmlns:a16="http://schemas.microsoft.com/office/drawing/2014/main" xmlns="" id="{0CB36060-85F2-4085-93E6-9D09B1478B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9116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2857 h 11430"/>
                        <a:gd name="connsiteX1" fmla="*/ 0 w 1905"/>
                        <a:gd name="connsiteY1" fmla="*/ 11430 h 11430"/>
                        <a:gd name="connsiteX2" fmla="*/ 1905 w 1905"/>
                        <a:gd name="connsiteY2" fmla="*/ 10478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0 h 11430"/>
                        <a:gd name="connsiteX5" fmla="*/ 1905 w 1905"/>
                        <a:gd name="connsiteY5" fmla="*/ 0 h 11430"/>
                        <a:gd name="connsiteX6" fmla="*/ 0 w 1905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2857"/>
                          </a:moveTo>
                          <a:lnTo>
                            <a:pt x="0" y="11430"/>
                          </a:lnTo>
                          <a:lnTo>
                            <a:pt x="1905" y="10478"/>
                          </a:lnTo>
                          <a:lnTo>
                            <a:pt x="1905" y="0"/>
                          </a:ln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0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39" name="Graphic 7">
                    <a:extLst>
                      <a:ext uri="{FF2B5EF4-FFF2-40B4-BE49-F238E27FC236}">
                        <a16:creationId xmlns:a16="http://schemas.microsoft.com/office/drawing/2014/main" xmlns="" id="{3093E122-FD84-4FF7-9C82-22DE24476910}"/>
                      </a:ext>
                    </a:extLst>
                  </p:cNvPr>
                  <p:cNvGrpSpPr/>
                  <p:nvPr/>
                </p:nvGrpSpPr>
                <p:grpSpPr>
                  <a:xfrm>
                    <a:off x="9212361" y="4326731"/>
                    <a:ext cx="26407" cy="46672"/>
                    <a:chOff x="9212361" y="4326731"/>
                    <a:chExt cx="26407" cy="46672"/>
                  </a:xfrm>
                </p:grpSpPr>
                <p:grpSp>
                  <p:nvGrpSpPr>
                    <p:cNvPr id="1679" name="Graphic 7">
                      <a:extLst>
                        <a:ext uri="{FF2B5EF4-FFF2-40B4-BE49-F238E27FC236}">
                          <a16:creationId xmlns:a16="http://schemas.microsoft.com/office/drawing/2014/main" xmlns="" id="{077EF9D9-0789-4321-B7A0-41364E1B1B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361" y="4326731"/>
                      <a:ext cx="26407" cy="46672"/>
                      <a:chOff x="9212361" y="4326731"/>
                      <a:chExt cx="26407" cy="46672"/>
                    </a:xfrm>
                  </p:grpSpPr>
                  <p:sp>
                    <p:nvSpPr>
                      <p:cNvPr id="1685" name="Freeform: Shape 1684">
                        <a:extLst>
                          <a:ext uri="{FF2B5EF4-FFF2-40B4-BE49-F238E27FC236}">
                            <a16:creationId xmlns:a16="http://schemas.microsoft.com/office/drawing/2014/main" xmlns="" id="{6BF3211F-BED2-49F5-A296-09F592FB27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4927" y="4326731"/>
                        <a:ext cx="23840" cy="45719"/>
                      </a:xfrm>
                      <a:custGeom>
                        <a:avLst/>
                        <a:gdLst>
                          <a:gd name="connsiteX0" fmla="*/ 15134 w 23840"/>
                          <a:gd name="connsiteY0" fmla="*/ 0 h 45719"/>
                          <a:gd name="connsiteX1" fmla="*/ 13229 w 23840"/>
                          <a:gd name="connsiteY1" fmla="*/ 0 h 45719"/>
                          <a:gd name="connsiteX2" fmla="*/ 13229 w 23840"/>
                          <a:gd name="connsiteY2" fmla="*/ 0 h 45719"/>
                          <a:gd name="connsiteX3" fmla="*/ 4657 w 23840"/>
                          <a:gd name="connsiteY3" fmla="*/ 4763 h 45719"/>
                          <a:gd name="connsiteX4" fmla="*/ 4657 w 23840"/>
                          <a:gd name="connsiteY4" fmla="*/ 5715 h 45719"/>
                          <a:gd name="connsiteX5" fmla="*/ 1799 w 23840"/>
                          <a:gd name="connsiteY5" fmla="*/ 27622 h 45719"/>
                          <a:gd name="connsiteX6" fmla="*/ 1799 w 23840"/>
                          <a:gd name="connsiteY6" fmla="*/ 35242 h 45719"/>
                          <a:gd name="connsiteX7" fmla="*/ 13229 w 23840"/>
                          <a:gd name="connsiteY7" fmla="*/ 41910 h 45719"/>
                          <a:gd name="connsiteX8" fmla="*/ 13229 w 23840"/>
                          <a:gd name="connsiteY8" fmla="*/ 45720 h 45719"/>
                          <a:gd name="connsiteX9" fmla="*/ 21802 w 23840"/>
                          <a:gd name="connsiteY9" fmla="*/ 40957 h 45719"/>
                          <a:gd name="connsiteX10" fmla="*/ 21802 w 23840"/>
                          <a:gd name="connsiteY10" fmla="*/ 33338 h 45719"/>
                          <a:gd name="connsiteX11" fmla="*/ 15134 w 23840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840" h="45719">
                            <a:moveTo>
                              <a:pt x="15134" y="0"/>
                            </a:moveTo>
                            <a:cubicBezTo>
                              <a:pt x="14182" y="0"/>
                              <a:pt x="14182" y="0"/>
                              <a:pt x="13229" y="0"/>
                            </a:cubicBezTo>
                            <a:lnTo>
                              <a:pt x="13229" y="0"/>
                            </a:lnTo>
                            <a:lnTo>
                              <a:pt x="4657" y="4763"/>
                            </a:lnTo>
                            <a:lnTo>
                              <a:pt x="4657" y="5715"/>
                            </a:lnTo>
                            <a:cubicBezTo>
                              <a:pt x="847" y="11430"/>
                              <a:pt x="-2011" y="22860"/>
                              <a:pt x="1799" y="27622"/>
                            </a:cubicBezTo>
                            <a:lnTo>
                              <a:pt x="1799" y="35242"/>
                            </a:lnTo>
                            <a:lnTo>
                              <a:pt x="13229" y="41910"/>
                            </a:lnTo>
                            <a:lnTo>
                              <a:pt x="13229" y="45720"/>
                            </a:lnTo>
                            <a:lnTo>
                              <a:pt x="21802" y="40957"/>
                            </a:lnTo>
                            <a:lnTo>
                              <a:pt x="21802" y="33338"/>
                            </a:lnTo>
                            <a:cubicBezTo>
                              <a:pt x="27517" y="33338"/>
                              <a:pt x="19897" y="2857"/>
                              <a:pt x="151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6" name="Freeform: Shape 1685">
                        <a:extLst>
                          <a:ext uri="{FF2B5EF4-FFF2-40B4-BE49-F238E27FC236}">
                            <a16:creationId xmlns:a16="http://schemas.microsoft.com/office/drawing/2014/main" xmlns="" id="{45625152-CE53-456C-9093-E4E5515C25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361" y="4332179"/>
                        <a:ext cx="18255" cy="41223"/>
                      </a:xfrm>
                      <a:custGeom>
                        <a:avLst/>
                        <a:gdLst>
                          <a:gd name="connsiteX0" fmla="*/ 9128 w 18255"/>
                          <a:gd name="connsiteY0" fmla="*/ 266 h 41223"/>
                          <a:gd name="connsiteX1" fmla="*/ 16748 w 18255"/>
                          <a:gd name="connsiteY1" fmla="*/ 33604 h 41223"/>
                          <a:gd name="connsiteX2" fmla="*/ 16748 w 18255"/>
                          <a:gd name="connsiteY2" fmla="*/ 41224 h 41223"/>
                          <a:gd name="connsiteX3" fmla="*/ 1508 w 18255"/>
                          <a:gd name="connsiteY3" fmla="*/ 32651 h 41223"/>
                          <a:gd name="connsiteX4" fmla="*/ 1508 w 18255"/>
                          <a:gd name="connsiteY4" fmla="*/ 25031 h 41223"/>
                          <a:gd name="connsiteX5" fmla="*/ 9128 w 18255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255" h="41223">
                            <a:moveTo>
                              <a:pt x="9128" y="266"/>
                            </a:moveTo>
                            <a:cubicBezTo>
                              <a:pt x="13890" y="3124"/>
                              <a:pt x="21510" y="32651"/>
                              <a:pt x="16748" y="33604"/>
                            </a:cubicBezTo>
                            <a:lnTo>
                              <a:pt x="16748" y="41224"/>
                            </a:lnTo>
                            <a:lnTo>
                              <a:pt x="1508" y="32651"/>
                            </a:lnTo>
                            <a:lnTo>
                              <a:pt x="1508" y="25031"/>
                            </a:lnTo>
                            <a:cubicBezTo>
                              <a:pt x="-3255" y="18364"/>
                              <a:pt x="4365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80" name="Graphic 7">
                      <a:extLst>
                        <a:ext uri="{FF2B5EF4-FFF2-40B4-BE49-F238E27FC236}">
                          <a16:creationId xmlns:a16="http://schemas.microsoft.com/office/drawing/2014/main" xmlns="" id="{61870C2D-657B-4A60-B032-FC98AA6FB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792" y="4342923"/>
                      <a:ext cx="13900" cy="29527"/>
                      <a:chOff x="9212792" y="4342923"/>
                      <a:chExt cx="13900" cy="29527"/>
                    </a:xfrm>
                  </p:grpSpPr>
                  <p:sp>
                    <p:nvSpPr>
                      <p:cNvPr id="1683" name="Freeform: Shape 1682">
                        <a:extLst>
                          <a:ext uri="{FF2B5EF4-FFF2-40B4-BE49-F238E27FC236}">
                            <a16:creationId xmlns:a16="http://schemas.microsoft.com/office/drawing/2014/main" xmlns="" id="{47EB5F88-9E27-43FA-BD35-28C87391C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6965" y="4342923"/>
                        <a:ext cx="9728" cy="29527"/>
                      </a:xfrm>
                      <a:custGeom>
                        <a:avLst/>
                        <a:gdLst>
                          <a:gd name="connsiteX0" fmla="*/ 4524 w 9728"/>
                          <a:gd name="connsiteY0" fmla="*/ 0 h 29527"/>
                          <a:gd name="connsiteX1" fmla="*/ 3572 w 9728"/>
                          <a:gd name="connsiteY1" fmla="*/ 0 h 29527"/>
                          <a:gd name="connsiteX2" fmla="*/ 714 w 9728"/>
                          <a:gd name="connsiteY2" fmla="*/ 1905 h 29527"/>
                          <a:gd name="connsiteX3" fmla="*/ 714 w 9728"/>
                          <a:gd name="connsiteY3" fmla="*/ 5715 h 29527"/>
                          <a:gd name="connsiteX4" fmla="*/ 714 w 9728"/>
                          <a:gd name="connsiteY4" fmla="*/ 14288 h 29527"/>
                          <a:gd name="connsiteX5" fmla="*/ 714 w 9728"/>
                          <a:gd name="connsiteY5" fmla="*/ 23813 h 29527"/>
                          <a:gd name="connsiteX6" fmla="*/ 4524 w 9728"/>
                          <a:gd name="connsiteY6" fmla="*/ 25718 h 29527"/>
                          <a:gd name="connsiteX7" fmla="*/ 6429 w 9728"/>
                          <a:gd name="connsiteY7" fmla="*/ 29528 h 29527"/>
                          <a:gd name="connsiteX8" fmla="*/ 9287 w 9728"/>
                          <a:gd name="connsiteY8" fmla="*/ 27622 h 29527"/>
                          <a:gd name="connsiteX9" fmla="*/ 9287 w 9728"/>
                          <a:gd name="connsiteY9" fmla="*/ 18097 h 29527"/>
                          <a:gd name="connsiteX10" fmla="*/ 4524 w 9728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9728" h="29527">
                            <a:moveTo>
                              <a:pt x="4524" y="0"/>
                            </a:moveTo>
                            <a:cubicBezTo>
                              <a:pt x="4524" y="0"/>
                              <a:pt x="3572" y="0"/>
                              <a:pt x="3572" y="0"/>
                            </a:cubicBezTo>
                            <a:lnTo>
                              <a:pt x="714" y="1905"/>
                            </a:lnTo>
                            <a:lnTo>
                              <a:pt x="714" y="5715"/>
                            </a:lnTo>
                            <a:cubicBezTo>
                              <a:pt x="-238" y="8572"/>
                              <a:pt x="-238" y="12383"/>
                              <a:pt x="714" y="14288"/>
                            </a:cubicBezTo>
                            <a:lnTo>
                              <a:pt x="714" y="23813"/>
                            </a:lnTo>
                            <a:lnTo>
                              <a:pt x="4524" y="25718"/>
                            </a:lnTo>
                            <a:lnTo>
                              <a:pt x="6429" y="29528"/>
                            </a:lnTo>
                            <a:lnTo>
                              <a:pt x="9287" y="27622"/>
                            </a:lnTo>
                            <a:lnTo>
                              <a:pt x="9287" y="18097"/>
                            </a:lnTo>
                            <a:cubicBezTo>
                              <a:pt x="11192" y="18097"/>
                              <a:pt x="6429" y="1905"/>
                              <a:pt x="452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84" name="Freeform: Shape 1683">
                        <a:extLst>
                          <a:ext uri="{FF2B5EF4-FFF2-40B4-BE49-F238E27FC236}">
                            <a16:creationId xmlns:a16="http://schemas.microsoft.com/office/drawing/2014/main" xmlns="" id="{A5412B95-C85B-4D3F-A76C-12067154EB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792" y="4344767"/>
                        <a:ext cx="10540" cy="27683"/>
                      </a:xfrm>
                      <a:custGeom>
                        <a:avLst/>
                        <a:gdLst>
                          <a:gd name="connsiteX0" fmla="*/ 5840 w 10540"/>
                          <a:gd name="connsiteY0" fmla="*/ 61 h 27683"/>
                          <a:gd name="connsiteX1" fmla="*/ 9650 w 10540"/>
                          <a:gd name="connsiteY1" fmla="*/ 18158 h 27683"/>
                          <a:gd name="connsiteX2" fmla="*/ 9650 w 10540"/>
                          <a:gd name="connsiteY2" fmla="*/ 27683 h 27683"/>
                          <a:gd name="connsiteX3" fmla="*/ 6792 w 10540"/>
                          <a:gd name="connsiteY3" fmla="*/ 25778 h 27683"/>
                          <a:gd name="connsiteX4" fmla="*/ 6792 w 10540"/>
                          <a:gd name="connsiteY4" fmla="*/ 23873 h 27683"/>
                          <a:gd name="connsiteX5" fmla="*/ 4887 w 10540"/>
                          <a:gd name="connsiteY5" fmla="*/ 22921 h 27683"/>
                          <a:gd name="connsiteX6" fmla="*/ 2982 w 10540"/>
                          <a:gd name="connsiteY6" fmla="*/ 23873 h 27683"/>
                          <a:gd name="connsiteX7" fmla="*/ 125 w 10540"/>
                          <a:gd name="connsiteY7" fmla="*/ 21968 h 27683"/>
                          <a:gd name="connsiteX8" fmla="*/ 125 w 10540"/>
                          <a:gd name="connsiteY8" fmla="*/ 12443 h 27683"/>
                          <a:gd name="connsiteX9" fmla="*/ 5840 w 10540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40" h="27683">
                            <a:moveTo>
                              <a:pt x="5840" y="61"/>
                            </a:moveTo>
                            <a:cubicBezTo>
                              <a:pt x="7745" y="1014"/>
                              <a:pt x="12507" y="17206"/>
                              <a:pt x="9650" y="18158"/>
                            </a:cubicBezTo>
                            <a:lnTo>
                              <a:pt x="9650" y="27683"/>
                            </a:lnTo>
                            <a:lnTo>
                              <a:pt x="6792" y="25778"/>
                            </a:lnTo>
                            <a:lnTo>
                              <a:pt x="6792" y="23873"/>
                            </a:lnTo>
                            <a:lnTo>
                              <a:pt x="4887" y="22921"/>
                            </a:lnTo>
                            <a:lnTo>
                              <a:pt x="2982" y="23873"/>
                            </a:lnTo>
                            <a:lnTo>
                              <a:pt x="125" y="21968"/>
                            </a:lnTo>
                            <a:lnTo>
                              <a:pt x="125" y="12443"/>
                            </a:lnTo>
                            <a:cubicBezTo>
                              <a:pt x="-828" y="9586"/>
                              <a:pt x="3935" y="-892"/>
                              <a:pt x="5840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681" name="Freeform: Shape 1680">
                      <a:extLst>
                        <a:ext uri="{FF2B5EF4-FFF2-40B4-BE49-F238E27FC236}">
                          <a16:creationId xmlns:a16="http://schemas.microsoft.com/office/drawing/2014/main" xmlns="" id="{A3A532AC-5413-4AD4-9D5D-BAE0E1FD5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679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11430 h 11430"/>
                        <a:gd name="connsiteX1" fmla="*/ 0 w 1905"/>
                        <a:gd name="connsiteY1" fmla="*/ 953 h 11430"/>
                        <a:gd name="connsiteX2" fmla="*/ 1905 w 1905"/>
                        <a:gd name="connsiteY2" fmla="*/ 0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10478 h 11430"/>
                        <a:gd name="connsiteX5" fmla="*/ 0 w 1905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11430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lnTo>
                            <a:pt x="1905" y="10478"/>
                          </a:lnTo>
                          <a:lnTo>
                            <a:pt x="0" y="1143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2" name="Freeform: Shape 1681">
                      <a:extLst>
                        <a:ext uri="{FF2B5EF4-FFF2-40B4-BE49-F238E27FC236}">
                          <a16:creationId xmlns:a16="http://schemas.microsoft.com/office/drawing/2014/main" xmlns="" id="{F7D57D19-76BC-43F2-8F50-AB9A26BDD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2857 h 11430"/>
                        <a:gd name="connsiteX1" fmla="*/ 1905 w 1904"/>
                        <a:gd name="connsiteY1" fmla="*/ 11430 h 11430"/>
                        <a:gd name="connsiteX2" fmla="*/ 0 w 1904"/>
                        <a:gd name="connsiteY2" fmla="*/ 10478 h 11430"/>
                        <a:gd name="connsiteX3" fmla="*/ 0 w 1904"/>
                        <a:gd name="connsiteY3" fmla="*/ 0 h 11430"/>
                        <a:gd name="connsiteX4" fmla="*/ 0 w 1904"/>
                        <a:gd name="connsiteY4" fmla="*/ 0 h 11430"/>
                        <a:gd name="connsiteX5" fmla="*/ 0 w 1904"/>
                        <a:gd name="connsiteY5" fmla="*/ 0 h 11430"/>
                        <a:gd name="connsiteX6" fmla="*/ 1905 w 1904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2857"/>
                          </a:moveTo>
                          <a:lnTo>
                            <a:pt x="1905" y="11430"/>
                          </a:lnTo>
                          <a:lnTo>
                            <a:pt x="0" y="10478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953"/>
                            <a:pt x="1905" y="1905"/>
                            <a:pt x="1905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40" name="Graphic 7">
                    <a:extLst>
                      <a:ext uri="{FF2B5EF4-FFF2-40B4-BE49-F238E27FC236}">
                        <a16:creationId xmlns:a16="http://schemas.microsoft.com/office/drawing/2014/main" xmlns="" id="{984968E6-BA5A-41C1-A04A-ECDFF44BBFCA}"/>
                      </a:ext>
                    </a:extLst>
                  </p:cNvPr>
                  <p:cNvGrpSpPr/>
                  <p:nvPr/>
                </p:nvGrpSpPr>
                <p:grpSpPr>
                  <a:xfrm>
                    <a:off x="9292927" y="4304823"/>
                    <a:ext cx="12382" cy="15240"/>
                    <a:chOff x="9292927" y="4304823"/>
                    <a:chExt cx="12382" cy="15240"/>
                  </a:xfrm>
                </p:grpSpPr>
                <p:grpSp>
                  <p:nvGrpSpPr>
                    <p:cNvPr id="1667" name="Graphic 7">
                      <a:extLst>
                        <a:ext uri="{FF2B5EF4-FFF2-40B4-BE49-F238E27FC236}">
                          <a16:creationId xmlns:a16="http://schemas.microsoft.com/office/drawing/2014/main" xmlns="" id="{4E0932E0-48CD-422A-82BE-9AAFE4AFC3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2927" y="4308633"/>
                      <a:ext cx="12382" cy="11430"/>
                      <a:chOff x="9292927" y="4308633"/>
                      <a:chExt cx="12382" cy="11430"/>
                    </a:xfrm>
                  </p:grpSpPr>
                  <p:sp>
                    <p:nvSpPr>
                      <p:cNvPr id="1676" name="Freeform: Shape 1675">
                        <a:extLst>
                          <a:ext uri="{FF2B5EF4-FFF2-40B4-BE49-F238E27FC236}">
                            <a16:creationId xmlns:a16="http://schemas.microsoft.com/office/drawing/2014/main" xmlns="" id="{8CDE9D8E-FF9F-4CF7-92FA-FE64292A1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12443"/>
                        <a:ext cx="5714" cy="7619"/>
                      </a:xfrm>
                      <a:custGeom>
                        <a:avLst/>
                        <a:gdLst>
                          <a:gd name="connsiteX0" fmla="*/ 5715 w 5714"/>
                          <a:gd name="connsiteY0" fmla="*/ 7620 h 7619"/>
                          <a:gd name="connsiteX1" fmla="*/ 0 w 5714"/>
                          <a:gd name="connsiteY1" fmla="*/ 3810 h 7619"/>
                          <a:gd name="connsiteX2" fmla="*/ 0 w 5714"/>
                          <a:gd name="connsiteY2" fmla="*/ 0 h 7619"/>
                          <a:gd name="connsiteX3" fmla="*/ 5715 w 571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7619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5715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7" name="Freeform: Shape 1676">
                        <a:extLst>
                          <a:ext uri="{FF2B5EF4-FFF2-40B4-BE49-F238E27FC236}">
                            <a16:creationId xmlns:a16="http://schemas.microsoft.com/office/drawing/2014/main" xmlns="" id="{7C50021D-9D27-4FCF-B344-835614E5D2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8 w 6667"/>
                          <a:gd name="connsiteY1" fmla="*/ 3810 h 7619"/>
                          <a:gd name="connsiteX2" fmla="*/ 6668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8" y="3810"/>
                            </a:lnTo>
                            <a:lnTo>
                              <a:pt x="6668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8" name="Freeform: Shape 1677">
                        <a:extLst>
                          <a:ext uri="{FF2B5EF4-FFF2-40B4-BE49-F238E27FC236}">
                            <a16:creationId xmlns:a16="http://schemas.microsoft.com/office/drawing/2014/main" xmlns="" id="{DAC7A251-27DA-4B9E-A740-8B93A49766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08633"/>
                        <a:ext cx="12382" cy="7620"/>
                      </a:xfrm>
                      <a:custGeom>
                        <a:avLst/>
                        <a:gdLst>
                          <a:gd name="connsiteX0" fmla="*/ 5715 w 12382"/>
                          <a:gd name="connsiteY0" fmla="*/ 7620 h 7620"/>
                          <a:gd name="connsiteX1" fmla="*/ 0 w 12382"/>
                          <a:gd name="connsiteY1" fmla="*/ 3810 h 7620"/>
                          <a:gd name="connsiteX2" fmla="*/ 5715 w 12382"/>
                          <a:gd name="connsiteY2" fmla="*/ 0 h 7620"/>
                          <a:gd name="connsiteX3" fmla="*/ 12383 w 12382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" h="7620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5715" y="0"/>
                            </a:lnTo>
                            <a:lnTo>
                              <a:pt x="12383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68" name="Graphic 7">
                      <a:extLst>
                        <a:ext uri="{FF2B5EF4-FFF2-40B4-BE49-F238E27FC236}">
                          <a16:creationId xmlns:a16="http://schemas.microsoft.com/office/drawing/2014/main" xmlns="" id="{3F55AB13-6AC5-4D97-96E7-AA70EF1758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4832" y="4305776"/>
                      <a:ext cx="8572" cy="8572"/>
                      <a:chOff x="9294832" y="4305776"/>
                      <a:chExt cx="8572" cy="8572"/>
                    </a:xfrm>
                  </p:grpSpPr>
                  <p:sp>
                    <p:nvSpPr>
                      <p:cNvPr id="1673" name="Freeform: Shape 1672">
                        <a:extLst>
                          <a:ext uri="{FF2B5EF4-FFF2-40B4-BE49-F238E27FC236}">
                            <a16:creationId xmlns:a16="http://schemas.microsoft.com/office/drawing/2014/main" xmlns="" id="{34C57670-645D-44D5-8204-345D05CDC1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8633"/>
                        <a:ext cx="3809" cy="5715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5"/>
                          <a:gd name="connsiteX1" fmla="*/ 0 w 3809"/>
                          <a:gd name="connsiteY1" fmla="*/ 3810 h 5715"/>
                          <a:gd name="connsiteX2" fmla="*/ 0 w 3809"/>
                          <a:gd name="connsiteY2" fmla="*/ 0 h 5715"/>
                          <a:gd name="connsiteX3" fmla="*/ 3810 w 3809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5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4" name="Freeform: Shape 1673">
                        <a:extLst>
                          <a:ext uri="{FF2B5EF4-FFF2-40B4-BE49-F238E27FC236}">
                            <a16:creationId xmlns:a16="http://schemas.microsoft.com/office/drawing/2014/main" xmlns="" id="{1C4D453F-A53C-445A-A930-B00B4F9F21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5" name="Freeform: Shape 1674">
                        <a:extLst>
                          <a:ext uri="{FF2B5EF4-FFF2-40B4-BE49-F238E27FC236}">
                            <a16:creationId xmlns:a16="http://schemas.microsoft.com/office/drawing/2014/main" xmlns="" id="{8E8B9A03-AB9A-4224-BA48-C40F2AE225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5776"/>
                        <a:ext cx="8572" cy="5715"/>
                      </a:xfrm>
                      <a:custGeom>
                        <a:avLst/>
                        <a:gdLst>
                          <a:gd name="connsiteX0" fmla="*/ 3810 w 8572"/>
                          <a:gd name="connsiteY0" fmla="*/ 5715 h 5715"/>
                          <a:gd name="connsiteX1" fmla="*/ 0 w 8572"/>
                          <a:gd name="connsiteY1" fmla="*/ 2857 h 5715"/>
                          <a:gd name="connsiteX2" fmla="*/ 3810 w 8572"/>
                          <a:gd name="connsiteY2" fmla="*/ 0 h 5715"/>
                          <a:gd name="connsiteX3" fmla="*/ 8572 w 857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5715">
                            <a:moveTo>
                              <a:pt x="3810" y="5715"/>
                            </a:moveTo>
                            <a:lnTo>
                              <a:pt x="0" y="2857"/>
                            </a:lnTo>
                            <a:lnTo>
                              <a:pt x="3810" y="0"/>
                            </a:lnTo>
                            <a:lnTo>
                              <a:pt x="8572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69" name="Graphic 7">
                      <a:extLst>
                        <a:ext uri="{FF2B5EF4-FFF2-40B4-BE49-F238E27FC236}">
                          <a16:creationId xmlns:a16="http://schemas.microsoft.com/office/drawing/2014/main" xmlns="" id="{F4BCBDC8-7C90-4345-81D8-32E63958CA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5784" y="4304823"/>
                      <a:ext cx="6667" cy="5715"/>
                      <a:chOff x="9295784" y="4304823"/>
                      <a:chExt cx="6667" cy="5715"/>
                    </a:xfrm>
                  </p:grpSpPr>
                  <p:sp>
                    <p:nvSpPr>
                      <p:cNvPr id="1670" name="Freeform: Shape 1669">
                        <a:extLst>
                          <a:ext uri="{FF2B5EF4-FFF2-40B4-BE49-F238E27FC236}">
                            <a16:creationId xmlns:a16="http://schemas.microsoft.com/office/drawing/2014/main" xmlns="" id="{26A29DD5-44B7-4A5E-B684-D9A818DCFD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6728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1" name="Freeform: Shape 1670">
                        <a:extLst>
                          <a:ext uri="{FF2B5EF4-FFF2-40B4-BE49-F238E27FC236}">
                            <a16:creationId xmlns:a16="http://schemas.microsoft.com/office/drawing/2014/main" xmlns="" id="{701BAC39-25C0-4174-BC59-892EC03B82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6728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72" name="Freeform: Shape 1671">
                        <a:extLst>
                          <a:ext uri="{FF2B5EF4-FFF2-40B4-BE49-F238E27FC236}">
                            <a16:creationId xmlns:a16="http://schemas.microsoft.com/office/drawing/2014/main" xmlns="" id="{C6779C20-9027-4029-9EFB-20FAAC70DE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4823"/>
                        <a:ext cx="6667" cy="2857"/>
                      </a:xfrm>
                      <a:custGeom>
                        <a:avLst/>
                        <a:gdLst>
                          <a:gd name="connsiteX0" fmla="*/ 2857 w 6667"/>
                          <a:gd name="connsiteY0" fmla="*/ 2858 h 2857"/>
                          <a:gd name="connsiteX1" fmla="*/ 0 w 6667"/>
                          <a:gd name="connsiteY1" fmla="*/ 1905 h 2857"/>
                          <a:gd name="connsiteX2" fmla="*/ 2857 w 6667"/>
                          <a:gd name="connsiteY2" fmla="*/ 0 h 2857"/>
                          <a:gd name="connsiteX3" fmla="*/ 6667 w 6667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2857">
                            <a:moveTo>
                              <a:pt x="2857" y="2858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41" name="Graphic 7">
                    <a:extLst>
                      <a:ext uri="{FF2B5EF4-FFF2-40B4-BE49-F238E27FC236}">
                        <a16:creationId xmlns:a16="http://schemas.microsoft.com/office/drawing/2014/main" xmlns="" id="{BBCB2BCC-19E2-4975-986B-45EC5B3BA4C0}"/>
                      </a:ext>
                    </a:extLst>
                  </p:cNvPr>
                  <p:cNvGrpSpPr/>
                  <p:nvPr/>
                </p:nvGrpSpPr>
                <p:grpSpPr>
                  <a:xfrm>
                    <a:off x="9248159" y="4330541"/>
                    <a:ext cx="13334" cy="15240"/>
                    <a:chOff x="9248159" y="4330541"/>
                    <a:chExt cx="13334" cy="15240"/>
                  </a:xfrm>
                </p:grpSpPr>
                <p:grpSp>
                  <p:nvGrpSpPr>
                    <p:cNvPr id="1655" name="Graphic 7">
                      <a:extLst>
                        <a:ext uri="{FF2B5EF4-FFF2-40B4-BE49-F238E27FC236}">
                          <a16:creationId xmlns:a16="http://schemas.microsoft.com/office/drawing/2014/main" xmlns="" id="{E55CBE70-3CC8-4CDA-BD3B-DEE72DC310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8159" y="4334351"/>
                      <a:ext cx="13334" cy="11430"/>
                      <a:chOff x="9248159" y="4334351"/>
                      <a:chExt cx="13334" cy="11430"/>
                    </a:xfrm>
                  </p:grpSpPr>
                  <p:sp>
                    <p:nvSpPr>
                      <p:cNvPr id="1664" name="Freeform: Shape 1663">
                        <a:extLst>
                          <a:ext uri="{FF2B5EF4-FFF2-40B4-BE49-F238E27FC236}">
                            <a16:creationId xmlns:a16="http://schemas.microsoft.com/office/drawing/2014/main" xmlns="" id="{E449BDCD-6728-4337-B670-A08FA02ED3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8160"/>
                        <a:ext cx="6667" cy="7620"/>
                      </a:xfrm>
                      <a:custGeom>
                        <a:avLst/>
                        <a:gdLst>
                          <a:gd name="connsiteX0" fmla="*/ 6667 w 6667"/>
                          <a:gd name="connsiteY0" fmla="*/ 7620 h 7620"/>
                          <a:gd name="connsiteX1" fmla="*/ 0 w 6667"/>
                          <a:gd name="connsiteY1" fmla="*/ 4763 h 7620"/>
                          <a:gd name="connsiteX2" fmla="*/ 0 w 6667"/>
                          <a:gd name="connsiteY2" fmla="*/ 0 h 7620"/>
                          <a:gd name="connsiteX3" fmla="*/ 6667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6667" y="7620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5" name="Freeform: Shape 1664">
                        <a:extLst>
                          <a:ext uri="{FF2B5EF4-FFF2-40B4-BE49-F238E27FC236}">
                            <a16:creationId xmlns:a16="http://schemas.microsoft.com/office/drawing/2014/main" xmlns="" id="{0746B51D-DEA4-4CB2-A437-71DE0A9530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8160"/>
                        <a:ext cx="6667" cy="7620"/>
                      </a:xfrm>
                      <a:custGeom>
                        <a:avLst/>
                        <a:gdLst>
                          <a:gd name="connsiteX0" fmla="*/ 0 w 6667"/>
                          <a:gd name="connsiteY0" fmla="*/ 7620 h 7620"/>
                          <a:gd name="connsiteX1" fmla="*/ 6667 w 6667"/>
                          <a:gd name="connsiteY1" fmla="*/ 4763 h 7620"/>
                          <a:gd name="connsiteX2" fmla="*/ 6667 w 6667"/>
                          <a:gd name="connsiteY2" fmla="*/ 0 h 7620"/>
                          <a:gd name="connsiteX3" fmla="*/ 0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0" y="7620"/>
                            </a:moveTo>
                            <a:lnTo>
                              <a:pt x="6667" y="4763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6" name="Freeform: Shape 1665">
                        <a:extLst>
                          <a:ext uri="{FF2B5EF4-FFF2-40B4-BE49-F238E27FC236}">
                            <a16:creationId xmlns:a16="http://schemas.microsoft.com/office/drawing/2014/main" xmlns="" id="{02F5BFE2-D21B-47C7-ABA0-0A6A73852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4351"/>
                        <a:ext cx="13334" cy="7619"/>
                      </a:xfrm>
                      <a:custGeom>
                        <a:avLst/>
                        <a:gdLst>
                          <a:gd name="connsiteX0" fmla="*/ 6667 w 13334"/>
                          <a:gd name="connsiteY0" fmla="*/ 7620 h 7619"/>
                          <a:gd name="connsiteX1" fmla="*/ 0 w 13334"/>
                          <a:gd name="connsiteY1" fmla="*/ 3810 h 7619"/>
                          <a:gd name="connsiteX2" fmla="*/ 6667 w 13334"/>
                          <a:gd name="connsiteY2" fmla="*/ 0 h 7619"/>
                          <a:gd name="connsiteX3" fmla="*/ 13335 w 1333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4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56" name="Graphic 7">
                      <a:extLst>
                        <a:ext uri="{FF2B5EF4-FFF2-40B4-BE49-F238E27FC236}">
                          <a16:creationId xmlns:a16="http://schemas.microsoft.com/office/drawing/2014/main" xmlns="" id="{415D4690-2DB6-48D2-A9A4-253F3F5711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31493"/>
                      <a:ext cx="9525" cy="8572"/>
                      <a:chOff x="9250064" y="4331493"/>
                      <a:chExt cx="9525" cy="8572"/>
                    </a:xfrm>
                  </p:grpSpPr>
                  <p:sp>
                    <p:nvSpPr>
                      <p:cNvPr id="1661" name="Freeform: Shape 1660">
                        <a:extLst>
                          <a:ext uri="{FF2B5EF4-FFF2-40B4-BE49-F238E27FC236}">
                            <a16:creationId xmlns:a16="http://schemas.microsoft.com/office/drawing/2014/main" xmlns="" id="{2B78E33A-7079-420D-B3A1-3B0032672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4351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2" name="Freeform: Shape 1661">
                        <a:extLst>
                          <a:ext uri="{FF2B5EF4-FFF2-40B4-BE49-F238E27FC236}">
                            <a16:creationId xmlns:a16="http://schemas.microsoft.com/office/drawing/2014/main" xmlns="" id="{1DA482C0-D010-4150-9D21-75EF185ED1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4351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3" name="Freeform: Shape 1662">
                        <a:extLst>
                          <a:ext uri="{FF2B5EF4-FFF2-40B4-BE49-F238E27FC236}">
                            <a16:creationId xmlns:a16="http://schemas.microsoft.com/office/drawing/2014/main" xmlns="" id="{5F79DB2D-8E3F-4DEE-963A-4159DAB6D1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1493"/>
                        <a:ext cx="9525" cy="5714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4"/>
                          <a:gd name="connsiteX1" fmla="*/ 0 w 9525"/>
                          <a:gd name="connsiteY1" fmla="*/ 2857 h 5714"/>
                          <a:gd name="connsiteX2" fmla="*/ 4763 w 9525"/>
                          <a:gd name="connsiteY2" fmla="*/ 0 h 5714"/>
                          <a:gd name="connsiteX3" fmla="*/ 9525 w 9525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57" name="Graphic 7">
                      <a:extLst>
                        <a:ext uri="{FF2B5EF4-FFF2-40B4-BE49-F238E27FC236}">
                          <a16:creationId xmlns:a16="http://schemas.microsoft.com/office/drawing/2014/main" xmlns="" id="{87934A21-190F-4BC2-8067-4A1FC85053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969" y="4330541"/>
                      <a:ext cx="5715" cy="5715"/>
                      <a:chOff x="9251969" y="4330541"/>
                      <a:chExt cx="5715" cy="5715"/>
                    </a:xfrm>
                  </p:grpSpPr>
                  <p:sp>
                    <p:nvSpPr>
                      <p:cNvPr id="1658" name="Freeform: Shape 1657">
                        <a:extLst>
                          <a:ext uri="{FF2B5EF4-FFF2-40B4-BE49-F238E27FC236}">
                            <a16:creationId xmlns:a16="http://schemas.microsoft.com/office/drawing/2014/main" xmlns="" id="{B7656F5B-F8EA-4B3D-AFE5-C9E670B736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2445"/>
                        <a:ext cx="2857" cy="3810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8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9" name="Freeform: Shape 1658">
                        <a:extLst>
                          <a:ext uri="{FF2B5EF4-FFF2-40B4-BE49-F238E27FC236}">
                            <a16:creationId xmlns:a16="http://schemas.microsoft.com/office/drawing/2014/main" xmlns="" id="{56F39D62-9A05-4787-BB3B-BE81FFD4D4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2445"/>
                        <a:ext cx="2857" cy="3810"/>
                      </a:xfrm>
                      <a:custGeom>
                        <a:avLst/>
                        <a:gdLst>
                          <a:gd name="connsiteX0" fmla="*/ 0 w 2857"/>
                          <a:gd name="connsiteY0" fmla="*/ 3810 h 3810"/>
                          <a:gd name="connsiteX1" fmla="*/ 2858 w 2857"/>
                          <a:gd name="connsiteY1" fmla="*/ 1905 h 3810"/>
                          <a:gd name="connsiteX2" fmla="*/ 2858 w 2857"/>
                          <a:gd name="connsiteY2" fmla="*/ 0 h 3810"/>
                          <a:gd name="connsiteX3" fmla="*/ 0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0" y="3810"/>
                            </a:moveTo>
                            <a:lnTo>
                              <a:pt x="2858" y="1905"/>
                            </a:lnTo>
                            <a:lnTo>
                              <a:pt x="2858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60" name="Freeform: Shape 1659">
                        <a:extLst>
                          <a:ext uri="{FF2B5EF4-FFF2-40B4-BE49-F238E27FC236}">
                            <a16:creationId xmlns:a16="http://schemas.microsoft.com/office/drawing/2014/main" xmlns="" id="{8A2AFDB2-B980-4ECB-88D0-62BDFB5DF0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0541"/>
                        <a:ext cx="5715" cy="2857"/>
                      </a:xfrm>
                      <a:custGeom>
                        <a:avLst/>
                        <a:gdLst>
                          <a:gd name="connsiteX0" fmla="*/ 2858 w 5715"/>
                          <a:gd name="connsiteY0" fmla="*/ 2857 h 2857"/>
                          <a:gd name="connsiteX1" fmla="*/ 0 w 5715"/>
                          <a:gd name="connsiteY1" fmla="*/ 1905 h 2857"/>
                          <a:gd name="connsiteX2" fmla="*/ 2858 w 5715"/>
                          <a:gd name="connsiteY2" fmla="*/ 0 h 2857"/>
                          <a:gd name="connsiteX3" fmla="*/ 5715 w 5715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857">
                            <a:moveTo>
                              <a:pt x="2858" y="2857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42" name="Graphic 7">
                    <a:extLst>
                      <a:ext uri="{FF2B5EF4-FFF2-40B4-BE49-F238E27FC236}">
                        <a16:creationId xmlns:a16="http://schemas.microsoft.com/office/drawing/2014/main" xmlns="" id="{66392942-8FFE-4955-AC6F-8D6999A7F535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304823"/>
                    <a:ext cx="13335" cy="15240"/>
                    <a:chOff x="9203391" y="4304823"/>
                    <a:chExt cx="13335" cy="15240"/>
                  </a:xfrm>
                </p:grpSpPr>
                <p:grpSp>
                  <p:nvGrpSpPr>
                    <p:cNvPr id="1643" name="Graphic 7">
                      <a:extLst>
                        <a:ext uri="{FF2B5EF4-FFF2-40B4-BE49-F238E27FC236}">
                          <a16:creationId xmlns:a16="http://schemas.microsoft.com/office/drawing/2014/main" xmlns="" id="{3E514456-CAF1-483F-AAF3-B7AB1F83A2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3391" y="4308633"/>
                      <a:ext cx="13335" cy="11430"/>
                      <a:chOff x="9203391" y="4308633"/>
                      <a:chExt cx="13335" cy="11430"/>
                    </a:xfrm>
                  </p:grpSpPr>
                  <p:sp>
                    <p:nvSpPr>
                      <p:cNvPr id="1652" name="Freeform: Shape 1651">
                        <a:extLst>
                          <a:ext uri="{FF2B5EF4-FFF2-40B4-BE49-F238E27FC236}">
                            <a16:creationId xmlns:a16="http://schemas.microsoft.com/office/drawing/2014/main" xmlns="" id="{C60A7841-A47E-41B4-84EB-A9EDD70DDD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12443"/>
                        <a:ext cx="6667" cy="7619"/>
                      </a:xfrm>
                      <a:custGeom>
                        <a:avLst/>
                        <a:gdLst>
                          <a:gd name="connsiteX0" fmla="*/ 6668 w 6667"/>
                          <a:gd name="connsiteY0" fmla="*/ 7620 h 7619"/>
                          <a:gd name="connsiteX1" fmla="*/ 0 w 6667"/>
                          <a:gd name="connsiteY1" fmla="*/ 3810 h 7619"/>
                          <a:gd name="connsiteX2" fmla="*/ 0 w 6667"/>
                          <a:gd name="connsiteY2" fmla="*/ 0 h 7619"/>
                          <a:gd name="connsiteX3" fmla="*/ 6668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3" name="Freeform: Shape 1652">
                        <a:extLst>
                          <a:ext uri="{FF2B5EF4-FFF2-40B4-BE49-F238E27FC236}">
                            <a16:creationId xmlns:a16="http://schemas.microsoft.com/office/drawing/2014/main" xmlns="" id="{96B63D70-020E-46F2-A916-ECE589B246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7 w 6667"/>
                          <a:gd name="connsiteY1" fmla="*/ 3810 h 7619"/>
                          <a:gd name="connsiteX2" fmla="*/ 6667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7" y="3810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4" name="Freeform: Shape 1653">
                        <a:extLst>
                          <a:ext uri="{FF2B5EF4-FFF2-40B4-BE49-F238E27FC236}">
                            <a16:creationId xmlns:a16="http://schemas.microsoft.com/office/drawing/2014/main" xmlns="" id="{B386DF97-A5AE-4541-9D0A-559B27F06E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08633"/>
                        <a:ext cx="13335" cy="7620"/>
                      </a:xfrm>
                      <a:custGeom>
                        <a:avLst/>
                        <a:gdLst>
                          <a:gd name="connsiteX0" fmla="*/ 6668 w 13335"/>
                          <a:gd name="connsiteY0" fmla="*/ 7620 h 7620"/>
                          <a:gd name="connsiteX1" fmla="*/ 0 w 13335"/>
                          <a:gd name="connsiteY1" fmla="*/ 3810 h 7620"/>
                          <a:gd name="connsiteX2" fmla="*/ 6668 w 13335"/>
                          <a:gd name="connsiteY2" fmla="*/ 0 h 7620"/>
                          <a:gd name="connsiteX3" fmla="*/ 13335 w 13335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" h="7620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44" name="Graphic 7">
                      <a:extLst>
                        <a:ext uri="{FF2B5EF4-FFF2-40B4-BE49-F238E27FC236}">
                          <a16:creationId xmlns:a16="http://schemas.microsoft.com/office/drawing/2014/main" xmlns="" id="{92966D38-FD0E-4636-A05C-57D18F35CD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5297" y="4305776"/>
                      <a:ext cx="9525" cy="8572"/>
                      <a:chOff x="9205297" y="4305776"/>
                      <a:chExt cx="9525" cy="8572"/>
                    </a:xfrm>
                  </p:grpSpPr>
                  <p:sp>
                    <p:nvSpPr>
                      <p:cNvPr id="1649" name="Freeform: Shape 1648">
                        <a:extLst>
                          <a:ext uri="{FF2B5EF4-FFF2-40B4-BE49-F238E27FC236}">
                            <a16:creationId xmlns:a16="http://schemas.microsoft.com/office/drawing/2014/main" xmlns="" id="{CA527DA2-8CEC-4773-999D-1D93A079D1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863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0" name="Freeform: Shape 1649">
                        <a:extLst>
                          <a:ext uri="{FF2B5EF4-FFF2-40B4-BE49-F238E27FC236}">
                            <a16:creationId xmlns:a16="http://schemas.microsoft.com/office/drawing/2014/main" xmlns="" id="{F9F3FDA2-2178-44D9-AC8F-57F779E4BF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51" name="Freeform: Shape 1650">
                        <a:extLst>
                          <a:ext uri="{FF2B5EF4-FFF2-40B4-BE49-F238E27FC236}">
                            <a16:creationId xmlns:a16="http://schemas.microsoft.com/office/drawing/2014/main" xmlns="" id="{200D766C-A7BA-4CCD-825D-50BD350283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5776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45" name="Graphic 7">
                      <a:extLst>
                        <a:ext uri="{FF2B5EF4-FFF2-40B4-BE49-F238E27FC236}">
                          <a16:creationId xmlns:a16="http://schemas.microsoft.com/office/drawing/2014/main" xmlns="" id="{2B65011E-A3AF-4DAF-9D58-36E60C219D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7202" y="4304823"/>
                      <a:ext cx="5714" cy="5715"/>
                      <a:chOff x="9207202" y="4304823"/>
                      <a:chExt cx="5714" cy="5715"/>
                    </a:xfrm>
                  </p:grpSpPr>
                  <p:sp>
                    <p:nvSpPr>
                      <p:cNvPr id="1646" name="Freeform: Shape 1645">
                        <a:extLst>
                          <a:ext uri="{FF2B5EF4-FFF2-40B4-BE49-F238E27FC236}">
                            <a16:creationId xmlns:a16="http://schemas.microsoft.com/office/drawing/2014/main" xmlns="" id="{4CF2A320-04E1-4CA4-9055-02796F5307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6728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7" name="Freeform: Shape 1646">
                        <a:extLst>
                          <a:ext uri="{FF2B5EF4-FFF2-40B4-BE49-F238E27FC236}">
                            <a16:creationId xmlns:a16="http://schemas.microsoft.com/office/drawing/2014/main" xmlns="" id="{12A2DD6E-A943-435A-8A03-5F4A5CDE61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6728"/>
                        <a:ext cx="2857" cy="3809"/>
                      </a:xfrm>
                      <a:custGeom>
                        <a:avLst/>
                        <a:gdLst>
                          <a:gd name="connsiteX0" fmla="*/ 0 w 2857"/>
                          <a:gd name="connsiteY0" fmla="*/ 3810 h 3809"/>
                          <a:gd name="connsiteX1" fmla="*/ 2857 w 2857"/>
                          <a:gd name="connsiteY1" fmla="*/ 1905 h 3809"/>
                          <a:gd name="connsiteX2" fmla="*/ 2857 w 2857"/>
                          <a:gd name="connsiteY2" fmla="*/ 0 h 3809"/>
                          <a:gd name="connsiteX3" fmla="*/ 0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0" y="3810"/>
                            </a:moveTo>
                            <a:lnTo>
                              <a:pt x="2857" y="1905"/>
                            </a:lnTo>
                            <a:lnTo>
                              <a:pt x="2857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648" name="Freeform: Shape 1647">
                        <a:extLst>
                          <a:ext uri="{FF2B5EF4-FFF2-40B4-BE49-F238E27FC236}">
                            <a16:creationId xmlns:a16="http://schemas.microsoft.com/office/drawing/2014/main" xmlns="" id="{628B17A6-41FB-4519-B675-A6EEC9E2AD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4823"/>
                        <a:ext cx="5714" cy="2857"/>
                      </a:xfrm>
                      <a:custGeom>
                        <a:avLst/>
                        <a:gdLst>
                          <a:gd name="connsiteX0" fmla="*/ 2858 w 5714"/>
                          <a:gd name="connsiteY0" fmla="*/ 2858 h 2857"/>
                          <a:gd name="connsiteX1" fmla="*/ 0 w 5714"/>
                          <a:gd name="connsiteY1" fmla="*/ 1905 h 2857"/>
                          <a:gd name="connsiteX2" fmla="*/ 2858 w 5714"/>
                          <a:gd name="connsiteY2" fmla="*/ 0 h 2857"/>
                          <a:gd name="connsiteX3" fmla="*/ 5715 w 571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2857">
                            <a:moveTo>
                              <a:pt x="2858" y="2858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511" name="Freeform: Shape 1510">
                  <a:extLst>
                    <a:ext uri="{FF2B5EF4-FFF2-40B4-BE49-F238E27FC236}">
                      <a16:creationId xmlns:a16="http://schemas.microsoft.com/office/drawing/2014/main" xmlns="" id="{CCABB0FE-D700-409D-B467-EF7ED4568EA7}"/>
                    </a:ext>
                  </a:extLst>
                </p:cNvPr>
                <p:cNvSpPr/>
                <p:nvPr/>
              </p:nvSpPr>
              <p:spPr>
                <a:xfrm>
                  <a:off x="9337694" y="4519135"/>
                  <a:ext cx="231457" cy="87630"/>
                </a:xfrm>
                <a:custGeom>
                  <a:avLst/>
                  <a:gdLst>
                    <a:gd name="connsiteX0" fmla="*/ 72390 w 231457"/>
                    <a:gd name="connsiteY0" fmla="*/ 82868 h 87630"/>
                    <a:gd name="connsiteX1" fmla="*/ 75247 w 231457"/>
                    <a:gd name="connsiteY1" fmla="*/ 81915 h 87630"/>
                    <a:gd name="connsiteX2" fmla="*/ 75247 w 231457"/>
                    <a:gd name="connsiteY2" fmla="*/ 81915 h 87630"/>
                    <a:gd name="connsiteX3" fmla="*/ 75247 w 231457"/>
                    <a:gd name="connsiteY3" fmla="*/ 81915 h 87630"/>
                    <a:gd name="connsiteX4" fmla="*/ 76200 w 231457"/>
                    <a:gd name="connsiteY4" fmla="*/ 81915 h 87630"/>
                    <a:gd name="connsiteX5" fmla="*/ 85725 w 231457"/>
                    <a:gd name="connsiteY5" fmla="*/ 80010 h 87630"/>
                    <a:gd name="connsiteX6" fmla="*/ 85725 w 231457"/>
                    <a:gd name="connsiteY6" fmla="*/ 80010 h 87630"/>
                    <a:gd name="connsiteX7" fmla="*/ 81915 w 231457"/>
                    <a:gd name="connsiteY7" fmla="*/ 76200 h 87630"/>
                    <a:gd name="connsiteX8" fmla="*/ 81915 w 231457"/>
                    <a:gd name="connsiteY8" fmla="*/ 76200 h 87630"/>
                    <a:gd name="connsiteX9" fmla="*/ 80963 w 231457"/>
                    <a:gd name="connsiteY9" fmla="*/ 75247 h 87630"/>
                    <a:gd name="connsiteX10" fmla="*/ 81915 w 231457"/>
                    <a:gd name="connsiteY10" fmla="*/ 74295 h 87630"/>
                    <a:gd name="connsiteX11" fmla="*/ 116205 w 231457"/>
                    <a:gd name="connsiteY11" fmla="*/ 74295 h 87630"/>
                    <a:gd name="connsiteX12" fmla="*/ 116205 w 231457"/>
                    <a:gd name="connsiteY12" fmla="*/ 74295 h 87630"/>
                    <a:gd name="connsiteX13" fmla="*/ 121920 w 231457"/>
                    <a:gd name="connsiteY13" fmla="*/ 74295 h 87630"/>
                    <a:gd name="connsiteX14" fmla="*/ 127635 w 231457"/>
                    <a:gd name="connsiteY14" fmla="*/ 69533 h 87630"/>
                    <a:gd name="connsiteX15" fmla="*/ 133350 w 231457"/>
                    <a:gd name="connsiteY15" fmla="*/ 67628 h 87630"/>
                    <a:gd name="connsiteX16" fmla="*/ 136208 w 231457"/>
                    <a:gd name="connsiteY16" fmla="*/ 64770 h 87630"/>
                    <a:gd name="connsiteX17" fmla="*/ 160972 w 231457"/>
                    <a:gd name="connsiteY17" fmla="*/ 60008 h 87630"/>
                    <a:gd name="connsiteX18" fmla="*/ 165735 w 231457"/>
                    <a:gd name="connsiteY18" fmla="*/ 55245 h 87630"/>
                    <a:gd name="connsiteX19" fmla="*/ 201930 w 231457"/>
                    <a:gd name="connsiteY19" fmla="*/ 49530 h 87630"/>
                    <a:gd name="connsiteX20" fmla="*/ 203835 w 231457"/>
                    <a:gd name="connsiteY20" fmla="*/ 47625 h 87630"/>
                    <a:gd name="connsiteX21" fmla="*/ 206692 w 231457"/>
                    <a:gd name="connsiteY21" fmla="*/ 47625 h 87630"/>
                    <a:gd name="connsiteX22" fmla="*/ 207645 w 231457"/>
                    <a:gd name="connsiteY22" fmla="*/ 46672 h 87630"/>
                    <a:gd name="connsiteX23" fmla="*/ 226695 w 231457"/>
                    <a:gd name="connsiteY23" fmla="*/ 46672 h 87630"/>
                    <a:gd name="connsiteX24" fmla="*/ 227647 w 231457"/>
                    <a:gd name="connsiteY24" fmla="*/ 45720 h 87630"/>
                    <a:gd name="connsiteX25" fmla="*/ 229553 w 231457"/>
                    <a:gd name="connsiteY25" fmla="*/ 45720 h 87630"/>
                    <a:gd name="connsiteX26" fmla="*/ 231457 w 231457"/>
                    <a:gd name="connsiteY26" fmla="*/ 43815 h 87630"/>
                    <a:gd name="connsiteX27" fmla="*/ 229553 w 231457"/>
                    <a:gd name="connsiteY27" fmla="*/ 41910 h 87630"/>
                    <a:gd name="connsiteX28" fmla="*/ 227647 w 231457"/>
                    <a:gd name="connsiteY28" fmla="*/ 41910 h 87630"/>
                    <a:gd name="connsiteX29" fmla="*/ 226695 w 231457"/>
                    <a:gd name="connsiteY29" fmla="*/ 40958 h 87630"/>
                    <a:gd name="connsiteX30" fmla="*/ 207645 w 231457"/>
                    <a:gd name="connsiteY30" fmla="*/ 40958 h 87630"/>
                    <a:gd name="connsiteX31" fmla="*/ 206692 w 231457"/>
                    <a:gd name="connsiteY31" fmla="*/ 40005 h 87630"/>
                    <a:gd name="connsiteX32" fmla="*/ 203835 w 231457"/>
                    <a:gd name="connsiteY32" fmla="*/ 40005 h 87630"/>
                    <a:gd name="connsiteX33" fmla="*/ 201930 w 231457"/>
                    <a:gd name="connsiteY33" fmla="*/ 38100 h 87630"/>
                    <a:gd name="connsiteX34" fmla="*/ 165735 w 231457"/>
                    <a:gd name="connsiteY34" fmla="*/ 32385 h 87630"/>
                    <a:gd name="connsiteX35" fmla="*/ 160972 w 231457"/>
                    <a:gd name="connsiteY35" fmla="*/ 27622 h 87630"/>
                    <a:gd name="connsiteX36" fmla="*/ 136208 w 231457"/>
                    <a:gd name="connsiteY36" fmla="*/ 22860 h 87630"/>
                    <a:gd name="connsiteX37" fmla="*/ 133350 w 231457"/>
                    <a:gd name="connsiteY37" fmla="*/ 20003 h 87630"/>
                    <a:gd name="connsiteX38" fmla="*/ 127635 w 231457"/>
                    <a:gd name="connsiteY38" fmla="*/ 18097 h 87630"/>
                    <a:gd name="connsiteX39" fmla="*/ 121920 w 231457"/>
                    <a:gd name="connsiteY39" fmla="*/ 13335 h 87630"/>
                    <a:gd name="connsiteX40" fmla="*/ 116205 w 231457"/>
                    <a:gd name="connsiteY40" fmla="*/ 13335 h 87630"/>
                    <a:gd name="connsiteX41" fmla="*/ 116205 w 231457"/>
                    <a:gd name="connsiteY41" fmla="*/ 13335 h 87630"/>
                    <a:gd name="connsiteX42" fmla="*/ 81915 w 231457"/>
                    <a:gd name="connsiteY42" fmla="*/ 13335 h 87630"/>
                    <a:gd name="connsiteX43" fmla="*/ 80963 w 231457"/>
                    <a:gd name="connsiteY43" fmla="*/ 12383 h 87630"/>
                    <a:gd name="connsiteX44" fmla="*/ 81915 w 231457"/>
                    <a:gd name="connsiteY44" fmla="*/ 11430 h 87630"/>
                    <a:gd name="connsiteX45" fmla="*/ 81915 w 231457"/>
                    <a:gd name="connsiteY45" fmla="*/ 11430 h 87630"/>
                    <a:gd name="connsiteX46" fmla="*/ 85725 w 231457"/>
                    <a:gd name="connsiteY46" fmla="*/ 7620 h 87630"/>
                    <a:gd name="connsiteX47" fmla="*/ 85725 w 231457"/>
                    <a:gd name="connsiteY47" fmla="*/ 7620 h 87630"/>
                    <a:gd name="connsiteX48" fmla="*/ 76200 w 231457"/>
                    <a:gd name="connsiteY48" fmla="*/ 5715 h 87630"/>
                    <a:gd name="connsiteX49" fmla="*/ 74295 w 231457"/>
                    <a:gd name="connsiteY49" fmla="*/ 5715 h 87630"/>
                    <a:gd name="connsiteX50" fmla="*/ 74295 w 231457"/>
                    <a:gd name="connsiteY50" fmla="*/ 5715 h 87630"/>
                    <a:gd name="connsiteX51" fmla="*/ 74295 w 231457"/>
                    <a:gd name="connsiteY51" fmla="*/ 5715 h 87630"/>
                    <a:gd name="connsiteX52" fmla="*/ 73342 w 231457"/>
                    <a:gd name="connsiteY52" fmla="*/ 4763 h 87630"/>
                    <a:gd name="connsiteX53" fmla="*/ 67628 w 231457"/>
                    <a:gd name="connsiteY53" fmla="*/ 0 h 87630"/>
                    <a:gd name="connsiteX54" fmla="*/ 50483 w 231457"/>
                    <a:gd name="connsiteY54" fmla="*/ 0 h 87630"/>
                    <a:gd name="connsiteX55" fmla="*/ 0 w 231457"/>
                    <a:gd name="connsiteY55" fmla="*/ 43815 h 87630"/>
                    <a:gd name="connsiteX56" fmla="*/ 50483 w 231457"/>
                    <a:gd name="connsiteY56" fmla="*/ 87630 h 87630"/>
                    <a:gd name="connsiteX57" fmla="*/ 67628 w 231457"/>
                    <a:gd name="connsiteY57" fmla="*/ 87630 h 87630"/>
                    <a:gd name="connsiteX58" fmla="*/ 72390 w 231457"/>
                    <a:gd name="connsiteY58" fmla="*/ 82868 h 87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31457" h="87630">
                      <a:moveTo>
                        <a:pt x="72390" y="82868"/>
                      </a:moveTo>
                      <a:cubicBezTo>
                        <a:pt x="73342" y="82868"/>
                        <a:pt x="74295" y="81915"/>
                        <a:pt x="75247" y="81915"/>
                      </a:cubicBezTo>
                      <a:lnTo>
                        <a:pt x="75247" y="81915"/>
                      </a:lnTo>
                      <a:lnTo>
                        <a:pt x="75247" y="81915"/>
                      </a:lnTo>
                      <a:lnTo>
                        <a:pt x="76200" y="81915"/>
                      </a:lnTo>
                      <a:cubicBezTo>
                        <a:pt x="76200" y="82868"/>
                        <a:pt x="84772" y="80963"/>
                        <a:pt x="85725" y="80010"/>
                      </a:cubicBezTo>
                      <a:cubicBezTo>
                        <a:pt x="85725" y="80010"/>
                        <a:pt x="85725" y="80010"/>
                        <a:pt x="85725" y="80010"/>
                      </a:cubicBezTo>
                      <a:lnTo>
                        <a:pt x="81915" y="76200"/>
                      </a:lnTo>
                      <a:lnTo>
                        <a:pt x="81915" y="76200"/>
                      </a:lnTo>
                      <a:cubicBezTo>
                        <a:pt x="81915" y="76200"/>
                        <a:pt x="80963" y="76200"/>
                        <a:pt x="80963" y="75247"/>
                      </a:cubicBezTo>
                      <a:lnTo>
                        <a:pt x="81915" y="74295"/>
                      </a:lnTo>
                      <a:lnTo>
                        <a:pt x="116205" y="74295"/>
                      </a:lnTo>
                      <a:lnTo>
                        <a:pt x="116205" y="74295"/>
                      </a:lnTo>
                      <a:lnTo>
                        <a:pt x="121920" y="74295"/>
                      </a:lnTo>
                      <a:lnTo>
                        <a:pt x="127635" y="69533"/>
                      </a:lnTo>
                      <a:lnTo>
                        <a:pt x="133350" y="67628"/>
                      </a:lnTo>
                      <a:lnTo>
                        <a:pt x="136208" y="64770"/>
                      </a:lnTo>
                      <a:lnTo>
                        <a:pt x="160972" y="60008"/>
                      </a:lnTo>
                      <a:lnTo>
                        <a:pt x="165735" y="55245"/>
                      </a:lnTo>
                      <a:lnTo>
                        <a:pt x="201930" y="49530"/>
                      </a:lnTo>
                      <a:lnTo>
                        <a:pt x="203835" y="47625"/>
                      </a:lnTo>
                      <a:lnTo>
                        <a:pt x="206692" y="47625"/>
                      </a:lnTo>
                      <a:lnTo>
                        <a:pt x="207645" y="46672"/>
                      </a:lnTo>
                      <a:lnTo>
                        <a:pt x="226695" y="46672"/>
                      </a:lnTo>
                      <a:lnTo>
                        <a:pt x="227647" y="45720"/>
                      </a:lnTo>
                      <a:lnTo>
                        <a:pt x="229553" y="45720"/>
                      </a:lnTo>
                      <a:lnTo>
                        <a:pt x="231457" y="43815"/>
                      </a:lnTo>
                      <a:lnTo>
                        <a:pt x="229553" y="41910"/>
                      </a:lnTo>
                      <a:lnTo>
                        <a:pt x="227647" y="41910"/>
                      </a:lnTo>
                      <a:lnTo>
                        <a:pt x="226695" y="40958"/>
                      </a:lnTo>
                      <a:lnTo>
                        <a:pt x="207645" y="40958"/>
                      </a:lnTo>
                      <a:lnTo>
                        <a:pt x="206692" y="40005"/>
                      </a:lnTo>
                      <a:lnTo>
                        <a:pt x="203835" y="40005"/>
                      </a:lnTo>
                      <a:lnTo>
                        <a:pt x="201930" y="38100"/>
                      </a:lnTo>
                      <a:lnTo>
                        <a:pt x="165735" y="32385"/>
                      </a:lnTo>
                      <a:lnTo>
                        <a:pt x="160972" y="27622"/>
                      </a:lnTo>
                      <a:lnTo>
                        <a:pt x="136208" y="22860"/>
                      </a:lnTo>
                      <a:lnTo>
                        <a:pt x="133350" y="20003"/>
                      </a:lnTo>
                      <a:lnTo>
                        <a:pt x="127635" y="18097"/>
                      </a:lnTo>
                      <a:lnTo>
                        <a:pt x="121920" y="13335"/>
                      </a:lnTo>
                      <a:lnTo>
                        <a:pt x="116205" y="13335"/>
                      </a:lnTo>
                      <a:lnTo>
                        <a:pt x="116205" y="13335"/>
                      </a:lnTo>
                      <a:lnTo>
                        <a:pt x="81915" y="13335"/>
                      </a:lnTo>
                      <a:lnTo>
                        <a:pt x="80963" y="12383"/>
                      </a:lnTo>
                      <a:cubicBezTo>
                        <a:pt x="81915" y="12383"/>
                        <a:pt x="81915" y="12383"/>
                        <a:pt x="81915" y="11430"/>
                      </a:cubicBezTo>
                      <a:lnTo>
                        <a:pt x="81915" y="11430"/>
                      </a:lnTo>
                      <a:lnTo>
                        <a:pt x="85725" y="7620"/>
                      </a:lnTo>
                      <a:cubicBezTo>
                        <a:pt x="85725" y="7620"/>
                        <a:pt x="85725" y="7620"/>
                        <a:pt x="85725" y="7620"/>
                      </a:cubicBezTo>
                      <a:cubicBezTo>
                        <a:pt x="84772" y="6668"/>
                        <a:pt x="77153" y="4763"/>
                        <a:pt x="76200" y="5715"/>
                      </a:cubicBezTo>
                      <a:lnTo>
                        <a:pt x="74295" y="5715"/>
                      </a:lnTo>
                      <a:lnTo>
                        <a:pt x="74295" y="5715"/>
                      </a:lnTo>
                      <a:lnTo>
                        <a:pt x="74295" y="5715"/>
                      </a:lnTo>
                      <a:cubicBezTo>
                        <a:pt x="74295" y="5715"/>
                        <a:pt x="73342" y="4763"/>
                        <a:pt x="73342" y="4763"/>
                      </a:cubicBezTo>
                      <a:lnTo>
                        <a:pt x="67628" y="0"/>
                      </a:lnTo>
                      <a:lnTo>
                        <a:pt x="50483" y="0"/>
                      </a:lnTo>
                      <a:lnTo>
                        <a:pt x="0" y="43815"/>
                      </a:lnTo>
                      <a:lnTo>
                        <a:pt x="50483" y="87630"/>
                      </a:lnTo>
                      <a:lnTo>
                        <a:pt x="67628" y="87630"/>
                      </a:lnTo>
                      <a:lnTo>
                        <a:pt x="72390" y="8286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12" name="Graphic 7">
                  <a:extLst>
                    <a:ext uri="{FF2B5EF4-FFF2-40B4-BE49-F238E27FC236}">
                      <a16:creationId xmlns:a16="http://schemas.microsoft.com/office/drawing/2014/main" xmlns="" id="{66981AFF-3F71-41CA-AB18-DAE2BBE910B4}"/>
                    </a:ext>
                  </a:extLst>
                </p:cNvPr>
                <p:cNvGrpSpPr/>
                <p:nvPr/>
              </p:nvGrpSpPr>
              <p:grpSpPr>
                <a:xfrm>
                  <a:off x="9302452" y="4387691"/>
                  <a:ext cx="163829" cy="218122"/>
                  <a:chOff x="9302452" y="4387691"/>
                  <a:chExt cx="163829" cy="218122"/>
                </a:xfrm>
              </p:grpSpPr>
              <p:grpSp>
                <p:nvGrpSpPr>
                  <p:cNvPr id="1513" name="Graphic 7">
                    <a:extLst>
                      <a:ext uri="{FF2B5EF4-FFF2-40B4-BE49-F238E27FC236}">
                        <a16:creationId xmlns:a16="http://schemas.microsoft.com/office/drawing/2014/main" xmlns="" id="{0850DBAE-BE08-4B69-99B3-C424BFDBC09E}"/>
                      </a:ext>
                    </a:extLst>
                  </p:cNvPr>
                  <p:cNvGrpSpPr/>
                  <p:nvPr/>
                </p:nvGrpSpPr>
                <p:grpSpPr>
                  <a:xfrm>
                    <a:off x="9302452" y="4495323"/>
                    <a:ext cx="163829" cy="110490"/>
                    <a:chOff x="9302452" y="4495323"/>
                    <a:chExt cx="163829" cy="110490"/>
                  </a:xfrm>
                </p:grpSpPr>
                <p:sp>
                  <p:nvSpPr>
                    <p:cNvPr id="1601" name="Freeform: Shape 1600">
                      <a:extLst>
                        <a:ext uri="{FF2B5EF4-FFF2-40B4-BE49-F238E27FC236}">
                          <a16:creationId xmlns:a16="http://schemas.microsoft.com/office/drawing/2014/main" xmlns="" id="{B5AF47C3-9E3C-4A73-BE2D-442D9255D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542948"/>
                      <a:ext cx="81914" cy="62865"/>
                    </a:xfrm>
                    <a:custGeom>
                      <a:avLst/>
                      <a:gdLst>
                        <a:gd name="connsiteX0" fmla="*/ 81915 w 81914"/>
                        <a:gd name="connsiteY0" fmla="*/ 62865 h 62865"/>
                        <a:gd name="connsiteX1" fmla="*/ 0 w 81914"/>
                        <a:gd name="connsiteY1" fmla="*/ 16193 h 62865"/>
                        <a:gd name="connsiteX2" fmla="*/ 0 w 81914"/>
                        <a:gd name="connsiteY2" fmla="*/ 0 h 62865"/>
                        <a:gd name="connsiteX3" fmla="*/ 81915 w 81914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4" h="62865">
                          <a:moveTo>
                            <a:pt x="81915" y="62865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81915" y="466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2" name="Freeform: Shape 1601">
                      <a:extLst>
                        <a:ext uri="{FF2B5EF4-FFF2-40B4-BE49-F238E27FC236}">
                          <a16:creationId xmlns:a16="http://schemas.microsoft.com/office/drawing/2014/main" xmlns="" id="{5055B969-6AB0-4A25-9E55-7CD6D371DE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42948"/>
                      <a:ext cx="81915" cy="62865"/>
                    </a:xfrm>
                    <a:custGeom>
                      <a:avLst/>
                      <a:gdLst>
                        <a:gd name="connsiteX0" fmla="*/ 0 w 81915"/>
                        <a:gd name="connsiteY0" fmla="*/ 62865 h 62865"/>
                        <a:gd name="connsiteX1" fmla="*/ 81915 w 81915"/>
                        <a:gd name="connsiteY1" fmla="*/ 16193 h 62865"/>
                        <a:gd name="connsiteX2" fmla="*/ 81915 w 81915"/>
                        <a:gd name="connsiteY2" fmla="*/ 0 h 62865"/>
                        <a:gd name="connsiteX3" fmla="*/ 0 w 81915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5" h="62865">
                          <a:moveTo>
                            <a:pt x="0" y="62865"/>
                          </a:moveTo>
                          <a:lnTo>
                            <a:pt x="81915" y="16193"/>
                          </a:lnTo>
                          <a:lnTo>
                            <a:pt x="81915" y="0"/>
                          </a:lnTo>
                          <a:lnTo>
                            <a:pt x="0" y="466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3" name="Freeform: Shape 1602">
                      <a:extLst>
                        <a:ext uri="{FF2B5EF4-FFF2-40B4-BE49-F238E27FC236}">
                          <a16:creationId xmlns:a16="http://schemas.microsoft.com/office/drawing/2014/main" xmlns="" id="{75FB9715-9F8B-45E7-9472-CBDB3D46E5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495323"/>
                      <a:ext cx="163829" cy="94297"/>
                    </a:xfrm>
                    <a:custGeom>
                      <a:avLst/>
                      <a:gdLst>
                        <a:gd name="connsiteX0" fmla="*/ 81915 w 163829"/>
                        <a:gd name="connsiteY0" fmla="*/ 94297 h 94297"/>
                        <a:gd name="connsiteX1" fmla="*/ 0 w 163829"/>
                        <a:gd name="connsiteY1" fmla="*/ 47625 h 94297"/>
                        <a:gd name="connsiteX2" fmla="*/ 81915 w 163829"/>
                        <a:gd name="connsiteY2" fmla="*/ 0 h 94297"/>
                        <a:gd name="connsiteX3" fmla="*/ 163830 w 163829"/>
                        <a:gd name="connsiteY3" fmla="*/ 47625 h 94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829" h="94297">
                          <a:moveTo>
                            <a:pt x="81915" y="94297"/>
                          </a:moveTo>
                          <a:lnTo>
                            <a:pt x="0" y="47625"/>
                          </a:lnTo>
                          <a:lnTo>
                            <a:pt x="81915" y="0"/>
                          </a:lnTo>
                          <a:lnTo>
                            <a:pt x="163830" y="4762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4" name="Graphic 7">
                    <a:extLst>
                      <a:ext uri="{FF2B5EF4-FFF2-40B4-BE49-F238E27FC236}">
                        <a16:creationId xmlns:a16="http://schemas.microsoft.com/office/drawing/2014/main" xmlns="" id="{6783B4DE-0A68-4CFB-93C1-C86B72E0E91C}"/>
                      </a:ext>
                    </a:extLst>
                  </p:cNvPr>
                  <p:cNvGrpSpPr/>
                  <p:nvPr/>
                </p:nvGrpSpPr>
                <p:grpSpPr>
                  <a:xfrm>
                    <a:off x="9313253" y="4524851"/>
                    <a:ext cx="12686" cy="16192"/>
                    <a:chOff x="9313253" y="4524851"/>
                    <a:chExt cx="12686" cy="16192"/>
                  </a:xfrm>
                </p:grpSpPr>
                <p:sp>
                  <p:nvSpPr>
                    <p:cNvPr id="1599" name="Freeform: Shape 1598">
                      <a:extLst>
                        <a:ext uri="{FF2B5EF4-FFF2-40B4-BE49-F238E27FC236}">
                          <a16:creationId xmlns:a16="http://schemas.microsoft.com/office/drawing/2014/main" xmlns="" id="{48A3C02F-EC03-45B7-856B-3D57B3F980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3253" y="4524851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4438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0" name="Freeform: Shape 1599">
                      <a:extLst>
                        <a:ext uri="{FF2B5EF4-FFF2-40B4-BE49-F238E27FC236}">
                          <a16:creationId xmlns:a16="http://schemas.microsoft.com/office/drawing/2014/main" xmlns="" id="{D5504201-DC32-4E9C-8E4C-C97000C0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8968" y="4528510"/>
                      <a:ext cx="6971" cy="12533"/>
                    </a:xfrm>
                    <a:custGeom>
                      <a:avLst/>
                      <a:gdLst>
                        <a:gd name="connsiteX0" fmla="*/ 3486 w 6971"/>
                        <a:gd name="connsiteY0" fmla="*/ 150 h 12533"/>
                        <a:gd name="connsiteX1" fmla="*/ 628 w 6971"/>
                        <a:gd name="connsiteY1" fmla="*/ 8723 h 12533"/>
                        <a:gd name="connsiteX2" fmla="*/ 628 w 6971"/>
                        <a:gd name="connsiteY2" fmla="*/ 12533 h 12533"/>
                        <a:gd name="connsiteX3" fmla="*/ 6343 w 6971"/>
                        <a:gd name="connsiteY3" fmla="*/ 8723 h 12533"/>
                        <a:gd name="connsiteX4" fmla="*/ 6343 w 6971"/>
                        <a:gd name="connsiteY4" fmla="*/ 4913 h 12533"/>
                        <a:gd name="connsiteX5" fmla="*/ 3486 w 6971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5" name="Graphic 7">
                    <a:extLst>
                      <a:ext uri="{FF2B5EF4-FFF2-40B4-BE49-F238E27FC236}">
                        <a16:creationId xmlns:a16="http://schemas.microsoft.com/office/drawing/2014/main" xmlns="" id="{A0911047-9ADA-4CE7-9E89-60ECCF9761E0}"/>
                      </a:ext>
                    </a:extLst>
                  </p:cNvPr>
                  <p:cNvGrpSpPr/>
                  <p:nvPr/>
                </p:nvGrpSpPr>
                <p:grpSpPr>
                  <a:xfrm>
                    <a:off x="9327141" y="4517231"/>
                    <a:ext cx="12983" cy="15239"/>
                    <a:chOff x="9327141" y="4517231"/>
                    <a:chExt cx="12983" cy="15239"/>
                  </a:xfrm>
                </p:grpSpPr>
                <p:sp>
                  <p:nvSpPr>
                    <p:cNvPr id="1597" name="Freeform: Shape 1596">
                      <a:extLst>
                        <a:ext uri="{FF2B5EF4-FFF2-40B4-BE49-F238E27FC236}">
                          <a16:creationId xmlns:a16="http://schemas.microsoft.com/office/drawing/2014/main" xmlns="" id="{CE8796F0-0837-4121-B562-2FFCF662A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141" y="4517231"/>
                      <a:ext cx="12543" cy="15239"/>
                    </a:xfrm>
                    <a:custGeom>
                      <a:avLst/>
                      <a:gdLst>
                        <a:gd name="connsiteX0" fmla="*/ 3885 w 12543"/>
                        <a:gd name="connsiteY0" fmla="*/ 0 h 15239"/>
                        <a:gd name="connsiteX1" fmla="*/ 3885 w 12543"/>
                        <a:gd name="connsiteY1" fmla="*/ 0 h 15239"/>
                        <a:gd name="connsiteX2" fmla="*/ 3885 w 12543"/>
                        <a:gd name="connsiteY2" fmla="*/ 0 h 15239"/>
                        <a:gd name="connsiteX3" fmla="*/ 11505 w 12543"/>
                        <a:gd name="connsiteY3" fmla="*/ 3810 h 15239"/>
                        <a:gd name="connsiteX4" fmla="*/ 10553 w 12543"/>
                        <a:gd name="connsiteY4" fmla="*/ 3810 h 15239"/>
                        <a:gd name="connsiteX5" fmla="*/ 11505 w 12543"/>
                        <a:gd name="connsiteY5" fmla="*/ 7620 h 15239"/>
                        <a:gd name="connsiteX6" fmla="*/ 11505 w 12543"/>
                        <a:gd name="connsiteY6" fmla="*/ 11430 h 15239"/>
                        <a:gd name="connsiteX7" fmla="*/ 6743 w 12543"/>
                        <a:gd name="connsiteY7" fmla="*/ 14288 h 15239"/>
                        <a:gd name="connsiteX8" fmla="*/ 6743 w 12543"/>
                        <a:gd name="connsiteY8" fmla="*/ 15240 h 15239"/>
                        <a:gd name="connsiteX9" fmla="*/ 1028 w 12543"/>
                        <a:gd name="connsiteY9" fmla="*/ 11430 h 15239"/>
                        <a:gd name="connsiteX10" fmla="*/ 1028 w 12543"/>
                        <a:gd name="connsiteY10" fmla="*/ 7620 h 15239"/>
                        <a:gd name="connsiteX11" fmla="*/ 3885 w 12543"/>
                        <a:gd name="connsiteY11" fmla="*/ 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39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7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3" y="14288"/>
                          </a:lnTo>
                          <a:lnTo>
                            <a:pt x="6743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2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8" name="Freeform: Shape 1597">
                      <a:extLst>
                        <a:ext uri="{FF2B5EF4-FFF2-40B4-BE49-F238E27FC236}">
                          <a16:creationId xmlns:a16="http://schemas.microsoft.com/office/drawing/2014/main" xmlns="" id="{4588FA1B-7294-4BE1-9A03-B698D674F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3256" y="4519938"/>
                      <a:ext cx="6869" cy="12532"/>
                    </a:xfrm>
                    <a:custGeom>
                      <a:avLst/>
                      <a:gdLst>
                        <a:gd name="connsiteX0" fmla="*/ 3486 w 6869"/>
                        <a:gd name="connsiteY0" fmla="*/ 150 h 12532"/>
                        <a:gd name="connsiteX1" fmla="*/ 628 w 6869"/>
                        <a:gd name="connsiteY1" fmla="*/ 8723 h 12532"/>
                        <a:gd name="connsiteX2" fmla="*/ 628 w 6869"/>
                        <a:gd name="connsiteY2" fmla="*/ 12533 h 12532"/>
                        <a:gd name="connsiteX3" fmla="*/ 6343 w 6869"/>
                        <a:gd name="connsiteY3" fmla="*/ 8723 h 12532"/>
                        <a:gd name="connsiteX4" fmla="*/ 6343 w 6869"/>
                        <a:gd name="connsiteY4" fmla="*/ 4913 h 12532"/>
                        <a:gd name="connsiteX5" fmla="*/ 3486 w 6869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6" name="Graphic 7">
                    <a:extLst>
                      <a:ext uri="{FF2B5EF4-FFF2-40B4-BE49-F238E27FC236}">
                        <a16:creationId xmlns:a16="http://schemas.microsoft.com/office/drawing/2014/main" xmlns="" id="{9B498DF8-78D5-40AD-B367-4F3CE72EE444}"/>
                      </a:ext>
                    </a:extLst>
                  </p:cNvPr>
                  <p:cNvGrpSpPr/>
                  <p:nvPr/>
                </p:nvGrpSpPr>
                <p:grpSpPr>
                  <a:xfrm>
                    <a:off x="9331027" y="4461033"/>
                    <a:ext cx="106679" cy="112395"/>
                    <a:chOff x="9331027" y="4461033"/>
                    <a:chExt cx="106679" cy="112395"/>
                  </a:xfrm>
                </p:grpSpPr>
                <p:sp>
                  <p:nvSpPr>
                    <p:cNvPr id="1594" name="Freeform: Shape 1593">
                      <a:extLst>
                        <a:ext uri="{FF2B5EF4-FFF2-40B4-BE49-F238E27FC236}">
                          <a16:creationId xmlns:a16="http://schemas.microsoft.com/office/drawing/2014/main" xmlns="" id="{8ED9D25A-3FD8-4167-83EA-E7EA1F74E8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91513"/>
                      <a:ext cx="53339" cy="81915"/>
                    </a:xfrm>
                    <a:custGeom>
                      <a:avLst/>
                      <a:gdLst>
                        <a:gd name="connsiteX0" fmla="*/ 53340 w 53339"/>
                        <a:gd name="connsiteY0" fmla="*/ 81915 h 81915"/>
                        <a:gd name="connsiteX1" fmla="*/ 0 w 53339"/>
                        <a:gd name="connsiteY1" fmla="*/ 51435 h 81915"/>
                        <a:gd name="connsiteX2" fmla="*/ 0 w 53339"/>
                        <a:gd name="connsiteY2" fmla="*/ 0 h 81915"/>
                        <a:gd name="connsiteX3" fmla="*/ 53340 w 53339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39" h="81915">
                          <a:moveTo>
                            <a:pt x="53340" y="81915"/>
                          </a:moveTo>
                          <a:lnTo>
                            <a:pt x="0" y="51435"/>
                          </a:lnTo>
                          <a:lnTo>
                            <a:pt x="0" y="0"/>
                          </a:lnTo>
                          <a:lnTo>
                            <a:pt x="53340" y="3143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5" name="Freeform: Shape 1594">
                      <a:extLst>
                        <a:ext uri="{FF2B5EF4-FFF2-40B4-BE49-F238E27FC236}">
                          <a16:creationId xmlns:a16="http://schemas.microsoft.com/office/drawing/2014/main" xmlns="" id="{5740B64B-EADF-4308-953C-5F1B398E32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3340" cy="81915"/>
                    </a:xfrm>
                    <a:custGeom>
                      <a:avLst/>
                      <a:gdLst>
                        <a:gd name="connsiteX0" fmla="*/ 0 w 53340"/>
                        <a:gd name="connsiteY0" fmla="*/ 81915 h 81915"/>
                        <a:gd name="connsiteX1" fmla="*/ 53340 w 53340"/>
                        <a:gd name="connsiteY1" fmla="*/ 51435 h 81915"/>
                        <a:gd name="connsiteX2" fmla="*/ 53340 w 53340"/>
                        <a:gd name="connsiteY2" fmla="*/ 0 h 81915"/>
                        <a:gd name="connsiteX3" fmla="*/ 0 w 53340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40" h="81915">
                          <a:moveTo>
                            <a:pt x="0" y="81915"/>
                          </a:moveTo>
                          <a:lnTo>
                            <a:pt x="53340" y="51435"/>
                          </a:lnTo>
                          <a:lnTo>
                            <a:pt x="53340" y="0"/>
                          </a:lnTo>
                          <a:lnTo>
                            <a:pt x="0" y="3143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6" name="Freeform: Shape 1595">
                      <a:extLst>
                        <a:ext uri="{FF2B5EF4-FFF2-40B4-BE49-F238E27FC236}">
                          <a16:creationId xmlns:a16="http://schemas.microsoft.com/office/drawing/2014/main" xmlns="" id="{DB99C7CA-C5AB-4345-8421-0808B06EA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61033"/>
                      <a:ext cx="106679" cy="61912"/>
                    </a:xfrm>
                    <a:custGeom>
                      <a:avLst/>
                      <a:gdLst>
                        <a:gd name="connsiteX0" fmla="*/ 53340 w 106679"/>
                        <a:gd name="connsiteY0" fmla="*/ 61913 h 61912"/>
                        <a:gd name="connsiteX1" fmla="*/ 0 w 106679"/>
                        <a:gd name="connsiteY1" fmla="*/ 30480 h 61912"/>
                        <a:gd name="connsiteX2" fmla="*/ 53340 w 106679"/>
                        <a:gd name="connsiteY2" fmla="*/ 0 h 61912"/>
                        <a:gd name="connsiteX3" fmla="*/ 106680 w 106679"/>
                        <a:gd name="connsiteY3" fmla="*/ 30480 h 61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9" h="61912">
                          <a:moveTo>
                            <a:pt x="53340" y="61913"/>
                          </a:moveTo>
                          <a:lnTo>
                            <a:pt x="0" y="30480"/>
                          </a:lnTo>
                          <a:lnTo>
                            <a:pt x="53340" y="0"/>
                          </a:lnTo>
                          <a:lnTo>
                            <a:pt x="106680" y="3048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7" name="Graphic 7">
                    <a:extLst>
                      <a:ext uri="{FF2B5EF4-FFF2-40B4-BE49-F238E27FC236}">
                        <a16:creationId xmlns:a16="http://schemas.microsoft.com/office/drawing/2014/main" xmlns="" id="{F12BF22F-D700-4E68-A17C-EB72F128CC77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96276"/>
                    <a:ext cx="9525" cy="50482"/>
                    <a:chOff x="9326264" y="4496276"/>
                    <a:chExt cx="9525" cy="50482"/>
                  </a:xfrm>
                </p:grpSpPr>
                <p:sp>
                  <p:nvSpPr>
                    <p:cNvPr id="1592" name="Freeform: Shape 1591">
                      <a:extLst>
                        <a:ext uri="{FF2B5EF4-FFF2-40B4-BE49-F238E27FC236}">
                          <a16:creationId xmlns:a16="http://schemas.microsoft.com/office/drawing/2014/main" xmlns="" id="{0A00FB85-2A04-4522-B171-3972D010D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6276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6672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6672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3" name="Freeform: Shape 1592">
                      <a:extLst>
                        <a:ext uri="{FF2B5EF4-FFF2-40B4-BE49-F238E27FC236}">
                          <a16:creationId xmlns:a16="http://schemas.microsoft.com/office/drawing/2014/main" xmlns="" id="{76A4C504-0AA6-4DF8-A9DF-94B0A5C8D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98181"/>
                      <a:ext cx="2857" cy="48577"/>
                    </a:xfrm>
                    <a:custGeom>
                      <a:avLst/>
                      <a:gdLst>
                        <a:gd name="connsiteX0" fmla="*/ 0 w 2857"/>
                        <a:gd name="connsiteY0" fmla="*/ 48577 h 48577"/>
                        <a:gd name="connsiteX1" fmla="*/ 2858 w 2857"/>
                        <a:gd name="connsiteY1" fmla="*/ 47625 h 48577"/>
                        <a:gd name="connsiteX2" fmla="*/ 2858 w 2857"/>
                        <a:gd name="connsiteY2" fmla="*/ 0 h 48577"/>
                        <a:gd name="connsiteX3" fmla="*/ 0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0" y="48577"/>
                          </a:moveTo>
                          <a:lnTo>
                            <a:pt x="2858" y="47625"/>
                          </a:lnTo>
                          <a:lnTo>
                            <a:pt x="2858" y="0"/>
                          </a:lnTo>
                          <a:lnTo>
                            <a:pt x="0" y="190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8" name="Graphic 7">
                    <a:extLst>
                      <a:ext uri="{FF2B5EF4-FFF2-40B4-BE49-F238E27FC236}">
                        <a16:creationId xmlns:a16="http://schemas.microsoft.com/office/drawing/2014/main" xmlns="" id="{FF1EA08B-CC5D-41F0-A351-7E4520A48CFA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525803"/>
                    <a:ext cx="13335" cy="50482"/>
                    <a:chOff x="9377699" y="4525803"/>
                    <a:chExt cx="13335" cy="50482"/>
                  </a:xfrm>
                </p:grpSpPr>
                <p:sp>
                  <p:nvSpPr>
                    <p:cNvPr id="1590" name="Freeform: Shape 1589">
                      <a:extLst>
                        <a:ext uri="{FF2B5EF4-FFF2-40B4-BE49-F238E27FC236}">
                          <a16:creationId xmlns:a16="http://schemas.microsoft.com/office/drawing/2014/main" xmlns="" id="{3474EFF2-F2D6-4778-B6BD-B338473309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25803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8 w 6667"/>
                        <a:gd name="connsiteY1" fmla="*/ 47625 h 50482"/>
                        <a:gd name="connsiteX2" fmla="*/ 6668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8" y="47625"/>
                          </a:lnTo>
                          <a:lnTo>
                            <a:pt x="6668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1" name="Freeform: Shape 1590">
                      <a:extLst>
                        <a:ext uri="{FF2B5EF4-FFF2-40B4-BE49-F238E27FC236}">
                          <a16:creationId xmlns:a16="http://schemas.microsoft.com/office/drawing/2014/main" xmlns="" id="{E99C4AA7-5A8E-47AF-84A1-C7365CD35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7699" y="4525803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7625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19" name="Graphic 7">
                    <a:extLst>
                      <a:ext uri="{FF2B5EF4-FFF2-40B4-BE49-F238E27FC236}">
                        <a16:creationId xmlns:a16="http://schemas.microsoft.com/office/drawing/2014/main" xmlns="" id="{4CFD6477-D45B-47DA-9573-18AC4649F291}"/>
                      </a:ext>
                    </a:extLst>
                  </p:cNvPr>
                  <p:cNvGrpSpPr/>
                  <p:nvPr/>
                </p:nvGrpSpPr>
                <p:grpSpPr>
                  <a:xfrm>
                    <a:off x="9432944" y="4496276"/>
                    <a:ext cx="9525" cy="50482"/>
                    <a:chOff x="9432944" y="4496276"/>
                    <a:chExt cx="9525" cy="50482"/>
                  </a:xfrm>
                </p:grpSpPr>
                <p:sp>
                  <p:nvSpPr>
                    <p:cNvPr id="1588" name="Freeform: Shape 1587">
                      <a:extLst>
                        <a:ext uri="{FF2B5EF4-FFF2-40B4-BE49-F238E27FC236}">
                          <a16:creationId xmlns:a16="http://schemas.microsoft.com/office/drawing/2014/main" xmlns="" id="{912D64CE-E99C-435B-B851-C56F51003D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5802" y="4496276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7 w 6667"/>
                        <a:gd name="connsiteY1" fmla="*/ 46672 h 50482"/>
                        <a:gd name="connsiteX2" fmla="*/ 6667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7" y="46672"/>
                          </a:lnTo>
                          <a:lnTo>
                            <a:pt x="6667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9" name="Freeform: Shape 1588">
                      <a:extLst>
                        <a:ext uri="{FF2B5EF4-FFF2-40B4-BE49-F238E27FC236}">
                          <a16:creationId xmlns:a16="http://schemas.microsoft.com/office/drawing/2014/main" xmlns="" id="{ABE2EBCF-3EC5-46F4-B1BE-BC38CFC3C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2944" y="4498181"/>
                      <a:ext cx="2857" cy="48577"/>
                    </a:xfrm>
                    <a:custGeom>
                      <a:avLst/>
                      <a:gdLst>
                        <a:gd name="connsiteX0" fmla="*/ 2858 w 2857"/>
                        <a:gd name="connsiteY0" fmla="*/ 48577 h 48577"/>
                        <a:gd name="connsiteX1" fmla="*/ 0 w 2857"/>
                        <a:gd name="connsiteY1" fmla="*/ 47625 h 48577"/>
                        <a:gd name="connsiteX2" fmla="*/ 0 w 2857"/>
                        <a:gd name="connsiteY2" fmla="*/ 0 h 48577"/>
                        <a:gd name="connsiteX3" fmla="*/ 2858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2858" y="48577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2858" y="190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0" name="Graphic 7">
                    <a:extLst>
                      <a:ext uri="{FF2B5EF4-FFF2-40B4-BE49-F238E27FC236}">
                        <a16:creationId xmlns:a16="http://schemas.microsoft.com/office/drawing/2014/main" xmlns="" id="{267BDAA5-DFA4-4511-B685-21F716C01B39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58176"/>
                    <a:ext cx="116204" cy="71437"/>
                    <a:chOff x="9326264" y="4458176"/>
                    <a:chExt cx="116204" cy="71437"/>
                  </a:xfrm>
                </p:grpSpPr>
                <p:sp>
                  <p:nvSpPr>
                    <p:cNvPr id="1585" name="Freeform: Shape 1584">
                      <a:extLst>
                        <a:ext uri="{FF2B5EF4-FFF2-40B4-BE49-F238E27FC236}">
                          <a16:creationId xmlns:a16="http://schemas.microsoft.com/office/drawing/2014/main" xmlns="" id="{1F3708F2-DF71-4891-8C12-5B68638AA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1513"/>
                      <a:ext cx="58102" cy="38100"/>
                    </a:xfrm>
                    <a:custGeom>
                      <a:avLst/>
                      <a:gdLst>
                        <a:gd name="connsiteX0" fmla="*/ 58102 w 58102"/>
                        <a:gd name="connsiteY0" fmla="*/ 38100 h 38100"/>
                        <a:gd name="connsiteX1" fmla="*/ 0 w 58102"/>
                        <a:gd name="connsiteY1" fmla="*/ 4763 h 38100"/>
                        <a:gd name="connsiteX2" fmla="*/ 0 w 58102"/>
                        <a:gd name="connsiteY2" fmla="*/ 0 h 38100"/>
                        <a:gd name="connsiteX3" fmla="*/ 58102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58102" y="3810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8102" y="3333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6" name="Freeform: Shape 1585">
                      <a:extLst>
                        <a:ext uri="{FF2B5EF4-FFF2-40B4-BE49-F238E27FC236}">
                          <a16:creationId xmlns:a16="http://schemas.microsoft.com/office/drawing/2014/main" xmlns="" id="{2A581700-0D9F-4A3C-B759-99DFB4F66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8102" cy="38100"/>
                    </a:xfrm>
                    <a:custGeom>
                      <a:avLst/>
                      <a:gdLst>
                        <a:gd name="connsiteX0" fmla="*/ 0 w 58102"/>
                        <a:gd name="connsiteY0" fmla="*/ 38100 h 38100"/>
                        <a:gd name="connsiteX1" fmla="*/ 58103 w 58102"/>
                        <a:gd name="connsiteY1" fmla="*/ 4763 h 38100"/>
                        <a:gd name="connsiteX2" fmla="*/ 58103 w 58102"/>
                        <a:gd name="connsiteY2" fmla="*/ 0 h 38100"/>
                        <a:gd name="connsiteX3" fmla="*/ 0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0" y="38100"/>
                          </a:moveTo>
                          <a:lnTo>
                            <a:pt x="58103" y="4763"/>
                          </a:lnTo>
                          <a:lnTo>
                            <a:pt x="58103" y="0"/>
                          </a:lnTo>
                          <a:lnTo>
                            <a:pt x="0" y="3333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7" name="Freeform: Shape 1586">
                      <a:extLst>
                        <a:ext uri="{FF2B5EF4-FFF2-40B4-BE49-F238E27FC236}">
                          <a16:creationId xmlns:a16="http://schemas.microsoft.com/office/drawing/2014/main" xmlns="" id="{7D9A9693-CC22-4DC2-9D9F-CB291509A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58176"/>
                      <a:ext cx="116204" cy="66675"/>
                    </a:xfrm>
                    <a:custGeom>
                      <a:avLst/>
                      <a:gdLst>
                        <a:gd name="connsiteX0" fmla="*/ 58102 w 116204"/>
                        <a:gd name="connsiteY0" fmla="*/ 66675 h 66675"/>
                        <a:gd name="connsiteX1" fmla="*/ 0 w 116204"/>
                        <a:gd name="connsiteY1" fmla="*/ 33338 h 66675"/>
                        <a:gd name="connsiteX2" fmla="*/ 58102 w 116204"/>
                        <a:gd name="connsiteY2" fmla="*/ 0 h 66675"/>
                        <a:gd name="connsiteX3" fmla="*/ 116205 w 116204"/>
                        <a:gd name="connsiteY3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204" h="66675">
                          <a:moveTo>
                            <a:pt x="58102" y="66675"/>
                          </a:moveTo>
                          <a:lnTo>
                            <a:pt x="0" y="33338"/>
                          </a:lnTo>
                          <a:lnTo>
                            <a:pt x="58102" y="0"/>
                          </a:lnTo>
                          <a:lnTo>
                            <a:pt x="116205" y="3333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1" name="Graphic 7">
                    <a:extLst>
                      <a:ext uri="{FF2B5EF4-FFF2-40B4-BE49-F238E27FC236}">
                        <a16:creationId xmlns:a16="http://schemas.microsoft.com/office/drawing/2014/main" xmlns="" id="{DF22D549-887D-48A9-B9ED-C361AC382EA2}"/>
                      </a:ext>
                    </a:extLst>
                  </p:cNvPr>
                  <p:cNvGrpSpPr/>
                  <p:nvPr/>
                </p:nvGrpSpPr>
                <p:grpSpPr>
                  <a:xfrm>
                    <a:off x="9336874" y="4505801"/>
                    <a:ext cx="30214" cy="61912"/>
                    <a:chOff x="9336874" y="4505801"/>
                    <a:chExt cx="30214" cy="61912"/>
                  </a:xfrm>
                </p:grpSpPr>
                <p:grpSp>
                  <p:nvGrpSpPr>
                    <p:cNvPr id="1579" name="Graphic 7">
                      <a:extLst>
                        <a:ext uri="{FF2B5EF4-FFF2-40B4-BE49-F238E27FC236}">
                          <a16:creationId xmlns:a16="http://schemas.microsoft.com/office/drawing/2014/main" xmlns="" id="{AD366E53-1CB3-4820-B490-A063E42A9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6874" y="4505801"/>
                      <a:ext cx="30214" cy="61912"/>
                      <a:chOff x="9336874" y="4505801"/>
                      <a:chExt cx="30214" cy="61912"/>
                    </a:xfrm>
                  </p:grpSpPr>
                  <p:sp>
                    <p:nvSpPr>
                      <p:cNvPr id="1583" name="Freeform: Shape 1582">
                        <a:extLst>
                          <a:ext uri="{FF2B5EF4-FFF2-40B4-BE49-F238E27FC236}">
                            <a16:creationId xmlns:a16="http://schemas.microsoft.com/office/drawing/2014/main" xmlns="" id="{0A336C26-7F4B-416E-95ED-E1E9E76E68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9926" y="4505801"/>
                        <a:ext cx="27162" cy="61912"/>
                      </a:xfrm>
                      <a:custGeom>
                        <a:avLst/>
                        <a:gdLst>
                          <a:gd name="connsiteX0" fmla="*/ 16818 w 27162"/>
                          <a:gd name="connsiteY0" fmla="*/ 0 h 61912"/>
                          <a:gd name="connsiteX1" fmla="*/ 14913 w 27162"/>
                          <a:gd name="connsiteY1" fmla="*/ 0 h 61912"/>
                          <a:gd name="connsiteX2" fmla="*/ 14913 w 27162"/>
                          <a:gd name="connsiteY2" fmla="*/ 0 h 61912"/>
                          <a:gd name="connsiteX3" fmla="*/ 5388 w 27162"/>
                          <a:gd name="connsiteY3" fmla="*/ 5715 h 61912"/>
                          <a:gd name="connsiteX4" fmla="*/ 5388 w 27162"/>
                          <a:gd name="connsiteY4" fmla="*/ 6668 h 61912"/>
                          <a:gd name="connsiteX5" fmla="*/ 1578 w 27162"/>
                          <a:gd name="connsiteY5" fmla="*/ 32385 h 61912"/>
                          <a:gd name="connsiteX6" fmla="*/ 1578 w 27162"/>
                          <a:gd name="connsiteY6" fmla="*/ 50482 h 61912"/>
                          <a:gd name="connsiteX7" fmla="*/ 14913 w 27162"/>
                          <a:gd name="connsiteY7" fmla="*/ 58103 h 61912"/>
                          <a:gd name="connsiteX8" fmla="*/ 15866 w 27162"/>
                          <a:gd name="connsiteY8" fmla="*/ 61913 h 61912"/>
                          <a:gd name="connsiteX9" fmla="*/ 25391 w 27162"/>
                          <a:gd name="connsiteY9" fmla="*/ 56197 h 61912"/>
                          <a:gd name="connsiteX10" fmla="*/ 25391 w 27162"/>
                          <a:gd name="connsiteY10" fmla="*/ 38100 h 61912"/>
                          <a:gd name="connsiteX11" fmla="*/ 16818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6818" y="0"/>
                            </a:moveTo>
                            <a:cubicBezTo>
                              <a:pt x="15866" y="0"/>
                              <a:pt x="15866" y="0"/>
                              <a:pt x="14913" y="0"/>
                            </a:cubicBezTo>
                            <a:lnTo>
                              <a:pt x="14913" y="0"/>
                            </a:lnTo>
                            <a:lnTo>
                              <a:pt x="5388" y="5715"/>
                            </a:lnTo>
                            <a:lnTo>
                              <a:pt x="5388" y="6668"/>
                            </a:lnTo>
                            <a:cubicBezTo>
                              <a:pt x="1578" y="13335"/>
                              <a:pt x="-2232" y="26670"/>
                              <a:pt x="1578" y="32385"/>
                            </a:cubicBezTo>
                            <a:lnTo>
                              <a:pt x="1578" y="50482"/>
                            </a:lnTo>
                            <a:lnTo>
                              <a:pt x="14913" y="58103"/>
                            </a:lnTo>
                            <a:lnTo>
                              <a:pt x="15866" y="61913"/>
                            </a:lnTo>
                            <a:lnTo>
                              <a:pt x="25391" y="56197"/>
                            </a:lnTo>
                            <a:lnTo>
                              <a:pt x="25391" y="38100"/>
                            </a:lnTo>
                            <a:cubicBezTo>
                              <a:pt x="31106" y="37147"/>
                              <a:pt x="21581" y="2857"/>
                              <a:pt x="1681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4" name="Freeform: Shape 1583">
                        <a:extLst>
                          <a:ext uri="{FF2B5EF4-FFF2-40B4-BE49-F238E27FC236}">
                            <a16:creationId xmlns:a16="http://schemas.microsoft.com/office/drawing/2014/main" xmlns="" id="{20F3D6DD-B1D8-4801-B71B-ABB52A629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68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8917 w 20689"/>
                          <a:gd name="connsiteY1" fmla="*/ 38337 h 56434"/>
                          <a:gd name="connsiteX2" fmla="*/ 18917 w 20689"/>
                          <a:gd name="connsiteY2" fmla="*/ 56434 h 56434"/>
                          <a:gd name="connsiteX3" fmla="*/ 1772 w 20689"/>
                          <a:gd name="connsiteY3" fmla="*/ 46909 h 56434"/>
                          <a:gd name="connsiteX4" fmla="*/ 1772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15107" y="3094"/>
                              <a:pt x="24632" y="37384"/>
                              <a:pt x="18917" y="38337"/>
                            </a:cubicBezTo>
                            <a:lnTo>
                              <a:pt x="18917" y="56434"/>
                            </a:lnTo>
                            <a:lnTo>
                              <a:pt x="1772" y="46909"/>
                            </a:lnTo>
                            <a:lnTo>
                              <a:pt x="1772" y="28812"/>
                            </a:lnTo>
                            <a:cubicBezTo>
                              <a:pt x="-3943" y="21192"/>
                              <a:pt x="5582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80" name="Graphic 7">
                      <a:extLst>
                        <a:ext uri="{FF2B5EF4-FFF2-40B4-BE49-F238E27FC236}">
                          <a16:creationId xmlns:a16="http://schemas.microsoft.com/office/drawing/2014/main" xmlns="" id="{98DD315E-8B4F-41EB-B1A4-8FEBC233AB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8330" y="4523898"/>
                      <a:ext cx="14436" cy="43815"/>
                      <a:chOff x="9338330" y="4523898"/>
                      <a:chExt cx="14436" cy="43815"/>
                    </a:xfrm>
                  </p:grpSpPr>
                  <p:sp>
                    <p:nvSpPr>
                      <p:cNvPr id="1581" name="Freeform: Shape 1580">
                        <a:extLst>
                          <a:ext uri="{FF2B5EF4-FFF2-40B4-BE49-F238E27FC236}">
                            <a16:creationId xmlns:a16="http://schemas.microsoft.com/office/drawing/2014/main" xmlns="" id="{3944368F-A59C-42EA-BFDF-E30AF9F2D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2309" y="4523898"/>
                        <a:ext cx="10457" cy="43815"/>
                      </a:xfrm>
                      <a:custGeom>
                        <a:avLst/>
                        <a:gdLst>
                          <a:gd name="connsiteX0" fmla="*/ 4910 w 10457"/>
                          <a:gd name="connsiteY0" fmla="*/ 0 h 43815"/>
                          <a:gd name="connsiteX1" fmla="*/ 3957 w 10457"/>
                          <a:gd name="connsiteY1" fmla="*/ 0 h 43815"/>
                          <a:gd name="connsiteX2" fmla="*/ 1100 w 10457"/>
                          <a:gd name="connsiteY2" fmla="*/ 1905 h 43815"/>
                          <a:gd name="connsiteX3" fmla="*/ 1100 w 10457"/>
                          <a:gd name="connsiteY3" fmla="*/ 5715 h 43815"/>
                          <a:gd name="connsiteX4" fmla="*/ 1100 w 10457"/>
                          <a:gd name="connsiteY4" fmla="*/ 15240 h 43815"/>
                          <a:gd name="connsiteX5" fmla="*/ 1100 w 10457"/>
                          <a:gd name="connsiteY5" fmla="*/ 36195 h 43815"/>
                          <a:gd name="connsiteX6" fmla="*/ 4910 w 10457"/>
                          <a:gd name="connsiteY6" fmla="*/ 39053 h 43815"/>
                          <a:gd name="connsiteX7" fmla="*/ 6815 w 10457"/>
                          <a:gd name="connsiteY7" fmla="*/ 43815 h 43815"/>
                          <a:gd name="connsiteX8" fmla="*/ 9672 w 10457"/>
                          <a:gd name="connsiteY8" fmla="*/ 41910 h 43815"/>
                          <a:gd name="connsiteX9" fmla="*/ 9672 w 10457"/>
                          <a:gd name="connsiteY9" fmla="*/ 20955 h 43815"/>
                          <a:gd name="connsiteX10" fmla="*/ 4910 w 10457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457" h="43815">
                            <a:moveTo>
                              <a:pt x="4910" y="0"/>
                            </a:moveTo>
                            <a:cubicBezTo>
                              <a:pt x="4910" y="0"/>
                              <a:pt x="3957" y="0"/>
                              <a:pt x="3957" y="0"/>
                            </a:cubicBezTo>
                            <a:lnTo>
                              <a:pt x="1100" y="1905"/>
                            </a:lnTo>
                            <a:lnTo>
                              <a:pt x="1100" y="5715"/>
                            </a:lnTo>
                            <a:cubicBezTo>
                              <a:pt x="147" y="9525"/>
                              <a:pt x="-805" y="13335"/>
                              <a:pt x="1100" y="15240"/>
                            </a:cubicBezTo>
                            <a:lnTo>
                              <a:pt x="1100" y="36195"/>
                            </a:lnTo>
                            <a:lnTo>
                              <a:pt x="4910" y="39053"/>
                            </a:lnTo>
                            <a:lnTo>
                              <a:pt x="6815" y="43815"/>
                            </a:lnTo>
                            <a:lnTo>
                              <a:pt x="9672" y="41910"/>
                            </a:lnTo>
                            <a:lnTo>
                              <a:pt x="9672" y="20955"/>
                            </a:lnTo>
                            <a:cubicBezTo>
                              <a:pt x="12530" y="20003"/>
                              <a:pt x="6815" y="1905"/>
                              <a:pt x="491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82" name="Freeform: Shape 1581">
                        <a:extLst>
                          <a:ext uri="{FF2B5EF4-FFF2-40B4-BE49-F238E27FC236}">
                            <a16:creationId xmlns:a16="http://schemas.microsoft.com/office/drawing/2014/main" xmlns="" id="{2FFE0064-CD96-416F-82F9-E884BBAEA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8330" y="4525751"/>
                        <a:ext cx="11674" cy="41009"/>
                      </a:xfrm>
                      <a:custGeom>
                        <a:avLst/>
                        <a:gdLst>
                          <a:gd name="connsiteX0" fmla="*/ 6031 w 11674"/>
                          <a:gd name="connsiteY0" fmla="*/ 52 h 41009"/>
                          <a:gd name="connsiteX1" fmla="*/ 10794 w 11674"/>
                          <a:gd name="connsiteY1" fmla="*/ 20055 h 41009"/>
                          <a:gd name="connsiteX2" fmla="*/ 10794 w 11674"/>
                          <a:gd name="connsiteY2" fmla="*/ 41010 h 41009"/>
                          <a:gd name="connsiteX3" fmla="*/ 1269 w 11674"/>
                          <a:gd name="connsiteY3" fmla="*/ 35294 h 41009"/>
                          <a:gd name="connsiteX4" fmla="*/ 1269 w 11674"/>
                          <a:gd name="connsiteY4" fmla="*/ 14340 h 41009"/>
                          <a:gd name="connsiteX5" fmla="*/ 6031 w 11674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74" h="41009">
                            <a:moveTo>
                              <a:pt x="6031" y="52"/>
                            </a:moveTo>
                            <a:cubicBezTo>
                              <a:pt x="8889" y="1957"/>
                              <a:pt x="13651" y="20055"/>
                              <a:pt x="10794" y="20055"/>
                            </a:cubicBezTo>
                            <a:lnTo>
                              <a:pt x="10794" y="41010"/>
                            </a:lnTo>
                            <a:lnTo>
                              <a:pt x="1269" y="35294"/>
                            </a:lnTo>
                            <a:lnTo>
                              <a:pt x="1269" y="14340"/>
                            </a:lnTo>
                            <a:cubicBezTo>
                              <a:pt x="-2541" y="11482"/>
                              <a:pt x="3174" y="-900"/>
                              <a:pt x="6031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522" name="Graphic 7">
                    <a:extLst>
                      <a:ext uri="{FF2B5EF4-FFF2-40B4-BE49-F238E27FC236}">
                        <a16:creationId xmlns:a16="http://schemas.microsoft.com/office/drawing/2014/main" xmlns="" id="{654F030F-7628-4C62-BBAA-AFA878EAB79E}"/>
                      </a:ext>
                    </a:extLst>
                  </p:cNvPr>
                  <p:cNvGrpSpPr/>
                  <p:nvPr/>
                </p:nvGrpSpPr>
                <p:grpSpPr>
                  <a:xfrm>
                    <a:off x="9431465" y="4540091"/>
                    <a:ext cx="12983" cy="16192"/>
                    <a:chOff x="9431465" y="4540091"/>
                    <a:chExt cx="12983" cy="16192"/>
                  </a:xfrm>
                </p:grpSpPr>
                <p:sp>
                  <p:nvSpPr>
                    <p:cNvPr id="1577" name="Freeform: Shape 1576">
                      <a:extLst>
                        <a:ext uri="{FF2B5EF4-FFF2-40B4-BE49-F238E27FC236}">
                          <a16:creationId xmlns:a16="http://schemas.microsoft.com/office/drawing/2014/main" xmlns="" id="{FA2AFB2D-22D1-4633-A9F4-863BF6E10B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1465" y="4540091"/>
                      <a:ext cx="12041" cy="15240"/>
                    </a:xfrm>
                    <a:custGeom>
                      <a:avLst/>
                      <a:gdLst>
                        <a:gd name="connsiteX0" fmla="*/ 3384 w 12041"/>
                        <a:gd name="connsiteY0" fmla="*/ 0 h 15240"/>
                        <a:gd name="connsiteX1" fmla="*/ 3384 w 12041"/>
                        <a:gd name="connsiteY1" fmla="*/ 0 h 15240"/>
                        <a:gd name="connsiteX2" fmla="*/ 3384 w 12041"/>
                        <a:gd name="connsiteY2" fmla="*/ 0 h 15240"/>
                        <a:gd name="connsiteX3" fmla="*/ 11004 w 12041"/>
                        <a:gd name="connsiteY3" fmla="*/ 3810 h 15240"/>
                        <a:gd name="connsiteX4" fmla="*/ 10051 w 12041"/>
                        <a:gd name="connsiteY4" fmla="*/ 3810 h 15240"/>
                        <a:gd name="connsiteX5" fmla="*/ 11004 w 12041"/>
                        <a:gd name="connsiteY5" fmla="*/ 7620 h 15240"/>
                        <a:gd name="connsiteX6" fmla="*/ 11004 w 12041"/>
                        <a:gd name="connsiteY6" fmla="*/ 11430 h 15240"/>
                        <a:gd name="connsiteX7" fmla="*/ 6241 w 12041"/>
                        <a:gd name="connsiteY7" fmla="*/ 14288 h 15240"/>
                        <a:gd name="connsiteX8" fmla="*/ 6241 w 12041"/>
                        <a:gd name="connsiteY8" fmla="*/ 15240 h 15240"/>
                        <a:gd name="connsiteX9" fmla="*/ 526 w 12041"/>
                        <a:gd name="connsiteY9" fmla="*/ 11430 h 15240"/>
                        <a:gd name="connsiteX10" fmla="*/ 526 w 12041"/>
                        <a:gd name="connsiteY10" fmla="*/ 7620 h 15240"/>
                        <a:gd name="connsiteX11" fmla="*/ 3384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3384" y="0"/>
                          </a:moveTo>
                          <a:cubicBezTo>
                            <a:pt x="4336" y="0"/>
                            <a:pt x="4336" y="0"/>
                            <a:pt x="3384" y="0"/>
                          </a:cubicBezTo>
                          <a:lnTo>
                            <a:pt x="3384" y="0"/>
                          </a:lnTo>
                          <a:lnTo>
                            <a:pt x="11004" y="3810"/>
                          </a:lnTo>
                          <a:lnTo>
                            <a:pt x="10051" y="3810"/>
                          </a:lnTo>
                          <a:cubicBezTo>
                            <a:pt x="11956" y="5715"/>
                            <a:pt x="12909" y="5715"/>
                            <a:pt x="11004" y="7620"/>
                          </a:cubicBezTo>
                          <a:lnTo>
                            <a:pt x="11004" y="11430"/>
                          </a:lnTo>
                          <a:lnTo>
                            <a:pt x="6241" y="14288"/>
                          </a:lnTo>
                          <a:lnTo>
                            <a:pt x="6241" y="15240"/>
                          </a:lnTo>
                          <a:lnTo>
                            <a:pt x="526" y="11430"/>
                          </a:lnTo>
                          <a:lnTo>
                            <a:pt x="526" y="7620"/>
                          </a:lnTo>
                          <a:cubicBezTo>
                            <a:pt x="-1379" y="8572"/>
                            <a:pt x="2431" y="953"/>
                            <a:pt x="338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8" name="Freeform: Shape 1577">
                      <a:extLst>
                        <a:ext uri="{FF2B5EF4-FFF2-40B4-BE49-F238E27FC236}">
                          <a16:creationId xmlns:a16="http://schemas.microsoft.com/office/drawing/2014/main" xmlns="" id="{0B1ED366-008E-480E-92FB-451156BA13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7078" y="4543714"/>
                      <a:ext cx="7370" cy="12569"/>
                    </a:xfrm>
                    <a:custGeom>
                      <a:avLst/>
                      <a:gdLst>
                        <a:gd name="connsiteX0" fmla="*/ 3486 w 7370"/>
                        <a:gd name="connsiteY0" fmla="*/ 187 h 12569"/>
                        <a:gd name="connsiteX1" fmla="*/ 628 w 7370"/>
                        <a:gd name="connsiteY1" fmla="*/ 8759 h 12569"/>
                        <a:gd name="connsiteX2" fmla="*/ 628 w 7370"/>
                        <a:gd name="connsiteY2" fmla="*/ 12569 h 12569"/>
                        <a:gd name="connsiteX3" fmla="*/ 6343 w 7370"/>
                        <a:gd name="connsiteY3" fmla="*/ 8759 h 12569"/>
                        <a:gd name="connsiteX4" fmla="*/ 6343 w 7370"/>
                        <a:gd name="connsiteY4" fmla="*/ 4949 h 12569"/>
                        <a:gd name="connsiteX5" fmla="*/ 3486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9201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3" name="Graphic 7">
                    <a:extLst>
                      <a:ext uri="{FF2B5EF4-FFF2-40B4-BE49-F238E27FC236}">
                        <a16:creationId xmlns:a16="http://schemas.microsoft.com/office/drawing/2014/main" xmlns="" id="{AB680F8C-D09C-4D9A-A069-01F297F330EB}"/>
                      </a:ext>
                    </a:extLst>
                  </p:cNvPr>
                  <p:cNvGrpSpPr/>
                  <p:nvPr/>
                </p:nvGrpSpPr>
                <p:grpSpPr>
                  <a:xfrm>
                    <a:off x="9443746" y="4525803"/>
                    <a:ext cx="12686" cy="15240"/>
                    <a:chOff x="9443746" y="4525803"/>
                    <a:chExt cx="12686" cy="15240"/>
                  </a:xfrm>
                </p:grpSpPr>
                <p:sp>
                  <p:nvSpPr>
                    <p:cNvPr id="1575" name="Freeform: Shape 1574">
                      <a:extLst>
                        <a:ext uri="{FF2B5EF4-FFF2-40B4-BE49-F238E27FC236}">
                          <a16:creationId xmlns:a16="http://schemas.microsoft.com/office/drawing/2014/main" xmlns="" id="{35E2216F-08EE-4752-A6ED-F5CE452E78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4288" y="4525803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8572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8572"/>
                          </a:lnTo>
                          <a:cubicBezTo>
                            <a:pt x="13421" y="8572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6" name="Freeform: Shape 1575">
                      <a:extLst>
                        <a:ext uri="{FF2B5EF4-FFF2-40B4-BE49-F238E27FC236}">
                          <a16:creationId xmlns:a16="http://schemas.microsoft.com/office/drawing/2014/main" xmlns="" id="{42634731-B80A-479F-95ED-D2CF52C16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3746" y="4528511"/>
                      <a:ext cx="6971" cy="12531"/>
                    </a:xfrm>
                    <a:custGeom>
                      <a:avLst/>
                      <a:gdLst>
                        <a:gd name="connsiteX0" fmla="*/ 3486 w 6971"/>
                        <a:gd name="connsiteY0" fmla="*/ 149 h 12531"/>
                        <a:gd name="connsiteX1" fmla="*/ 6343 w 6971"/>
                        <a:gd name="connsiteY1" fmla="*/ 8722 h 12531"/>
                        <a:gd name="connsiteX2" fmla="*/ 6343 w 6971"/>
                        <a:gd name="connsiteY2" fmla="*/ 12532 h 12531"/>
                        <a:gd name="connsiteX3" fmla="*/ 628 w 6971"/>
                        <a:gd name="connsiteY3" fmla="*/ 8722 h 12531"/>
                        <a:gd name="connsiteX4" fmla="*/ 628 w 6971"/>
                        <a:gd name="connsiteY4" fmla="*/ 5864 h 12531"/>
                        <a:gd name="connsiteX5" fmla="*/ 3486 w 6971"/>
                        <a:gd name="connsiteY5" fmla="*/ 149 h 125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1">
                          <a:moveTo>
                            <a:pt x="3486" y="149"/>
                          </a:moveTo>
                          <a:cubicBezTo>
                            <a:pt x="5391" y="1102"/>
                            <a:pt x="8248" y="8722"/>
                            <a:pt x="6343" y="8722"/>
                          </a:cubicBezTo>
                          <a:lnTo>
                            <a:pt x="6343" y="12532"/>
                          </a:lnTo>
                          <a:lnTo>
                            <a:pt x="628" y="8722"/>
                          </a:lnTo>
                          <a:lnTo>
                            <a:pt x="628" y="5864"/>
                          </a:lnTo>
                          <a:cubicBezTo>
                            <a:pt x="-1277" y="3007"/>
                            <a:pt x="1581" y="-803"/>
                            <a:pt x="3486" y="149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4" name="Graphic 7">
                    <a:extLst>
                      <a:ext uri="{FF2B5EF4-FFF2-40B4-BE49-F238E27FC236}">
                        <a16:creationId xmlns:a16="http://schemas.microsoft.com/office/drawing/2014/main" xmlns="" id="{DCC74219-36E9-424C-9537-E210C37C4EC9}"/>
                      </a:ext>
                    </a:extLst>
                  </p:cNvPr>
                  <p:cNvGrpSpPr/>
                  <p:nvPr/>
                </p:nvGrpSpPr>
                <p:grpSpPr>
                  <a:xfrm>
                    <a:off x="9445651" y="4532470"/>
                    <a:ext cx="12686" cy="15240"/>
                    <a:chOff x="9445651" y="4532470"/>
                    <a:chExt cx="12686" cy="15240"/>
                  </a:xfrm>
                </p:grpSpPr>
                <p:sp>
                  <p:nvSpPr>
                    <p:cNvPr id="1573" name="Freeform: Shape 1572">
                      <a:extLst>
                        <a:ext uri="{FF2B5EF4-FFF2-40B4-BE49-F238E27FC236}">
                          <a16:creationId xmlns:a16="http://schemas.microsoft.com/office/drawing/2014/main" xmlns="" id="{9153FF0A-575E-407E-A2D0-21681C64BB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5651" y="453247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3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4" name="Freeform: Shape 1573">
                      <a:extLst>
                        <a:ext uri="{FF2B5EF4-FFF2-40B4-BE49-F238E27FC236}">
                          <a16:creationId xmlns:a16="http://schemas.microsoft.com/office/drawing/2014/main" xmlns="" id="{335B07A6-06E5-447A-85C0-F8AA71D2E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1366" y="4535178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28 w 6971"/>
                        <a:gd name="connsiteY1" fmla="*/ 8723 h 12532"/>
                        <a:gd name="connsiteX2" fmla="*/ 628 w 6971"/>
                        <a:gd name="connsiteY2" fmla="*/ 12533 h 12532"/>
                        <a:gd name="connsiteX3" fmla="*/ 6343 w 6971"/>
                        <a:gd name="connsiteY3" fmla="*/ 8723 h 12532"/>
                        <a:gd name="connsiteX4" fmla="*/ 6343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5" name="Graphic 7">
                    <a:extLst>
                      <a:ext uri="{FF2B5EF4-FFF2-40B4-BE49-F238E27FC236}">
                        <a16:creationId xmlns:a16="http://schemas.microsoft.com/office/drawing/2014/main" xmlns="" id="{7C3BEB8F-218A-49C5-8773-ACD9B4D11012}"/>
                      </a:ext>
                    </a:extLst>
                  </p:cNvPr>
                  <p:cNvGrpSpPr/>
                  <p:nvPr/>
                </p:nvGrpSpPr>
                <p:grpSpPr>
                  <a:xfrm>
                    <a:off x="9402597" y="4505801"/>
                    <a:ext cx="31166" cy="61912"/>
                    <a:chOff x="9402597" y="4505801"/>
                    <a:chExt cx="31166" cy="61912"/>
                  </a:xfrm>
                </p:grpSpPr>
                <p:grpSp>
                  <p:nvGrpSpPr>
                    <p:cNvPr id="1567" name="Graphic 7">
                      <a:extLst>
                        <a:ext uri="{FF2B5EF4-FFF2-40B4-BE49-F238E27FC236}">
                          <a16:creationId xmlns:a16="http://schemas.microsoft.com/office/drawing/2014/main" xmlns="" id="{825415EC-DAA2-4ECC-87C6-FE852FEC23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02597" y="4505801"/>
                      <a:ext cx="31166" cy="61912"/>
                      <a:chOff x="9402597" y="4505801"/>
                      <a:chExt cx="31166" cy="61912"/>
                    </a:xfrm>
                  </p:grpSpPr>
                  <p:sp>
                    <p:nvSpPr>
                      <p:cNvPr id="1571" name="Freeform: Shape 1570">
                        <a:extLst>
                          <a:ext uri="{FF2B5EF4-FFF2-40B4-BE49-F238E27FC236}">
                            <a16:creationId xmlns:a16="http://schemas.microsoft.com/office/drawing/2014/main" xmlns="" id="{68B0D13D-54AB-43F1-82CF-6357E1DC84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02597" y="4505801"/>
                        <a:ext cx="27162" cy="61912"/>
                      </a:xfrm>
                      <a:custGeom>
                        <a:avLst/>
                        <a:gdLst>
                          <a:gd name="connsiteX0" fmla="*/ 10345 w 27162"/>
                          <a:gd name="connsiteY0" fmla="*/ 0 h 61912"/>
                          <a:gd name="connsiteX1" fmla="*/ 12250 w 27162"/>
                          <a:gd name="connsiteY1" fmla="*/ 0 h 61912"/>
                          <a:gd name="connsiteX2" fmla="*/ 12250 w 27162"/>
                          <a:gd name="connsiteY2" fmla="*/ 0 h 61912"/>
                          <a:gd name="connsiteX3" fmla="*/ 21775 w 27162"/>
                          <a:gd name="connsiteY3" fmla="*/ 5715 h 61912"/>
                          <a:gd name="connsiteX4" fmla="*/ 21775 w 27162"/>
                          <a:gd name="connsiteY4" fmla="*/ 6668 h 61912"/>
                          <a:gd name="connsiteX5" fmla="*/ 25585 w 27162"/>
                          <a:gd name="connsiteY5" fmla="*/ 32385 h 61912"/>
                          <a:gd name="connsiteX6" fmla="*/ 25585 w 27162"/>
                          <a:gd name="connsiteY6" fmla="*/ 50482 h 61912"/>
                          <a:gd name="connsiteX7" fmla="*/ 12250 w 27162"/>
                          <a:gd name="connsiteY7" fmla="*/ 58103 h 61912"/>
                          <a:gd name="connsiteX8" fmla="*/ 11297 w 27162"/>
                          <a:gd name="connsiteY8" fmla="*/ 61913 h 61912"/>
                          <a:gd name="connsiteX9" fmla="*/ 1772 w 27162"/>
                          <a:gd name="connsiteY9" fmla="*/ 56197 h 61912"/>
                          <a:gd name="connsiteX10" fmla="*/ 1772 w 27162"/>
                          <a:gd name="connsiteY10" fmla="*/ 38100 h 61912"/>
                          <a:gd name="connsiteX11" fmla="*/ 10345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0345" y="0"/>
                            </a:moveTo>
                            <a:cubicBezTo>
                              <a:pt x="11297" y="0"/>
                              <a:pt x="11297" y="0"/>
                              <a:pt x="12250" y="0"/>
                            </a:cubicBezTo>
                            <a:lnTo>
                              <a:pt x="12250" y="0"/>
                            </a:lnTo>
                            <a:lnTo>
                              <a:pt x="21775" y="5715"/>
                            </a:lnTo>
                            <a:lnTo>
                              <a:pt x="21775" y="6668"/>
                            </a:lnTo>
                            <a:cubicBezTo>
                              <a:pt x="25585" y="13335"/>
                              <a:pt x="29395" y="26670"/>
                              <a:pt x="25585" y="32385"/>
                            </a:cubicBezTo>
                            <a:lnTo>
                              <a:pt x="25585" y="50482"/>
                            </a:lnTo>
                            <a:lnTo>
                              <a:pt x="12250" y="58103"/>
                            </a:lnTo>
                            <a:lnTo>
                              <a:pt x="11297" y="61913"/>
                            </a:lnTo>
                            <a:lnTo>
                              <a:pt x="1772" y="56197"/>
                            </a:lnTo>
                            <a:lnTo>
                              <a:pt x="1772" y="38100"/>
                            </a:lnTo>
                            <a:cubicBezTo>
                              <a:pt x="-3943" y="37147"/>
                              <a:pt x="5582" y="2857"/>
                              <a:pt x="103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2" name="Freeform: Shape 1571">
                        <a:extLst>
                          <a:ext uri="{FF2B5EF4-FFF2-40B4-BE49-F238E27FC236}">
                            <a16:creationId xmlns:a16="http://schemas.microsoft.com/office/drawing/2014/main" xmlns="" id="{4AA266C8-ED07-497E-9D97-27DD61F608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30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772 w 20689"/>
                          <a:gd name="connsiteY1" fmla="*/ 38337 h 56434"/>
                          <a:gd name="connsiteX2" fmla="*/ 1772 w 20689"/>
                          <a:gd name="connsiteY2" fmla="*/ 56434 h 56434"/>
                          <a:gd name="connsiteX3" fmla="*/ 18917 w 20689"/>
                          <a:gd name="connsiteY3" fmla="*/ 46909 h 56434"/>
                          <a:gd name="connsiteX4" fmla="*/ 18917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5582" y="3094"/>
                              <a:pt x="-3943" y="37384"/>
                              <a:pt x="1772" y="38337"/>
                            </a:cubicBezTo>
                            <a:lnTo>
                              <a:pt x="1772" y="56434"/>
                            </a:lnTo>
                            <a:lnTo>
                              <a:pt x="18917" y="46909"/>
                            </a:lnTo>
                            <a:lnTo>
                              <a:pt x="18917" y="28812"/>
                            </a:lnTo>
                            <a:cubicBezTo>
                              <a:pt x="24632" y="21192"/>
                              <a:pt x="15107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68" name="Graphic 7">
                      <a:extLst>
                        <a:ext uri="{FF2B5EF4-FFF2-40B4-BE49-F238E27FC236}">
                          <a16:creationId xmlns:a16="http://schemas.microsoft.com/office/drawing/2014/main" xmlns="" id="{664F7FB8-FABC-45A7-AC27-AC41BCBF0C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17388" y="4523898"/>
                      <a:ext cx="14436" cy="43815"/>
                      <a:chOff x="9417388" y="4523898"/>
                      <a:chExt cx="14436" cy="43815"/>
                    </a:xfrm>
                  </p:grpSpPr>
                  <p:sp>
                    <p:nvSpPr>
                      <p:cNvPr id="1569" name="Freeform: Shape 1568">
                        <a:extLst>
                          <a:ext uri="{FF2B5EF4-FFF2-40B4-BE49-F238E27FC236}">
                            <a16:creationId xmlns:a16="http://schemas.microsoft.com/office/drawing/2014/main" xmlns="" id="{BC04DE38-A8B2-4D55-9D91-B1CD8B01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7388" y="4523898"/>
                        <a:ext cx="10941" cy="43815"/>
                      </a:xfrm>
                      <a:custGeom>
                        <a:avLst/>
                        <a:gdLst>
                          <a:gd name="connsiteX0" fmla="*/ 6031 w 10941"/>
                          <a:gd name="connsiteY0" fmla="*/ 0 h 43815"/>
                          <a:gd name="connsiteX1" fmla="*/ 6984 w 10941"/>
                          <a:gd name="connsiteY1" fmla="*/ 0 h 43815"/>
                          <a:gd name="connsiteX2" fmla="*/ 9841 w 10941"/>
                          <a:gd name="connsiteY2" fmla="*/ 1905 h 43815"/>
                          <a:gd name="connsiteX3" fmla="*/ 9841 w 10941"/>
                          <a:gd name="connsiteY3" fmla="*/ 5715 h 43815"/>
                          <a:gd name="connsiteX4" fmla="*/ 9841 w 10941"/>
                          <a:gd name="connsiteY4" fmla="*/ 15240 h 43815"/>
                          <a:gd name="connsiteX5" fmla="*/ 9841 w 10941"/>
                          <a:gd name="connsiteY5" fmla="*/ 36195 h 43815"/>
                          <a:gd name="connsiteX6" fmla="*/ 6031 w 10941"/>
                          <a:gd name="connsiteY6" fmla="*/ 39053 h 43815"/>
                          <a:gd name="connsiteX7" fmla="*/ 4126 w 10941"/>
                          <a:gd name="connsiteY7" fmla="*/ 43815 h 43815"/>
                          <a:gd name="connsiteX8" fmla="*/ 1269 w 10941"/>
                          <a:gd name="connsiteY8" fmla="*/ 41910 h 43815"/>
                          <a:gd name="connsiteX9" fmla="*/ 1269 w 10941"/>
                          <a:gd name="connsiteY9" fmla="*/ 20955 h 43815"/>
                          <a:gd name="connsiteX10" fmla="*/ 6031 w 10941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941" h="43815">
                            <a:moveTo>
                              <a:pt x="6031" y="0"/>
                            </a:moveTo>
                            <a:cubicBezTo>
                              <a:pt x="6031" y="0"/>
                              <a:pt x="6984" y="0"/>
                              <a:pt x="6984" y="0"/>
                            </a:cubicBezTo>
                            <a:lnTo>
                              <a:pt x="9841" y="1905"/>
                            </a:lnTo>
                            <a:lnTo>
                              <a:pt x="9841" y="5715"/>
                            </a:lnTo>
                            <a:cubicBezTo>
                              <a:pt x="10794" y="9525"/>
                              <a:pt x="11746" y="13335"/>
                              <a:pt x="9841" y="15240"/>
                            </a:cubicBezTo>
                            <a:lnTo>
                              <a:pt x="9841" y="36195"/>
                            </a:lnTo>
                            <a:lnTo>
                              <a:pt x="6031" y="39053"/>
                            </a:lnTo>
                            <a:lnTo>
                              <a:pt x="4126" y="43815"/>
                            </a:lnTo>
                            <a:lnTo>
                              <a:pt x="1269" y="41910"/>
                            </a:lnTo>
                            <a:lnTo>
                              <a:pt x="1269" y="20955"/>
                            </a:lnTo>
                            <a:cubicBezTo>
                              <a:pt x="-2541" y="20003"/>
                              <a:pt x="3174" y="1905"/>
                              <a:pt x="603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70" name="Freeform: Shape 1569">
                        <a:extLst>
                          <a:ext uri="{FF2B5EF4-FFF2-40B4-BE49-F238E27FC236}">
                            <a16:creationId xmlns:a16="http://schemas.microsoft.com/office/drawing/2014/main" xmlns="" id="{05846480-B16F-40A6-B451-B610B26389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0633" y="4525751"/>
                        <a:ext cx="11191" cy="41009"/>
                      </a:xfrm>
                      <a:custGeom>
                        <a:avLst/>
                        <a:gdLst>
                          <a:gd name="connsiteX0" fmla="*/ 5644 w 11191"/>
                          <a:gd name="connsiteY0" fmla="*/ 52 h 41009"/>
                          <a:gd name="connsiteX1" fmla="*/ 881 w 11191"/>
                          <a:gd name="connsiteY1" fmla="*/ 20055 h 41009"/>
                          <a:gd name="connsiteX2" fmla="*/ 881 w 11191"/>
                          <a:gd name="connsiteY2" fmla="*/ 41010 h 41009"/>
                          <a:gd name="connsiteX3" fmla="*/ 10406 w 11191"/>
                          <a:gd name="connsiteY3" fmla="*/ 35294 h 41009"/>
                          <a:gd name="connsiteX4" fmla="*/ 10406 w 11191"/>
                          <a:gd name="connsiteY4" fmla="*/ 14340 h 41009"/>
                          <a:gd name="connsiteX5" fmla="*/ 5644 w 11191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91" h="41009">
                            <a:moveTo>
                              <a:pt x="5644" y="52"/>
                            </a:moveTo>
                            <a:cubicBezTo>
                              <a:pt x="2786" y="1957"/>
                              <a:pt x="-1976" y="20055"/>
                              <a:pt x="881" y="20055"/>
                            </a:cubicBezTo>
                            <a:lnTo>
                              <a:pt x="881" y="41010"/>
                            </a:lnTo>
                            <a:lnTo>
                              <a:pt x="10406" y="35294"/>
                            </a:lnTo>
                            <a:lnTo>
                              <a:pt x="10406" y="14340"/>
                            </a:lnTo>
                            <a:cubicBezTo>
                              <a:pt x="13264" y="11482"/>
                              <a:pt x="7549" y="-900"/>
                              <a:pt x="5644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526" name="Graphic 7">
                    <a:extLst>
                      <a:ext uri="{FF2B5EF4-FFF2-40B4-BE49-F238E27FC236}">
                        <a16:creationId xmlns:a16="http://schemas.microsoft.com/office/drawing/2014/main" xmlns="" id="{470A9E8F-C955-4C69-A47A-227A5510EAF9}"/>
                      </a:ext>
                    </a:extLst>
                  </p:cNvPr>
                  <p:cNvGrpSpPr/>
                  <p:nvPr/>
                </p:nvGrpSpPr>
                <p:grpSpPr>
                  <a:xfrm>
                    <a:off x="9385643" y="4566760"/>
                    <a:ext cx="12686" cy="16192"/>
                    <a:chOff x="9385643" y="4566760"/>
                    <a:chExt cx="12686" cy="16192"/>
                  </a:xfrm>
                </p:grpSpPr>
                <p:sp>
                  <p:nvSpPr>
                    <p:cNvPr id="1565" name="Freeform: Shape 1564">
                      <a:extLst>
                        <a:ext uri="{FF2B5EF4-FFF2-40B4-BE49-F238E27FC236}">
                          <a16:creationId xmlns:a16="http://schemas.microsoft.com/office/drawing/2014/main" xmlns="" id="{3C642E4E-F368-4D1A-A37E-21FC08D41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643" y="456676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6" name="Freeform: Shape 1565">
                      <a:extLst>
                        <a:ext uri="{FF2B5EF4-FFF2-40B4-BE49-F238E27FC236}">
                          <a16:creationId xmlns:a16="http://schemas.microsoft.com/office/drawing/2014/main" xmlns="" id="{21B889C5-97AE-4681-8B8D-F9709A1DD0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358" y="457038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28 w 6971"/>
                        <a:gd name="connsiteY1" fmla="*/ 8759 h 12569"/>
                        <a:gd name="connsiteX2" fmla="*/ 628 w 6971"/>
                        <a:gd name="connsiteY2" fmla="*/ 12569 h 12569"/>
                        <a:gd name="connsiteX3" fmla="*/ 6343 w 6971"/>
                        <a:gd name="connsiteY3" fmla="*/ 8759 h 12569"/>
                        <a:gd name="connsiteX4" fmla="*/ 6343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8248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7" name="Graphic 7">
                    <a:extLst>
                      <a:ext uri="{FF2B5EF4-FFF2-40B4-BE49-F238E27FC236}">
                        <a16:creationId xmlns:a16="http://schemas.microsoft.com/office/drawing/2014/main" xmlns="" id="{BF23B808-A945-4330-9628-A37A87AEBB38}"/>
                      </a:ext>
                    </a:extLst>
                  </p:cNvPr>
                  <p:cNvGrpSpPr/>
                  <p:nvPr/>
                </p:nvGrpSpPr>
                <p:grpSpPr>
                  <a:xfrm>
                    <a:off x="9399532" y="4559141"/>
                    <a:ext cx="12983" cy="15240"/>
                    <a:chOff x="9399532" y="4559141"/>
                    <a:chExt cx="12983" cy="15240"/>
                  </a:xfrm>
                </p:grpSpPr>
                <p:sp>
                  <p:nvSpPr>
                    <p:cNvPr id="1563" name="Freeform: Shape 1562">
                      <a:extLst>
                        <a:ext uri="{FF2B5EF4-FFF2-40B4-BE49-F238E27FC236}">
                          <a16:creationId xmlns:a16="http://schemas.microsoft.com/office/drawing/2014/main" xmlns="" id="{C3691FFC-4EB3-4C36-9A4F-D4DD05BB71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532" y="4559141"/>
                      <a:ext cx="12543" cy="15240"/>
                    </a:xfrm>
                    <a:custGeom>
                      <a:avLst/>
                      <a:gdLst>
                        <a:gd name="connsiteX0" fmla="*/ 3885 w 12543"/>
                        <a:gd name="connsiteY0" fmla="*/ 0 h 15240"/>
                        <a:gd name="connsiteX1" fmla="*/ 3885 w 12543"/>
                        <a:gd name="connsiteY1" fmla="*/ 0 h 15240"/>
                        <a:gd name="connsiteX2" fmla="*/ 3885 w 12543"/>
                        <a:gd name="connsiteY2" fmla="*/ 0 h 15240"/>
                        <a:gd name="connsiteX3" fmla="*/ 11505 w 12543"/>
                        <a:gd name="connsiteY3" fmla="*/ 3810 h 15240"/>
                        <a:gd name="connsiteX4" fmla="*/ 10553 w 12543"/>
                        <a:gd name="connsiteY4" fmla="*/ 3810 h 15240"/>
                        <a:gd name="connsiteX5" fmla="*/ 11505 w 12543"/>
                        <a:gd name="connsiteY5" fmla="*/ 7620 h 15240"/>
                        <a:gd name="connsiteX6" fmla="*/ 11505 w 12543"/>
                        <a:gd name="connsiteY6" fmla="*/ 11430 h 15240"/>
                        <a:gd name="connsiteX7" fmla="*/ 6742 w 12543"/>
                        <a:gd name="connsiteY7" fmla="*/ 14288 h 15240"/>
                        <a:gd name="connsiteX8" fmla="*/ 6742 w 12543"/>
                        <a:gd name="connsiteY8" fmla="*/ 15240 h 15240"/>
                        <a:gd name="connsiteX9" fmla="*/ 1028 w 12543"/>
                        <a:gd name="connsiteY9" fmla="*/ 11430 h 15240"/>
                        <a:gd name="connsiteX10" fmla="*/ 1028 w 12543"/>
                        <a:gd name="connsiteY10" fmla="*/ 7620 h 15240"/>
                        <a:gd name="connsiteX11" fmla="*/ 3885 w 12543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40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8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2" y="14288"/>
                          </a:lnTo>
                          <a:lnTo>
                            <a:pt x="6742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3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4" name="Freeform: Shape 1563">
                      <a:extLst>
                        <a:ext uri="{FF2B5EF4-FFF2-40B4-BE49-F238E27FC236}">
                          <a16:creationId xmlns:a16="http://schemas.microsoft.com/office/drawing/2014/main" xmlns="" id="{82B6AAA3-5955-43D3-98E7-7A1D14C8F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5646" y="4561848"/>
                      <a:ext cx="6869" cy="12533"/>
                    </a:xfrm>
                    <a:custGeom>
                      <a:avLst/>
                      <a:gdLst>
                        <a:gd name="connsiteX0" fmla="*/ 3486 w 6869"/>
                        <a:gd name="connsiteY0" fmla="*/ 150 h 12533"/>
                        <a:gd name="connsiteX1" fmla="*/ 628 w 6869"/>
                        <a:gd name="connsiteY1" fmla="*/ 8723 h 12533"/>
                        <a:gd name="connsiteX2" fmla="*/ 628 w 6869"/>
                        <a:gd name="connsiteY2" fmla="*/ 12533 h 12533"/>
                        <a:gd name="connsiteX3" fmla="*/ 6343 w 6869"/>
                        <a:gd name="connsiteY3" fmla="*/ 8723 h 12533"/>
                        <a:gd name="connsiteX4" fmla="*/ 6343 w 6869"/>
                        <a:gd name="connsiteY4" fmla="*/ 4913 h 12533"/>
                        <a:gd name="connsiteX5" fmla="*/ 3486 w 6869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8" name="Graphic 7">
                    <a:extLst>
                      <a:ext uri="{FF2B5EF4-FFF2-40B4-BE49-F238E27FC236}">
                        <a16:creationId xmlns:a16="http://schemas.microsoft.com/office/drawing/2014/main" xmlns="" id="{D94BA081-79E1-4589-B21F-ACF8257FFE48}"/>
                      </a:ext>
                    </a:extLst>
                  </p:cNvPr>
                  <p:cNvGrpSpPr/>
                  <p:nvPr/>
                </p:nvGrpSpPr>
                <p:grpSpPr>
                  <a:xfrm>
                    <a:off x="9325636" y="4540329"/>
                    <a:ext cx="12686" cy="15954"/>
                    <a:chOff x="9325636" y="4540329"/>
                    <a:chExt cx="12686" cy="15954"/>
                  </a:xfrm>
                </p:grpSpPr>
                <p:sp>
                  <p:nvSpPr>
                    <p:cNvPr id="1561" name="Freeform: Shape 1560">
                      <a:extLst>
                        <a:ext uri="{FF2B5EF4-FFF2-40B4-BE49-F238E27FC236}">
                          <a16:creationId xmlns:a16="http://schemas.microsoft.com/office/drawing/2014/main" xmlns="" id="{BACB4750-7FF1-4B40-AD45-EE1EAB261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178" y="454032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4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4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7706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4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4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2" name="Freeform: Shape 1561">
                      <a:extLst>
                        <a:ext uri="{FF2B5EF4-FFF2-40B4-BE49-F238E27FC236}">
                          <a16:creationId xmlns:a16="http://schemas.microsoft.com/office/drawing/2014/main" xmlns="" id="{A93079DA-A1E3-4A64-927D-661594E57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5636" y="454375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29" name="Graphic 7">
                    <a:extLst>
                      <a:ext uri="{FF2B5EF4-FFF2-40B4-BE49-F238E27FC236}">
                        <a16:creationId xmlns:a16="http://schemas.microsoft.com/office/drawing/2014/main" xmlns="" id="{724E7E8E-AE10-4EE2-B528-D8B7D878A111}"/>
                      </a:ext>
                    </a:extLst>
                  </p:cNvPr>
                  <p:cNvGrpSpPr/>
                  <p:nvPr/>
                </p:nvGrpSpPr>
                <p:grpSpPr>
                  <a:xfrm>
                    <a:off x="9311348" y="4532470"/>
                    <a:ext cx="12686" cy="16192"/>
                    <a:chOff x="9311348" y="4532470"/>
                    <a:chExt cx="12686" cy="16192"/>
                  </a:xfrm>
                </p:grpSpPr>
                <p:sp>
                  <p:nvSpPr>
                    <p:cNvPr id="1559" name="Freeform: Shape 1558">
                      <a:extLst>
                        <a:ext uri="{FF2B5EF4-FFF2-40B4-BE49-F238E27FC236}">
                          <a16:creationId xmlns:a16="http://schemas.microsoft.com/office/drawing/2014/main" xmlns="" id="{CAD200EE-BD3D-4CC2-A0DD-DBB43FD94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891" y="4532470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7620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8658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3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0" name="Freeform: Shape 1559">
                      <a:extLst>
                        <a:ext uri="{FF2B5EF4-FFF2-40B4-BE49-F238E27FC236}">
                          <a16:creationId xmlns:a16="http://schemas.microsoft.com/office/drawing/2014/main" xmlns="" id="{065C0B29-7926-447E-9D57-494114E2C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348" y="453609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343 w 6971"/>
                        <a:gd name="connsiteY1" fmla="*/ 8759 h 12569"/>
                        <a:gd name="connsiteX2" fmla="*/ 6343 w 6971"/>
                        <a:gd name="connsiteY2" fmla="*/ 12569 h 12569"/>
                        <a:gd name="connsiteX3" fmla="*/ 628 w 6971"/>
                        <a:gd name="connsiteY3" fmla="*/ 8759 h 12569"/>
                        <a:gd name="connsiteX4" fmla="*/ 628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5391" y="1139"/>
                            <a:pt x="8248" y="8759"/>
                            <a:pt x="6343" y="8759"/>
                          </a:cubicBezTo>
                          <a:lnTo>
                            <a:pt x="6343" y="12569"/>
                          </a:lnTo>
                          <a:lnTo>
                            <a:pt x="628" y="8759"/>
                          </a:lnTo>
                          <a:lnTo>
                            <a:pt x="628" y="4949"/>
                          </a:lnTo>
                          <a:cubicBezTo>
                            <a:pt x="-1277" y="2092"/>
                            <a:pt x="158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0" name="Graphic 7">
                    <a:extLst>
                      <a:ext uri="{FF2B5EF4-FFF2-40B4-BE49-F238E27FC236}">
                        <a16:creationId xmlns:a16="http://schemas.microsoft.com/office/drawing/2014/main" xmlns="" id="{AA0E7AD8-B7A5-4605-AE43-1698CE19092D}"/>
                      </a:ext>
                    </a:extLst>
                  </p:cNvPr>
                  <p:cNvGrpSpPr/>
                  <p:nvPr/>
                </p:nvGrpSpPr>
                <p:grpSpPr>
                  <a:xfrm>
                    <a:off x="9371356" y="4566999"/>
                    <a:ext cx="12686" cy="15954"/>
                    <a:chOff x="9371356" y="4566999"/>
                    <a:chExt cx="12686" cy="15954"/>
                  </a:xfrm>
                </p:grpSpPr>
                <p:sp>
                  <p:nvSpPr>
                    <p:cNvPr id="1557" name="Freeform: Shape 1556">
                      <a:extLst>
                        <a:ext uri="{FF2B5EF4-FFF2-40B4-BE49-F238E27FC236}">
                          <a16:creationId xmlns:a16="http://schemas.microsoft.com/office/drawing/2014/main" xmlns="" id="{C47CBC5F-B825-463B-81DC-15F5303731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898" y="456699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5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5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8658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5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5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8" name="Freeform: Shape 1557">
                      <a:extLst>
                        <a:ext uri="{FF2B5EF4-FFF2-40B4-BE49-F238E27FC236}">
                          <a16:creationId xmlns:a16="http://schemas.microsoft.com/office/drawing/2014/main" xmlns="" id="{160E8E71-F990-4D73-A1CA-BCA3A06001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356" y="457042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1" name="Graphic 7">
                    <a:extLst>
                      <a:ext uri="{FF2B5EF4-FFF2-40B4-BE49-F238E27FC236}">
                        <a16:creationId xmlns:a16="http://schemas.microsoft.com/office/drawing/2014/main" xmlns="" id="{A98416E4-4D21-4298-BE2D-53BC01A21839}"/>
                      </a:ext>
                    </a:extLst>
                  </p:cNvPr>
                  <p:cNvGrpSpPr/>
                  <p:nvPr/>
                </p:nvGrpSpPr>
                <p:grpSpPr>
                  <a:xfrm>
                    <a:off x="9357621" y="4559141"/>
                    <a:ext cx="12983" cy="16192"/>
                    <a:chOff x="9357621" y="4559141"/>
                    <a:chExt cx="12983" cy="16192"/>
                  </a:xfrm>
                </p:grpSpPr>
                <p:sp>
                  <p:nvSpPr>
                    <p:cNvPr id="1555" name="Freeform: Shape 1554">
                      <a:extLst>
                        <a:ext uri="{FF2B5EF4-FFF2-40B4-BE49-F238E27FC236}">
                          <a16:creationId xmlns:a16="http://schemas.microsoft.com/office/drawing/2014/main" xmlns="" id="{DB5F5851-B353-47A7-91E6-D57A47C6C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8563" y="4559141"/>
                      <a:ext cx="12041" cy="15240"/>
                    </a:xfrm>
                    <a:custGeom>
                      <a:avLst/>
                      <a:gdLst>
                        <a:gd name="connsiteX0" fmla="*/ 8658 w 12041"/>
                        <a:gd name="connsiteY0" fmla="*/ 0 h 15240"/>
                        <a:gd name="connsiteX1" fmla="*/ 8658 w 12041"/>
                        <a:gd name="connsiteY1" fmla="*/ 0 h 15240"/>
                        <a:gd name="connsiteX2" fmla="*/ 8658 w 12041"/>
                        <a:gd name="connsiteY2" fmla="*/ 0 h 15240"/>
                        <a:gd name="connsiteX3" fmla="*/ 1038 w 12041"/>
                        <a:gd name="connsiteY3" fmla="*/ 3810 h 15240"/>
                        <a:gd name="connsiteX4" fmla="*/ 1991 w 12041"/>
                        <a:gd name="connsiteY4" fmla="*/ 3810 h 15240"/>
                        <a:gd name="connsiteX5" fmla="*/ 1038 w 12041"/>
                        <a:gd name="connsiteY5" fmla="*/ 7620 h 15240"/>
                        <a:gd name="connsiteX6" fmla="*/ 1038 w 12041"/>
                        <a:gd name="connsiteY6" fmla="*/ 11430 h 15240"/>
                        <a:gd name="connsiteX7" fmla="*/ 5801 w 12041"/>
                        <a:gd name="connsiteY7" fmla="*/ 14288 h 15240"/>
                        <a:gd name="connsiteX8" fmla="*/ 5801 w 12041"/>
                        <a:gd name="connsiteY8" fmla="*/ 15240 h 15240"/>
                        <a:gd name="connsiteX9" fmla="*/ 11516 w 12041"/>
                        <a:gd name="connsiteY9" fmla="*/ 11430 h 15240"/>
                        <a:gd name="connsiteX10" fmla="*/ 11516 w 12041"/>
                        <a:gd name="connsiteY10" fmla="*/ 7620 h 15240"/>
                        <a:gd name="connsiteX11" fmla="*/ 8658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8658" y="0"/>
                          </a:moveTo>
                          <a:cubicBezTo>
                            <a:pt x="7706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2"/>
                            <a:pt x="9611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6" name="Freeform: Shape 1555">
                      <a:extLst>
                        <a:ext uri="{FF2B5EF4-FFF2-40B4-BE49-F238E27FC236}">
                          <a16:creationId xmlns:a16="http://schemas.microsoft.com/office/drawing/2014/main" xmlns="" id="{5A1792DA-934F-4CFE-9887-D9AE605303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7621" y="4562764"/>
                      <a:ext cx="7370" cy="12569"/>
                    </a:xfrm>
                    <a:custGeom>
                      <a:avLst/>
                      <a:gdLst>
                        <a:gd name="connsiteX0" fmla="*/ 3885 w 7370"/>
                        <a:gd name="connsiteY0" fmla="*/ 187 h 12569"/>
                        <a:gd name="connsiteX1" fmla="*/ 6743 w 7370"/>
                        <a:gd name="connsiteY1" fmla="*/ 8759 h 12569"/>
                        <a:gd name="connsiteX2" fmla="*/ 6743 w 7370"/>
                        <a:gd name="connsiteY2" fmla="*/ 12569 h 12569"/>
                        <a:gd name="connsiteX3" fmla="*/ 1028 w 7370"/>
                        <a:gd name="connsiteY3" fmla="*/ 8759 h 12569"/>
                        <a:gd name="connsiteX4" fmla="*/ 1028 w 7370"/>
                        <a:gd name="connsiteY4" fmla="*/ 4949 h 12569"/>
                        <a:gd name="connsiteX5" fmla="*/ 3885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885" y="187"/>
                          </a:moveTo>
                          <a:cubicBezTo>
                            <a:pt x="5790" y="1139"/>
                            <a:pt x="8648" y="8759"/>
                            <a:pt x="6743" y="8759"/>
                          </a:cubicBezTo>
                          <a:lnTo>
                            <a:pt x="6743" y="12569"/>
                          </a:lnTo>
                          <a:lnTo>
                            <a:pt x="1028" y="8759"/>
                          </a:lnTo>
                          <a:lnTo>
                            <a:pt x="1028" y="4949"/>
                          </a:lnTo>
                          <a:cubicBezTo>
                            <a:pt x="-1830" y="2092"/>
                            <a:pt x="1980" y="-766"/>
                            <a:pt x="3885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2" name="Graphic 7">
                    <a:extLst>
                      <a:ext uri="{FF2B5EF4-FFF2-40B4-BE49-F238E27FC236}">
                        <a16:creationId xmlns:a16="http://schemas.microsoft.com/office/drawing/2014/main" xmlns="" id="{AD94B5C7-39B3-4887-B490-A9356165F44D}"/>
                      </a:ext>
                    </a:extLst>
                  </p:cNvPr>
                  <p:cNvGrpSpPr/>
                  <p:nvPr/>
                </p:nvGrpSpPr>
                <p:grpSpPr>
                  <a:xfrm>
                    <a:off x="9332932" y="4454366"/>
                    <a:ext cx="103822" cy="66675"/>
                    <a:chOff x="9332932" y="4454366"/>
                    <a:chExt cx="103822" cy="66675"/>
                  </a:xfrm>
                </p:grpSpPr>
                <p:sp>
                  <p:nvSpPr>
                    <p:cNvPr id="1552" name="Freeform: Shape 1551">
                      <a:extLst>
                        <a:ext uri="{FF2B5EF4-FFF2-40B4-BE49-F238E27FC236}">
                          <a16:creationId xmlns:a16="http://schemas.microsoft.com/office/drawing/2014/main" xmlns="" id="{5726032F-E080-4424-B615-A2D1815072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80083"/>
                      <a:ext cx="51434" cy="40957"/>
                    </a:xfrm>
                    <a:custGeom>
                      <a:avLst/>
                      <a:gdLst>
                        <a:gd name="connsiteX0" fmla="*/ 51435 w 51434"/>
                        <a:gd name="connsiteY0" fmla="*/ 40958 h 40957"/>
                        <a:gd name="connsiteX1" fmla="*/ 0 w 51434"/>
                        <a:gd name="connsiteY1" fmla="*/ 11430 h 40957"/>
                        <a:gd name="connsiteX2" fmla="*/ 6667 w 51434"/>
                        <a:gd name="connsiteY2" fmla="*/ 0 h 40957"/>
                        <a:gd name="connsiteX3" fmla="*/ 51435 w 51434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4" h="40957">
                          <a:moveTo>
                            <a:pt x="51435" y="40958"/>
                          </a:moveTo>
                          <a:lnTo>
                            <a:pt x="0" y="11430"/>
                          </a:lnTo>
                          <a:lnTo>
                            <a:pt x="6667" y="0"/>
                          </a:lnTo>
                          <a:lnTo>
                            <a:pt x="51435" y="2571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3" name="Freeform: Shape 1552">
                      <a:extLst>
                        <a:ext uri="{FF2B5EF4-FFF2-40B4-BE49-F238E27FC236}">
                          <a16:creationId xmlns:a16="http://schemas.microsoft.com/office/drawing/2014/main" xmlns="" id="{44A3EB19-F304-46EB-985E-D426917C8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80083"/>
                      <a:ext cx="52387" cy="40957"/>
                    </a:xfrm>
                    <a:custGeom>
                      <a:avLst/>
                      <a:gdLst>
                        <a:gd name="connsiteX0" fmla="*/ 0 w 52387"/>
                        <a:gd name="connsiteY0" fmla="*/ 40958 h 40957"/>
                        <a:gd name="connsiteX1" fmla="*/ 52388 w 52387"/>
                        <a:gd name="connsiteY1" fmla="*/ 11430 h 40957"/>
                        <a:gd name="connsiteX2" fmla="*/ 44768 w 52387"/>
                        <a:gd name="connsiteY2" fmla="*/ 0 h 40957"/>
                        <a:gd name="connsiteX3" fmla="*/ 0 w 52387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40957">
                          <a:moveTo>
                            <a:pt x="0" y="40958"/>
                          </a:moveTo>
                          <a:lnTo>
                            <a:pt x="52388" y="11430"/>
                          </a:lnTo>
                          <a:lnTo>
                            <a:pt x="44768" y="0"/>
                          </a:lnTo>
                          <a:lnTo>
                            <a:pt x="0" y="2571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4" name="Freeform: Shape 1553">
                      <a:extLst>
                        <a:ext uri="{FF2B5EF4-FFF2-40B4-BE49-F238E27FC236}">
                          <a16:creationId xmlns:a16="http://schemas.microsoft.com/office/drawing/2014/main" xmlns="" id="{A931B55B-8543-4E7D-A7FD-DBFE794AE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9599" y="4454366"/>
                      <a:ext cx="89535" cy="51434"/>
                    </a:xfrm>
                    <a:custGeom>
                      <a:avLst/>
                      <a:gdLst>
                        <a:gd name="connsiteX0" fmla="*/ 44767 w 89535"/>
                        <a:gd name="connsiteY0" fmla="*/ 51435 h 51434"/>
                        <a:gd name="connsiteX1" fmla="*/ 0 w 89535"/>
                        <a:gd name="connsiteY1" fmla="*/ 25717 h 51434"/>
                        <a:gd name="connsiteX2" fmla="*/ 44767 w 89535"/>
                        <a:gd name="connsiteY2" fmla="*/ 0 h 51434"/>
                        <a:gd name="connsiteX3" fmla="*/ 89535 w 89535"/>
                        <a:gd name="connsiteY3" fmla="*/ 25717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535" h="51434">
                          <a:moveTo>
                            <a:pt x="44767" y="51435"/>
                          </a:moveTo>
                          <a:lnTo>
                            <a:pt x="0" y="25717"/>
                          </a:lnTo>
                          <a:lnTo>
                            <a:pt x="44767" y="0"/>
                          </a:lnTo>
                          <a:lnTo>
                            <a:pt x="89535" y="25717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7A0EFE22-A24E-41B9-9150-CCF775B3D6CC}"/>
                      </a:ext>
                    </a:extLst>
                  </p:cNvPr>
                  <p:cNvSpPr/>
                  <p:nvPr/>
                </p:nvSpPr>
                <p:spPr>
                  <a:xfrm>
                    <a:off x="9343409" y="4454366"/>
                    <a:ext cx="40957" cy="49529"/>
                  </a:xfrm>
                  <a:custGeom>
                    <a:avLst/>
                    <a:gdLst>
                      <a:gd name="connsiteX0" fmla="*/ 40957 w 40957"/>
                      <a:gd name="connsiteY0" fmla="*/ 49530 h 49529"/>
                      <a:gd name="connsiteX1" fmla="*/ 0 w 40957"/>
                      <a:gd name="connsiteY1" fmla="*/ 25717 h 49529"/>
                      <a:gd name="connsiteX2" fmla="*/ 11430 w 40957"/>
                      <a:gd name="connsiteY2" fmla="*/ 0 h 49529"/>
                      <a:gd name="connsiteX3" fmla="*/ 40957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40957" y="49530"/>
                        </a:moveTo>
                        <a:lnTo>
                          <a:pt x="0" y="25717"/>
                        </a:lnTo>
                        <a:lnTo>
                          <a:pt x="11430" y="0"/>
                        </a:lnTo>
                        <a:lnTo>
                          <a:pt x="40957" y="1714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A905CE37-577E-43B4-9B3A-B50C59A9C6D4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54366"/>
                    <a:ext cx="40957" cy="49529"/>
                  </a:xfrm>
                  <a:custGeom>
                    <a:avLst/>
                    <a:gdLst>
                      <a:gd name="connsiteX0" fmla="*/ 0 w 40957"/>
                      <a:gd name="connsiteY0" fmla="*/ 49530 h 49529"/>
                      <a:gd name="connsiteX1" fmla="*/ 40958 w 40957"/>
                      <a:gd name="connsiteY1" fmla="*/ 25717 h 49529"/>
                      <a:gd name="connsiteX2" fmla="*/ 30480 w 40957"/>
                      <a:gd name="connsiteY2" fmla="*/ 0 h 49529"/>
                      <a:gd name="connsiteX3" fmla="*/ 0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0" y="49530"/>
                        </a:moveTo>
                        <a:lnTo>
                          <a:pt x="40958" y="25717"/>
                        </a:lnTo>
                        <a:lnTo>
                          <a:pt x="30480" y="0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2F7F6290-3B76-4A06-B822-78429AA5B357}"/>
                      </a:ext>
                    </a:extLst>
                  </p:cNvPr>
                  <p:cNvSpPr/>
                  <p:nvPr/>
                </p:nvSpPr>
                <p:spPr>
                  <a:xfrm>
                    <a:off x="9354839" y="4437220"/>
                    <a:ext cx="60007" cy="34290"/>
                  </a:xfrm>
                  <a:custGeom>
                    <a:avLst/>
                    <a:gdLst>
                      <a:gd name="connsiteX0" fmla="*/ 29527 w 60007"/>
                      <a:gd name="connsiteY0" fmla="*/ 34290 h 34290"/>
                      <a:gd name="connsiteX1" fmla="*/ 0 w 60007"/>
                      <a:gd name="connsiteY1" fmla="*/ 17145 h 34290"/>
                      <a:gd name="connsiteX2" fmla="*/ 29527 w 60007"/>
                      <a:gd name="connsiteY2" fmla="*/ 0 h 34290"/>
                      <a:gd name="connsiteX3" fmla="*/ 60008 w 60007"/>
                      <a:gd name="connsiteY3" fmla="*/ 17145 h 34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007" h="34290">
                        <a:moveTo>
                          <a:pt x="29527" y="34290"/>
                        </a:moveTo>
                        <a:lnTo>
                          <a:pt x="0" y="17145"/>
                        </a:lnTo>
                        <a:lnTo>
                          <a:pt x="29527" y="0"/>
                        </a:lnTo>
                        <a:lnTo>
                          <a:pt x="60008" y="17145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76140520-B2EF-4054-8CB8-4757720B139A}"/>
                      </a:ext>
                    </a:extLst>
                  </p:cNvPr>
                  <p:cNvSpPr/>
                  <p:nvPr/>
                </p:nvSpPr>
                <p:spPr>
                  <a:xfrm>
                    <a:off x="9361507" y="4416266"/>
                    <a:ext cx="22859" cy="51434"/>
                  </a:xfrm>
                  <a:custGeom>
                    <a:avLst/>
                    <a:gdLst>
                      <a:gd name="connsiteX0" fmla="*/ 22860 w 22859"/>
                      <a:gd name="connsiteY0" fmla="*/ 51435 h 51434"/>
                      <a:gd name="connsiteX1" fmla="*/ 0 w 22859"/>
                      <a:gd name="connsiteY1" fmla="*/ 38100 h 51434"/>
                      <a:gd name="connsiteX2" fmla="*/ 12383 w 22859"/>
                      <a:gd name="connsiteY2" fmla="*/ 0 h 51434"/>
                      <a:gd name="connsiteX3" fmla="*/ 22860 w 22859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51434">
                        <a:moveTo>
                          <a:pt x="22860" y="51435"/>
                        </a:moveTo>
                        <a:lnTo>
                          <a:pt x="0" y="38100"/>
                        </a:lnTo>
                        <a:lnTo>
                          <a:pt x="12383" y="0"/>
                        </a:lnTo>
                        <a:lnTo>
                          <a:pt x="22860" y="571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7ADDD51D-2FE1-4CA6-A383-40B46C0FECC8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16266"/>
                    <a:ext cx="23812" cy="51434"/>
                  </a:xfrm>
                  <a:custGeom>
                    <a:avLst/>
                    <a:gdLst>
                      <a:gd name="connsiteX0" fmla="*/ 0 w 23812"/>
                      <a:gd name="connsiteY0" fmla="*/ 51435 h 51434"/>
                      <a:gd name="connsiteX1" fmla="*/ 23813 w 23812"/>
                      <a:gd name="connsiteY1" fmla="*/ 38100 h 51434"/>
                      <a:gd name="connsiteX2" fmla="*/ 10478 w 23812"/>
                      <a:gd name="connsiteY2" fmla="*/ 0 h 51434"/>
                      <a:gd name="connsiteX3" fmla="*/ 0 w 23812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51434">
                        <a:moveTo>
                          <a:pt x="0" y="51435"/>
                        </a:moveTo>
                        <a:lnTo>
                          <a:pt x="23813" y="3810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58447C8F-2816-4422-9F1C-5E4296D41DC3}"/>
                      </a:ext>
                    </a:extLst>
                  </p:cNvPr>
                  <p:cNvSpPr/>
                  <p:nvPr/>
                </p:nvSpPr>
                <p:spPr>
                  <a:xfrm>
                    <a:off x="9373889" y="4409598"/>
                    <a:ext cx="20954" cy="12382"/>
                  </a:xfrm>
                  <a:custGeom>
                    <a:avLst/>
                    <a:gdLst>
                      <a:gd name="connsiteX0" fmla="*/ 10477 w 20954"/>
                      <a:gd name="connsiteY0" fmla="*/ 12383 h 12382"/>
                      <a:gd name="connsiteX1" fmla="*/ 0 w 20954"/>
                      <a:gd name="connsiteY1" fmla="*/ 6668 h 12382"/>
                      <a:gd name="connsiteX2" fmla="*/ 10477 w 20954"/>
                      <a:gd name="connsiteY2" fmla="*/ 0 h 12382"/>
                      <a:gd name="connsiteX3" fmla="*/ 20955 w 20954"/>
                      <a:gd name="connsiteY3" fmla="*/ 6668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4" h="12382">
                        <a:moveTo>
                          <a:pt x="10477" y="12383"/>
                        </a:moveTo>
                        <a:lnTo>
                          <a:pt x="0" y="6668"/>
                        </a:lnTo>
                        <a:lnTo>
                          <a:pt x="10477" y="0"/>
                        </a:lnTo>
                        <a:lnTo>
                          <a:pt x="20955" y="6668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9" name="Graphic 7">
                    <a:extLst>
                      <a:ext uri="{FF2B5EF4-FFF2-40B4-BE49-F238E27FC236}">
                        <a16:creationId xmlns:a16="http://schemas.microsoft.com/office/drawing/2014/main" xmlns="" id="{54C3B425-FFDF-44BF-83B3-7EBDD0A10C8A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387691"/>
                    <a:ext cx="14287" cy="32384"/>
                    <a:chOff x="9377699" y="4387691"/>
                    <a:chExt cx="14287" cy="32384"/>
                  </a:xfrm>
                </p:grpSpPr>
                <p:grpSp>
                  <p:nvGrpSpPr>
                    <p:cNvPr id="1540" name="Graphic 7">
                      <a:extLst>
                        <a:ext uri="{FF2B5EF4-FFF2-40B4-BE49-F238E27FC236}">
                          <a16:creationId xmlns:a16="http://schemas.microsoft.com/office/drawing/2014/main" xmlns="" id="{AB026258-A136-47B7-AE56-FD2AA09E5A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7699" y="4406741"/>
                      <a:ext cx="14287" cy="13334"/>
                      <a:chOff x="9377699" y="4406741"/>
                      <a:chExt cx="14287" cy="13334"/>
                    </a:xfrm>
                  </p:grpSpPr>
                  <p:sp>
                    <p:nvSpPr>
                      <p:cNvPr id="1549" name="Freeform: Shape 1548">
                        <a:extLst>
                          <a:ext uri="{FF2B5EF4-FFF2-40B4-BE49-F238E27FC236}">
                            <a16:creationId xmlns:a16="http://schemas.microsoft.com/office/drawing/2014/main" xmlns="" id="{F8F88C7F-7BFD-4F93-9B49-F95A34D77D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1150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0" name="Freeform: Shape 1549">
                        <a:extLst>
                          <a:ext uri="{FF2B5EF4-FFF2-40B4-BE49-F238E27FC236}">
                            <a16:creationId xmlns:a16="http://schemas.microsoft.com/office/drawing/2014/main" xmlns="" id="{59393240-7CB8-44D0-B49F-9FE10D03FB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41150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51" name="Freeform: Shape 1550">
                        <a:extLst>
                          <a:ext uri="{FF2B5EF4-FFF2-40B4-BE49-F238E27FC236}">
                            <a16:creationId xmlns:a16="http://schemas.microsoft.com/office/drawing/2014/main" xmlns="" id="{D96885B9-591B-42AE-9062-3483E6A2B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06741"/>
                        <a:ext cx="14287" cy="8572"/>
                      </a:xfrm>
                      <a:custGeom>
                        <a:avLst/>
                        <a:gdLst>
                          <a:gd name="connsiteX0" fmla="*/ 6667 w 14287"/>
                          <a:gd name="connsiteY0" fmla="*/ 8572 h 8572"/>
                          <a:gd name="connsiteX1" fmla="*/ 0 w 14287"/>
                          <a:gd name="connsiteY1" fmla="*/ 4763 h 8572"/>
                          <a:gd name="connsiteX2" fmla="*/ 6667 w 14287"/>
                          <a:gd name="connsiteY2" fmla="*/ 0 h 8572"/>
                          <a:gd name="connsiteX3" fmla="*/ 14288 w 14287"/>
                          <a:gd name="connsiteY3" fmla="*/ 4763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6667" y="0"/>
                            </a:lnTo>
                            <a:lnTo>
                              <a:pt x="14288" y="476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41" name="Graphic 7">
                      <a:extLst>
                        <a:ext uri="{FF2B5EF4-FFF2-40B4-BE49-F238E27FC236}">
                          <a16:creationId xmlns:a16="http://schemas.microsoft.com/office/drawing/2014/main" xmlns="" id="{D4D3A335-D805-4A6C-9F5F-E974E09E27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9604" y="4389595"/>
                      <a:ext cx="10477" cy="24765"/>
                      <a:chOff x="9379604" y="4389595"/>
                      <a:chExt cx="10477" cy="24765"/>
                    </a:xfrm>
                  </p:grpSpPr>
                  <p:sp>
                    <p:nvSpPr>
                      <p:cNvPr id="1546" name="Freeform: Shape 1545">
                        <a:extLst>
                          <a:ext uri="{FF2B5EF4-FFF2-40B4-BE49-F238E27FC236}">
                            <a16:creationId xmlns:a16="http://schemas.microsoft.com/office/drawing/2014/main" xmlns="" id="{E31F99FD-3714-4C20-BAE9-5E1C95DA2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92453"/>
                        <a:ext cx="4762" cy="21907"/>
                      </a:xfrm>
                      <a:custGeom>
                        <a:avLst/>
                        <a:gdLst>
                          <a:gd name="connsiteX0" fmla="*/ 4763 w 4762"/>
                          <a:gd name="connsiteY0" fmla="*/ 21907 h 21907"/>
                          <a:gd name="connsiteX1" fmla="*/ 0 w 4762"/>
                          <a:gd name="connsiteY1" fmla="*/ 19050 h 21907"/>
                          <a:gd name="connsiteX2" fmla="*/ 0 w 4762"/>
                          <a:gd name="connsiteY2" fmla="*/ 0 h 21907"/>
                          <a:gd name="connsiteX3" fmla="*/ 4763 w 4762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21907">
                            <a:moveTo>
                              <a:pt x="4763" y="21907"/>
                            </a:moveTo>
                            <a:lnTo>
                              <a:pt x="0" y="1905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7" name="Freeform: Shape 1546">
                        <a:extLst>
                          <a:ext uri="{FF2B5EF4-FFF2-40B4-BE49-F238E27FC236}">
                            <a16:creationId xmlns:a16="http://schemas.microsoft.com/office/drawing/2014/main" xmlns="" id="{BD1827AF-CA9A-44EC-90B6-F6537BE08F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92453"/>
                        <a:ext cx="5715" cy="21907"/>
                      </a:xfrm>
                      <a:custGeom>
                        <a:avLst/>
                        <a:gdLst>
                          <a:gd name="connsiteX0" fmla="*/ 0 w 5715"/>
                          <a:gd name="connsiteY0" fmla="*/ 21907 h 21907"/>
                          <a:gd name="connsiteX1" fmla="*/ 5715 w 5715"/>
                          <a:gd name="connsiteY1" fmla="*/ 19050 h 21907"/>
                          <a:gd name="connsiteX2" fmla="*/ 5715 w 5715"/>
                          <a:gd name="connsiteY2" fmla="*/ 0 h 21907"/>
                          <a:gd name="connsiteX3" fmla="*/ 0 w 5715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1907">
                            <a:moveTo>
                              <a:pt x="0" y="21907"/>
                            </a:moveTo>
                            <a:lnTo>
                              <a:pt x="5715" y="19050"/>
                            </a:lnTo>
                            <a:lnTo>
                              <a:pt x="5715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8" name="Freeform: Shape 1547">
                        <a:extLst>
                          <a:ext uri="{FF2B5EF4-FFF2-40B4-BE49-F238E27FC236}">
                            <a16:creationId xmlns:a16="http://schemas.microsoft.com/office/drawing/2014/main" xmlns="" id="{650B6B96-47CF-4475-9957-BEF29001FA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89595"/>
                        <a:ext cx="10477" cy="5715"/>
                      </a:xfrm>
                      <a:custGeom>
                        <a:avLst/>
                        <a:gdLst>
                          <a:gd name="connsiteX0" fmla="*/ 4763 w 10477"/>
                          <a:gd name="connsiteY0" fmla="*/ 5715 h 5715"/>
                          <a:gd name="connsiteX1" fmla="*/ 0 w 10477"/>
                          <a:gd name="connsiteY1" fmla="*/ 2858 h 5715"/>
                          <a:gd name="connsiteX2" fmla="*/ 4763 w 10477"/>
                          <a:gd name="connsiteY2" fmla="*/ 0 h 5715"/>
                          <a:gd name="connsiteX3" fmla="*/ 10478 w 10477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77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10478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42" name="Graphic 7">
                      <a:extLst>
                        <a:ext uri="{FF2B5EF4-FFF2-40B4-BE49-F238E27FC236}">
                          <a16:creationId xmlns:a16="http://schemas.microsoft.com/office/drawing/2014/main" xmlns="" id="{3295F38B-F92E-4830-AD04-151712988C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81509" y="4387691"/>
                      <a:ext cx="6667" cy="5715"/>
                      <a:chOff x="9381509" y="4387691"/>
                      <a:chExt cx="6667" cy="5715"/>
                    </a:xfrm>
                  </p:grpSpPr>
                  <p:sp>
                    <p:nvSpPr>
                      <p:cNvPr id="1543" name="Freeform: Shape 1542">
                        <a:extLst>
                          <a:ext uri="{FF2B5EF4-FFF2-40B4-BE49-F238E27FC236}">
                            <a16:creationId xmlns:a16="http://schemas.microsoft.com/office/drawing/2014/main" xmlns="" id="{419B5E86-F8ED-4F0F-AB67-C2560FABC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9595"/>
                        <a:ext cx="2857" cy="3810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7 w 285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4" name="Freeform: Shape 1543">
                        <a:extLst>
                          <a:ext uri="{FF2B5EF4-FFF2-40B4-BE49-F238E27FC236}">
                            <a16:creationId xmlns:a16="http://schemas.microsoft.com/office/drawing/2014/main" xmlns="" id="{6FC440B3-1F32-4FDE-BFA5-35E644BC7B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89595"/>
                        <a:ext cx="3810" cy="3810"/>
                      </a:xfrm>
                      <a:custGeom>
                        <a:avLst/>
                        <a:gdLst>
                          <a:gd name="connsiteX0" fmla="*/ 0 w 3810"/>
                          <a:gd name="connsiteY0" fmla="*/ 3810 h 3810"/>
                          <a:gd name="connsiteX1" fmla="*/ 3810 w 3810"/>
                          <a:gd name="connsiteY1" fmla="*/ 1905 h 3810"/>
                          <a:gd name="connsiteX2" fmla="*/ 3810 w 3810"/>
                          <a:gd name="connsiteY2" fmla="*/ 0 h 3810"/>
                          <a:gd name="connsiteX3" fmla="*/ 0 w 3810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10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545" name="Freeform: Shape 1544">
                        <a:extLst>
                          <a:ext uri="{FF2B5EF4-FFF2-40B4-BE49-F238E27FC236}">
                            <a16:creationId xmlns:a16="http://schemas.microsoft.com/office/drawing/2014/main" xmlns="" id="{CA1440CC-3DCD-4F9F-8A70-A9E8FBAF85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7691"/>
                        <a:ext cx="6667" cy="3809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2857 w 6667"/>
                          <a:gd name="connsiteY2" fmla="*/ 0 h 3809"/>
                          <a:gd name="connsiteX3" fmla="*/ 6667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422" name="Graphic 7">
                <a:extLst>
                  <a:ext uri="{FF2B5EF4-FFF2-40B4-BE49-F238E27FC236}">
                    <a16:creationId xmlns:a16="http://schemas.microsoft.com/office/drawing/2014/main" xmlns="" id="{6DE87D2D-B8C9-488A-B61E-AE7995B224B0}"/>
                  </a:ext>
                </a:extLst>
              </p:cNvPr>
              <p:cNvGrpSpPr/>
              <p:nvPr/>
            </p:nvGrpSpPr>
            <p:grpSpPr>
              <a:xfrm>
                <a:off x="8539499" y="4583906"/>
                <a:ext cx="234315" cy="273367"/>
                <a:chOff x="8539499" y="4583906"/>
                <a:chExt cx="234315" cy="273367"/>
              </a:xfrm>
            </p:grpSpPr>
            <p:sp>
              <p:nvSpPr>
                <p:cNvPr id="1476" name="Freeform: Shape 1475">
                  <a:extLst>
                    <a:ext uri="{FF2B5EF4-FFF2-40B4-BE49-F238E27FC236}">
                      <a16:creationId xmlns:a16="http://schemas.microsoft.com/office/drawing/2014/main" xmlns="" id="{738AACA9-4B5F-4FBE-BC48-681EC845B7F2}"/>
                    </a:ext>
                  </a:extLst>
                </p:cNvPr>
                <p:cNvSpPr/>
                <p:nvPr/>
              </p:nvSpPr>
              <p:spPr>
                <a:xfrm>
                  <a:off x="8552973" y="4752498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7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2 h 104775"/>
                    <a:gd name="connsiteX26" fmla="*/ 108446 w 220841"/>
                    <a:gd name="connsiteY26" fmla="*/ 103822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7"/>
                      </a:cubicBezTo>
                      <a:cubicBezTo>
                        <a:pt x="189409" y="75247"/>
                        <a:pt x="189409" y="74295"/>
                        <a:pt x="190361" y="74295"/>
                      </a:cubicBezTo>
                      <a:cubicBezTo>
                        <a:pt x="196076" y="65722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2"/>
                        <a:pt x="210364" y="2858"/>
                      </a:cubicBezTo>
                      <a:cubicBezTo>
                        <a:pt x="201791" y="11430"/>
                        <a:pt x="189409" y="18097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2"/>
                        <a:pt x="154166" y="18097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2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2"/>
                      </a:cubicBezTo>
                      <a:cubicBezTo>
                        <a:pt x="122734" y="90488"/>
                        <a:pt x="117971" y="97155"/>
                        <a:pt x="108446" y="103822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7" name="Graphic 7">
                  <a:extLst>
                    <a:ext uri="{FF2B5EF4-FFF2-40B4-BE49-F238E27FC236}">
                      <a16:creationId xmlns:a16="http://schemas.microsoft.com/office/drawing/2014/main" xmlns="" id="{972F201E-7D98-4EC9-8D29-5560D84D5B84}"/>
                    </a:ext>
                  </a:extLst>
                </p:cNvPr>
                <p:cNvGrpSpPr/>
                <p:nvPr/>
              </p:nvGrpSpPr>
              <p:grpSpPr>
                <a:xfrm>
                  <a:off x="8640130" y="4646313"/>
                  <a:ext cx="51021" cy="65227"/>
                  <a:chOff x="8640130" y="4646313"/>
                  <a:chExt cx="51021" cy="65227"/>
                </a:xfrm>
              </p:grpSpPr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C5B0CFCA-13DC-4F24-A0B2-A962F72A73CF}"/>
                      </a:ext>
                    </a:extLst>
                  </p:cNvPr>
                  <p:cNvSpPr/>
                  <p:nvPr/>
                </p:nvSpPr>
                <p:spPr>
                  <a:xfrm>
                    <a:off x="8640130" y="4646313"/>
                    <a:ext cx="51021" cy="65227"/>
                  </a:xfrm>
                  <a:custGeom>
                    <a:avLst/>
                    <a:gdLst>
                      <a:gd name="connsiteX0" fmla="*/ 50817 w 51021"/>
                      <a:gd name="connsiteY0" fmla="*/ 65227 h 65227"/>
                      <a:gd name="connsiteX1" fmla="*/ 334 w 51021"/>
                      <a:gd name="connsiteY1" fmla="*/ 9982 h 65227"/>
                      <a:gd name="connsiteX2" fmla="*/ 50817 w 51021"/>
                      <a:gd name="connsiteY2" fmla="*/ 65227 h 65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227">
                        <a:moveTo>
                          <a:pt x="50817" y="65227"/>
                        </a:moveTo>
                        <a:cubicBezTo>
                          <a:pt x="26052" y="34747"/>
                          <a:pt x="-3476" y="44272"/>
                          <a:pt x="334" y="9982"/>
                        </a:cubicBezTo>
                        <a:cubicBezTo>
                          <a:pt x="4144" y="-25260"/>
                          <a:pt x="54627" y="42367"/>
                          <a:pt x="50817" y="6522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F5DDD553-9FB8-4261-9CF8-71E480D41696}"/>
                      </a:ext>
                    </a:extLst>
                  </p:cNvPr>
                  <p:cNvSpPr/>
                  <p:nvPr/>
                </p:nvSpPr>
                <p:spPr>
                  <a:xfrm>
                    <a:off x="8642369" y="4656753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4305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8" name="Graphic 7">
                  <a:extLst>
                    <a:ext uri="{FF2B5EF4-FFF2-40B4-BE49-F238E27FC236}">
                      <a16:creationId xmlns:a16="http://schemas.microsoft.com/office/drawing/2014/main" xmlns="" id="{97D1EAB9-D8F9-4E51-AEC5-D728442993FE}"/>
                    </a:ext>
                  </a:extLst>
                </p:cNvPr>
                <p:cNvGrpSpPr/>
                <p:nvPr/>
              </p:nvGrpSpPr>
              <p:grpSpPr>
                <a:xfrm>
                  <a:off x="8622170" y="4618827"/>
                  <a:ext cx="51631" cy="35478"/>
                  <a:chOff x="8622170" y="4618827"/>
                  <a:chExt cx="51631" cy="35478"/>
                </a:xfrm>
              </p:grpSpPr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2BC88B8C-1093-4AC9-B199-EF04651B74CE}"/>
                      </a:ext>
                    </a:extLst>
                  </p:cNvPr>
                  <p:cNvSpPr/>
                  <p:nvPr/>
                </p:nvSpPr>
                <p:spPr>
                  <a:xfrm>
                    <a:off x="8622170" y="4618827"/>
                    <a:ext cx="51631" cy="35478"/>
                  </a:xfrm>
                  <a:custGeom>
                    <a:avLst/>
                    <a:gdLst>
                      <a:gd name="connsiteX0" fmla="*/ 51632 w 51631"/>
                      <a:gd name="connsiteY0" fmla="*/ 8893 h 35478"/>
                      <a:gd name="connsiteX1" fmla="*/ 7816 w 51631"/>
                      <a:gd name="connsiteY1" fmla="*/ 26038 h 35478"/>
                      <a:gd name="connsiteX2" fmla="*/ 51632 w 51631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478">
                        <a:moveTo>
                          <a:pt x="51632" y="8893"/>
                        </a:moveTo>
                        <a:cubicBezTo>
                          <a:pt x="36392" y="25086"/>
                          <a:pt x="34487" y="48898"/>
                          <a:pt x="7816" y="26038"/>
                        </a:cubicBezTo>
                        <a:cubicBezTo>
                          <a:pt x="-17901" y="2226"/>
                          <a:pt x="25914" y="-9204"/>
                          <a:pt x="51632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398565AA-6071-4148-94D4-9BAAC511DA1F}"/>
                      </a:ext>
                    </a:extLst>
                  </p:cNvPr>
                  <p:cNvSpPr/>
                  <p:nvPr/>
                </p:nvSpPr>
                <p:spPr>
                  <a:xfrm>
                    <a:off x="8631414" y="4625218"/>
                    <a:ext cx="41434" cy="18792"/>
                  </a:xfrm>
                  <a:custGeom>
                    <a:avLst/>
                    <a:gdLst>
                      <a:gd name="connsiteX0" fmla="*/ 477 w 41434"/>
                      <a:gd name="connsiteY0" fmla="*/ 18695 h 18792"/>
                      <a:gd name="connsiteX1" fmla="*/ 41435 w 41434"/>
                      <a:gd name="connsiteY1" fmla="*/ 1550 h 18792"/>
                      <a:gd name="connsiteX2" fmla="*/ 477 w 41434"/>
                      <a:gd name="connsiteY2" fmla="*/ 18695 h 1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792">
                        <a:moveTo>
                          <a:pt x="477" y="18695"/>
                        </a:moveTo>
                        <a:cubicBezTo>
                          <a:pt x="-2380" y="16789"/>
                          <a:pt x="7145" y="-6071"/>
                          <a:pt x="41435" y="1550"/>
                        </a:cubicBezTo>
                        <a:cubicBezTo>
                          <a:pt x="10002" y="-6071"/>
                          <a:pt x="2382" y="20600"/>
                          <a:pt x="477" y="186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9" name="Graphic 7">
                  <a:extLst>
                    <a:ext uri="{FF2B5EF4-FFF2-40B4-BE49-F238E27FC236}">
                      <a16:creationId xmlns:a16="http://schemas.microsoft.com/office/drawing/2014/main" xmlns="" id="{70C0E2FB-9252-4396-B1BE-526ED4C55F2C}"/>
                    </a:ext>
                  </a:extLst>
                </p:cNvPr>
                <p:cNvGrpSpPr/>
                <p:nvPr/>
              </p:nvGrpSpPr>
              <p:grpSpPr>
                <a:xfrm>
                  <a:off x="8564264" y="4591526"/>
                  <a:ext cx="46960" cy="67269"/>
                  <a:chOff x="8564264" y="4591526"/>
                  <a:chExt cx="46960" cy="67269"/>
                </a:xfrm>
              </p:grpSpPr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0512690C-AFD5-4EAE-971D-7BB8B1C03F68}"/>
                      </a:ext>
                    </a:extLst>
                  </p:cNvPr>
                  <p:cNvSpPr/>
                  <p:nvPr/>
                </p:nvSpPr>
                <p:spPr>
                  <a:xfrm>
                    <a:off x="8564264" y="4591526"/>
                    <a:ext cx="46960" cy="67269"/>
                  </a:xfrm>
                  <a:custGeom>
                    <a:avLst/>
                    <a:gdLst>
                      <a:gd name="connsiteX0" fmla="*/ 0 w 46960"/>
                      <a:gd name="connsiteY0" fmla="*/ 0 h 67269"/>
                      <a:gd name="connsiteX1" fmla="*/ 45720 w 46960"/>
                      <a:gd name="connsiteY1" fmla="*/ 56197 h 67269"/>
                      <a:gd name="connsiteX2" fmla="*/ 0 w 46960"/>
                      <a:gd name="connsiteY2" fmla="*/ 0 h 6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7269">
                        <a:moveTo>
                          <a:pt x="0" y="0"/>
                        </a:moveTo>
                        <a:cubicBezTo>
                          <a:pt x="16192" y="2857"/>
                          <a:pt x="54292" y="21907"/>
                          <a:pt x="45720" y="56197"/>
                        </a:cubicBezTo>
                        <a:cubicBezTo>
                          <a:pt x="36195" y="91440"/>
                          <a:pt x="30480" y="3429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733278E4-C36B-4C5A-A15B-D342ECD73B0D}"/>
                      </a:ext>
                    </a:extLst>
                  </p:cNvPr>
                  <p:cNvSpPr/>
                  <p:nvPr/>
                </p:nvSpPr>
                <p:spPr>
                  <a:xfrm>
                    <a:off x="8566169" y="4594383"/>
                    <a:ext cx="41190" cy="55608"/>
                  </a:xfrm>
                  <a:custGeom>
                    <a:avLst/>
                    <a:gdLst>
                      <a:gd name="connsiteX0" fmla="*/ 40958 w 41190"/>
                      <a:gd name="connsiteY0" fmla="*/ 55245 h 55608"/>
                      <a:gd name="connsiteX1" fmla="*/ 0 w 41190"/>
                      <a:gd name="connsiteY1" fmla="*/ 0 h 55608"/>
                      <a:gd name="connsiteX2" fmla="*/ 40958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8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1435"/>
                          <a:pt x="40958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0" name="Freeform: Shape 1479">
                  <a:extLst>
                    <a:ext uri="{FF2B5EF4-FFF2-40B4-BE49-F238E27FC236}">
                      <a16:creationId xmlns:a16="http://schemas.microsoft.com/office/drawing/2014/main" xmlns="" id="{F9F5228C-9860-473F-8373-FF8091E4CFB3}"/>
                    </a:ext>
                  </a:extLst>
                </p:cNvPr>
                <p:cNvSpPr/>
                <p:nvPr/>
              </p:nvSpPr>
              <p:spPr>
                <a:xfrm>
                  <a:off x="8549911" y="4685325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1" name="Freeform: Shape 1480">
                  <a:extLst>
                    <a:ext uri="{FF2B5EF4-FFF2-40B4-BE49-F238E27FC236}">
                      <a16:creationId xmlns:a16="http://schemas.microsoft.com/office/drawing/2014/main" xmlns="" id="{BB7BE156-3A5E-4866-83F4-B3B6993597C7}"/>
                    </a:ext>
                  </a:extLst>
                </p:cNvPr>
                <p:cNvSpPr/>
                <p:nvPr/>
              </p:nvSpPr>
              <p:spPr>
                <a:xfrm rot="2217350">
                  <a:off x="8594694" y="4638961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82" name="Graphic 7">
                  <a:extLst>
                    <a:ext uri="{FF2B5EF4-FFF2-40B4-BE49-F238E27FC236}">
                      <a16:creationId xmlns:a16="http://schemas.microsoft.com/office/drawing/2014/main" xmlns="" id="{F8197D8A-4946-4FED-8D8C-76D48970B564}"/>
                    </a:ext>
                  </a:extLst>
                </p:cNvPr>
                <p:cNvGrpSpPr/>
                <p:nvPr/>
              </p:nvGrpSpPr>
              <p:grpSpPr>
                <a:xfrm>
                  <a:off x="8580633" y="4667264"/>
                  <a:ext cx="44469" cy="42371"/>
                  <a:chOff x="8580633" y="4667264"/>
                  <a:chExt cx="44469" cy="42371"/>
                </a:xfrm>
              </p:grpSpPr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1275CD66-C374-4E8D-867B-13581CE67C09}"/>
                      </a:ext>
                    </a:extLst>
                  </p:cNvPr>
                  <p:cNvSpPr/>
                  <p:nvPr/>
                </p:nvSpPr>
                <p:spPr>
                  <a:xfrm>
                    <a:off x="8580633" y="466726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3799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023BD07E-E5ED-4B9A-BB64-6AE8CFD5571C}"/>
                      </a:ext>
                    </a:extLst>
                  </p:cNvPr>
                  <p:cNvSpPr/>
                  <p:nvPr/>
                </p:nvSpPr>
                <p:spPr>
                  <a:xfrm>
                    <a:off x="8582361" y="4669576"/>
                    <a:ext cx="33700" cy="38154"/>
                  </a:xfrm>
                  <a:custGeom>
                    <a:avLst/>
                    <a:gdLst>
                      <a:gd name="connsiteX0" fmla="*/ 33338 w 33700"/>
                      <a:gd name="connsiteY0" fmla="*/ 55 h 38154"/>
                      <a:gd name="connsiteX1" fmla="*/ 0 w 33700"/>
                      <a:gd name="connsiteY1" fmla="*/ 38155 h 38154"/>
                      <a:gd name="connsiteX2" fmla="*/ 33338 w 33700"/>
                      <a:gd name="connsiteY2" fmla="*/ 55 h 38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54">
                        <a:moveTo>
                          <a:pt x="33338" y="55"/>
                        </a:moveTo>
                        <a:cubicBezTo>
                          <a:pt x="36195" y="55"/>
                          <a:pt x="21908" y="8627"/>
                          <a:pt x="0" y="38155"/>
                        </a:cubicBezTo>
                        <a:cubicBezTo>
                          <a:pt x="13335" y="10532"/>
                          <a:pt x="29528" y="-898"/>
                          <a:pt x="33338" y="55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3" name="Graphic 7">
                  <a:extLst>
                    <a:ext uri="{FF2B5EF4-FFF2-40B4-BE49-F238E27FC236}">
                      <a16:creationId xmlns:a16="http://schemas.microsoft.com/office/drawing/2014/main" xmlns="" id="{D1920315-AAC8-405B-84C3-CC6350CD1891}"/>
                    </a:ext>
                  </a:extLst>
                </p:cNvPr>
                <p:cNvGrpSpPr/>
                <p:nvPr/>
              </p:nvGrpSpPr>
              <p:grpSpPr>
                <a:xfrm>
                  <a:off x="8556644" y="4652201"/>
                  <a:ext cx="65371" cy="33621"/>
                  <a:chOff x="8556644" y="4652201"/>
                  <a:chExt cx="65371" cy="33621"/>
                </a:xfrm>
              </p:grpSpPr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830F2667-6791-437E-B5EB-8FBCD8FF1889}"/>
                      </a:ext>
                    </a:extLst>
                  </p:cNvPr>
                  <p:cNvSpPr/>
                  <p:nvPr/>
                </p:nvSpPr>
                <p:spPr>
                  <a:xfrm>
                    <a:off x="8556644" y="4652201"/>
                    <a:ext cx="65371" cy="33621"/>
                  </a:xfrm>
                  <a:custGeom>
                    <a:avLst/>
                    <a:gdLst>
                      <a:gd name="connsiteX0" fmla="*/ 0 w 65371"/>
                      <a:gd name="connsiteY0" fmla="*/ 33622 h 33621"/>
                      <a:gd name="connsiteX1" fmla="*/ 56197 w 65371"/>
                      <a:gd name="connsiteY1" fmla="*/ 7905 h 33621"/>
                      <a:gd name="connsiteX2" fmla="*/ 0 w 65371"/>
                      <a:gd name="connsiteY2" fmla="*/ 33622 h 33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1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6678" y="29812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92FC5383-7D25-4AD0-AA2E-BFA78499755C}"/>
                      </a:ext>
                    </a:extLst>
                  </p:cNvPr>
                  <p:cNvSpPr/>
                  <p:nvPr/>
                </p:nvSpPr>
                <p:spPr>
                  <a:xfrm>
                    <a:off x="8559502" y="4659237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2" y="4679"/>
                          <a:pt x="34290" y="-7704"/>
                          <a:pt x="0" y="23729"/>
                        </a:cubicBezTo>
                        <a:cubicBezTo>
                          <a:pt x="30480" y="-8656"/>
                          <a:pt x="51435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4" name="Graphic 7">
                  <a:extLst>
                    <a:ext uri="{FF2B5EF4-FFF2-40B4-BE49-F238E27FC236}">
                      <a16:creationId xmlns:a16="http://schemas.microsoft.com/office/drawing/2014/main" xmlns="" id="{5CE8036F-350B-4CB8-9D8C-72AA1016E429}"/>
                    </a:ext>
                  </a:extLst>
                </p:cNvPr>
                <p:cNvGrpSpPr/>
                <p:nvPr/>
              </p:nvGrpSpPr>
              <p:grpSpPr>
                <a:xfrm>
                  <a:off x="8607530" y="4654534"/>
                  <a:ext cx="25529" cy="71294"/>
                  <a:chOff x="8607530" y="4654534"/>
                  <a:chExt cx="25529" cy="71294"/>
                </a:xfrm>
              </p:grpSpPr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B5C61965-AFBD-4F47-9706-5AE816F4B23E}"/>
                      </a:ext>
                    </a:extLst>
                  </p:cNvPr>
                  <p:cNvSpPr/>
                  <p:nvPr/>
                </p:nvSpPr>
                <p:spPr>
                  <a:xfrm>
                    <a:off x="8607530" y="4654534"/>
                    <a:ext cx="25529" cy="71294"/>
                  </a:xfrm>
                  <a:custGeom>
                    <a:avLst/>
                    <a:gdLst>
                      <a:gd name="connsiteX0" fmla="*/ 17694 w 25529"/>
                      <a:gd name="connsiteY0" fmla="*/ 71294 h 71294"/>
                      <a:gd name="connsiteX1" fmla="*/ 7216 w 25529"/>
                      <a:gd name="connsiteY1" fmla="*/ 4619 h 71294"/>
                      <a:gd name="connsiteX2" fmla="*/ 17694 w 25529"/>
                      <a:gd name="connsiteY2" fmla="*/ 71294 h 7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529" h="71294">
                        <a:moveTo>
                          <a:pt x="17694" y="71294"/>
                        </a:moveTo>
                        <a:cubicBezTo>
                          <a:pt x="14836" y="36052"/>
                          <a:pt x="-12786" y="28432"/>
                          <a:pt x="7216" y="4619"/>
                        </a:cubicBezTo>
                        <a:cubicBezTo>
                          <a:pt x="27219" y="-19193"/>
                          <a:pt x="31029" y="56054"/>
                          <a:pt x="17694" y="712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1B9DB24F-506E-4DD3-BD17-00C460E5BEE4}"/>
                      </a:ext>
                    </a:extLst>
                  </p:cNvPr>
                  <p:cNvSpPr/>
                  <p:nvPr/>
                </p:nvSpPr>
                <p:spPr>
                  <a:xfrm>
                    <a:off x="8614629" y="466093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3932"/>
                          <a:pt x="-1787" y="2024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5" name="Graphic 7">
                  <a:extLst>
                    <a:ext uri="{FF2B5EF4-FFF2-40B4-BE49-F238E27FC236}">
                      <a16:creationId xmlns:a16="http://schemas.microsoft.com/office/drawing/2014/main" xmlns="" id="{42A4DA53-CFB0-4A58-A1F2-096A1C8E68F7}"/>
                    </a:ext>
                  </a:extLst>
                </p:cNvPr>
                <p:cNvGrpSpPr/>
                <p:nvPr/>
              </p:nvGrpSpPr>
              <p:grpSpPr>
                <a:xfrm>
                  <a:off x="8631422" y="4637847"/>
                  <a:ext cx="76669" cy="39692"/>
                  <a:chOff x="8631422" y="4637847"/>
                  <a:chExt cx="76669" cy="39692"/>
                </a:xfrm>
              </p:grpSpPr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A1DA184E-5D06-4EEB-902E-3AA4C093B16E}"/>
                      </a:ext>
                    </a:extLst>
                  </p:cNvPr>
                  <p:cNvSpPr/>
                  <p:nvPr/>
                </p:nvSpPr>
                <p:spPr>
                  <a:xfrm>
                    <a:off x="8631422" y="4637847"/>
                    <a:ext cx="76669" cy="39692"/>
                  </a:xfrm>
                  <a:custGeom>
                    <a:avLst/>
                    <a:gdLst>
                      <a:gd name="connsiteX0" fmla="*/ 76670 w 76669"/>
                      <a:gd name="connsiteY0" fmla="*/ 34641 h 39692"/>
                      <a:gd name="connsiteX1" fmla="*/ 2375 w 76669"/>
                      <a:gd name="connsiteY1" fmla="*/ 20353 h 39692"/>
                      <a:gd name="connsiteX2" fmla="*/ 76670 w 76669"/>
                      <a:gd name="connsiteY2" fmla="*/ 34641 h 39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692">
                        <a:moveTo>
                          <a:pt x="76670" y="34641"/>
                        </a:moveTo>
                        <a:cubicBezTo>
                          <a:pt x="38570" y="24163"/>
                          <a:pt x="19520" y="60358"/>
                          <a:pt x="2375" y="20353"/>
                        </a:cubicBezTo>
                        <a:cubicBezTo>
                          <a:pt x="-14770" y="-19652"/>
                          <a:pt x="66192" y="7018"/>
                          <a:pt x="76670" y="346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40BE9E7E-3099-4429-9A66-17B38D2D2B50}"/>
                      </a:ext>
                    </a:extLst>
                  </p:cNvPr>
                  <p:cNvSpPr/>
                  <p:nvPr/>
                </p:nvSpPr>
                <p:spPr>
                  <a:xfrm>
                    <a:off x="8636569" y="465144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037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6" name="Graphic 7">
                  <a:extLst>
                    <a:ext uri="{FF2B5EF4-FFF2-40B4-BE49-F238E27FC236}">
                      <a16:creationId xmlns:a16="http://schemas.microsoft.com/office/drawing/2014/main" xmlns="" id="{F22AB0C8-7ADE-46A3-AD72-F8A0213C9F8F}"/>
                    </a:ext>
                  </a:extLst>
                </p:cNvPr>
                <p:cNvGrpSpPr/>
                <p:nvPr/>
              </p:nvGrpSpPr>
              <p:grpSpPr>
                <a:xfrm>
                  <a:off x="8586172" y="4583906"/>
                  <a:ext cx="57527" cy="77152"/>
                  <a:chOff x="8586172" y="4583906"/>
                  <a:chExt cx="57527" cy="77152"/>
                </a:xfrm>
              </p:grpSpPr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xmlns="" id="{217EDECA-702A-4591-9ED4-19C6B970E62C}"/>
                      </a:ext>
                    </a:extLst>
                  </p:cNvPr>
                  <p:cNvSpPr/>
                  <p:nvPr/>
                </p:nvSpPr>
                <p:spPr>
                  <a:xfrm>
                    <a:off x="8586172" y="4583906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2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7"/>
                          <a:pt x="40005" y="77152"/>
                        </a:cubicBezTo>
                        <a:cubicBezTo>
                          <a:pt x="80963" y="75247"/>
                          <a:pt x="42863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8CA655B6-A5A6-4141-8F63-2BEFCF1251E1}"/>
                      </a:ext>
                    </a:extLst>
                  </p:cNvPr>
                  <p:cNvSpPr/>
                  <p:nvPr/>
                </p:nvSpPr>
                <p:spPr>
                  <a:xfrm>
                    <a:off x="8587124" y="4583906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7625" y="27622"/>
                          <a:pt x="33338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7" name="Graphic 7">
                  <a:extLst>
                    <a:ext uri="{FF2B5EF4-FFF2-40B4-BE49-F238E27FC236}">
                      <a16:creationId xmlns:a16="http://schemas.microsoft.com/office/drawing/2014/main" xmlns="" id="{FCDB2CFA-989E-450A-97C1-39A083957A04}"/>
                    </a:ext>
                  </a:extLst>
                </p:cNvPr>
                <p:cNvGrpSpPr/>
                <p:nvPr/>
              </p:nvGrpSpPr>
              <p:grpSpPr>
                <a:xfrm>
                  <a:off x="8612127" y="4655197"/>
                  <a:ext cx="55225" cy="89680"/>
                  <a:chOff x="8612127" y="4655197"/>
                  <a:chExt cx="55225" cy="89680"/>
                </a:xfrm>
              </p:grpSpPr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92BC657F-92B7-450B-A6F1-CD9AB9AA634A}"/>
                      </a:ext>
                    </a:extLst>
                  </p:cNvPr>
                  <p:cNvSpPr/>
                  <p:nvPr/>
                </p:nvSpPr>
                <p:spPr>
                  <a:xfrm>
                    <a:off x="8612127" y="4655197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7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1A8B4429-AA5D-4A91-98E9-0022AFF45CEA}"/>
                      </a:ext>
                    </a:extLst>
                  </p:cNvPr>
                  <p:cNvSpPr/>
                  <p:nvPr/>
                </p:nvSpPr>
                <p:spPr>
                  <a:xfrm>
                    <a:off x="8628697" y="4659134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8" name="Graphic 7">
                  <a:extLst>
                    <a:ext uri="{FF2B5EF4-FFF2-40B4-BE49-F238E27FC236}">
                      <a16:creationId xmlns:a16="http://schemas.microsoft.com/office/drawing/2014/main" xmlns="" id="{BD791C78-7FF7-4F8A-9724-B4AA8345A0FA}"/>
                    </a:ext>
                  </a:extLst>
                </p:cNvPr>
                <p:cNvGrpSpPr/>
                <p:nvPr/>
              </p:nvGrpSpPr>
              <p:grpSpPr>
                <a:xfrm>
                  <a:off x="8539499" y="4626963"/>
                  <a:ext cx="81136" cy="42985"/>
                  <a:chOff x="8539499" y="4626963"/>
                  <a:chExt cx="81136" cy="42985"/>
                </a:xfrm>
              </p:grpSpPr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D9414C41-E382-4A3F-A000-4C2D111F5D44}"/>
                      </a:ext>
                    </a:extLst>
                  </p:cNvPr>
                  <p:cNvSpPr/>
                  <p:nvPr/>
                </p:nvSpPr>
                <p:spPr>
                  <a:xfrm>
                    <a:off x="8539499" y="462696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12D587D1-32BA-4AA5-B173-27A63F7608D6}"/>
                      </a:ext>
                    </a:extLst>
                  </p:cNvPr>
                  <p:cNvSpPr/>
                  <p:nvPr/>
                </p:nvSpPr>
                <p:spPr>
                  <a:xfrm>
                    <a:off x="8543309" y="4638744"/>
                    <a:ext cx="72524" cy="17916"/>
                  </a:xfrm>
                  <a:custGeom>
                    <a:avLst/>
                    <a:gdLst>
                      <a:gd name="connsiteX0" fmla="*/ 72390 w 72524"/>
                      <a:gd name="connsiteY0" fmla="*/ 17552 h 17916"/>
                      <a:gd name="connsiteX1" fmla="*/ 0 w 72524"/>
                      <a:gd name="connsiteY1" fmla="*/ 6122 h 17916"/>
                      <a:gd name="connsiteX2" fmla="*/ 72390 w 72524"/>
                      <a:gd name="connsiteY2" fmla="*/ 17552 h 17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916">
                        <a:moveTo>
                          <a:pt x="72390" y="17552"/>
                        </a:moveTo>
                        <a:cubicBezTo>
                          <a:pt x="74295" y="21362"/>
                          <a:pt x="56197" y="-6261"/>
                          <a:pt x="0" y="6122"/>
                        </a:cubicBezTo>
                        <a:cubicBezTo>
                          <a:pt x="52388" y="-11023"/>
                          <a:pt x="70485" y="12789"/>
                          <a:pt x="72390" y="175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3" name="Graphic 7">
                <a:extLst>
                  <a:ext uri="{FF2B5EF4-FFF2-40B4-BE49-F238E27FC236}">
                    <a16:creationId xmlns:a16="http://schemas.microsoft.com/office/drawing/2014/main" xmlns="" id="{4CEB610D-A303-4E48-96A3-36F5D17DA709}"/>
                  </a:ext>
                </a:extLst>
              </p:cNvPr>
              <p:cNvGrpSpPr/>
              <p:nvPr/>
            </p:nvGrpSpPr>
            <p:grpSpPr>
              <a:xfrm>
                <a:off x="10340676" y="2797016"/>
                <a:ext cx="234315" cy="274319"/>
                <a:chOff x="10340676" y="2797016"/>
                <a:chExt cx="234315" cy="274319"/>
              </a:xfrm>
            </p:grpSpPr>
            <p:sp>
              <p:nvSpPr>
                <p:cNvPr id="1443" name="Freeform: Shape 1442">
                  <a:extLst>
                    <a:ext uri="{FF2B5EF4-FFF2-40B4-BE49-F238E27FC236}">
                      <a16:creationId xmlns:a16="http://schemas.microsoft.com/office/drawing/2014/main" xmlns="" id="{30DB6803-163A-4402-99F3-665237CAACE0}"/>
                    </a:ext>
                  </a:extLst>
                </p:cNvPr>
                <p:cNvSpPr/>
                <p:nvPr/>
              </p:nvSpPr>
              <p:spPr>
                <a:xfrm>
                  <a:off x="10354150" y="2966560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0488"/>
                        <a:pt x="152261" y="96203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4" name="Graphic 7">
                  <a:extLst>
                    <a:ext uri="{FF2B5EF4-FFF2-40B4-BE49-F238E27FC236}">
                      <a16:creationId xmlns:a16="http://schemas.microsoft.com/office/drawing/2014/main" xmlns="" id="{319DD4E1-9D1A-4DD5-8503-BD9DB160B667}"/>
                    </a:ext>
                  </a:extLst>
                </p:cNvPr>
                <p:cNvGrpSpPr/>
                <p:nvPr/>
              </p:nvGrpSpPr>
              <p:grpSpPr>
                <a:xfrm>
                  <a:off x="10442260" y="2859788"/>
                  <a:ext cx="50933" cy="64862"/>
                  <a:chOff x="10442260" y="2859788"/>
                  <a:chExt cx="50933" cy="64862"/>
                </a:xfrm>
              </p:grpSpPr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6DCBA24B-9321-45F2-9712-257F11459049}"/>
                      </a:ext>
                    </a:extLst>
                  </p:cNvPr>
                  <p:cNvSpPr/>
                  <p:nvPr/>
                </p:nvSpPr>
                <p:spPr>
                  <a:xfrm>
                    <a:off x="10442260" y="2859788"/>
                    <a:ext cx="50933" cy="64862"/>
                  </a:xfrm>
                  <a:custGeom>
                    <a:avLst/>
                    <a:gdLst>
                      <a:gd name="connsiteX0" fmla="*/ 50816 w 50933"/>
                      <a:gd name="connsiteY0" fmla="*/ 64862 h 64862"/>
                      <a:gd name="connsiteX1" fmla="*/ 334 w 50933"/>
                      <a:gd name="connsiteY1" fmla="*/ 9617 h 64862"/>
                      <a:gd name="connsiteX2" fmla="*/ 50816 w 50933"/>
                      <a:gd name="connsiteY2" fmla="*/ 64862 h 6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933" h="64862">
                        <a:moveTo>
                          <a:pt x="50816" y="64862"/>
                        </a:moveTo>
                        <a:cubicBezTo>
                          <a:pt x="26052" y="34382"/>
                          <a:pt x="-3476" y="43907"/>
                          <a:pt x="334" y="9617"/>
                        </a:cubicBezTo>
                        <a:cubicBezTo>
                          <a:pt x="3191" y="-24673"/>
                          <a:pt x="53674" y="42002"/>
                          <a:pt x="50816" y="6486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6E66664B-3BEE-4177-8C2E-BE9B90D5F09D}"/>
                      </a:ext>
                    </a:extLst>
                  </p:cNvPr>
                  <p:cNvSpPr/>
                  <p:nvPr/>
                </p:nvSpPr>
                <p:spPr>
                  <a:xfrm>
                    <a:off x="10443547" y="2870815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3353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45" name="Graphic 7">
                  <a:extLst>
                    <a:ext uri="{FF2B5EF4-FFF2-40B4-BE49-F238E27FC236}">
                      <a16:creationId xmlns:a16="http://schemas.microsoft.com/office/drawing/2014/main" xmlns="" id="{EDFEE405-8C6F-4589-B073-C78E1FF6A8DC}"/>
                    </a:ext>
                  </a:extLst>
                </p:cNvPr>
                <p:cNvGrpSpPr/>
                <p:nvPr/>
              </p:nvGrpSpPr>
              <p:grpSpPr>
                <a:xfrm>
                  <a:off x="10423347" y="2832360"/>
                  <a:ext cx="51631" cy="35054"/>
                  <a:chOff x="10423347" y="2832360"/>
                  <a:chExt cx="51631" cy="35054"/>
                </a:xfrm>
              </p:grpSpPr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69C22488-F97D-4D0B-81CB-873F47AA0EE3}"/>
                      </a:ext>
                    </a:extLst>
                  </p:cNvPr>
                  <p:cNvSpPr/>
                  <p:nvPr/>
                </p:nvSpPr>
                <p:spPr>
                  <a:xfrm>
                    <a:off x="10423347" y="2832360"/>
                    <a:ext cx="51631" cy="35054"/>
                  </a:xfrm>
                  <a:custGeom>
                    <a:avLst/>
                    <a:gdLst>
                      <a:gd name="connsiteX0" fmla="*/ 51631 w 51631"/>
                      <a:gd name="connsiteY0" fmla="*/ 8470 h 35054"/>
                      <a:gd name="connsiteX1" fmla="*/ 7816 w 51631"/>
                      <a:gd name="connsiteY1" fmla="*/ 25615 h 35054"/>
                      <a:gd name="connsiteX2" fmla="*/ 51631 w 51631"/>
                      <a:gd name="connsiteY2" fmla="*/ 8470 h 35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054">
                        <a:moveTo>
                          <a:pt x="51631" y="8470"/>
                        </a:moveTo>
                        <a:cubicBezTo>
                          <a:pt x="36391" y="24662"/>
                          <a:pt x="34487" y="48475"/>
                          <a:pt x="7816" y="25615"/>
                        </a:cubicBezTo>
                        <a:cubicBezTo>
                          <a:pt x="-17901" y="1803"/>
                          <a:pt x="25914" y="-8675"/>
                          <a:pt x="51631" y="847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A7C705A2-C973-439D-987D-EB8891EB21F7}"/>
                      </a:ext>
                    </a:extLst>
                  </p:cNvPr>
                  <p:cNvSpPr/>
                  <p:nvPr/>
                </p:nvSpPr>
                <p:spPr>
                  <a:xfrm>
                    <a:off x="10432592" y="2838328"/>
                    <a:ext cx="41434" cy="18902"/>
                  </a:xfrm>
                  <a:custGeom>
                    <a:avLst/>
                    <a:gdLst>
                      <a:gd name="connsiteX0" fmla="*/ 477 w 41434"/>
                      <a:gd name="connsiteY0" fmla="*/ 18694 h 18902"/>
                      <a:gd name="connsiteX1" fmla="*/ 41434 w 41434"/>
                      <a:gd name="connsiteY1" fmla="*/ 1550 h 18902"/>
                      <a:gd name="connsiteX2" fmla="*/ 477 w 41434"/>
                      <a:gd name="connsiteY2" fmla="*/ 18694 h 18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902">
                        <a:moveTo>
                          <a:pt x="477" y="18694"/>
                        </a:moveTo>
                        <a:cubicBezTo>
                          <a:pt x="-2380" y="16790"/>
                          <a:pt x="7145" y="-6070"/>
                          <a:pt x="41434" y="1550"/>
                        </a:cubicBezTo>
                        <a:cubicBezTo>
                          <a:pt x="10002" y="-6070"/>
                          <a:pt x="3334" y="21552"/>
                          <a:pt x="477" y="186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46" name="Graphic 7">
                  <a:extLst>
                    <a:ext uri="{FF2B5EF4-FFF2-40B4-BE49-F238E27FC236}">
                      <a16:creationId xmlns:a16="http://schemas.microsoft.com/office/drawing/2014/main" xmlns="" id="{72AAD417-98CB-4F61-A510-34A4BB94D9FF}"/>
                    </a:ext>
                  </a:extLst>
                </p:cNvPr>
                <p:cNvGrpSpPr/>
                <p:nvPr/>
              </p:nvGrpSpPr>
              <p:grpSpPr>
                <a:xfrm>
                  <a:off x="10365441" y="2805588"/>
                  <a:ext cx="46960" cy="66780"/>
                  <a:chOff x="10365441" y="2805588"/>
                  <a:chExt cx="46960" cy="66780"/>
                </a:xfrm>
              </p:grpSpPr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50445563-3FF8-48F5-A80D-000C8320EE76}"/>
                      </a:ext>
                    </a:extLst>
                  </p:cNvPr>
                  <p:cNvSpPr/>
                  <p:nvPr/>
                </p:nvSpPr>
                <p:spPr>
                  <a:xfrm>
                    <a:off x="10365441" y="2805588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6195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B526B7AC-EDA3-46A4-AB66-03D67814EFC1}"/>
                      </a:ext>
                    </a:extLst>
                  </p:cNvPr>
                  <p:cNvSpPr/>
                  <p:nvPr/>
                </p:nvSpPr>
                <p:spPr>
                  <a:xfrm>
                    <a:off x="10367347" y="2807493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47" name="Freeform: Shape 1446">
                  <a:extLst>
                    <a:ext uri="{FF2B5EF4-FFF2-40B4-BE49-F238E27FC236}">
                      <a16:creationId xmlns:a16="http://schemas.microsoft.com/office/drawing/2014/main" xmlns="" id="{A2161943-E4D5-4C5C-82EA-2D8CB219D695}"/>
                    </a:ext>
                  </a:extLst>
                </p:cNvPr>
                <p:cNvSpPr/>
                <p:nvPr/>
              </p:nvSpPr>
              <p:spPr>
                <a:xfrm>
                  <a:off x="10351088" y="2898435"/>
                  <a:ext cx="54606" cy="120197"/>
                </a:xfrm>
                <a:custGeom>
                  <a:avLst/>
                  <a:gdLst>
                    <a:gd name="connsiteX0" fmla="*/ 66 w 54606"/>
                    <a:gd name="connsiteY0" fmla="*/ 113845 h 120197"/>
                    <a:gd name="connsiteX1" fmla="*/ 42928 w 54606"/>
                    <a:gd name="connsiteY1" fmla="*/ 4308 h 120197"/>
                    <a:gd name="connsiteX2" fmla="*/ 50549 w 54606"/>
                    <a:gd name="connsiteY2" fmla="*/ 498 h 120197"/>
                    <a:gd name="connsiteX3" fmla="*/ 54358 w 54606"/>
                    <a:gd name="connsiteY3" fmla="*/ 8118 h 120197"/>
                    <a:gd name="connsiteX4" fmla="*/ 17211 w 54606"/>
                    <a:gd name="connsiteY4" fmla="*/ 112893 h 120197"/>
                    <a:gd name="connsiteX5" fmla="*/ 66 w 54606"/>
                    <a:gd name="connsiteY5" fmla="*/ 113845 h 12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20197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9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1465"/>
                        <a:pt x="66" y="123370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8" name="Freeform: Shape 1447">
                  <a:extLst>
                    <a:ext uri="{FF2B5EF4-FFF2-40B4-BE49-F238E27FC236}">
                      <a16:creationId xmlns:a16="http://schemas.microsoft.com/office/drawing/2014/main" xmlns="" id="{C68A66B5-0DE7-4B08-8139-3684A84F0E2B}"/>
                    </a:ext>
                  </a:extLst>
                </p:cNvPr>
                <p:cNvSpPr/>
                <p:nvPr/>
              </p:nvSpPr>
              <p:spPr>
                <a:xfrm rot="2217350">
                  <a:off x="10395613" y="2852983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9" name="Graphic 7">
                  <a:extLst>
                    <a:ext uri="{FF2B5EF4-FFF2-40B4-BE49-F238E27FC236}">
                      <a16:creationId xmlns:a16="http://schemas.microsoft.com/office/drawing/2014/main" xmlns="" id="{5D00D2D7-E281-4F60-A213-FECA67FE6C89}"/>
                    </a:ext>
                  </a:extLst>
                </p:cNvPr>
                <p:cNvGrpSpPr/>
                <p:nvPr/>
              </p:nvGrpSpPr>
              <p:grpSpPr>
                <a:xfrm>
                  <a:off x="10381810" y="2880374"/>
                  <a:ext cx="44469" cy="42371"/>
                  <a:chOff x="10381810" y="2880374"/>
                  <a:chExt cx="44469" cy="42371"/>
                </a:xfrm>
              </p:grpSpPr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EFDCE538-DB4E-459E-8C7A-EA25823A405E}"/>
                      </a:ext>
                    </a:extLst>
                  </p:cNvPr>
                  <p:cNvSpPr/>
                  <p:nvPr/>
                </p:nvSpPr>
                <p:spPr>
                  <a:xfrm>
                    <a:off x="10381810" y="288037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750E462A-C68B-4C5C-B025-AF23F2907257}"/>
                      </a:ext>
                    </a:extLst>
                  </p:cNvPr>
                  <p:cNvSpPr/>
                  <p:nvPr/>
                </p:nvSpPr>
                <p:spPr>
                  <a:xfrm>
                    <a:off x="10383539" y="2882741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8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0" name="Graphic 7">
                  <a:extLst>
                    <a:ext uri="{FF2B5EF4-FFF2-40B4-BE49-F238E27FC236}">
                      <a16:creationId xmlns:a16="http://schemas.microsoft.com/office/drawing/2014/main" xmlns="" id="{2352C4FE-69A3-4979-B3A8-2A81CF2B07A9}"/>
                    </a:ext>
                  </a:extLst>
                </p:cNvPr>
                <p:cNvGrpSpPr/>
                <p:nvPr/>
              </p:nvGrpSpPr>
              <p:grpSpPr>
                <a:xfrm>
                  <a:off x="10358774" y="2865311"/>
                  <a:ext cx="64997" cy="33622"/>
                  <a:chOff x="10358774" y="2865311"/>
                  <a:chExt cx="64997" cy="33622"/>
                </a:xfrm>
              </p:grpSpPr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AAF07EF1-187C-43F0-989F-2DE1AD87FF7C}"/>
                      </a:ext>
                    </a:extLst>
                  </p:cNvPr>
                  <p:cNvSpPr/>
                  <p:nvPr/>
                </p:nvSpPr>
                <p:spPr>
                  <a:xfrm>
                    <a:off x="10358774" y="2865311"/>
                    <a:ext cx="64997" cy="33622"/>
                  </a:xfrm>
                  <a:custGeom>
                    <a:avLst/>
                    <a:gdLst>
                      <a:gd name="connsiteX0" fmla="*/ 0 w 64997"/>
                      <a:gd name="connsiteY0" fmla="*/ 33622 h 33622"/>
                      <a:gd name="connsiteX1" fmla="*/ 56197 w 64997"/>
                      <a:gd name="connsiteY1" fmla="*/ 7905 h 33622"/>
                      <a:gd name="connsiteX2" fmla="*/ 0 w 64997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97" h="33622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5725" y="30765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xmlns="" id="{A24D9B2B-80CE-4F84-B5A6-58C1C8BAFE14}"/>
                      </a:ext>
                    </a:extLst>
                  </p:cNvPr>
                  <p:cNvSpPr/>
                  <p:nvPr/>
                </p:nvSpPr>
                <p:spPr>
                  <a:xfrm>
                    <a:off x="10360679" y="2873299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1" name="Graphic 7">
                  <a:extLst>
                    <a:ext uri="{FF2B5EF4-FFF2-40B4-BE49-F238E27FC236}">
                      <a16:creationId xmlns:a16="http://schemas.microsoft.com/office/drawing/2014/main" xmlns="" id="{C2E15195-2E10-4B33-8FEF-50DA1BD53909}"/>
                    </a:ext>
                  </a:extLst>
                </p:cNvPr>
                <p:cNvGrpSpPr/>
                <p:nvPr/>
              </p:nvGrpSpPr>
              <p:grpSpPr>
                <a:xfrm>
                  <a:off x="10408708" y="2868258"/>
                  <a:ext cx="25943" cy="71632"/>
                  <a:chOff x="10408708" y="2868258"/>
                  <a:chExt cx="25943" cy="71632"/>
                </a:xfrm>
              </p:grpSpPr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D3B02AC1-E0F5-4107-A688-AE14AAC5B885}"/>
                      </a:ext>
                    </a:extLst>
                  </p:cNvPr>
                  <p:cNvSpPr/>
                  <p:nvPr/>
                </p:nvSpPr>
                <p:spPr>
                  <a:xfrm>
                    <a:off x="10408708" y="2868258"/>
                    <a:ext cx="25943" cy="71632"/>
                  </a:xfrm>
                  <a:custGeom>
                    <a:avLst/>
                    <a:gdLst>
                      <a:gd name="connsiteX0" fmla="*/ 17694 w 25943"/>
                      <a:gd name="connsiteY0" fmla="*/ 71632 h 71632"/>
                      <a:gd name="connsiteX1" fmla="*/ 7216 w 25943"/>
                      <a:gd name="connsiteY1" fmla="*/ 4957 h 71632"/>
                      <a:gd name="connsiteX2" fmla="*/ 17694 w 25943"/>
                      <a:gd name="connsiteY2" fmla="*/ 71632 h 71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632">
                        <a:moveTo>
                          <a:pt x="17694" y="71632"/>
                        </a:moveTo>
                        <a:cubicBezTo>
                          <a:pt x="14836" y="36390"/>
                          <a:pt x="-12786" y="28770"/>
                          <a:pt x="7216" y="4957"/>
                        </a:cubicBezTo>
                        <a:cubicBezTo>
                          <a:pt x="27219" y="-19808"/>
                          <a:pt x="31981" y="55440"/>
                          <a:pt x="17694" y="7163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8A233097-90CB-4A34-B7B2-83C866B8F028}"/>
                      </a:ext>
                    </a:extLst>
                  </p:cNvPr>
                  <p:cNvSpPr/>
                  <p:nvPr/>
                </p:nvSpPr>
                <p:spPr>
                  <a:xfrm>
                    <a:off x="10415806" y="287404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4884"/>
                          <a:pt x="-1787" y="2977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2" name="Graphic 7">
                  <a:extLst>
                    <a:ext uri="{FF2B5EF4-FFF2-40B4-BE49-F238E27FC236}">
                      <a16:creationId xmlns:a16="http://schemas.microsoft.com/office/drawing/2014/main" xmlns="" id="{D0DA8796-E915-40F6-BD18-6F6BA83FF878}"/>
                    </a:ext>
                  </a:extLst>
                </p:cNvPr>
                <p:cNvGrpSpPr/>
                <p:nvPr/>
              </p:nvGrpSpPr>
              <p:grpSpPr>
                <a:xfrm>
                  <a:off x="10432599" y="2851619"/>
                  <a:ext cx="76669" cy="39030"/>
                  <a:chOff x="10432599" y="2851619"/>
                  <a:chExt cx="76669" cy="39030"/>
                </a:xfrm>
              </p:grpSpPr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17D44510-F2BB-467F-9514-B2694E8FDA68}"/>
                      </a:ext>
                    </a:extLst>
                  </p:cNvPr>
                  <p:cNvSpPr/>
                  <p:nvPr/>
                </p:nvSpPr>
                <p:spPr>
                  <a:xfrm>
                    <a:off x="10432599" y="2851619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1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A6F59BE1-8828-47CC-A820-7898FCA39BB7}"/>
                      </a:ext>
                    </a:extLst>
                  </p:cNvPr>
                  <p:cNvSpPr/>
                  <p:nvPr/>
                </p:nvSpPr>
                <p:spPr>
                  <a:xfrm>
                    <a:off x="10437747" y="286455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3" name="Graphic 7">
                  <a:extLst>
                    <a:ext uri="{FF2B5EF4-FFF2-40B4-BE49-F238E27FC236}">
                      <a16:creationId xmlns:a16="http://schemas.microsoft.com/office/drawing/2014/main" xmlns="" id="{64E294C2-6913-4743-B068-3761D71A266B}"/>
                    </a:ext>
                  </a:extLst>
                </p:cNvPr>
                <p:cNvGrpSpPr/>
                <p:nvPr/>
              </p:nvGrpSpPr>
              <p:grpSpPr>
                <a:xfrm>
                  <a:off x="10387349" y="2797016"/>
                  <a:ext cx="57527" cy="78104"/>
                  <a:chOff x="10387349" y="2797016"/>
                  <a:chExt cx="57527" cy="78104"/>
                </a:xfrm>
              </p:grpSpPr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F1FB0A2B-E3FC-4731-AC31-D13909511BF8}"/>
                      </a:ext>
                    </a:extLst>
                  </p:cNvPr>
                  <p:cNvSpPr/>
                  <p:nvPr/>
                </p:nvSpPr>
                <p:spPr>
                  <a:xfrm>
                    <a:off x="10387349" y="2797968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3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8"/>
                          <a:pt x="40005" y="77153"/>
                        </a:cubicBezTo>
                        <a:cubicBezTo>
                          <a:pt x="80963" y="74295"/>
                          <a:pt x="42863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704E75EB-0125-4D53-8C41-64D380FA1D0A}"/>
                      </a:ext>
                    </a:extLst>
                  </p:cNvPr>
                  <p:cNvSpPr/>
                  <p:nvPr/>
                </p:nvSpPr>
                <p:spPr>
                  <a:xfrm>
                    <a:off x="10389254" y="2797016"/>
                    <a:ext cx="39448" cy="75260"/>
                  </a:xfrm>
                  <a:custGeom>
                    <a:avLst/>
                    <a:gdLst>
                      <a:gd name="connsiteX0" fmla="*/ 37147 w 39448"/>
                      <a:gd name="connsiteY0" fmla="*/ 75247 h 75260"/>
                      <a:gd name="connsiteX1" fmla="*/ 0 w 39448"/>
                      <a:gd name="connsiteY1" fmla="*/ 0 h 75260"/>
                      <a:gd name="connsiteX2" fmla="*/ 37147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7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2" y="28575"/>
                          <a:pt x="32385" y="75247"/>
                          <a:pt x="37147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4" name="Graphic 7">
                  <a:extLst>
                    <a:ext uri="{FF2B5EF4-FFF2-40B4-BE49-F238E27FC236}">
                      <a16:creationId xmlns:a16="http://schemas.microsoft.com/office/drawing/2014/main" xmlns="" id="{42F7063F-C906-4B29-AA80-4DB2CB564504}"/>
                    </a:ext>
                  </a:extLst>
                </p:cNvPr>
                <p:cNvGrpSpPr/>
                <p:nvPr/>
              </p:nvGrpSpPr>
              <p:grpSpPr>
                <a:xfrm>
                  <a:off x="10413705" y="2868307"/>
                  <a:ext cx="54824" cy="90633"/>
                  <a:chOff x="10413705" y="2868307"/>
                  <a:chExt cx="54824" cy="90633"/>
                </a:xfrm>
              </p:grpSpPr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C3E233E7-23A3-4CA3-9C0F-EFB08E717C65}"/>
                      </a:ext>
                    </a:extLst>
                  </p:cNvPr>
                  <p:cNvSpPr/>
                  <p:nvPr/>
                </p:nvSpPr>
                <p:spPr>
                  <a:xfrm>
                    <a:off x="10413705" y="2868307"/>
                    <a:ext cx="54824" cy="89680"/>
                  </a:xfrm>
                  <a:custGeom>
                    <a:avLst/>
                    <a:gdLst>
                      <a:gd name="connsiteX0" fmla="*/ 40320 w 54824"/>
                      <a:gd name="connsiteY0" fmla="*/ 89681 h 89680"/>
                      <a:gd name="connsiteX1" fmla="*/ 15554 w 54824"/>
                      <a:gd name="connsiteY1" fmla="*/ 2051 h 89680"/>
                      <a:gd name="connsiteX2" fmla="*/ 40320 w 54824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24" h="89680">
                        <a:moveTo>
                          <a:pt x="40320" y="89681"/>
                        </a:moveTo>
                        <a:cubicBezTo>
                          <a:pt x="55559" y="69678"/>
                          <a:pt x="71752" y="17291"/>
                          <a:pt x="15554" y="2051"/>
                        </a:cubicBezTo>
                        <a:cubicBezTo>
                          <a:pt x="-30166" y="-11284"/>
                          <a:pt x="39367" y="43008"/>
                          <a:pt x="403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B8E18D90-5F63-4629-93B6-59899BED437B}"/>
                      </a:ext>
                    </a:extLst>
                  </p:cNvPr>
                  <p:cNvSpPr/>
                  <p:nvPr/>
                </p:nvSpPr>
                <p:spPr>
                  <a:xfrm>
                    <a:off x="10429875" y="2873197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19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55" name="Graphic 7">
                  <a:extLst>
                    <a:ext uri="{FF2B5EF4-FFF2-40B4-BE49-F238E27FC236}">
                      <a16:creationId xmlns:a16="http://schemas.microsoft.com/office/drawing/2014/main" xmlns="" id="{2FD88A18-A953-4BCA-A95F-CB8AE8B91783}"/>
                    </a:ext>
                  </a:extLst>
                </p:cNvPr>
                <p:cNvGrpSpPr/>
                <p:nvPr/>
              </p:nvGrpSpPr>
              <p:grpSpPr>
                <a:xfrm>
                  <a:off x="10340676" y="2840073"/>
                  <a:ext cx="81136" cy="42985"/>
                  <a:chOff x="10340676" y="2840073"/>
                  <a:chExt cx="81136" cy="42985"/>
                </a:xfrm>
              </p:grpSpPr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EB079A17-1835-4E48-90C3-D104527472DC}"/>
                      </a:ext>
                    </a:extLst>
                  </p:cNvPr>
                  <p:cNvSpPr/>
                  <p:nvPr/>
                </p:nvSpPr>
                <p:spPr>
                  <a:xfrm>
                    <a:off x="10340676" y="284007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E7E58756-C19A-4898-8B57-0EB86E5C0FC3}"/>
                      </a:ext>
                    </a:extLst>
                  </p:cNvPr>
                  <p:cNvSpPr/>
                  <p:nvPr/>
                </p:nvSpPr>
                <p:spPr>
                  <a:xfrm>
                    <a:off x="10344487" y="2852394"/>
                    <a:ext cx="72523" cy="17375"/>
                  </a:xfrm>
                  <a:custGeom>
                    <a:avLst/>
                    <a:gdLst>
                      <a:gd name="connsiteX0" fmla="*/ 72390 w 72523"/>
                      <a:gd name="connsiteY0" fmla="*/ 17011 h 17375"/>
                      <a:gd name="connsiteX1" fmla="*/ 0 w 72523"/>
                      <a:gd name="connsiteY1" fmla="*/ 5581 h 17375"/>
                      <a:gd name="connsiteX2" fmla="*/ 72390 w 72523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3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2388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4" name="Graphic 7">
                <a:extLst>
                  <a:ext uri="{FF2B5EF4-FFF2-40B4-BE49-F238E27FC236}">
                    <a16:creationId xmlns:a16="http://schemas.microsoft.com/office/drawing/2014/main" xmlns="" id="{E6938CCD-45DF-4E4E-B569-844FCEB2F4DC}"/>
                  </a:ext>
                </a:extLst>
              </p:cNvPr>
              <p:cNvGrpSpPr/>
              <p:nvPr/>
            </p:nvGrpSpPr>
            <p:grpSpPr>
              <a:xfrm>
                <a:off x="10280669" y="2992278"/>
                <a:ext cx="116205" cy="93344"/>
                <a:chOff x="10280669" y="2992278"/>
                <a:chExt cx="116205" cy="93344"/>
              </a:xfrm>
            </p:grpSpPr>
            <p:sp>
              <p:nvSpPr>
                <p:cNvPr id="1406" name="Freeform: Shape 1405">
                  <a:extLst>
                    <a:ext uri="{FF2B5EF4-FFF2-40B4-BE49-F238E27FC236}">
                      <a16:creationId xmlns:a16="http://schemas.microsoft.com/office/drawing/2014/main" xmlns="" id="{2E3F9B85-1B34-4ADB-A82F-4E337AB00195}"/>
                    </a:ext>
                  </a:extLst>
                </p:cNvPr>
                <p:cNvSpPr/>
                <p:nvPr/>
              </p:nvSpPr>
              <p:spPr>
                <a:xfrm>
                  <a:off x="10306387" y="3033235"/>
                  <a:ext cx="90487" cy="52387"/>
                </a:xfrm>
                <a:custGeom>
                  <a:avLst/>
                  <a:gdLst>
                    <a:gd name="connsiteX0" fmla="*/ 53340 w 90487"/>
                    <a:gd name="connsiteY0" fmla="*/ 27623 h 52387"/>
                    <a:gd name="connsiteX1" fmla="*/ 80963 w 90487"/>
                    <a:gd name="connsiteY1" fmla="*/ 23813 h 52387"/>
                    <a:gd name="connsiteX2" fmla="*/ 60007 w 90487"/>
                    <a:gd name="connsiteY2" fmla="*/ 23813 h 52387"/>
                    <a:gd name="connsiteX3" fmla="*/ 90488 w 90487"/>
                    <a:gd name="connsiteY3" fmla="*/ 12383 h 52387"/>
                    <a:gd name="connsiteX4" fmla="*/ 50482 w 90487"/>
                    <a:gd name="connsiteY4" fmla="*/ 20003 h 52387"/>
                    <a:gd name="connsiteX5" fmla="*/ 63817 w 90487"/>
                    <a:gd name="connsiteY5" fmla="*/ 5715 h 52387"/>
                    <a:gd name="connsiteX6" fmla="*/ 47625 w 90487"/>
                    <a:gd name="connsiteY6" fmla="*/ 15240 h 52387"/>
                    <a:gd name="connsiteX7" fmla="*/ 47625 w 90487"/>
                    <a:gd name="connsiteY7" fmla="*/ 0 h 52387"/>
                    <a:gd name="connsiteX8" fmla="*/ 35242 w 90487"/>
                    <a:gd name="connsiteY8" fmla="*/ 18098 h 52387"/>
                    <a:gd name="connsiteX9" fmla="*/ 34290 w 90487"/>
                    <a:gd name="connsiteY9" fmla="*/ 18098 h 52387"/>
                    <a:gd name="connsiteX10" fmla="*/ 26670 w 90487"/>
                    <a:gd name="connsiteY10" fmla="*/ 4763 h 52387"/>
                    <a:gd name="connsiteX11" fmla="*/ 26670 w 90487"/>
                    <a:gd name="connsiteY11" fmla="*/ 17145 h 52387"/>
                    <a:gd name="connsiteX12" fmla="*/ 17145 w 90487"/>
                    <a:gd name="connsiteY12" fmla="*/ 11430 h 52387"/>
                    <a:gd name="connsiteX13" fmla="*/ 23813 w 90487"/>
                    <a:gd name="connsiteY13" fmla="*/ 20955 h 52387"/>
                    <a:gd name="connsiteX14" fmla="*/ 0 w 90487"/>
                    <a:gd name="connsiteY14" fmla="*/ 31433 h 52387"/>
                    <a:gd name="connsiteX15" fmla="*/ 24765 w 90487"/>
                    <a:gd name="connsiteY15" fmla="*/ 27623 h 52387"/>
                    <a:gd name="connsiteX16" fmla="*/ 9525 w 90487"/>
                    <a:gd name="connsiteY16" fmla="*/ 40005 h 52387"/>
                    <a:gd name="connsiteX17" fmla="*/ 25717 w 90487"/>
                    <a:gd name="connsiteY17" fmla="*/ 33338 h 52387"/>
                    <a:gd name="connsiteX18" fmla="*/ 26670 w 90487"/>
                    <a:gd name="connsiteY18" fmla="*/ 46673 h 52387"/>
                    <a:gd name="connsiteX19" fmla="*/ 32385 w 90487"/>
                    <a:gd name="connsiteY19" fmla="*/ 35243 h 52387"/>
                    <a:gd name="connsiteX20" fmla="*/ 39052 w 90487"/>
                    <a:gd name="connsiteY20" fmla="*/ 48578 h 52387"/>
                    <a:gd name="connsiteX21" fmla="*/ 40005 w 90487"/>
                    <a:gd name="connsiteY21" fmla="*/ 38100 h 52387"/>
                    <a:gd name="connsiteX22" fmla="*/ 49530 w 90487"/>
                    <a:gd name="connsiteY22" fmla="*/ 52388 h 52387"/>
                    <a:gd name="connsiteX23" fmla="*/ 48577 w 90487"/>
                    <a:gd name="connsiteY23" fmla="*/ 36195 h 52387"/>
                    <a:gd name="connsiteX24" fmla="*/ 60007 w 90487"/>
                    <a:gd name="connsiteY24" fmla="*/ 42863 h 52387"/>
                    <a:gd name="connsiteX25" fmla="*/ 50482 w 90487"/>
                    <a:gd name="connsiteY25" fmla="*/ 32385 h 52387"/>
                    <a:gd name="connsiteX26" fmla="*/ 85725 w 90487"/>
                    <a:gd name="connsiteY26" fmla="*/ 41910 h 52387"/>
                    <a:gd name="connsiteX27" fmla="*/ 53340 w 90487"/>
                    <a:gd name="connsiteY27" fmla="*/ 27623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0487" h="52387">
                      <a:moveTo>
                        <a:pt x="53340" y="27623"/>
                      </a:moveTo>
                      <a:cubicBezTo>
                        <a:pt x="64770" y="26670"/>
                        <a:pt x="78105" y="24765"/>
                        <a:pt x="80963" y="23813"/>
                      </a:cubicBezTo>
                      <a:cubicBezTo>
                        <a:pt x="72390" y="24765"/>
                        <a:pt x="65722" y="23813"/>
                        <a:pt x="60007" y="23813"/>
                      </a:cubicBezTo>
                      <a:cubicBezTo>
                        <a:pt x="73342" y="20003"/>
                        <a:pt x="87630" y="15240"/>
                        <a:pt x="90488" y="12383"/>
                      </a:cubicBezTo>
                      <a:cubicBezTo>
                        <a:pt x="73342" y="17145"/>
                        <a:pt x="60007" y="18098"/>
                        <a:pt x="50482" y="20003"/>
                      </a:cubicBezTo>
                      <a:cubicBezTo>
                        <a:pt x="57150" y="15240"/>
                        <a:pt x="63817" y="8573"/>
                        <a:pt x="63817" y="5715"/>
                      </a:cubicBezTo>
                      <a:cubicBezTo>
                        <a:pt x="58102" y="10478"/>
                        <a:pt x="52388" y="13335"/>
                        <a:pt x="47625" y="15240"/>
                      </a:cubicBezTo>
                      <a:cubicBezTo>
                        <a:pt x="49530" y="9525"/>
                        <a:pt x="48577" y="3810"/>
                        <a:pt x="47625" y="0"/>
                      </a:cubicBezTo>
                      <a:cubicBezTo>
                        <a:pt x="45720" y="6668"/>
                        <a:pt x="40005" y="13335"/>
                        <a:pt x="35242" y="18098"/>
                      </a:cubicBezTo>
                      <a:cubicBezTo>
                        <a:pt x="35242" y="18098"/>
                        <a:pt x="34290" y="18098"/>
                        <a:pt x="34290" y="18098"/>
                      </a:cubicBezTo>
                      <a:cubicBezTo>
                        <a:pt x="32385" y="12383"/>
                        <a:pt x="29527" y="6668"/>
                        <a:pt x="26670" y="4763"/>
                      </a:cubicBezTo>
                      <a:cubicBezTo>
                        <a:pt x="27622" y="9525"/>
                        <a:pt x="27622" y="13335"/>
                        <a:pt x="26670" y="17145"/>
                      </a:cubicBezTo>
                      <a:cubicBezTo>
                        <a:pt x="23813" y="14288"/>
                        <a:pt x="20002" y="12383"/>
                        <a:pt x="17145" y="11430"/>
                      </a:cubicBezTo>
                      <a:cubicBezTo>
                        <a:pt x="20002" y="14288"/>
                        <a:pt x="22860" y="18098"/>
                        <a:pt x="23813" y="20955"/>
                      </a:cubicBezTo>
                      <a:cubicBezTo>
                        <a:pt x="13335" y="24765"/>
                        <a:pt x="15240" y="26670"/>
                        <a:pt x="0" y="31433"/>
                      </a:cubicBezTo>
                      <a:cubicBezTo>
                        <a:pt x="14288" y="31433"/>
                        <a:pt x="18097" y="31433"/>
                        <a:pt x="24765" y="27623"/>
                      </a:cubicBezTo>
                      <a:cubicBezTo>
                        <a:pt x="20955" y="30480"/>
                        <a:pt x="18097" y="35243"/>
                        <a:pt x="9525" y="40005"/>
                      </a:cubicBezTo>
                      <a:cubicBezTo>
                        <a:pt x="13335" y="39053"/>
                        <a:pt x="19050" y="36195"/>
                        <a:pt x="25717" y="33338"/>
                      </a:cubicBezTo>
                      <a:cubicBezTo>
                        <a:pt x="26670" y="37148"/>
                        <a:pt x="27622" y="40958"/>
                        <a:pt x="26670" y="46673"/>
                      </a:cubicBezTo>
                      <a:cubicBezTo>
                        <a:pt x="28575" y="44768"/>
                        <a:pt x="31432" y="40005"/>
                        <a:pt x="32385" y="35243"/>
                      </a:cubicBezTo>
                      <a:cubicBezTo>
                        <a:pt x="34290" y="38100"/>
                        <a:pt x="38100" y="42863"/>
                        <a:pt x="39052" y="48578"/>
                      </a:cubicBezTo>
                      <a:cubicBezTo>
                        <a:pt x="40005" y="46673"/>
                        <a:pt x="40957" y="42863"/>
                        <a:pt x="40005" y="38100"/>
                      </a:cubicBezTo>
                      <a:cubicBezTo>
                        <a:pt x="43815" y="41910"/>
                        <a:pt x="47625" y="47625"/>
                        <a:pt x="49530" y="52388"/>
                      </a:cubicBezTo>
                      <a:cubicBezTo>
                        <a:pt x="51435" y="49530"/>
                        <a:pt x="51435" y="42863"/>
                        <a:pt x="48577" y="36195"/>
                      </a:cubicBezTo>
                      <a:cubicBezTo>
                        <a:pt x="52388" y="38100"/>
                        <a:pt x="56197" y="40005"/>
                        <a:pt x="60007" y="42863"/>
                      </a:cubicBezTo>
                      <a:cubicBezTo>
                        <a:pt x="60007" y="40958"/>
                        <a:pt x="55245" y="36195"/>
                        <a:pt x="50482" y="32385"/>
                      </a:cubicBezTo>
                      <a:cubicBezTo>
                        <a:pt x="61913" y="34290"/>
                        <a:pt x="75247" y="37148"/>
                        <a:pt x="85725" y="41910"/>
                      </a:cubicBezTo>
                      <a:cubicBezTo>
                        <a:pt x="79057" y="38100"/>
                        <a:pt x="65722" y="31433"/>
                        <a:pt x="5334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07" name="Graphic 7">
                  <a:extLst>
                    <a:ext uri="{FF2B5EF4-FFF2-40B4-BE49-F238E27FC236}">
                      <a16:creationId xmlns:a16="http://schemas.microsoft.com/office/drawing/2014/main" xmlns="" id="{1057907B-86C8-488E-8F36-6EF56F2A6BB8}"/>
                    </a:ext>
                  </a:extLst>
                </p:cNvPr>
                <p:cNvGrpSpPr/>
                <p:nvPr/>
              </p:nvGrpSpPr>
              <p:grpSpPr>
                <a:xfrm>
                  <a:off x="10331700" y="2992278"/>
                  <a:ext cx="33741" cy="58572"/>
                  <a:chOff x="10331700" y="2992278"/>
                  <a:chExt cx="33741" cy="58572"/>
                </a:xfrm>
              </p:grpSpPr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2444DD6E-BFC3-47FE-8F82-C0C8710A6C9F}"/>
                      </a:ext>
                    </a:extLst>
                  </p:cNvPr>
                  <p:cNvSpPr/>
                  <p:nvPr/>
                </p:nvSpPr>
                <p:spPr>
                  <a:xfrm>
                    <a:off x="10331700" y="2992278"/>
                    <a:ext cx="33741" cy="58572"/>
                  </a:xfrm>
                  <a:custGeom>
                    <a:avLst/>
                    <a:gdLst>
                      <a:gd name="connsiteX0" fmla="*/ 33742 w 33741"/>
                      <a:gd name="connsiteY0" fmla="*/ 0 h 58572"/>
                      <a:gd name="connsiteX1" fmla="*/ 5167 w 33741"/>
                      <a:gd name="connsiteY1" fmla="*/ 57150 h 58572"/>
                      <a:gd name="connsiteX2" fmla="*/ 33742 w 33741"/>
                      <a:gd name="connsiteY2" fmla="*/ 0 h 5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41" h="58572">
                        <a:moveTo>
                          <a:pt x="33742" y="0"/>
                        </a:moveTo>
                        <a:cubicBezTo>
                          <a:pt x="17549" y="28575"/>
                          <a:pt x="23264" y="45720"/>
                          <a:pt x="5167" y="57150"/>
                        </a:cubicBezTo>
                        <a:cubicBezTo>
                          <a:pt x="-12931" y="68580"/>
                          <a:pt x="21359" y="7620"/>
                          <a:pt x="3374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ECB22FE3-87A2-4E44-BF7B-B59CD50CA68C}"/>
                      </a:ext>
                    </a:extLst>
                  </p:cNvPr>
                  <p:cNvSpPr/>
                  <p:nvPr/>
                </p:nvSpPr>
                <p:spPr>
                  <a:xfrm>
                    <a:off x="10337439" y="2994183"/>
                    <a:ext cx="26097" cy="53367"/>
                  </a:xfrm>
                  <a:custGeom>
                    <a:avLst/>
                    <a:gdLst>
                      <a:gd name="connsiteX0" fmla="*/ 380 w 26097"/>
                      <a:gd name="connsiteY0" fmla="*/ 53340 h 53367"/>
                      <a:gd name="connsiteX1" fmla="*/ 26097 w 26097"/>
                      <a:gd name="connsiteY1" fmla="*/ 0 h 53367"/>
                      <a:gd name="connsiteX2" fmla="*/ 380 w 26097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97" h="53367">
                        <a:moveTo>
                          <a:pt x="380" y="53340"/>
                        </a:moveTo>
                        <a:cubicBezTo>
                          <a:pt x="-1525" y="54292"/>
                          <a:pt x="3237" y="30480"/>
                          <a:pt x="26097" y="0"/>
                        </a:cubicBezTo>
                        <a:cubicBezTo>
                          <a:pt x="5142" y="27622"/>
                          <a:pt x="2285" y="52388"/>
                          <a:pt x="38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8" name="Graphic 7">
                  <a:extLst>
                    <a:ext uri="{FF2B5EF4-FFF2-40B4-BE49-F238E27FC236}">
                      <a16:creationId xmlns:a16="http://schemas.microsoft.com/office/drawing/2014/main" xmlns="" id="{1942A8EF-BFE2-448A-9731-51B6DD3EA1CA}"/>
                    </a:ext>
                  </a:extLst>
                </p:cNvPr>
                <p:cNvGrpSpPr/>
                <p:nvPr/>
              </p:nvGrpSpPr>
              <p:grpSpPr>
                <a:xfrm>
                  <a:off x="10289241" y="3043844"/>
                  <a:ext cx="49433" cy="10623"/>
                  <a:chOff x="10289241" y="3043844"/>
                  <a:chExt cx="49433" cy="10623"/>
                </a:xfrm>
              </p:grpSpPr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FE4A17FC-70FE-4510-9CD8-54548C845BDF}"/>
                      </a:ext>
                    </a:extLst>
                  </p:cNvPr>
                  <p:cNvSpPr/>
                  <p:nvPr/>
                </p:nvSpPr>
                <p:spPr>
                  <a:xfrm>
                    <a:off x="10289241" y="3043844"/>
                    <a:ext cx="49433" cy="10623"/>
                  </a:xfrm>
                  <a:custGeom>
                    <a:avLst/>
                    <a:gdLst>
                      <a:gd name="connsiteX0" fmla="*/ 0 w 49433"/>
                      <a:gd name="connsiteY0" fmla="*/ 1774 h 10623"/>
                      <a:gd name="connsiteX1" fmla="*/ 46672 w 49433"/>
                      <a:gd name="connsiteY1" fmla="*/ 8442 h 10623"/>
                      <a:gd name="connsiteX2" fmla="*/ 0 w 49433"/>
                      <a:gd name="connsiteY2" fmla="*/ 1774 h 1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433" h="10623">
                        <a:moveTo>
                          <a:pt x="0" y="1774"/>
                        </a:moveTo>
                        <a:cubicBezTo>
                          <a:pt x="24765" y="4632"/>
                          <a:pt x="32385" y="15109"/>
                          <a:pt x="46672" y="8442"/>
                        </a:cubicBezTo>
                        <a:cubicBezTo>
                          <a:pt x="61913" y="2727"/>
                          <a:pt x="9525" y="-2988"/>
                          <a:pt x="0" y="17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962400E4-2239-418E-B41D-A1D2F0C282C7}"/>
                      </a:ext>
                    </a:extLst>
                  </p:cNvPr>
                  <p:cNvSpPr/>
                  <p:nvPr/>
                </p:nvSpPr>
                <p:spPr>
                  <a:xfrm>
                    <a:off x="10292099" y="3045342"/>
                    <a:ext cx="43006" cy="6943"/>
                  </a:xfrm>
                  <a:custGeom>
                    <a:avLst/>
                    <a:gdLst>
                      <a:gd name="connsiteX0" fmla="*/ 42863 w 43006"/>
                      <a:gd name="connsiteY0" fmla="*/ 6944 h 6943"/>
                      <a:gd name="connsiteX1" fmla="*/ 0 w 43006"/>
                      <a:gd name="connsiteY1" fmla="*/ 276 h 6943"/>
                      <a:gd name="connsiteX2" fmla="*/ 42863 w 43006"/>
                      <a:gd name="connsiteY2" fmla="*/ 6944 h 6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06" h="6943">
                        <a:moveTo>
                          <a:pt x="42863" y="6944"/>
                        </a:moveTo>
                        <a:cubicBezTo>
                          <a:pt x="44767" y="5991"/>
                          <a:pt x="27622" y="-676"/>
                          <a:pt x="0" y="276"/>
                        </a:cubicBezTo>
                        <a:cubicBezTo>
                          <a:pt x="24765" y="-1629"/>
                          <a:pt x="40957" y="6944"/>
                          <a:pt x="42863" y="69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09" name="Graphic 7">
                  <a:extLst>
                    <a:ext uri="{FF2B5EF4-FFF2-40B4-BE49-F238E27FC236}">
                      <a16:creationId xmlns:a16="http://schemas.microsoft.com/office/drawing/2014/main" xmlns="" id="{1F81679B-C803-48C2-AB7E-0EBF8FE07891}"/>
                    </a:ext>
                  </a:extLst>
                </p:cNvPr>
                <p:cNvGrpSpPr/>
                <p:nvPr/>
              </p:nvGrpSpPr>
              <p:grpSpPr>
                <a:xfrm>
                  <a:off x="10298766" y="3023710"/>
                  <a:ext cx="34351" cy="20985"/>
                  <a:chOff x="10298766" y="3023710"/>
                  <a:chExt cx="34351" cy="20985"/>
                </a:xfrm>
              </p:grpSpPr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CE0F2493-1D35-421F-87D8-D808B27EFEEE}"/>
                      </a:ext>
                    </a:extLst>
                  </p:cNvPr>
                  <p:cNvSpPr/>
                  <p:nvPr/>
                </p:nvSpPr>
                <p:spPr>
                  <a:xfrm>
                    <a:off x="10298766" y="3023710"/>
                    <a:ext cx="34351" cy="20985"/>
                  </a:xfrm>
                  <a:custGeom>
                    <a:avLst/>
                    <a:gdLst>
                      <a:gd name="connsiteX0" fmla="*/ 0 w 34351"/>
                      <a:gd name="connsiteY0" fmla="*/ 0 h 20985"/>
                      <a:gd name="connsiteX1" fmla="*/ 31433 w 34351"/>
                      <a:gd name="connsiteY1" fmla="*/ 20955 h 20985"/>
                      <a:gd name="connsiteX2" fmla="*/ 0 w 34351"/>
                      <a:gd name="connsiteY2" fmla="*/ 0 h 2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51" h="20985">
                        <a:moveTo>
                          <a:pt x="0" y="0"/>
                        </a:moveTo>
                        <a:cubicBezTo>
                          <a:pt x="16193" y="10478"/>
                          <a:pt x="19050" y="20003"/>
                          <a:pt x="31433" y="20955"/>
                        </a:cubicBezTo>
                        <a:cubicBezTo>
                          <a:pt x="44768" y="21908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7E76F352-0D97-408A-9DF0-49D8A23FD8B1}"/>
                      </a:ext>
                    </a:extLst>
                  </p:cNvPr>
                  <p:cNvSpPr/>
                  <p:nvPr/>
                </p:nvSpPr>
                <p:spPr>
                  <a:xfrm>
                    <a:off x="10300672" y="3024663"/>
                    <a:ext cx="28646" cy="20002"/>
                  </a:xfrm>
                  <a:custGeom>
                    <a:avLst/>
                    <a:gdLst>
                      <a:gd name="connsiteX0" fmla="*/ 28575 w 28646"/>
                      <a:gd name="connsiteY0" fmla="*/ 20003 h 20002"/>
                      <a:gd name="connsiteX1" fmla="*/ 0 w 28646"/>
                      <a:gd name="connsiteY1" fmla="*/ 0 h 20002"/>
                      <a:gd name="connsiteX2" fmla="*/ 28575 w 28646"/>
                      <a:gd name="connsiteY2" fmla="*/ 20003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646" h="20002">
                        <a:moveTo>
                          <a:pt x="28575" y="20003"/>
                        </a:moveTo>
                        <a:cubicBezTo>
                          <a:pt x="29528" y="20003"/>
                          <a:pt x="20955" y="9525"/>
                          <a:pt x="0" y="0"/>
                        </a:cubicBezTo>
                        <a:cubicBezTo>
                          <a:pt x="18097" y="7620"/>
                          <a:pt x="27622" y="20003"/>
                          <a:pt x="285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0" name="Graphic 7">
                  <a:extLst>
                    <a:ext uri="{FF2B5EF4-FFF2-40B4-BE49-F238E27FC236}">
                      <a16:creationId xmlns:a16="http://schemas.microsoft.com/office/drawing/2014/main" xmlns="" id="{7A977F7A-A0BA-482F-A164-C85FF270CAA8}"/>
                    </a:ext>
                  </a:extLst>
                </p:cNvPr>
                <p:cNvGrpSpPr/>
                <p:nvPr/>
              </p:nvGrpSpPr>
              <p:grpSpPr>
                <a:xfrm>
                  <a:off x="10293051" y="3050772"/>
                  <a:ext cx="45824" cy="8540"/>
                  <a:chOff x="10293051" y="3050772"/>
                  <a:chExt cx="45824" cy="8540"/>
                </a:xfrm>
              </p:grpSpPr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5782C29C-26B3-49EC-A02A-E4DA0D255056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050772"/>
                    <a:ext cx="45824" cy="8540"/>
                  </a:xfrm>
                  <a:custGeom>
                    <a:avLst/>
                    <a:gdLst>
                      <a:gd name="connsiteX0" fmla="*/ 0 w 45824"/>
                      <a:gd name="connsiteY0" fmla="*/ 7229 h 8540"/>
                      <a:gd name="connsiteX1" fmla="*/ 43815 w 45824"/>
                      <a:gd name="connsiteY1" fmla="*/ 4371 h 8540"/>
                      <a:gd name="connsiteX2" fmla="*/ 0 w 45824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24" h="8540">
                        <a:moveTo>
                          <a:pt x="0" y="7229"/>
                        </a:moveTo>
                        <a:cubicBezTo>
                          <a:pt x="22860" y="5324"/>
                          <a:pt x="31433" y="12944"/>
                          <a:pt x="43815" y="4371"/>
                        </a:cubicBezTo>
                        <a:cubicBezTo>
                          <a:pt x="56198" y="-4201"/>
                          <a:pt x="7620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B3DE2FC-D02F-4590-9697-E735FABDA700}"/>
                      </a:ext>
                    </a:extLst>
                  </p:cNvPr>
                  <p:cNvSpPr/>
                  <p:nvPr/>
                </p:nvSpPr>
                <p:spPr>
                  <a:xfrm>
                    <a:off x="10294957" y="3053196"/>
                    <a:ext cx="40997" cy="3851"/>
                  </a:xfrm>
                  <a:custGeom>
                    <a:avLst/>
                    <a:gdLst>
                      <a:gd name="connsiteX0" fmla="*/ 40957 w 40997"/>
                      <a:gd name="connsiteY0" fmla="*/ 1947 h 3851"/>
                      <a:gd name="connsiteX1" fmla="*/ 0 w 40997"/>
                      <a:gd name="connsiteY1" fmla="*/ 3852 h 3851"/>
                      <a:gd name="connsiteX2" fmla="*/ 40957 w 40997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97" h="3851">
                        <a:moveTo>
                          <a:pt x="40957" y="1947"/>
                        </a:moveTo>
                        <a:cubicBezTo>
                          <a:pt x="41910" y="994"/>
                          <a:pt x="25718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0957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1" name="Graphic 7">
                  <a:extLst>
                    <a:ext uri="{FF2B5EF4-FFF2-40B4-BE49-F238E27FC236}">
                      <a16:creationId xmlns:a16="http://schemas.microsoft.com/office/drawing/2014/main" xmlns="" id="{66A238CD-378B-4200-88BC-5A5DD7E121A7}"/>
                    </a:ext>
                  </a:extLst>
                </p:cNvPr>
                <p:cNvGrpSpPr/>
                <p:nvPr/>
              </p:nvGrpSpPr>
              <p:grpSpPr>
                <a:xfrm>
                  <a:off x="10306387" y="3044271"/>
                  <a:ext cx="36023" cy="29921"/>
                  <a:chOff x="10306387" y="3044271"/>
                  <a:chExt cx="36023" cy="29921"/>
                </a:xfrm>
              </p:grpSpPr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0DB7B572-A0A0-4F52-83E4-2F8F94554181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044271"/>
                    <a:ext cx="36023" cy="29921"/>
                  </a:xfrm>
                  <a:custGeom>
                    <a:avLst/>
                    <a:gdLst>
                      <a:gd name="connsiteX0" fmla="*/ 0 w 36023"/>
                      <a:gd name="connsiteY0" fmla="*/ 29922 h 29921"/>
                      <a:gd name="connsiteX1" fmla="*/ 35242 w 36023"/>
                      <a:gd name="connsiteY1" fmla="*/ 3252 h 29921"/>
                      <a:gd name="connsiteX2" fmla="*/ 0 w 36023"/>
                      <a:gd name="connsiteY2" fmla="*/ 29922 h 29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023" h="29921">
                        <a:moveTo>
                          <a:pt x="0" y="29922"/>
                        </a:moveTo>
                        <a:cubicBezTo>
                          <a:pt x="18097" y="15634"/>
                          <a:pt x="29527" y="17539"/>
                          <a:pt x="35242" y="3252"/>
                        </a:cubicBezTo>
                        <a:cubicBezTo>
                          <a:pt x="41910" y="-10083"/>
                          <a:pt x="3810" y="21349"/>
                          <a:pt x="0" y="299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4" name="Freeform: Shape 1433">
                    <a:extLst>
                      <a:ext uri="{FF2B5EF4-FFF2-40B4-BE49-F238E27FC236}">
                        <a16:creationId xmlns:a16="http://schemas.microsoft.com/office/drawing/2014/main" xmlns="" id="{8438CE2F-3BE4-4825-B384-005A384B1BB4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049328"/>
                    <a:ext cx="33377" cy="23912"/>
                  </a:xfrm>
                  <a:custGeom>
                    <a:avLst/>
                    <a:gdLst>
                      <a:gd name="connsiteX0" fmla="*/ 33338 w 33377"/>
                      <a:gd name="connsiteY0" fmla="*/ 100 h 23912"/>
                      <a:gd name="connsiteX1" fmla="*/ 0 w 33377"/>
                      <a:gd name="connsiteY1" fmla="*/ 23912 h 23912"/>
                      <a:gd name="connsiteX2" fmla="*/ 33338 w 33377"/>
                      <a:gd name="connsiteY2" fmla="*/ 100 h 2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77" h="23912">
                        <a:moveTo>
                          <a:pt x="33338" y="100"/>
                        </a:moveTo>
                        <a:cubicBezTo>
                          <a:pt x="34290" y="-853"/>
                          <a:pt x="18098" y="4862"/>
                          <a:pt x="0" y="23912"/>
                        </a:cubicBezTo>
                        <a:cubicBezTo>
                          <a:pt x="16193" y="6767"/>
                          <a:pt x="33338" y="1052"/>
                          <a:pt x="33338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2" name="Graphic 7">
                  <a:extLst>
                    <a:ext uri="{FF2B5EF4-FFF2-40B4-BE49-F238E27FC236}">
                      <a16:creationId xmlns:a16="http://schemas.microsoft.com/office/drawing/2014/main" xmlns="" id="{D614611C-D82C-4036-A153-71488BADB630}"/>
                    </a:ext>
                  </a:extLst>
                </p:cNvPr>
                <p:cNvGrpSpPr/>
                <p:nvPr/>
              </p:nvGrpSpPr>
              <p:grpSpPr>
                <a:xfrm>
                  <a:off x="10337124" y="3018948"/>
                  <a:ext cx="41652" cy="25814"/>
                  <a:chOff x="10337124" y="3018948"/>
                  <a:chExt cx="41652" cy="25814"/>
                </a:xfrm>
              </p:grpSpPr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A262591A-C4F3-4DAC-B671-C99FF60395BC}"/>
                      </a:ext>
                    </a:extLst>
                  </p:cNvPr>
                  <p:cNvSpPr/>
                  <p:nvPr/>
                </p:nvSpPr>
                <p:spPr>
                  <a:xfrm>
                    <a:off x="10337124" y="3018948"/>
                    <a:ext cx="41652" cy="25814"/>
                  </a:xfrm>
                  <a:custGeom>
                    <a:avLst/>
                    <a:gdLst>
                      <a:gd name="connsiteX0" fmla="*/ 41652 w 41652"/>
                      <a:gd name="connsiteY0" fmla="*/ 0 h 25814"/>
                      <a:gd name="connsiteX1" fmla="*/ 3552 w 41652"/>
                      <a:gd name="connsiteY1" fmla="*/ 25718 h 25814"/>
                      <a:gd name="connsiteX2" fmla="*/ 41652 w 41652"/>
                      <a:gd name="connsiteY2" fmla="*/ 0 h 2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52" h="25814">
                        <a:moveTo>
                          <a:pt x="41652" y="0"/>
                        </a:moveTo>
                        <a:cubicBezTo>
                          <a:pt x="21650" y="12383"/>
                          <a:pt x="18793" y="24765"/>
                          <a:pt x="3552" y="25718"/>
                        </a:cubicBezTo>
                        <a:cubicBezTo>
                          <a:pt x="-12640" y="27623"/>
                          <a:pt x="31175" y="953"/>
                          <a:pt x="4165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FE9CC33D-411B-4792-8606-E8677E23B205}"/>
                      </a:ext>
                    </a:extLst>
                  </p:cNvPr>
                  <p:cNvSpPr/>
                  <p:nvPr/>
                </p:nvSpPr>
                <p:spPr>
                  <a:xfrm>
                    <a:off x="10341425" y="3019901"/>
                    <a:ext cx="35446" cy="24765"/>
                  </a:xfrm>
                  <a:custGeom>
                    <a:avLst/>
                    <a:gdLst>
                      <a:gd name="connsiteX0" fmla="*/ 204 w 35446"/>
                      <a:gd name="connsiteY0" fmla="*/ 24765 h 24765"/>
                      <a:gd name="connsiteX1" fmla="*/ 35446 w 35446"/>
                      <a:gd name="connsiteY1" fmla="*/ 0 h 24765"/>
                      <a:gd name="connsiteX2" fmla="*/ 204 w 35446"/>
                      <a:gd name="connsiteY2" fmla="*/ 24765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6" h="24765">
                        <a:moveTo>
                          <a:pt x="204" y="24765"/>
                        </a:moveTo>
                        <a:cubicBezTo>
                          <a:pt x="-1701" y="24765"/>
                          <a:pt x="9729" y="11430"/>
                          <a:pt x="35446" y="0"/>
                        </a:cubicBezTo>
                        <a:cubicBezTo>
                          <a:pt x="12586" y="9525"/>
                          <a:pt x="2109" y="24765"/>
                          <a:pt x="204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3" name="Graphic 7">
                  <a:extLst>
                    <a:ext uri="{FF2B5EF4-FFF2-40B4-BE49-F238E27FC236}">
                      <a16:creationId xmlns:a16="http://schemas.microsoft.com/office/drawing/2014/main" xmlns="" id="{FAA612F9-AA09-4017-AA26-05586CE3489E}"/>
                    </a:ext>
                  </a:extLst>
                </p:cNvPr>
                <p:cNvGrpSpPr/>
                <p:nvPr/>
              </p:nvGrpSpPr>
              <p:grpSpPr>
                <a:xfrm>
                  <a:off x="10330644" y="3051059"/>
                  <a:ext cx="35749" cy="15514"/>
                  <a:chOff x="10330644" y="3051059"/>
                  <a:chExt cx="35749" cy="15514"/>
                </a:xfrm>
              </p:grpSpPr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CBE65C93-7C7E-4E56-90E5-4DB5ECB12AE6}"/>
                      </a:ext>
                    </a:extLst>
                  </p:cNvPr>
                  <p:cNvSpPr/>
                  <p:nvPr/>
                </p:nvSpPr>
                <p:spPr>
                  <a:xfrm>
                    <a:off x="10330644" y="3051059"/>
                    <a:ext cx="35749" cy="15514"/>
                  </a:xfrm>
                  <a:custGeom>
                    <a:avLst/>
                    <a:gdLst>
                      <a:gd name="connsiteX0" fmla="*/ 35750 w 35749"/>
                      <a:gd name="connsiteY0" fmla="*/ 15514 h 15514"/>
                      <a:gd name="connsiteX1" fmla="*/ 1460 w 35749"/>
                      <a:gd name="connsiteY1" fmla="*/ 2179 h 15514"/>
                      <a:gd name="connsiteX2" fmla="*/ 35750 w 35749"/>
                      <a:gd name="connsiteY2" fmla="*/ 15514 h 15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49" h="15514">
                        <a:moveTo>
                          <a:pt x="35750" y="15514"/>
                        </a:moveTo>
                        <a:cubicBezTo>
                          <a:pt x="29082" y="8847"/>
                          <a:pt x="10985" y="-5441"/>
                          <a:pt x="1460" y="2179"/>
                        </a:cubicBezTo>
                        <a:cubicBezTo>
                          <a:pt x="-6160" y="7894"/>
                          <a:pt x="17653" y="5989"/>
                          <a:pt x="35750" y="1551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81739A6C-8B8C-4EC4-A0C9-671C6DBB2551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053238"/>
                    <a:ext cx="33337" cy="13334"/>
                  </a:xfrm>
                  <a:custGeom>
                    <a:avLst/>
                    <a:gdLst>
                      <a:gd name="connsiteX0" fmla="*/ 0 w 33337"/>
                      <a:gd name="connsiteY0" fmla="*/ 0 h 13334"/>
                      <a:gd name="connsiteX1" fmla="*/ 33338 w 33337"/>
                      <a:gd name="connsiteY1" fmla="*/ 13335 h 13334"/>
                      <a:gd name="connsiteX2" fmla="*/ 0 w 33337"/>
                      <a:gd name="connsiteY2" fmla="*/ 0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13334">
                        <a:moveTo>
                          <a:pt x="0" y="0"/>
                        </a:moveTo>
                        <a:cubicBezTo>
                          <a:pt x="0" y="953"/>
                          <a:pt x="15240" y="-953"/>
                          <a:pt x="33338" y="13335"/>
                        </a:cubicBezTo>
                        <a:cubicBezTo>
                          <a:pt x="14288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4" name="Graphic 7">
                  <a:extLst>
                    <a:ext uri="{FF2B5EF4-FFF2-40B4-BE49-F238E27FC236}">
                      <a16:creationId xmlns:a16="http://schemas.microsoft.com/office/drawing/2014/main" xmlns="" id="{9ED04E67-5BD9-4212-AFAF-7CB18FD14A58}"/>
                    </a:ext>
                  </a:extLst>
                </p:cNvPr>
                <p:cNvGrpSpPr/>
                <p:nvPr/>
              </p:nvGrpSpPr>
              <p:grpSpPr>
                <a:xfrm>
                  <a:off x="10330860" y="3048719"/>
                  <a:ext cx="47916" cy="8741"/>
                  <a:chOff x="10330860" y="3048719"/>
                  <a:chExt cx="47916" cy="8741"/>
                </a:xfrm>
              </p:grpSpPr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54A83C1B-6503-498F-9A2D-135DEA0179F8}"/>
                      </a:ext>
                    </a:extLst>
                  </p:cNvPr>
                  <p:cNvSpPr/>
                  <p:nvPr/>
                </p:nvSpPr>
                <p:spPr>
                  <a:xfrm>
                    <a:off x="10330860" y="3048719"/>
                    <a:ext cx="47916" cy="8741"/>
                  </a:xfrm>
                  <a:custGeom>
                    <a:avLst/>
                    <a:gdLst>
                      <a:gd name="connsiteX0" fmla="*/ 47916 w 47916"/>
                      <a:gd name="connsiteY0" fmla="*/ 8329 h 8741"/>
                      <a:gd name="connsiteX1" fmla="*/ 2196 w 47916"/>
                      <a:gd name="connsiteY1" fmla="*/ 4519 h 8741"/>
                      <a:gd name="connsiteX2" fmla="*/ 47916 w 47916"/>
                      <a:gd name="connsiteY2" fmla="*/ 8329 h 8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16" h="8741">
                        <a:moveTo>
                          <a:pt x="47916" y="8329"/>
                        </a:moveTo>
                        <a:cubicBezTo>
                          <a:pt x="24104" y="5471"/>
                          <a:pt x="14579" y="13091"/>
                          <a:pt x="2196" y="4519"/>
                        </a:cubicBezTo>
                        <a:cubicBezTo>
                          <a:pt x="-11139" y="-5006"/>
                          <a:pt x="40296" y="2614"/>
                          <a:pt x="47916" y="83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277EB49A-67DD-48EC-A062-BDC5556B5BE5}"/>
                      </a:ext>
                    </a:extLst>
                  </p:cNvPr>
                  <p:cNvSpPr/>
                  <p:nvPr/>
                </p:nvSpPr>
                <p:spPr>
                  <a:xfrm>
                    <a:off x="10333971" y="3051809"/>
                    <a:ext cx="42900" cy="4286"/>
                  </a:xfrm>
                  <a:custGeom>
                    <a:avLst/>
                    <a:gdLst>
                      <a:gd name="connsiteX0" fmla="*/ 38 w 42900"/>
                      <a:gd name="connsiteY0" fmla="*/ 1429 h 4286"/>
                      <a:gd name="connsiteX1" fmla="*/ 42900 w 42900"/>
                      <a:gd name="connsiteY1" fmla="*/ 4286 h 4286"/>
                      <a:gd name="connsiteX2" fmla="*/ 38 w 42900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2900" y="4286"/>
                        </a:cubicBezTo>
                        <a:cubicBezTo>
                          <a:pt x="19088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5" name="Graphic 7">
                  <a:extLst>
                    <a:ext uri="{FF2B5EF4-FFF2-40B4-BE49-F238E27FC236}">
                      <a16:creationId xmlns:a16="http://schemas.microsoft.com/office/drawing/2014/main" xmlns="" id="{53857093-E642-427B-B3A1-D060D9692DAA}"/>
                    </a:ext>
                  </a:extLst>
                </p:cNvPr>
                <p:cNvGrpSpPr/>
                <p:nvPr/>
              </p:nvGrpSpPr>
              <p:grpSpPr>
                <a:xfrm>
                  <a:off x="10334290" y="3001803"/>
                  <a:ext cx="9455" cy="44653"/>
                  <a:chOff x="10334290" y="3001803"/>
                  <a:chExt cx="9455" cy="44653"/>
                </a:xfrm>
              </p:grpSpPr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FD8E2D1B-A864-49B0-919E-F949E85B21D5}"/>
                      </a:ext>
                    </a:extLst>
                  </p:cNvPr>
                  <p:cNvSpPr/>
                  <p:nvPr/>
                </p:nvSpPr>
                <p:spPr>
                  <a:xfrm>
                    <a:off x="10334290" y="3001803"/>
                    <a:ext cx="9455" cy="44653"/>
                  </a:xfrm>
                  <a:custGeom>
                    <a:avLst/>
                    <a:gdLst>
                      <a:gd name="connsiteX0" fmla="*/ 9244 w 9455"/>
                      <a:gd name="connsiteY0" fmla="*/ 0 h 44653"/>
                      <a:gd name="connsiteX1" fmla="*/ 4481 w 9455"/>
                      <a:gd name="connsiteY1" fmla="*/ 43815 h 44653"/>
                      <a:gd name="connsiteX2" fmla="*/ 9244 w 9455"/>
                      <a:gd name="connsiteY2" fmla="*/ 0 h 4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55" h="44653">
                        <a:moveTo>
                          <a:pt x="9244" y="0"/>
                        </a:moveTo>
                        <a:cubicBezTo>
                          <a:pt x="6386" y="21907"/>
                          <a:pt x="14006" y="35242"/>
                          <a:pt x="4481" y="43815"/>
                        </a:cubicBezTo>
                        <a:cubicBezTo>
                          <a:pt x="-5044" y="51435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6" name="Freeform: Shape 1425">
                    <a:extLst>
                      <a:ext uri="{FF2B5EF4-FFF2-40B4-BE49-F238E27FC236}">
                        <a16:creationId xmlns:a16="http://schemas.microsoft.com/office/drawing/2014/main" xmlns="" id="{8986CEFE-8C2B-4C28-9387-9856984BB82C}"/>
                      </a:ext>
                    </a:extLst>
                  </p:cNvPr>
                  <p:cNvSpPr/>
                  <p:nvPr/>
                </p:nvSpPr>
                <p:spPr>
                  <a:xfrm>
                    <a:off x="10337452" y="3002755"/>
                    <a:ext cx="5129" cy="40993"/>
                  </a:xfrm>
                  <a:custGeom>
                    <a:avLst/>
                    <a:gdLst>
                      <a:gd name="connsiteX0" fmla="*/ 1320 w 5129"/>
                      <a:gd name="connsiteY0" fmla="*/ 40958 h 40993"/>
                      <a:gd name="connsiteX1" fmla="*/ 5130 w 5129"/>
                      <a:gd name="connsiteY1" fmla="*/ 0 h 40993"/>
                      <a:gd name="connsiteX2" fmla="*/ 1320 w 5129"/>
                      <a:gd name="connsiteY2" fmla="*/ 40958 h 40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0993">
                        <a:moveTo>
                          <a:pt x="1320" y="40958"/>
                        </a:moveTo>
                        <a:cubicBezTo>
                          <a:pt x="367" y="41910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005"/>
                          <a:pt x="1320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6" name="Graphic 7">
                  <a:extLst>
                    <a:ext uri="{FF2B5EF4-FFF2-40B4-BE49-F238E27FC236}">
                      <a16:creationId xmlns:a16="http://schemas.microsoft.com/office/drawing/2014/main" xmlns="" id="{FACEED0F-7A9D-4DCA-AC04-72C8B85420CA}"/>
                    </a:ext>
                  </a:extLst>
                </p:cNvPr>
                <p:cNvGrpSpPr/>
                <p:nvPr/>
              </p:nvGrpSpPr>
              <p:grpSpPr>
                <a:xfrm>
                  <a:off x="10300672" y="2997993"/>
                  <a:ext cx="38130" cy="53757"/>
                  <a:chOff x="10300672" y="2997993"/>
                  <a:chExt cx="38130" cy="53757"/>
                </a:xfrm>
              </p:grpSpPr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9BEC9952-9C71-42F8-9682-5ADD4D85BB97}"/>
                      </a:ext>
                    </a:extLst>
                  </p:cNvPr>
                  <p:cNvSpPr/>
                  <p:nvPr/>
                </p:nvSpPr>
                <p:spPr>
                  <a:xfrm>
                    <a:off x="10300672" y="2997993"/>
                    <a:ext cx="38130" cy="53757"/>
                  </a:xfrm>
                  <a:custGeom>
                    <a:avLst/>
                    <a:gdLst>
                      <a:gd name="connsiteX0" fmla="*/ 0 w 38130"/>
                      <a:gd name="connsiteY0" fmla="*/ 0 h 53757"/>
                      <a:gd name="connsiteX1" fmla="*/ 34290 w 38130"/>
                      <a:gd name="connsiteY1" fmla="*/ 53340 h 53757"/>
                      <a:gd name="connsiteX2" fmla="*/ 0 w 38130"/>
                      <a:gd name="connsiteY2" fmla="*/ 0 h 5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0" h="53757">
                        <a:moveTo>
                          <a:pt x="0" y="0"/>
                        </a:moveTo>
                        <a:cubicBezTo>
                          <a:pt x="19050" y="20955"/>
                          <a:pt x="22860" y="58103"/>
                          <a:pt x="34290" y="53340"/>
                        </a:cubicBezTo>
                        <a:cubicBezTo>
                          <a:pt x="47625" y="42863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020AB0A7-EEDD-473D-81A6-63A5D0CC362D}"/>
                      </a:ext>
                    </a:extLst>
                  </p:cNvPr>
                  <p:cNvSpPr/>
                  <p:nvPr/>
                </p:nvSpPr>
                <p:spPr>
                  <a:xfrm>
                    <a:off x="10301624" y="2998946"/>
                    <a:ext cx="33507" cy="51434"/>
                  </a:xfrm>
                  <a:custGeom>
                    <a:avLst/>
                    <a:gdLst>
                      <a:gd name="connsiteX0" fmla="*/ 33338 w 33507"/>
                      <a:gd name="connsiteY0" fmla="*/ 51435 h 51434"/>
                      <a:gd name="connsiteX1" fmla="*/ 0 w 33507"/>
                      <a:gd name="connsiteY1" fmla="*/ 0 h 51434"/>
                      <a:gd name="connsiteX2" fmla="*/ 33338 w 33507"/>
                      <a:gd name="connsiteY2" fmla="*/ 5143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07" h="51434">
                        <a:moveTo>
                          <a:pt x="33338" y="51435"/>
                        </a:moveTo>
                        <a:cubicBezTo>
                          <a:pt x="35242" y="51435"/>
                          <a:pt x="20955" y="8572"/>
                          <a:pt x="0" y="0"/>
                        </a:cubicBezTo>
                        <a:cubicBezTo>
                          <a:pt x="21907" y="11430"/>
                          <a:pt x="31432" y="51435"/>
                          <a:pt x="3333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7" name="Graphic 7">
                  <a:extLst>
                    <a:ext uri="{FF2B5EF4-FFF2-40B4-BE49-F238E27FC236}">
                      <a16:creationId xmlns:a16="http://schemas.microsoft.com/office/drawing/2014/main" xmlns="" id="{EB21BC45-2C4B-458E-97FE-BC6A59A79B2C}"/>
                    </a:ext>
                  </a:extLst>
                </p:cNvPr>
                <p:cNvGrpSpPr/>
                <p:nvPr/>
              </p:nvGrpSpPr>
              <p:grpSpPr>
                <a:xfrm>
                  <a:off x="10335561" y="3034676"/>
                  <a:ext cx="54645" cy="20102"/>
                  <a:chOff x="10335561" y="3034676"/>
                  <a:chExt cx="54645" cy="20102"/>
                </a:xfrm>
              </p:grpSpPr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407F4F25-E154-4F23-AC89-DF5FD2A596CA}"/>
                      </a:ext>
                    </a:extLst>
                  </p:cNvPr>
                  <p:cNvSpPr/>
                  <p:nvPr/>
                </p:nvSpPr>
                <p:spPr>
                  <a:xfrm>
                    <a:off x="10335561" y="3034676"/>
                    <a:ext cx="54645" cy="20102"/>
                  </a:xfrm>
                  <a:custGeom>
                    <a:avLst/>
                    <a:gdLst>
                      <a:gd name="connsiteX0" fmla="*/ 54646 w 54645"/>
                      <a:gd name="connsiteY0" fmla="*/ 1417 h 20102"/>
                      <a:gd name="connsiteX1" fmla="*/ 353 w 54645"/>
                      <a:gd name="connsiteY1" fmla="*/ 15704 h 20102"/>
                      <a:gd name="connsiteX2" fmla="*/ 54646 w 54645"/>
                      <a:gd name="connsiteY2" fmla="*/ 1417 h 2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45" h="20102">
                        <a:moveTo>
                          <a:pt x="54646" y="1417"/>
                        </a:moveTo>
                        <a:cubicBezTo>
                          <a:pt x="40358" y="-1441"/>
                          <a:pt x="5115" y="-1441"/>
                          <a:pt x="353" y="15704"/>
                        </a:cubicBezTo>
                        <a:cubicBezTo>
                          <a:pt x="-3457" y="29992"/>
                          <a:pt x="24165" y="5227"/>
                          <a:pt x="54646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D23F6D86-6B1D-4B64-B04B-483FA65D3D1A}"/>
                      </a:ext>
                    </a:extLst>
                  </p:cNvPr>
                  <p:cNvSpPr/>
                  <p:nvPr/>
                </p:nvSpPr>
                <p:spPr>
                  <a:xfrm>
                    <a:off x="10336866" y="3035937"/>
                    <a:ext cx="52387" cy="13531"/>
                  </a:xfrm>
                  <a:custGeom>
                    <a:avLst/>
                    <a:gdLst>
                      <a:gd name="connsiteX0" fmla="*/ 0 w 52387"/>
                      <a:gd name="connsiteY0" fmla="*/ 13491 h 13531"/>
                      <a:gd name="connsiteX1" fmla="*/ 52388 w 52387"/>
                      <a:gd name="connsiteY1" fmla="*/ 156 h 13531"/>
                      <a:gd name="connsiteX2" fmla="*/ 0 w 5238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13531">
                        <a:moveTo>
                          <a:pt x="0" y="13491"/>
                        </a:moveTo>
                        <a:cubicBezTo>
                          <a:pt x="0" y="14443"/>
                          <a:pt x="18097" y="-1749"/>
                          <a:pt x="52388" y="156"/>
                        </a:cubicBezTo>
                        <a:cubicBezTo>
                          <a:pt x="17145" y="-796"/>
                          <a:pt x="0" y="12538"/>
                          <a:pt x="0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8" name="Graphic 7">
                  <a:extLst>
                    <a:ext uri="{FF2B5EF4-FFF2-40B4-BE49-F238E27FC236}">
                      <a16:creationId xmlns:a16="http://schemas.microsoft.com/office/drawing/2014/main" xmlns="" id="{406681FD-7339-4548-BFB6-085C0F31EFAE}"/>
                    </a:ext>
                  </a:extLst>
                </p:cNvPr>
                <p:cNvGrpSpPr/>
                <p:nvPr/>
              </p:nvGrpSpPr>
              <p:grpSpPr>
                <a:xfrm>
                  <a:off x="10280669" y="3032771"/>
                  <a:ext cx="56093" cy="22182"/>
                  <a:chOff x="10280669" y="3032771"/>
                  <a:chExt cx="56093" cy="22182"/>
                </a:xfrm>
              </p:grpSpPr>
              <p:sp>
                <p:nvSpPr>
                  <p:cNvPr id="1419" name="Freeform: Shape 1418">
                    <a:extLst>
                      <a:ext uri="{FF2B5EF4-FFF2-40B4-BE49-F238E27FC236}">
                        <a16:creationId xmlns:a16="http://schemas.microsoft.com/office/drawing/2014/main" xmlns="" id="{6935C284-A6D1-49D7-A8F7-332AF7A62F7D}"/>
                      </a:ext>
                    </a:extLst>
                  </p:cNvPr>
                  <p:cNvSpPr/>
                  <p:nvPr/>
                </p:nvSpPr>
                <p:spPr>
                  <a:xfrm>
                    <a:off x="10280669" y="3032771"/>
                    <a:ext cx="56093" cy="22182"/>
                  </a:xfrm>
                  <a:custGeom>
                    <a:avLst/>
                    <a:gdLst>
                      <a:gd name="connsiteX0" fmla="*/ 0 w 56093"/>
                      <a:gd name="connsiteY0" fmla="*/ 1417 h 22182"/>
                      <a:gd name="connsiteX1" fmla="*/ 53340 w 56093"/>
                      <a:gd name="connsiteY1" fmla="*/ 15704 h 22182"/>
                      <a:gd name="connsiteX2" fmla="*/ 0 w 56093"/>
                      <a:gd name="connsiteY2" fmla="*/ 1417 h 2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93" h="22182">
                        <a:moveTo>
                          <a:pt x="0" y="1417"/>
                        </a:moveTo>
                        <a:cubicBezTo>
                          <a:pt x="10478" y="-1441"/>
                          <a:pt x="40957" y="-1441"/>
                          <a:pt x="53340" y="15704"/>
                        </a:cubicBezTo>
                        <a:cubicBezTo>
                          <a:pt x="65722" y="33802"/>
                          <a:pt x="34290" y="9037"/>
                          <a:pt x="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F92D954A-D563-4ADB-ABDD-BAD3C57BA7EB}"/>
                      </a:ext>
                    </a:extLst>
                  </p:cNvPr>
                  <p:cNvSpPr/>
                  <p:nvPr/>
                </p:nvSpPr>
                <p:spPr>
                  <a:xfrm>
                    <a:off x="10283526" y="3034188"/>
                    <a:ext cx="50536" cy="15437"/>
                  </a:xfrm>
                  <a:custGeom>
                    <a:avLst/>
                    <a:gdLst>
                      <a:gd name="connsiteX0" fmla="*/ 50483 w 50536"/>
                      <a:gd name="connsiteY0" fmla="*/ 15240 h 15437"/>
                      <a:gd name="connsiteX1" fmla="*/ 0 w 50536"/>
                      <a:gd name="connsiteY1" fmla="*/ 0 h 15437"/>
                      <a:gd name="connsiteX2" fmla="*/ 50483 w 50536"/>
                      <a:gd name="connsiteY2" fmla="*/ 15240 h 15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36" h="15437">
                        <a:moveTo>
                          <a:pt x="50483" y="15240"/>
                        </a:moveTo>
                        <a:cubicBezTo>
                          <a:pt x="51435" y="17145"/>
                          <a:pt x="40005" y="4763"/>
                          <a:pt x="0" y="0"/>
                        </a:cubicBezTo>
                        <a:cubicBezTo>
                          <a:pt x="37148" y="2858"/>
                          <a:pt x="48578" y="14288"/>
                          <a:pt x="50483" y="152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5" name="Graphic 7">
                <a:extLst>
                  <a:ext uri="{FF2B5EF4-FFF2-40B4-BE49-F238E27FC236}">
                    <a16:creationId xmlns:a16="http://schemas.microsoft.com/office/drawing/2014/main" xmlns="" id="{60F58A3D-F1D7-4FEE-8758-BB383B563F4E}"/>
                  </a:ext>
                </a:extLst>
              </p:cNvPr>
              <p:cNvGrpSpPr/>
              <p:nvPr/>
            </p:nvGrpSpPr>
            <p:grpSpPr>
              <a:xfrm>
                <a:off x="10819784" y="2654140"/>
                <a:ext cx="198119" cy="229552"/>
                <a:chOff x="10819784" y="2654140"/>
                <a:chExt cx="198119" cy="229552"/>
              </a:xfrm>
            </p:grpSpPr>
            <p:sp>
              <p:nvSpPr>
                <p:cNvPr id="1373" name="Freeform: Shape 1372">
                  <a:extLst>
                    <a:ext uri="{FF2B5EF4-FFF2-40B4-BE49-F238E27FC236}">
                      <a16:creationId xmlns:a16="http://schemas.microsoft.com/office/drawing/2014/main" xmlns="" id="{866B0BF3-4441-4FC8-8531-7C2439FD50B8}"/>
                    </a:ext>
                  </a:extLst>
                </p:cNvPr>
                <p:cNvSpPr/>
                <p:nvPr/>
              </p:nvSpPr>
              <p:spPr>
                <a:xfrm>
                  <a:off x="10833930" y="2794158"/>
                  <a:ext cx="183974" cy="89534"/>
                </a:xfrm>
                <a:custGeom>
                  <a:avLst/>
                  <a:gdLst>
                    <a:gd name="connsiteX0" fmla="*/ 123967 w 183974"/>
                    <a:gd name="connsiteY0" fmla="*/ 89535 h 89534"/>
                    <a:gd name="connsiteX1" fmla="*/ 144922 w 183974"/>
                    <a:gd name="connsiteY1" fmla="*/ 61913 h 89534"/>
                    <a:gd name="connsiteX2" fmla="*/ 157304 w 183974"/>
                    <a:gd name="connsiteY2" fmla="*/ 63817 h 89534"/>
                    <a:gd name="connsiteX3" fmla="*/ 158257 w 183974"/>
                    <a:gd name="connsiteY3" fmla="*/ 62865 h 89534"/>
                    <a:gd name="connsiteX4" fmla="*/ 160162 w 183974"/>
                    <a:gd name="connsiteY4" fmla="*/ 42863 h 89534"/>
                    <a:gd name="connsiteX5" fmla="*/ 183974 w 183974"/>
                    <a:gd name="connsiteY5" fmla="*/ 12383 h 89534"/>
                    <a:gd name="connsiteX6" fmla="*/ 183974 w 183974"/>
                    <a:gd name="connsiteY6" fmla="*/ 12383 h 89534"/>
                    <a:gd name="connsiteX7" fmla="*/ 183974 w 183974"/>
                    <a:gd name="connsiteY7" fmla="*/ 12383 h 89534"/>
                    <a:gd name="connsiteX8" fmla="*/ 183974 w 183974"/>
                    <a:gd name="connsiteY8" fmla="*/ 11430 h 89534"/>
                    <a:gd name="connsiteX9" fmla="*/ 163019 w 183974"/>
                    <a:gd name="connsiteY9" fmla="*/ 23813 h 89534"/>
                    <a:gd name="connsiteX10" fmla="*/ 175402 w 183974"/>
                    <a:gd name="connsiteY10" fmla="*/ 1905 h 89534"/>
                    <a:gd name="connsiteX11" fmla="*/ 148732 w 183974"/>
                    <a:gd name="connsiteY11" fmla="*/ 20002 h 89534"/>
                    <a:gd name="connsiteX12" fmla="*/ 127777 w 183974"/>
                    <a:gd name="connsiteY12" fmla="*/ 0 h 89534"/>
                    <a:gd name="connsiteX13" fmla="*/ 124919 w 183974"/>
                    <a:gd name="connsiteY13" fmla="*/ 21908 h 89534"/>
                    <a:gd name="connsiteX14" fmla="*/ 97297 w 183974"/>
                    <a:gd name="connsiteY14" fmla="*/ 16192 h 89534"/>
                    <a:gd name="connsiteX15" fmla="*/ 108727 w 183974"/>
                    <a:gd name="connsiteY15" fmla="*/ 29527 h 89534"/>
                    <a:gd name="connsiteX16" fmla="*/ 85867 w 183974"/>
                    <a:gd name="connsiteY16" fmla="*/ 30480 h 89534"/>
                    <a:gd name="connsiteX17" fmla="*/ 3952 w 183974"/>
                    <a:gd name="connsiteY17" fmla="*/ 33338 h 89534"/>
                    <a:gd name="connsiteX18" fmla="*/ 6809 w 183974"/>
                    <a:gd name="connsiteY18" fmla="*/ 42863 h 89534"/>
                    <a:gd name="connsiteX19" fmla="*/ 87772 w 183974"/>
                    <a:gd name="connsiteY19" fmla="*/ 38100 h 89534"/>
                    <a:gd name="connsiteX20" fmla="*/ 91582 w 183974"/>
                    <a:gd name="connsiteY20" fmla="*/ 40005 h 89534"/>
                    <a:gd name="connsiteX21" fmla="*/ 96344 w 183974"/>
                    <a:gd name="connsiteY21" fmla="*/ 45720 h 89534"/>
                    <a:gd name="connsiteX22" fmla="*/ 72532 w 183974"/>
                    <a:gd name="connsiteY22" fmla="*/ 56197 h 89534"/>
                    <a:gd name="connsiteX23" fmla="*/ 100154 w 183974"/>
                    <a:gd name="connsiteY23" fmla="*/ 54292 h 89534"/>
                    <a:gd name="connsiteX24" fmla="*/ 61102 w 183974"/>
                    <a:gd name="connsiteY24" fmla="*/ 73342 h 89534"/>
                    <a:gd name="connsiteX25" fmla="*/ 106822 w 183974"/>
                    <a:gd name="connsiteY25" fmla="*/ 69533 h 89534"/>
                    <a:gd name="connsiteX26" fmla="*/ 92534 w 183974"/>
                    <a:gd name="connsiteY26" fmla="*/ 85725 h 89534"/>
                    <a:gd name="connsiteX27" fmla="*/ 123014 w 183974"/>
                    <a:gd name="connsiteY27" fmla="*/ 70485 h 89534"/>
                    <a:gd name="connsiteX28" fmla="*/ 123967 w 183974"/>
                    <a:gd name="connsiteY28" fmla="*/ 89535 h 89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3974" h="89534">
                      <a:moveTo>
                        <a:pt x="123967" y="89535"/>
                      </a:moveTo>
                      <a:cubicBezTo>
                        <a:pt x="133492" y="84772"/>
                        <a:pt x="142064" y="72390"/>
                        <a:pt x="144922" y="61913"/>
                      </a:cubicBezTo>
                      <a:cubicBezTo>
                        <a:pt x="148732" y="62865"/>
                        <a:pt x="153494" y="62865"/>
                        <a:pt x="157304" y="63817"/>
                      </a:cubicBezTo>
                      <a:cubicBezTo>
                        <a:pt x="157304" y="63817"/>
                        <a:pt x="157304" y="62865"/>
                        <a:pt x="158257" y="62865"/>
                      </a:cubicBezTo>
                      <a:cubicBezTo>
                        <a:pt x="163019" y="56197"/>
                        <a:pt x="163019" y="47625"/>
                        <a:pt x="160162" y="42863"/>
                      </a:cubicBezTo>
                      <a:cubicBezTo>
                        <a:pt x="172544" y="34290"/>
                        <a:pt x="183974" y="22860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1430"/>
                        <a:pt x="183974" y="11430"/>
                      </a:cubicBezTo>
                      <a:cubicBezTo>
                        <a:pt x="177307" y="17145"/>
                        <a:pt x="169687" y="20955"/>
                        <a:pt x="163019" y="23813"/>
                      </a:cubicBezTo>
                      <a:cubicBezTo>
                        <a:pt x="171592" y="16192"/>
                        <a:pt x="175402" y="6667"/>
                        <a:pt x="175402" y="1905"/>
                      </a:cubicBezTo>
                      <a:cubicBezTo>
                        <a:pt x="167782" y="8572"/>
                        <a:pt x="158257" y="15240"/>
                        <a:pt x="148732" y="20002"/>
                      </a:cubicBezTo>
                      <a:cubicBezTo>
                        <a:pt x="148732" y="10477"/>
                        <a:pt x="136349" y="2858"/>
                        <a:pt x="127777" y="0"/>
                      </a:cubicBezTo>
                      <a:cubicBezTo>
                        <a:pt x="129682" y="7620"/>
                        <a:pt x="127777" y="15240"/>
                        <a:pt x="124919" y="21908"/>
                      </a:cubicBezTo>
                      <a:cubicBezTo>
                        <a:pt x="118252" y="17145"/>
                        <a:pt x="104917" y="15240"/>
                        <a:pt x="97297" y="16192"/>
                      </a:cubicBezTo>
                      <a:cubicBezTo>
                        <a:pt x="103012" y="20002"/>
                        <a:pt x="106822" y="24765"/>
                        <a:pt x="108727" y="29527"/>
                      </a:cubicBezTo>
                      <a:cubicBezTo>
                        <a:pt x="102059" y="27622"/>
                        <a:pt x="92534" y="29527"/>
                        <a:pt x="85867" y="30480"/>
                      </a:cubicBezTo>
                      <a:cubicBezTo>
                        <a:pt x="70627" y="26670"/>
                        <a:pt x="43004" y="23813"/>
                        <a:pt x="3952" y="33338"/>
                      </a:cubicBezTo>
                      <a:cubicBezTo>
                        <a:pt x="-3668" y="35242"/>
                        <a:pt x="1094" y="43815"/>
                        <a:pt x="6809" y="42863"/>
                      </a:cubicBezTo>
                      <a:cubicBezTo>
                        <a:pt x="42052" y="28575"/>
                        <a:pt x="73484" y="34290"/>
                        <a:pt x="87772" y="38100"/>
                      </a:cubicBezTo>
                      <a:cubicBezTo>
                        <a:pt x="88724" y="39052"/>
                        <a:pt x="89677" y="40005"/>
                        <a:pt x="91582" y="40005"/>
                      </a:cubicBezTo>
                      <a:cubicBezTo>
                        <a:pt x="91582" y="41910"/>
                        <a:pt x="93487" y="43815"/>
                        <a:pt x="96344" y="45720"/>
                      </a:cubicBezTo>
                      <a:cubicBezTo>
                        <a:pt x="90629" y="49530"/>
                        <a:pt x="83009" y="53340"/>
                        <a:pt x="72532" y="56197"/>
                      </a:cubicBezTo>
                      <a:cubicBezTo>
                        <a:pt x="77294" y="57150"/>
                        <a:pt x="88724" y="56197"/>
                        <a:pt x="100154" y="54292"/>
                      </a:cubicBezTo>
                      <a:cubicBezTo>
                        <a:pt x="88724" y="61913"/>
                        <a:pt x="74437" y="70485"/>
                        <a:pt x="61102" y="73342"/>
                      </a:cubicBezTo>
                      <a:cubicBezTo>
                        <a:pt x="71579" y="75247"/>
                        <a:pt x="91582" y="76200"/>
                        <a:pt x="106822" y="69533"/>
                      </a:cubicBezTo>
                      <a:cubicBezTo>
                        <a:pt x="103964" y="74295"/>
                        <a:pt x="100154" y="80010"/>
                        <a:pt x="92534" y="85725"/>
                      </a:cubicBezTo>
                      <a:cubicBezTo>
                        <a:pt x="100154" y="84772"/>
                        <a:pt x="112537" y="78105"/>
                        <a:pt x="123014" y="70485"/>
                      </a:cubicBezTo>
                      <a:cubicBezTo>
                        <a:pt x="123014" y="78105"/>
                        <a:pt x="125872" y="82867"/>
                        <a:pt x="123967" y="895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74" name="Graphic 7">
                  <a:extLst>
                    <a:ext uri="{FF2B5EF4-FFF2-40B4-BE49-F238E27FC236}">
                      <a16:creationId xmlns:a16="http://schemas.microsoft.com/office/drawing/2014/main" xmlns="" id="{9C63CC7D-FEAD-4693-ABA6-CC8342FAEC4B}"/>
                    </a:ext>
                  </a:extLst>
                </p:cNvPr>
                <p:cNvGrpSpPr/>
                <p:nvPr/>
              </p:nvGrpSpPr>
              <p:grpSpPr>
                <a:xfrm>
                  <a:off x="10904330" y="2706198"/>
                  <a:ext cx="43328" cy="54622"/>
                  <a:chOff x="10904330" y="2706198"/>
                  <a:chExt cx="43328" cy="54622"/>
                </a:xfrm>
              </p:grpSpPr>
              <p:sp>
                <p:nvSpPr>
                  <p:cNvPr id="1404" name="Freeform: Shape 1403">
                    <a:extLst>
                      <a:ext uri="{FF2B5EF4-FFF2-40B4-BE49-F238E27FC236}">
                        <a16:creationId xmlns:a16="http://schemas.microsoft.com/office/drawing/2014/main" xmlns="" id="{DE3292C3-5B29-4689-9D3A-C4768FCCEC36}"/>
                      </a:ext>
                    </a:extLst>
                  </p:cNvPr>
                  <p:cNvSpPr/>
                  <p:nvPr/>
                </p:nvSpPr>
                <p:spPr>
                  <a:xfrm>
                    <a:off x="10904330" y="2706198"/>
                    <a:ext cx="43328" cy="54622"/>
                  </a:xfrm>
                  <a:custGeom>
                    <a:avLst/>
                    <a:gdLst>
                      <a:gd name="connsiteX0" fmla="*/ 43089 w 43328"/>
                      <a:gd name="connsiteY0" fmla="*/ 54623 h 54622"/>
                      <a:gd name="connsiteX1" fmla="*/ 226 w 43328"/>
                      <a:gd name="connsiteY1" fmla="*/ 7950 h 54622"/>
                      <a:gd name="connsiteX2" fmla="*/ 43089 w 43328"/>
                      <a:gd name="connsiteY2" fmla="*/ 54623 h 54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328" h="54622">
                        <a:moveTo>
                          <a:pt x="43089" y="54623"/>
                        </a:moveTo>
                        <a:cubicBezTo>
                          <a:pt x="22134" y="28905"/>
                          <a:pt x="-2631" y="36525"/>
                          <a:pt x="226" y="7950"/>
                        </a:cubicBezTo>
                        <a:cubicBezTo>
                          <a:pt x="4036" y="-20625"/>
                          <a:pt x="46899" y="35573"/>
                          <a:pt x="43089" y="5462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5" name="Freeform: Shape 1404">
                    <a:extLst>
                      <a:ext uri="{FF2B5EF4-FFF2-40B4-BE49-F238E27FC236}">
                        <a16:creationId xmlns:a16="http://schemas.microsoft.com/office/drawing/2014/main" xmlns="" id="{A4727D51-AD0E-4D1B-A8C8-C6D98ABB6015}"/>
                      </a:ext>
                    </a:extLst>
                  </p:cNvPr>
                  <p:cNvSpPr/>
                  <p:nvPr/>
                </p:nvSpPr>
                <p:spPr>
                  <a:xfrm>
                    <a:off x="10906462" y="2715510"/>
                    <a:ext cx="40957" cy="42453"/>
                  </a:xfrm>
                  <a:custGeom>
                    <a:avLst/>
                    <a:gdLst>
                      <a:gd name="connsiteX0" fmla="*/ 0 w 40957"/>
                      <a:gd name="connsiteY0" fmla="*/ 543 h 42453"/>
                      <a:gd name="connsiteX1" fmla="*/ 40957 w 40957"/>
                      <a:gd name="connsiteY1" fmla="*/ 42453 h 42453"/>
                      <a:gd name="connsiteX2" fmla="*/ 0 w 40957"/>
                      <a:gd name="connsiteY2" fmla="*/ 543 h 42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57" h="42453">
                        <a:moveTo>
                          <a:pt x="0" y="543"/>
                        </a:moveTo>
                        <a:cubicBezTo>
                          <a:pt x="0" y="-2314"/>
                          <a:pt x="24765" y="5306"/>
                          <a:pt x="40957" y="42453"/>
                        </a:cubicBezTo>
                        <a:cubicBezTo>
                          <a:pt x="27622" y="9116"/>
                          <a:pt x="0" y="2448"/>
                          <a:pt x="0" y="5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5" name="Graphic 7">
                  <a:extLst>
                    <a:ext uri="{FF2B5EF4-FFF2-40B4-BE49-F238E27FC236}">
                      <a16:creationId xmlns:a16="http://schemas.microsoft.com/office/drawing/2014/main" xmlns="" id="{CCE074FB-3076-4121-B81D-FF8D81BD4178}"/>
                    </a:ext>
                  </a:extLst>
                </p:cNvPr>
                <p:cNvGrpSpPr/>
                <p:nvPr/>
              </p:nvGrpSpPr>
              <p:grpSpPr>
                <a:xfrm>
                  <a:off x="10889305" y="2682818"/>
                  <a:ext cx="43826" cy="30061"/>
                  <a:chOff x="10889305" y="2682818"/>
                  <a:chExt cx="43826" cy="30061"/>
                </a:xfrm>
              </p:grpSpPr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xmlns="" id="{AEC2CDB2-640F-447E-B74C-D259A446D23A}"/>
                      </a:ext>
                    </a:extLst>
                  </p:cNvPr>
                  <p:cNvSpPr/>
                  <p:nvPr/>
                </p:nvSpPr>
                <p:spPr>
                  <a:xfrm>
                    <a:off x="10889305" y="2682818"/>
                    <a:ext cx="43826" cy="30061"/>
                  </a:xfrm>
                  <a:custGeom>
                    <a:avLst/>
                    <a:gdLst>
                      <a:gd name="connsiteX0" fmla="*/ 43827 w 43826"/>
                      <a:gd name="connsiteY0" fmla="*/ 7518 h 30061"/>
                      <a:gd name="connsiteX1" fmla="*/ 6679 w 43826"/>
                      <a:gd name="connsiteY1" fmla="*/ 21805 h 30061"/>
                      <a:gd name="connsiteX2" fmla="*/ 43827 w 43826"/>
                      <a:gd name="connsiteY2" fmla="*/ 7518 h 30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6" h="30061">
                        <a:moveTo>
                          <a:pt x="43827" y="7518"/>
                        </a:moveTo>
                        <a:cubicBezTo>
                          <a:pt x="31444" y="20853"/>
                          <a:pt x="29539" y="41808"/>
                          <a:pt x="6679" y="21805"/>
                        </a:cubicBezTo>
                        <a:cubicBezTo>
                          <a:pt x="-15228" y="1803"/>
                          <a:pt x="21919" y="-7722"/>
                          <a:pt x="43827" y="751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3" name="Freeform: Shape 1402">
                    <a:extLst>
                      <a:ext uri="{FF2B5EF4-FFF2-40B4-BE49-F238E27FC236}">
                        <a16:creationId xmlns:a16="http://schemas.microsoft.com/office/drawing/2014/main" xmlns="" id="{41D41200-FC05-4C99-A741-A0F60CB60985}"/>
                      </a:ext>
                    </a:extLst>
                  </p:cNvPr>
                  <p:cNvSpPr/>
                  <p:nvPr/>
                </p:nvSpPr>
                <p:spPr>
                  <a:xfrm>
                    <a:off x="10897614" y="2687974"/>
                    <a:ext cx="34565" cy="15810"/>
                  </a:xfrm>
                  <a:custGeom>
                    <a:avLst/>
                    <a:gdLst>
                      <a:gd name="connsiteX0" fmla="*/ 275 w 34565"/>
                      <a:gd name="connsiteY0" fmla="*/ 15697 h 15810"/>
                      <a:gd name="connsiteX1" fmla="*/ 34565 w 34565"/>
                      <a:gd name="connsiteY1" fmla="*/ 1409 h 15810"/>
                      <a:gd name="connsiteX2" fmla="*/ 275 w 34565"/>
                      <a:gd name="connsiteY2" fmla="*/ 15697 h 1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65" h="15810">
                        <a:moveTo>
                          <a:pt x="275" y="15697"/>
                        </a:moveTo>
                        <a:cubicBezTo>
                          <a:pt x="-1630" y="13792"/>
                          <a:pt x="5990" y="-5258"/>
                          <a:pt x="34565" y="1409"/>
                        </a:cubicBezTo>
                        <a:cubicBezTo>
                          <a:pt x="8848" y="-5258"/>
                          <a:pt x="2180" y="17602"/>
                          <a:pt x="275" y="156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6" name="Graphic 7">
                  <a:extLst>
                    <a:ext uri="{FF2B5EF4-FFF2-40B4-BE49-F238E27FC236}">
                      <a16:creationId xmlns:a16="http://schemas.microsoft.com/office/drawing/2014/main" xmlns="" id="{2D8D30D7-78C4-4341-BDB0-4F51B6921244}"/>
                    </a:ext>
                  </a:extLst>
                </p:cNvPr>
                <p:cNvGrpSpPr/>
                <p:nvPr/>
              </p:nvGrpSpPr>
              <p:grpSpPr>
                <a:xfrm>
                  <a:off x="10840739" y="2659855"/>
                  <a:ext cx="39245" cy="56817"/>
                  <a:chOff x="10840739" y="2659855"/>
                  <a:chExt cx="39245" cy="56817"/>
                </a:xfrm>
              </p:grpSpPr>
              <p:sp>
                <p:nvSpPr>
                  <p:cNvPr id="1400" name="Freeform: Shape 1399">
                    <a:extLst>
                      <a:ext uri="{FF2B5EF4-FFF2-40B4-BE49-F238E27FC236}">
                        <a16:creationId xmlns:a16="http://schemas.microsoft.com/office/drawing/2014/main" xmlns="" id="{2D79A665-53BC-40A1-9925-AFFB38844169}"/>
                      </a:ext>
                    </a:extLst>
                  </p:cNvPr>
                  <p:cNvSpPr/>
                  <p:nvPr/>
                </p:nvSpPr>
                <p:spPr>
                  <a:xfrm>
                    <a:off x="10840739" y="2659855"/>
                    <a:ext cx="39245" cy="56817"/>
                  </a:xfrm>
                  <a:custGeom>
                    <a:avLst/>
                    <a:gdLst>
                      <a:gd name="connsiteX0" fmla="*/ 0 w 39245"/>
                      <a:gd name="connsiteY0" fmla="*/ 0 h 56817"/>
                      <a:gd name="connsiteX1" fmla="*/ 38100 w 39245"/>
                      <a:gd name="connsiteY1" fmla="*/ 47625 h 56817"/>
                      <a:gd name="connsiteX2" fmla="*/ 0 w 39245"/>
                      <a:gd name="connsiteY2" fmla="*/ 0 h 56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45" h="56817">
                        <a:moveTo>
                          <a:pt x="0" y="0"/>
                        </a:moveTo>
                        <a:cubicBezTo>
                          <a:pt x="13335" y="1905"/>
                          <a:pt x="45720" y="18098"/>
                          <a:pt x="38100" y="47625"/>
                        </a:cubicBezTo>
                        <a:cubicBezTo>
                          <a:pt x="30480" y="77153"/>
                          <a:pt x="25718" y="285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1" name="Freeform: Shape 1400">
                    <a:extLst>
                      <a:ext uri="{FF2B5EF4-FFF2-40B4-BE49-F238E27FC236}">
                        <a16:creationId xmlns:a16="http://schemas.microsoft.com/office/drawing/2014/main" xmlns="" id="{542D34B8-B334-420F-9E0F-D5BDE9F491CE}"/>
                      </a:ext>
                    </a:extLst>
                  </p:cNvPr>
                  <p:cNvSpPr/>
                  <p:nvPr/>
                </p:nvSpPr>
                <p:spPr>
                  <a:xfrm>
                    <a:off x="10842644" y="2661761"/>
                    <a:ext cx="34540" cy="46923"/>
                  </a:xfrm>
                  <a:custGeom>
                    <a:avLst/>
                    <a:gdLst>
                      <a:gd name="connsiteX0" fmla="*/ 34290 w 34540"/>
                      <a:gd name="connsiteY0" fmla="*/ 46673 h 46923"/>
                      <a:gd name="connsiteX1" fmla="*/ 0 w 34540"/>
                      <a:gd name="connsiteY1" fmla="*/ 0 h 46923"/>
                      <a:gd name="connsiteX2" fmla="*/ 34290 w 34540"/>
                      <a:gd name="connsiteY2" fmla="*/ 46673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40" h="46923">
                        <a:moveTo>
                          <a:pt x="34290" y="46673"/>
                        </a:moveTo>
                        <a:cubicBezTo>
                          <a:pt x="33338" y="49530"/>
                          <a:pt x="35243" y="27623"/>
                          <a:pt x="0" y="0"/>
                        </a:cubicBezTo>
                        <a:cubicBezTo>
                          <a:pt x="35243" y="23813"/>
                          <a:pt x="35243" y="43815"/>
                          <a:pt x="3429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77" name="Freeform: Shape 1376">
                  <a:extLst>
                    <a:ext uri="{FF2B5EF4-FFF2-40B4-BE49-F238E27FC236}">
                      <a16:creationId xmlns:a16="http://schemas.microsoft.com/office/drawing/2014/main" xmlns="" id="{0610AD10-15AB-4BDA-896D-50D9167F04F1}"/>
                    </a:ext>
                  </a:extLst>
                </p:cNvPr>
                <p:cNvSpPr/>
                <p:nvPr/>
              </p:nvSpPr>
              <p:spPr>
                <a:xfrm>
                  <a:off x="10828280" y="2740289"/>
                  <a:ext cx="46153" cy="99589"/>
                </a:xfrm>
                <a:custGeom>
                  <a:avLst/>
                  <a:gdLst>
                    <a:gd name="connsiteX0" fmla="*/ 76 w 46153"/>
                    <a:gd name="connsiteY0" fmla="*/ 94827 h 99589"/>
                    <a:gd name="connsiteX1" fmla="*/ 36271 w 46153"/>
                    <a:gd name="connsiteY1" fmla="*/ 3387 h 99589"/>
                    <a:gd name="connsiteX2" fmla="*/ 42939 w 46153"/>
                    <a:gd name="connsiteY2" fmla="*/ 529 h 99589"/>
                    <a:gd name="connsiteX3" fmla="*/ 45796 w 46153"/>
                    <a:gd name="connsiteY3" fmla="*/ 7197 h 99589"/>
                    <a:gd name="connsiteX4" fmla="*/ 14364 w 46153"/>
                    <a:gd name="connsiteY4" fmla="*/ 95779 h 99589"/>
                    <a:gd name="connsiteX5" fmla="*/ 76 w 46153"/>
                    <a:gd name="connsiteY5" fmla="*/ 94827 h 9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153" h="99589">
                      <a:moveTo>
                        <a:pt x="76" y="94827"/>
                      </a:moveTo>
                      <a:cubicBezTo>
                        <a:pt x="-1829" y="36724"/>
                        <a:pt x="32461" y="7197"/>
                        <a:pt x="36271" y="3387"/>
                      </a:cubicBezTo>
                      <a:cubicBezTo>
                        <a:pt x="40082" y="-423"/>
                        <a:pt x="40082" y="-423"/>
                        <a:pt x="42939" y="529"/>
                      </a:cubicBezTo>
                      <a:cubicBezTo>
                        <a:pt x="45796" y="1482"/>
                        <a:pt x="46749" y="4339"/>
                        <a:pt x="45796" y="7197"/>
                      </a:cubicBezTo>
                      <a:cubicBezTo>
                        <a:pt x="45796" y="7197"/>
                        <a:pt x="1982" y="44344"/>
                        <a:pt x="14364" y="95779"/>
                      </a:cubicBezTo>
                      <a:cubicBezTo>
                        <a:pt x="15317" y="100542"/>
                        <a:pt x="76" y="101494"/>
                        <a:pt x="76" y="94827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78" name="Freeform: Shape 1377">
                  <a:extLst>
                    <a:ext uri="{FF2B5EF4-FFF2-40B4-BE49-F238E27FC236}">
                      <a16:creationId xmlns:a16="http://schemas.microsoft.com/office/drawing/2014/main" xmlns="" id="{3CBF9892-6388-461D-BF87-0FF1EC79E020}"/>
                    </a:ext>
                  </a:extLst>
                </p:cNvPr>
                <p:cNvSpPr/>
                <p:nvPr/>
              </p:nvSpPr>
              <p:spPr>
                <a:xfrm rot="2218107">
                  <a:off x="10867527" y="2700866"/>
                  <a:ext cx="30481" cy="53342"/>
                </a:xfrm>
                <a:custGeom>
                  <a:avLst/>
                  <a:gdLst>
                    <a:gd name="connsiteX0" fmla="*/ 30481 w 30481"/>
                    <a:gd name="connsiteY0" fmla="*/ 26671 h 53342"/>
                    <a:gd name="connsiteX1" fmla="*/ 15240 w 30481"/>
                    <a:gd name="connsiteY1" fmla="*/ 53342 h 53342"/>
                    <a:gd name="connsiteX2" fmla="*/ 0 w 30481"/>
                    <a:gd name="connsiteY2" fmla="*/ 26671 h 53342"/>
                    <a:gd name="connsiteX3" fmla="*/ 15240 w 30481"/>
                    <a:gd name="connsiteY3" fmla="*/ 0 h 53342"/>
                    <a:gd name="connsiteX4" fmla="*/ 30481 w 30481"/>
                    <a:gd name="connsiteY4" fmla="*/ 26671 h 5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1" h="53342">
                      <a:moveTo>
                        <a:pt x="30481" y="26671"/>
                      </a:moveTo>
                      <a:cubicBezTo>
                        <a:pt x="30481" y="41401"/>
                        <a:pt x="23658" y="53342"/>
                        <a:pt x="15240" y="53342"/>
                      </a:cubicBezTo>
                      <a:cubicBezTo>
                        <a:pt x="6823" y="53342"/>
                        <a:pt x="0" y="41401"/>
                        <a:pt x="0" y="26671"/>
                      </a:cubicBezTo>
                      <a:cubicBezTo>
                        <a:pt x="0" y="11941"/>
                        <a:pt x="6823" y="0"/>
                        <a:pt x="15240" y="0"/>
                      </a:cubicBezTo>
                      <a:cubicBezTo>
                        <a:pt x="23658" y="0"/>
                        <a:pt x="30481" y="11941"/>
                        <a:pt x="30481" y="26671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79" name="Graphic 7">
                  <a:extLst>
                    <a:ext uri="{FF2B5EF4-FFF2-40B4-BE49-F238E27FC236}">
                      <a16:creationId xmlns:a16="http://schemas.microsoft.com/office/drawing/2014/main" xmlns="" id="{07A91A1F-8723-47FB-B71C-B796CE37DE8B}"/>
                    </a:ext>
                  </a:extLst>
                </p:cNvPr>
                <p:cNvGrpSpPr/>
                <p:nvPr/>
              </p:nvGrpSpPr>
              <p:grpSpPr>
                <a:xfrm>
                  <a:off x="10854551" y="2723315"/>
                  <a:ext cx="37220" cy="35600"/>
                  <a:chOff x="10854551" y="2723315"/>
                  <a:chExt cx="37220" cy="35600"/>
                </a:xfrm>
              </p:grpSpPr>
              <p:sp>
                <p:nvSpPr>
                  <p:cNvPr id="1398" name="Freeform: Shape 1397">
                    <a:extLst>
                      <a:ext uri="{FF2B5EF4-FFF2-40B4-BE49-F238E27FC236}">
                        <a16:creationId xmlns:a16="http://schemas.microsoft.com/office/drawing/2014/main" xmlns="" id="{1C39F233-8C35-4187-9761-871C1E2CB18E}"/>
                      </a:ext>
                    </a:extLst>
                  </p:cNvPr>
                  <p:cNvSpPr/>
                  <p:nvPr/>
                </p:nvSpPr>
                <p:spPr>
                  <a:xfrm>
                    <a:off x="10854551" y="2723315"/>
                    <a:ext cx="37220" cy="35600"/>
                  </a:xfrm>
                  <a:custGeom>
                    <a:avLst/>
                    <a:gdLst>
                      <a:gd name="connsiteX0" fmla="*/ 475 w 37220"/>
                      <a:gd name="connsiteY0" fmla="*/ 35600 h 35600"/>
                      <a:gd name="connsiteX1" fmla="*/ 27145 w 37220"/>
                      <a:gd name="connsiteY1" fmla="*/ 358 h 35600"/>
                      <a:gd name="connsiteX2" fmla="*/ 475 w 37220"/>
                      <a:gd name="connsiteY2" fmla="*/ 35600 h 3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220" h="35600">
                        <a:moveTo>
                          <a:pt x="475" y="35600"/>
                        </a:moveTo>
                        <a:cubicBezTo>
                          <a:pt x="-1430" y="24170"/>
                          <a:pt x="1428" y="-3452"/>
                          <a:pt x="27145" y="358"/>
                        </a:cubicBezTo>
                        <a:cubicBezTo>
                          <a:pt x="53815" y="4168"/>
                          <a:pt x="21430" y="28933"/>
                          <a:pt x="475" y="3560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9" name="Freeform: Shape 1398">
                    <a:extLst>
                      <a:ext uri="{FF2B5EF4-FFF2-40B4-BE49-F238E27FC236}">
                        <a16:creationId xmlns:a16="http://schemas.microsoft.com/office/drawing/2014/main" xmlns="" id="{F466BF6D-D360-4D65-BD8F-68EE0F31C5EF}"/>
                      </a:ext>
                    </a:extLst>
                  </p:cNvPr>
                  <p:cNvSpPr/>
                  <p:nvPr/>
                </p:nvSpPr>
                <p:spPr>
                  <a:xfrm>
                    <a:off x="10855979" y="2725518"/>
                    <a:ext cx="28032" cy="31492"/>
                  </a:xfrm>
                  <a:custGeom>
                    <a:avLst/>
                    <a:gdLst>
                      <a:gd name="connsiteX0" fmla="*/ 27622 w 28032"/>
                      <a:gd name="connsiteY0" fmla="*/ 60 h 31492"/>
                      <a:gd name="connsiteX1" fmla="*/ 0 w 28032"/>
                      <a:gd name="connsiteY1" fmla="*/ 31492 h 31492"/>
                      <a:gd name="connsiteX2" fmla="*/ 27622 w 28032"/>
                      <a:gd name="connsiteY2" fmla="*/ 60 h 31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032" h="31492">
                        <a:moveTo>
                          <a:pt x="27622" y="60"/>
                        </a:moveTo>
                        <a:cubicBezTo>
                          <a:pt x="30480" y="60"/>
                          <a:pt x="18097" y="6727"/>
                          <a:pt x="0" y="31492"/>
                        </a:cubicBezTo>
                        <a:cubicBezTo>
                          <a:pt x="11430" y="9585"/>
                          <a:pt x="25718" y="-893"/>
                          <a:pt x="27622" y="6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0" name="Graphic 7">
                  <a:extLst>
                    <a:ext uri="{FF2B5EF4-FFF2-40B4-BE49-F238E27FC236}">
                      <a16:creationId xmlns:a16="http://schemas.microsoft.com/office/drawing/2014/main" xmlns="" id="{279304DA-88F0-437C-A840-7D2A2A711D81}"/>
                    </a:ext>
                  </a:extLst>
                </p:cNvPr>
                <p:cNvGrpSpPr/>
                <p:nvPr/>
              </p:nvGrpSpPr>
              <p:grpSpPr>
                <a:xfrm>
                  <a:off x="10835024" y="2710511"/>
                  <a:ext cx="54931" cy="28401"/>
                  <a:chOff x="10835024" y="2710511"/>
                  <a:chExt cx="54931" cy="28401"/>
                </a:xfrm>
              </p:grpSpPr>
              <p:sp>
                <p:nvSpPr>
                  <p:cNvPr id="1396" name="Freeform: Shape 1395">
                    <a:extLst>
                      <a:ext uri="{FF2B5EF4-FFF2-40B4-BE49-F238E27FC236}">
                        <a16:creationId xmlns:a16="http://schemas.microsoft.com/office/drawing/2014/main" xmlns="" id="{616B4509-A15D-4E92-9AA3-15B39386AF5D}"/>
                      </a:ext>
                    </a:extLst>
                  </p:cNvPr>
                  <p:cNvSpPr/>
                  <p:nvPr/>
                </p:nvSpPr>
                <p:spPr>
                  <a:xfrm>
                    <a:off x="10835024" y="2710511"/>
                    <a:ext cx="54931" cy="28401"/>
                  </a:xfrm>
                  <a:custGeom>
                    <a:avLst/>
                    <a:gdLst>
                      <a:gd name="connsiteX0" fmla="*/ 0 w 54931"/>
                      <a:gd name="connsiteY0" fmla="*/ 28402 h 28401"/>
                      <a:gd name="connsiteX1" fmla="*/ 47625 w 54931"/>
                      <a:gd name="connsiteY1" fmla="*/ 6494 h 28401"/>
                      <a:gd name="connsiteX2" fmla="*/ 0 w 54931"/>
                      <a:gd name="connsiteY2" fmla="*/ 28402 h 28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31" h="28401">
                        <a:moveTo>
                          <a:pt x="0" y="28402"/>
                        </a:moveTo>
                        <a:cubicBezTo>
                          <a:pt x="3810" y="15067"/>
                          <a:pt x="21907" y="-12556"/>
                          <a:pt x="47625" y="6494"/>
                        </a:cubicBezTo>
                        <a:cubicBezTo>
                          <a:pt x="72390" y="25544"/>
                          <a:pt x="28575" y="12209"/>
                          <a:pt x="0" y="2840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7" name="Freeform: Shape 1396">
                    <a:extLst>
                      <a:ext uri="{FF2B5EF4-FFF2-40B4-BE49-F238E27FC236}">
                        <a16:creationId xmlns:a16="http://schemas.microsoft.com/office/drawing/2014/main" xmlns="" id="{DD801AAA-DB23-4825-AB51-7F41AE1ECBCE}"/>
                      </a:ext>
                    </a:extLst>
                  </p:cNvPr>
                  <p:cNvSpPr/>
                  <p:nvPr/>
                </p:nvSpPr>
                <p:spPr>
                  <a:xfrm>
                    <a:off x="10835976" y="2717177"/>
                    <a:ext cx="46943" cy="20783"/>
                  </a:xfrm>
                  <a:custGeom>
                    <a:avLst/>
                    <a:gdLst>
                      <a:gd name="connsiteX0" fmla="*/ 46673 w 46943"/>
                      <a:gd name="connsiteY0" fmla="*/ 2686 h 20783"/>
                      <a:gd name="connsiteX1" fmla="*/ 0 w 46943"/>
                      <a:gd name="connsiteY1" fmla="*/ 20783 h 20783"/>
                      <a:gd name="connsiteX2" fmla="*/ 46673 w 46943"/>
                      <a:gd name="connsiteY2" fmla="*/ 2686 h 2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43" h="20783">
                        <a:moveTo>
                          <a:pt x="46673" y="2686"/>
                        </a:moveTo>
                        <a:cubicBezTo>
                          <a:pt x="49530" y="4591"/>
                          <a:pt x="29528" y="-5887"/>
                          <a:pt x="0" y="20783"/>
                        </a:cubicBezTo>
                        <a:cubicBezTo>
                          <a:pt x="26670" y="-7792"/>
                          <a:pt x="44768" y="781"/>
                          <a:pt x="46673" y="26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1" name="Graphic 7">
                  <a:extLst>
                    <a:ext uri="{FF2B5EF4-FFF2-40B4-BE49-F238E27FC236}">
                      <a16:creationId xmlns:a16="http://schemas.microsoft.com/office/drawing/2014/main" xmlns="" id="{4C7B4E4C-1F93-47F9-A33E-55AD75ED7E27}"/>
                    </a:ext>
                  </a:extLst>
                </p:cNvPr>
                <p:cNvGrpSpPr/>
                <p:nvPr/>
              </p:nvGrpSpPr>
              <p:grpSpPr>
                <a:xfrm>
                  <a:off x="10877282" y="2713109"/>
                  <a:ext cx="21480" cy="60093"/>
                  <a:chOff x="10877282" y="2713109"/>
                  <a:chExt cx="21480" cy="60093"/>
                </a:xfrm>
              </p:grpSpPr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8562426F-2573-40E7-9007-19D06B652382}"/>
                      </a:ext>
                    </a:extLst>
                  </p:cNvPr>
                  <p:cNvSpPr/>
                  <p:nvPr/>
                </p:nvSpPr>
                <p:spPr>
                  <a:xfrm>
                    <a:off x="10877282" y="2713109"/>
                    <a:ext cx="21480" cy="60093"/>
                  </a:xfrm>
                  <a:custGeom>
                    <a:avLst/>
                    <a:gdLst>
                      <a:gd name="connsiteX0" fmla="*/ 14892 w 21480"/>
                      <a:gd name="connsiteY0" fmla="*/ 60094 h 60093"/>
                      <a:gd name="connsiteX1" fmla="*/ 6320 w 21480"/>
                      <a:gd name="connsiteY1" fmla="*/ 3896 h 60093"/>
                      <a:gd name="connsiteX2" fmla="*/ 14892 w 21480"/>
                      <a:gd name="connsiteY2" fmla="*/ 60094 h 60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480" h="60093">
                        <a:moveTo>
                          <a:pt x="14892" y="60094"/>
                        </a:moveTo>
                        <a:cubicBezTo>
                          <a:pt x="12035" y="30566"/>
                          <a:pt x="-10825" y="23899"/>
                          <a:pt x="6320" y="3896"/>
                        </a:cubicBezTo>
                        <a:cubicBezTo>
                          <a:pt x="22512" y="-16106"/>
                          <a:pt x="26322" y="46758"/>
                          <a:pt x="14892" y="600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5" name="Freeform: Shape 1394">
                    <a:extLst>
                      <a:ext uri="{FF2B5EF4-FFF2-40B4-BE49-F238E27FC236}">
                        <a16:creationId xmlns:a16="http://schemas.microsoft.com/office/drawing/2014/main" xmlns="" id="{5A3053FA-9F3C-4C6F-B42D-56EFAF436B43}"/>
                      </a:ext>
                    </a:extLst>
                  </p:cNvPr>
                  <p:cNvSpPr/>
                  <p:nvPr/>
                </p:nvSpPr>
                <p:spPr>
                  <a:xfrm>
                    <a:off x="10883460" y="2718774"/>
                    <a:ext cx="11426" cy="52523"/>
                  </a:xfrm>
                  <a:custGeom>
                    <a:avLst/>
                    <a:gdLst>
                      <a:gd name="connsiteX0" fmla="*/ 141 w 11426"/>
                      <a:gd name="connsiteY0" fmla="*/ 136 h 52523"/>
                      <a:gd name="connsiteX1" fmla="*/ 9666 w 11426"/>
                      <a:gd name="connsiteY1" fmla="*/ 52524 h 52523"/>
                      <a:gd name="connsiteX2" fmla="*/ 141 w 11426"/>
                      <a:gd name="connsiteY2" fmla="*/ 136 h 5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26" h="52523">
                        <a:moveTo>
                          <a:pt x="141" y="136"/>
                        </a:moveTo>
                        <a:cubicBezTo>
                          <a:pt x="2046" y="-1769"/>
                          <a:pt x="16334" y="16329"/>
                          <a:pt x="9666" y="52524"/>
                        </a:cubicBezTo>
                        <a:cubicBezTo>
                          <a:pt x="16334" y="20139"/>
                          <a:pt x="-1764" y="2041"/>
                          <a:pt x="141" y="1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2" name="Graphic 7">
                  <a:extLst>
                    <a:ext uri="{FF2B5EF4-FFF2-40B4-BE49-F238E27FC236}">
                      <a16:creationId xmlns:a16="http://schemas.microsoft.com/office/drawing/2014/main" xmlns="" id="{D3BEE0DC-713F-4071-B28F-52720C3AD428}"/>
                    </a:ext>
                  </a:extLst>
                </p:cNvPr>
                <p:cNvGrpSpPr/>
                <p:nvPr/>
              </p:nvGrpSpPr>
              <p:grpSpPr>
                <a:xfrm>
                  <a:off x="10897106" y="2699273"/>
                  <a:ext cx="64600" cy="33491"/>
                  <a:chOff x="10897106" y="2699273"/>
                  <a:chExt cx="64600" cy="33491"/>
                </a:xfrm>
              </p:grpSpPr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08DCD728-3CD0-4EB9-9063-56AE7021C8C9}"/>
                      </a:ext>
                    </a:extLst>
                  </p:cNvPr>
                  <p:cNvSpPr/>
                  <p:nvPr/>
                </p:nvSpPr>
                <p:spPr>
                  <a:xfrm>
                    <a:off x="10897106" y="2699273"/>
                    <a:ext cx="64600" cy="33491"/>
                  </a:xfrm>
                  <a:custGeom>
                    <a:avLst/>
                    <a:gdLst>
                      <a:gd name="connsiteX0" fmla="*/ 64600 w 64600"/>
                      <a:gd name="connsiteY0" fmla="*/ 29162 h 33491"/>
                      <a:gd name="connsiteX1" fmla="*/ 1735 w 64600"/>
                      <a:gd name="connsiteY1" fmla="*/ 17732 h 33491"/>
                      <a:gd name="connsiteX2" fmla="*/ 64600 w 64600"/>
                      <a:gd name="connsiteY2" fmla="*/ 29162 h 33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00" h="33491">
                        <a:moveTo>
                          <a:pt x="64600" y="29162"/>
                        </a:moveTo>
                        <a:cubicBezTo>
                          <a:pt x="33168" y="19637"/>
                          <a:pt x="16023" y="51070"/>
                          <a:pt x="1735" y="17732"/>
                        </a:cubicBezTo>
                        <a:cubicBezTo>
                          <a:pt x="-11600" y="-16558"/>
                          <a:pt x="56028" y="5350"/>
                          <a:pt x="64600" y="291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7B80A4D7-AD5F-4C6E-9081-6FD3E638EDF6}"/>
                      </a:ext>
                    </a:extLst>
                  </p:cNvPr>
                  <p:cNvSpPr/>
                  <p:nvPr/>
                </p:nvSpPr>
                <p:spPr>
                  <a:xfrm>
                    <a:off x="10901673" y="2710475"/>
                    <a:ext cx="58128" cy="15103"/>
                  </a:xfrm>
                  <a:custGeom>
                    <a:avLst/>
                    <a:gdLst>
                      <a:gd name="connsiteX0" fmla="*/ 27 w 58128"/>
                      <a:gd name="connsiteY0" fmla="*/ 6531 h 15103"/>
                      <a:gd name="connsiteX1" fmla="*/ 58129 w 58128"/>
                      <a:gd name="connsiteY1" fmla="*/ 15103 h 15103"/>
                      <a:gd name="connsiteX2" fmla="*/ 27 w 58128"/>
                      <a:gd name="connsiteY2" fmla="*/ 6531 h 15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8" h="15103">
                        <a:moveTo>
                          <a:pt x="27" y="6531"/>
                        </a:moveTo>
                        <a:cubicBezTo>
                          <a:pt x="-926" y="3673"/>
                          <a:pt x="23839" y="-10614"/>
                          <a:pt x="58129" y="15103"/>
                        </a:cubicBezTo>
                        <a:cubicBezTo>
                          <a:pt x="27649" y="-8709"/>
                          <a:pt x="979" y="9388"/>
                          <a:pt x="27" y="653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3" name="Graphic 7">
                  <a:extLst>
                    <a:ext uri="{FF2B5EF4-FFF2-40B4-BE49-F238E27FC236}">
                      <a16:creationId xmlns:a16="http://schemas.microsoft.com/office/drawing/2014/main" xmlns="" id="{FEE335A8-8B3F-40D7-B173-37D8BD4001AE}"/>
                    </a:ext>
                  </a:extLst>
                </p:cNvPr>
                <p:cNvGrpSpPr/>
                <p:nvPr/>
              </p:nvGrpSpPr>
              <p:grpSpPr>
                <a:xfrm>
                  <a:off x="10858837" y="2654140"/>
                  <a:ext cx="48521" cy="64770"/>
                  <a:chOff x="10858837" y="2654140"/>
                  <a:chExt cx="48521" cy="64770"/>
                </a:xfrm>
              </p:grpSpPr>
              <p:sp>
                <p:nvSpPr>
                  <p:cNvPr id="1390" name="Freeform: Shape 1389">
                    <a:extLst>
                      <a:ext uri="{FF2B5EF4-FFF2-40B4-BE49-F238E27FC236}">
                        <a16:creationId xmlns:a16="http://schemas.microsoft.com/office/drawing/2014/main" xmlns="" id="{FEECACD1-DA28-496E-A175-5F8FCC84D17D}"/>
                      </a:ext>
                    </a:extLst>
                  </p:cNvPr>
                  <p:cNvSpPr/>
                  <p:nvPr/>
                </p:nvSpPr>
                <p:spPr>
                  <a:xfrm>
                    <a:off x="10858837" y="2654140"/>
                    <a:ext cx="48521" cy="64770"/>
                  </a:xfrm>
                  <a:custGeom>
                    <a:avLst/>
                    <a:gdLst>
                      <a:gd name="connsiteX0" fmla="*/ 0 w 48521"/>
                      <a:gd name="connsiteY0" fmla="*/ 0 h 64770"/>
                      <a:gd name="connsiteX1" fmla="*/ 33338 w 48521"/>
                      <a:gd name="connsiteY1" fmla="*/ 64770 h 64770"/>
                      <a:gd name="connsiteX2" fmla="*/ 0 w 48521"/>
                      <a:gd name="connsiteY2" fmla="*/ 0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21" h="64770">
                        <a:moveTo>
                          <a:pt x="0" y="0"/>
                        </a:moveTo>
                        <a:cubicBezTo>
                          <a:pt x="24765" y="28575"/>
                          <a:pt x="4763" y="63818"/>
                          <a:pt x="33338" y="64770"/>
                        </a:cubicBezTo>
                        <a:cubicBezTo>
                          <a:pt x="68580" y="62865"/>
                          <a:pt x="36195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F6284B03-DFD7-4ED4-BFBE-37A2D8840451}"/>
                      </a:ext>
                    </a:extLst>
                  </p:cNvPr>
                  <p:cNvSpPr/>
                  <p:nvPr/>
                </p:nvSpPr>
                <p:spPr>
                  <a:xfrm>
                    <a:off x="10860741" y="2654140"/>
                    <a:ext cx="33704" cy="62864"/>
                  </a:xfrm>
                  <a:custGeom>
                    <a:avLst/>
                    <a:gdLst>
                      <a:gd name="connsiteX0" fmla="*/ 31433 w 33704"/>
                      <a:gd name="connsiteY0" fmla="*/ 62865 h 62864"/>
                      <a:gd name="connsiteX1" fmla="*/ 0 w 33704"/>
                      <a:gd name="connsiteY1" fmla="*/ 0 h 62864"/>
                      <a:gd name="connsiteX2" fmla="*/ 31433 w 33704"/>
                      <a:gd name="connsiteY2" fmla="*/ 62865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4" h="62864">
                        <a:moveTo>
                          <a:pt x="31433" y="62865"/>
                        </a:moveTo>
                        <a:cubicBezTo>
                          <a:pt x="35243" y="62865"/>
                          <a:pt x="39053" y="19050"/>
                          <a:pt x="0" y="0"/>
                        </a:cubicBezTo>
                        <a:cubicBezTo>
                          <a:pt x="39053" y="22860"/>
                          <a:pt x="27622" y="61913"/>
                          <a:pt x="3143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4" name="Graphic 7">
                  <a:extLst>
                    <a:ext uri="{FF2B5EF4-FFF2-40B4-BE49-F238E27FC236}">
                      <a16:creationId xmlns:a16="http://schemas.microsoft.com/office/drawing/2014/main" xmlns="" id="{5A59C494-0FC1-48DC-A2F5-ED2182236F4C}"/>
                    </a:ext>
                  </a:extLst>
                </p:cNvPr>
                <p:cNvGrpSpPr/>
                <p:nvPr/>
              </p:nvGrpSpPr>
              <p:grpSpPr>
                <a:xfrm>
                  <a:off x="10881273" y="2713317"/>
                  <a:ext cx="46234" cy="76078"/>
                  <a:chOff x="10881273" y="2713317"/>
                  <a:chExt cx="46234" cy="76078"/>
                </a:xfrm>
              </p:grpSpPr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7EFB1786-7E40-41BC-A41C-7CEF6BC7E8DF}"/>
                      </a:ext>
                    </a:extLst>
                  </p:cNvPr>
                  <p:cNvSpPr/>
                  <p:nvPr/>
                </p:nvSpPr>
                <p:spPr>
                  <a:xfrm>
                    <a:off x="10881273" y="2713317"/>
                    <a:ext cx="46234" cy="76078"/>
                  </a:xfrm>
                  <a:custGeom>
                    <a:avLst/>
                    <a:gdLst>
                      <a:gd name="connsiteX0" fmla="*/ 33761 w 46234"/>
                      <a:gd name="connsiteY0" fmla="*/ 76078 h 76078"/>
                      <a:gd name="connsiteX1" fmla="*/ 12806 w 46234"/>
                      <a:gd name="connsiteY1" fmla="*/ 1783 h 76078"/>
                      <a:gd name="connsiteX2" fmla="*/ 33761 w 46234"/>
                      <a:gd name="connsiteY2" fmla="*/ 76078 h 76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34" h="76078">
                        <a:moveTo>
                          <a:pt x="33761" y="76078"/>
                        </a:moveTo>
                        <a:cubicBezTo>
                          <a:pt x="47096" y="58933"/>
                          <a:pt x="60431" y="15118"/>
                          <a:pt x="12806" y="1783"/>
                        </a:cubicBezTo>
                        <a:cubicBezTo>
                          <a:pt x="-25294" y="-9647"/>
                          <a:pt x="33761" y="36073"/>
                          <a:pt x="33761" y="760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72FFD166-933C-4D0A-B18F-2B31141DF8F2}"/>
                      </a:ext>
                    </a:extLst>
                  </p:cNvPr>
                  <p:cNvSpPr/>
                  <p:nvPr/>
                </p:nvSpPr>
                <p:spPr>
                  <a:xfrm>
                    <a:off x="10895727" y="2717005"/>
                    <a:ext cx="24137" cy="71437"/>
                  </a:xfrm>
                  <a:custGeom>
                    <a:avLst/>
                    <a:gdLst>
                      <a:gd name="connsiteX0" fmla="*/ 257 w 24137"/>
                      <a:gd name="connsiteY0" fmla="*/ 0 h 71437"/>
                      <a:gd name="connsiteX1" fmla="*/ 20260 w 24137"/>
                      <a:gd name="connsiteY1" fmla="*/ 71438 h 71437"/>
                      <a:gd name="connsiteX2" fmla="*/ 257 w 24137"/>
                      <a:gd name="connsiteY2" fmla="*/ 0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37" h="71437">
                        <a:moveTo>
                          <a:pt x="257" y="0"/>
                        </a:moveTo>
                        <a:cubicBezTo>
                          <a:pt x="-3553" y="0"/>
                          <a:pt x="36452" y="29528"/>
                          <a:pt x="20260" y="71438"/>
                        </a:cubicBezTo>
                        <a:cubicBezTo>
                          <a:pt x="34547" y="27623"/>
                          <a:pt x="4067" y="953"/>
                          <a:pt x="25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5" name="Graphic 7">
                  <a:extLst>
                    <a:ext uri="{FF2B5EF4-FFF2-40B4-BE49-F238E27FC236}">
                      <a16:creationId xmlns:a16="http://schemas.microsoft.com/office/drawing/2014/main" xmlns="" id="{A2AFC6D0-9FB5-4B23-B978-61D750F55ACF}"/>
                    </a:ext>
                  </a:extLst>
                </p:cNvPr>
                <p:cNvGrpSpPr/>
                <p:nvPr/>
              </p:nvGrpSpPr>
              <p:grpSpPr>
                <a:xfrm>
                  <a:off x="10819784" y="2689540"/>
                  <a:ext cx="68140" cy="36478"/>
                  <a:chOff x="10819784" y="2689540"/>
                  <a:chExt cx="68140" cy="36478"/>
                </a:xfrm>
              </p:grpSpPr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F18F1B01-CD29-4DB7-87F5-B263DBEEC63A}"/>
                      </a:ext>
                    </a:extLst>
                  </p:cNvPr>
                  <p:cNvSpPr/>
                  <p:nvPr/>
                </p:nvSpPr>
                <p:spPr>
                  <a:xfrm>
                    <a:off x="10819784" y="2689540"/>
                    <a:ext cx="68140" cy="36478"/>
                  </a:xfrm>
                  <a:custGeom>
                    <a:avLst/>
                    <a:gdLst>
                      <a:gd name="connsiteX0" fmla="*/ 0 w 68140"/>
                      <a:gd name="connsiteY0" fmla="*/ 16036 h 36478"/>
                      <a:gd name="connsiteX1" fmla="*/ 64770 w 68140"/>
                      <a:gd name="connsiteY1" fmla="*/ 21751 h 36478"/>
                      <a:gd name="connsiteX2" fmla="*/ 0 w 68140"/>
                      <a:gd name="connsiteY2" fmla="*/ 16036 h 3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140" h="36478">
                        <a:moveTo>
                          <a:pt x="0" y="16036"/>
                        </a:moveTo>
                        <a:cubicBezTo>
                          <a:pt x="12382" y="3653"/>
                          <a:pt x="49530" y="-15397"/>
                          <a:pt x="64770" y="21751"/>
                        </a:cubicBezTo>
                        <a:cubicBezTo>
                          <a:pt x="80010" y="57946"/>
                          <a:pt x="40957" y="16036"/>
                          <a:pt x="0" y="1603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7" name="Freeform: Shape 1386">
                    <a:extLst>
                      <a:ext uri="{FF2B5EF4-FFF2-40B4-BE49-F238E27FC236}">
                        <a16:creationId xmlns:a16="http://schemas.microsoft.com/office/drawing/2014/main" xmlns="" id="{1109D586-42D4-4055-9EA8-E005BF88A70D}"/>
                      </a:ext>
                    </a:extLst>
                  </p:cNvPr>
                  <p:cNvSpPr/>
                  <p:nvPr/>
                </p:nvSpPr>
                <p:spPr>
                  <a:xfrm>
                    <a:off x="10822641" y="2699949"/>
                    <a:ext cx="61116" cy="14615"/>
                  </a:xfrm>
                  <a:custGeom>
                    <a:avLst/>
                    <a:gdLst>
                      <a:gd name="connsiteX0" fmla="*/ 60960 w 61116"/>
                      <a:gd name="connsiteY0" fmla="*/ 14199 h 14615"/>
                      <a:gd name="connsiteX1" fmla="*/ 0 w 61116"/>
                      <a:gd name="connsiteY1" fmla="*/ 4674 h 14615"/>
                      <a:gd name="connsiteX2" fmla="*/ 60960 w 61116"/>
                      <a:gd name="connsiteY2" fmla="*/ 14199 h 14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116" h="14615">
                        <a:moveTo>
                          <a:pt x="60960" y="14199"/>
                        </a:moveTo>
                        <a:cubicBezTo>
                          <a:pt x="62865" y="18009"/>
                          <a:pt x="47625" y="-5804"/>
                          <a:pt x="0" y="4674"/>
                        </a:cubicBezTo>
                        <a:cubicBezTo>
                          <a:pt x="44768" y="-8661"/>
                          <a:pt x="60008" y="10389"/>
                          <a:pt x="60960" y="141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6" name="Graphic 7">
                <a:extLst>
                  <a:ext uri="{FF2B5EF4-FFF2-40B4-BE49-F238E27FC236}">
                    <a16:creationId xmlns:a16="http://schemas.microsoft.com/office/drawing/2014/main" xmlns="" id="{BA6804AB-25E8-41FB-8AE9-E354102EDEBE}"/>
                  </a:ext>
                </a:extLst>
              </p:cNvPr>
              <p:cNvGrpSpPr/>
              <p:nvPr/>
            </p:nvGrpSpPr>
            <p:grpSpPr>
              <a:xfrm>
                <a:off x="7248861" y="4468653"/>
                <a:ext cx="235267" cy="273367"/>
                <a:chOff x="7248861" y="4468653"/>
                <a:chExt cx="235267" cy="273367"/>
              </a:xfrm>
            </p:grpSpPr>
            <p:sp>
              <p:nvSpPr>
                <p:cNvPr id="1340" name="Freeform: Shape 1339">
                  <a:extLst>
                    <a:ext uri="{FF2B5EF4-FFF2-40B4-BE49-F238E27FC236}">
                      <a16:creationId xmlns:a16="http://schemas.microsoft.com/office/drawing/2014/main" xmlns="" id="{23AEE01C-80A4-45BE-A3F9-FB9C076FEB9A}"/>
                    </a:ext>
                  </a:extLst>
                </p:cNvPr>
                <p:cNvSpPr/>
                <p:nvPr/>
              </p:nvSpPr>
              <p:spPr>
                <a:xfrm>
                  <a:off x="7263288" y="4637245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41" name="Graphic 7">
                  <a:extLst>
                    <a:ext uri="{FF2B5EF4-FFF2-40B4-BE49-F238E27FC236}">
                      <a16:creationId xmlns:a16="http://schemas.microsoft.com/office/drawing/2014/main" xmlns="" id="{88CF2B22-7FF3-494B-A042-D0FACC9D6158}"/>
                    </a:ext>
                  </a:extLst>
                </p:cNvPr>
                <p:cNvGrpSpPr/>
                <p:nvPr/>
              </p:nvGrpSpPr>
              <p:grpSpPr>
                <a:xfrm>
                  <a:off x="7350445" y="4530969"/>
                  <a:ext cx="51021" cy="65319"/>
                  <a:chOff x="7350445" y="4530969"/>
                  <a:chExt cx="51021" cy="65319"/>
                </a:xfrm>
              </p:grpSpPr>
              <p:sp>
                <p:nvSpPr>
                  <p:cNvPr id="1371" name="Freeform: Shape 1370">
                    <a:extLst>
                      <a:ext uri="{FF2B5EF4-FFF2-40B4-BE49-F238E27FC236}">
                        <a16:creationId xmlns:a16="http://schemas.microsoft.com/office/drawing/2014/main" xmlns="" id="{B546082A-FB46-4FD4-8478-32F486EF1C6C}"/>
                      </a:ext>
                    </a:extLst>
                  </p:cNvPr>
                  <p:cNvSpPr/>
                  <p:nvPr/>
                </p:nvSpPr>
                <p:spPr>
                  <a:xfrm>
                    <a:off x="7350445" y="4530969"/>
                    <a:ext cx="51021" cy="65319"/>
                  </a:xfrm>
                  <a:custGeom>
                    <a:avLst/>
                    <a:gdLst>
                      <a:gd name="connsiteX0" fmla="*/ 50817 w 51021"/>
                      <a:gd name="connsiteY0" fmla="*/ 65319 h 65319"/>
                      <a:gd name="connsiteX1" fmla="*/ 334 w 51021"/>
                      <a:gd name="connsiteY1" fmla="*/ 10074 h 65319"/>
                      <a:gd name="connsiteX2" fmla="*/ 50817 w 51021"/>
                      <a:gd name="connsiteY2" fmla="*/ 65319 h 65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319">
                        <a:moveTo>
                          <a:pt x="50817" y="65319"/>
                        </a:moveTo>
                        <a:cubicBezTo>
                          <a:pt x="26052" y="34839"/>
                          <a:pt x="-3476" y="44364"/>
                          <a:pt x="334" y="10074"/>
                        </a:cubicBezTo>
                        <a:cubicBezTo>
                          <a:pt x="4144" y="-25168"/>
                          <a:pt x="54627" y="41507"/>
                          <a:pt x="50817" y="653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xmlns="" id="{AEF36B3B-51E1-4034-A860-7568143DAD43}"/>
                      </a:ext>
                    </a:extLst>
                  </p:cNvPr>
                  <p:cNvSpPr/>
                  <p:nvPr/>
                </p:nvSpPr>
                <p:spPr>
                  <a:xfrm>
                    <a:off x="7352664" y="4541500"/>
                    <a:ext cx="48597" cy="50977"/>
                  </a:xfrm>
                  <a:custGeom>
                    <a:avLst/>
                    <a:gdLst>
                      <a:gd name="connsiteX0" fmla="*/ 20 w 48597"/>
                      <a:gd name="connsiteY0" fmla="*/ 495 h 50977"/>
                      <a:gd name="connsiteX1" fmla="*/ 48597 w 48597"/>
                      <a:gd name="connsiteY1" fmla="*/ 50978 h 50977"/>
                      <a:gd name="connsiteX2" fmla="*/ 20 w 4859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97" h="50977">
                        <a:moveTo>
                          <a:pt x="20" y="495"/>
                        </a:moveTo>
                        <a:cubicBezTo>
                          <a:pt x="20" y="-2362"/>
                          <a:pt x="29547" y="6210"/>
                          <a:pt x="48597" y="50978"/>
                        </a:cubicBezTo>
                        <a:cubicBezTo>
                          <a:pt x="32405" y="10973"/>
                          <a:pt x="-933" y="3353"/>
                          <a:pt x="2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2" name="Graphic 7">
                  <a:extLst>
                    <a:ext uri="{FF2B5EF4-FFF2-40B4-BE49-F238E27FC236}">
                      <a16:creationId xmlns:a16="http://schemas.microsoft.com/office/drawing/2014/main" xmlns="" id="{0D507A81-67E5-411D-8EF9-E3590640D41E}"/>
                    </a:ext>
                  </a:extLst>
                </p:cNvPr>
                <p:cNvGrpSpPr/>
                <p:nvPr/>
              </p:nvGrpSpPr>
              <p:grpSpPr>
                <a:xfrm>
                  <a:off x="7332106" y="4503575"/>
                  <a:ext cx="52010" cy="35478"/>
                  <a:chOff x="7332106" y="4503575"/>
                  <a:chExt cx="52010" cy="35478"/>
                </a:xfrm>
              </p:grpSpPr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DAF200ED-46F9-4AE9-8264-679FD00F95DD}"/>
                      </a:ext>
                    </a:extLst>
                  </p:cNvPr>
                  <p:cNvSpPr/>
                  <p:nvPr/>
                </p:nvSpPr>
                <p:spPr>
                  <a:xfrm>
                    <a:off x="7332106" y="4503575"/>
                    <a:ext cx="52010" cy="35478"/>
                  </a:xfrm>
                  <a:custGeom>
                    <a:avLst/>
                    <a:gdLst>
                      <a:gd name="connsiteX0" fmla="*/ 52010 w 52010"/>
                      <a:gd name="connsiteY0" fmla="*/ 8893 h 35478"/>
                      <a:gd name="connsiteX1" fmla="*/ 8195 w 52010"/>
                      <a:gd name="connsiteY1" fmla="*/ 26038 h 35478"/>
                      <a:gd name="connsiteX2" fmla="*/ 52010 w 52010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10" h="35478">
                        <a:moveTo>
                          <a:pt x="52010" y="8893"/>
                        </a:moveTo>
                        <a:cubicBezTo>
                          <a:pt x="36770" y="25086"/>
                          <a:pt x="34865" y="48898"/>
                          <a:pt x="8195" y="26038"/>
                        </a:cubicBezTo>
                        <a:cubicBezTo>
                          <a:pt x="-18475" y="2226"/>
                          <a:pt x="26293" y="-9204"/>
                          <a:pt x="52010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659162AF-9697-4DBA-976E-6A7E611DAC04}"/>
                      </a:ext>
                    </a:extLst>
                  </p:cNvPr>
                  <p:cNvSpPr/>
                  <p:nvPr/>
                </p:nvSpPr>
                <p:spPr>
                  <a:xfrm>
                    <a:off x="7340777" y="4509861"/>
                    <a:ext cx="41434" cy="18893"/>
                  </a:xfrm>
                  <a:custGeom>
                    <a:avLst/>
                    <a:gdLst>
                      <a:gd name="connsiteX0" fmla="*/ 477 w 41434"/>
                      <a:gd name="connsiteY0" fmla="*/ 18799 h 18893"/>
                      <a:gd name="connsiteX1" fmla="*/ 41435 w 41434"/>
                      <a:gd name="connsiteY1" fmla="*/ 1655 h 18893"/>
                      <a:gd name="connsiteX2" fmla="*/ 477 w 41434"/>
                      <a:gd name="connsiteY2" fmla="*/ 18799 h 18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893">
                        <a:moveTo>
                          <a:pt x="477" y="18799"/>
                        </a:moveTo>
                        <a:cubicBezTo>
                          <a:pt x="-2380" y="16895"/>
                          <a:pt x="7145" y="-5966"/>
                          <a:pt x="41435" y="1655"/>
                        </a:cubicBezTo>
                        <a:cubicBezTo>
                          <a:pt x="10955" y="-6918"/>
                          <a:pt x="3335" y="20705"/>
                          <a:pt x="477" y="187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3" name="Graphic 7">
                  <a:extLst>
                    <a:ext uri="{FF2B5EF4-FFF2-40B4-BE49-F238E27FC236}">
                      <a16:creationId xmlns:a16="http://schemas.microsoft.com/office/drawing/2014/main" xmlns="" id="{55D1C01A-6285-4108-997D-2FEDDF88CC2A}"/>
                    </a:ext>
                  </a:extLst>
                </p:cNvPr>
                <p:cNvGrpSpPr/>
                <p:nvPr/>
              </p:nvGrpSpPr>
              <p:grpSpPr>
                <a:xfrm>
                  <a:off x="7273626" y="4476273"/>
                  <a:ext cx="46960" cy="66780"/>
                  <a:chOff x="7273626" y="4476273"/>
                  <a:chExt cx="46960" cy="66780"/>
                </a:xfrm>
              </p:grpSpPr>
              <p:sp>
                <p:nvSpPr>
                  <p:cNvPr id="1367" name="Freeform: Shape 1366">
                    <a:extLst>
                      <a:ext uri="{FF2B5EF4-FFF2-40B4-BE49-F238E27FC236}">
                        <a16:creationId xmlns:a16="http://schemas.microsoft.com/office/drawing/2014/main" xmlns="" id="{13C72DFE-31FA-4AEF-9696-5E6692CA8903}"/>
                      </a:ext>
                    </a:extLst>
                  </p:cNvPr>
                  <p:cNvSpPr/>
                  <p:nvPr/>
                </p:nvSpPr>
                <p:spPr>
                  <a:xfrm>
                    <a:off x="7273626" y="4476273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7148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xmlns="" id="{087A4412-00DA-4535-A121-9BDE2092E82E}"/>
                      </a:ext>
                    </a:extLst>
                  </p:cNvPr>
                  <p:cNvSpPr/>
                  <p:nvPr/>
                </p:nvSpPr>
                <p:spPr>
                  <a:xfrm>
                    <a:off x="7276484" y="4478178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8575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44" name="Freeform: Shape 1343">
                  <a:extLst>
                    <a:ext uri="{FF2B5EF4-FFF2-40B4-BE49-F238E27FC236}">
                      <a16:creationId xmlns:a16="http://schemas.microsoft.com/office/drawing/2014/main" xmlns="" id="{8F29E8DF-1B28-42F9-989A-3E5FE7BD35D5}"/>
                    </a:ext>
                  </a:extLst>
                </p:cNvPr>
                <p:cNvSpPr/>
                <p:nvPr/>
              </p:nvSpPr>
              <p:spPr>
                <a:xfrm>
                  <a:off x="7259273" y="4570073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5" name="Freeform: Shape 1344">
                  <a:extLst>
                    <a:ext uri="{FF2B5EF4-FFF2-40B4-BE49-F238E27FC236}">
                      <a16:creationId xmlns:a16="http://schemas.microsoft.com/office/drawing/2014/main" xmlns="" id="{655B3C42-9B86-4C1A-98B3-DF8051907DEA}"/>
                    </a:ext>
                  </a:extLst>
                </p:cNvPr>
                <p:cNvSpPr/>
                <p:nvPr/>
              </p:nvSpPr>
              <p:spPr>
                <a:xfrm rot="2217350">
                  <a:off x="7304841" y="4523830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46" name="Graphic 7">
                  <a:extLst>
                    <a:ext uri="{FF2B5EF4-FFF2-40B4-BE49-F238E27FC236}">
                      <a16:creationId xmlns:a16="http://schemas.microsoft.com/office/drawing/2014/main" xmlns="" id="{4E442965-76EB-4181-858A-FC55D160B1CC}"/>
                    </a:ext>
                  </a:extLst>
                </p:cNvPr>
                <p:cNvGrpSpPr/>
                <p:nvPr/>
              </p:nvGrpSpPr>
              <p:grpSpPr>
                <a:xfrm>
                  <a:off x="7290948" y="4551059"/>
                  <a:ext cx="44324" cy="42372"/>
                  <a:chOff x="7290948" y="4551059"/>
                  <a:chExt cx="44324" cy="42372"/>
                </a:xfrm>
              </p:grpSpPr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56EAF4F1-1ABF-4C75-AA62-32F62347478E}"/>
                      </a:ext>
                    </a:extLst>
                  </p:cNvPr>
                  <p:cNvSpPr/>
                  <p:nvPr/>
                </p:nvSpPr>
                <p:spPr>
                  <a:xfrm>
                    <a:off x="7290948" y="4551059"/>
                    <a:ext cx="44324" cy="42372"/>
                  </a:xfrm>
                  <a:custGeom>
                    <a:avLst/>
                    <a:gdLst>
                      <a:gd name="connsiteX0" fmla="*/ 776 w 44324"/>
                      <a:gd name="connsiteY0" fmla="*/ 42372 h 42372"/>
                      <a:gd name="connsiteX1" fmla="*/ 33161 w 44324"/>
                      <a:gd name="connsiteY1" fmla="*/ 462 h 42372"/>
                      <a:gd name="connsiteX2" fmla="*/ 776 w 44324"/>
                      <a:gd name="connsiteY2" fmla="*/ 42372 h 42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24" h="42372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4589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4D0CB7D1-3D60-4C9D-9973-6C1D51732D34}"/>
                      </a:ext>
                    </a:extLst>
                  </p:cNvPr>
                  <p:cNvSpPr/>
                  <p:nvPr/>
                </p:nvSpPr>
                <p:spPr>
                  <a:xfrm>
                    <a:off x="7291724" y="4553426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7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7" name="Graphic 7">
                  <a:extLst>
                    <a:ext uri="{FF2B5EF4-FFF2-40B4-BE49-F238E27FC236}">
                      <a16:creationId xmlns:a16="http://schemas.microsoft.com/office/drawing/2014/main" xmlns="" id="{9CF69085-DD73-42DF-A429-7BCF5FE9DE80}"/>
                    </a:ext>
                  </a:extLst>
                </p:cNvPr>
                <p:cNvGrpSpPr/>
                <p:nvPr/>
              </p:nvGrpSpPr>
              <p:grpSpPr>
                <a:xfrm>
                  <a:off x="7266959" y="4535996"/>
                  <a:ext cx="65371" cy="33622"/>
                  <a:chOff x="7266959" y="4535996"/>
                  <a:chExt cx="65371" cy="33622"/>
                </a:xfrm>
              </p:grpSpPr>
              <p:sp>
                <p:nvSpPr>
                  <p:cNvPr id="1363" name="Freeform: Shape 1362">
                    <a:extLst>
                      <a:ext uri="{FF2B5EF4-FFF2-40B4-BE49-F238E27FC236}">
                        <a16:creationId xmlns:a16="http://schemas.microsoft.com/office/drawing/2014/main" xmlns="" id="{8086CAB5-7A62-4C16-9AC6-996C9A35B869}"/>
                      </a:ext>
                    </a:extLst>
                  </p:cNvPr>
                  <p:cNvSpPr/>
                  <p:nvPr/>
                </p:nvSpPr>
                <p:spPr>
                  <a:xfrm>
                    <a:off x="7266959" y="4535996"/>
                    <a:ext cx="65371" cy="33622"/>
                  </a:xfrm>
                  <a:custGeom>
                    <a:avLst/>
                    <a:gdLst>
                      <a:gd name="connsiteX0" fmla="*/ 0 w 65371"/>
                      <a:gd name="connsiteY0" fmla="*/ 33622 h 33622"/>
                      <a:gd name="connsiteX1" fmla="*/ 56197 w 65371"/>
                      <a:gd name="connsiteY1" fmla="*/ 7905 h 33622"/>
                      <a:gd name="connsiteX2" fmla="*/ 0 w 65371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2">
                        <a:moveTo>
                          <a:pt x="0" y="33622"/>
                        </a:moveTo>
                        <a:cubicBezTo>
                          <a:pt x="4763" y="17430"/>
                          <a:pt x="26670" y="-14955"/>
                          <a:pt x="56197" y="7905"/>
                        </a:cubicBezTo>
                        <a:cubicBezTo>
                          <a:pt x="86678" y="30764"/>
                          <a:pt x="34290" y="14572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4" name="Freeform: Shape 1363">
                    <a:extLst>
                      <a:ext uri="{FF2B5EF4-FFF2-40B4-BE49-F238E27FC236}">
                        <a16:creationId xmlns:a16="http://schemas.microsoft.com/office/drawing/2014/main" xmlns="" id="{E5873D2D-CAFF-485D-B231-8FA213AC18D1}"/>
                      </a:ext>
                    </a:extLst>
                  </p:cNvPr>
                  <p:cNvSpPr/>
                  <p:nvPr/>
                </p:nvSpPr>
                <p:spPr>
                  <a:xfrm>
                    <a:off x="7268864" y="4543984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8" name="Graphic 7">
                  <a:extLst>
                    <a:ext uri="{FF2B5EF4-FFF2-40B4-BE49-F238E27FC236}">
                      <a16:creationId xmlns:a16="http://schemas.microsoft.com/office/drawing/2014/main" xmlns="" id="{2A9FE668-1662-49EF-B6C9-E5127BB3C5D6}"/>
                    </a:ext>
                  </a:extLst>
                </p:cNvPr>
                <p:cNvGrpSpPr/>
                <p:nvPr/>
              </p:nvGrpSpPr>
              <p:grpSpPr>
                <a:xfrm>
                  <a:off x="7316893" y="4538991"/>
                  <a:ext cx="25943" cy="71584"/>
                  <a:chOff x="7316893" y="4538991"/>
                  <a:chExt cx="25943" cy="71584"/>
                </a:xfrm>
              </p:grpSpPr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AD8E6883-F002-4E58-9F53-9AF0869BC1CA}"/>
                      </a:ext>
                    </a:extLst>
                  </p:cNvPr>
                  <p:cNvSpPr/>
                  <p:nvPr/>
                </p:nvSpPr>
                <p:spPr>
                  <a:xfrm>
                    <a:off x="7316893" y="4538991"/>
                    <a:ext cx="25943" cy="71584"/>
                  </a:xfrm>
                  <a:custGeom>
                    <a:avLst/>
                    <a:gdLst>
                      <a:gd name="connsiteX0" fmla="*/ 17694 w 25943"/>
                      <a:gd name="connsiteY0" fmla="*/ 71585 h 71584"/>
                      <a:gd name="connsiteX1" fmla="*/ 7216 w 25943"/>
                      <a:gd name="connsiteY1" fmla="*/ 4910 h 71584"/>
                      <a:gd name="connsiteX2" fmla="*/ 17694 w 25943"/>
                      <a:gd name="connsiteY2" fmla="*/ 71585 h 71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584">
                        <a:moveTo>
                          <a:pt x="17694" y="71585"/>
                        </a:moveTo>
                        <a:cubicBezTo>
                          <a:pt x="14836" y="36342"/>
                          <a:pt x="-12786" y="28722"/>
                          <a:pt x="7216" y="4910"/>
                        </a:cubicBezTo>
                        <a:cubicBezTo>
                          <a:pt x="27219" y="-19855"/>
                          <a:pt x="31981" y="56345"/>
                          <a:pt x="17694" y="71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1B077C9E-6E21-4F19-A51F-7E99531A866D}"/>
                      </a:ext>
                    </a:extLst>
                  </p:cNvPr>
                  <p:cNvSpPr/>
                  <p:nvPr/>
                </p:nvSpPr>
                <p:spPr>
                  <a:xfrm>
                    <a:off x="7324938" y="4545686"/>
                    <a:ext cx="13494" cy="62031"/>
                  </a:xfrm>
                  <a:custGeom>
                    <a:avLst/>
                    <a:gdLst>
                      <a:gd name="connsiteX0" fmla="*/ 123 w 13494"/>
                      <a:gd name="connsiteY0" fmla="*/ 119 h 62031"/>
                      <a:gd name="connsiteX1" fmla="*/ 11553 w 13494"/>
                      <a:gd name="connsiteY1" fmla="*/ 62032 h 62031"/>
                      <a:gd name="connsiteX2" fmla="*/ 123 w 13494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494" h="62031">
                        <a:moveTo>
                          <a:pt x="123" y="119"/>
                        </a:moveTo>
                        <a:cubicBezTo>
                          <a:pt x="2028" y="-1786"/>
                          <a:pt x="19173" y="19169"/>
                          <a:pt x="11553" y="62032"/>
                        </a:cubicBezTo>
                        <a:cubicBezTo>
                          <a:pt x="19173" y="23932"/>
                          <a:pt x="-1782" y="2024"/>
                          <a:pt x="123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9" name="Graphic 7">
                  <a:extLst>
                    <a:ext uri="{FF2B5EF4-FFF2-40B4-BE49-F238E27FC236}">
                      <a16:creationId xmlns:a16="http://schemas.microsoft.com/office/drawing/2014/main" xmlns="" id="{CDB51A9A-DFF2-4958-90F1-A8D0D3B7810F}"/>
                    </a:ext>
                  </a:extLst>
                </p:cNvPr>
                <p:cNvGrpSpPr/>
                <p:nvPr/>
              </p:nvGrpSpPr>
              <p:grpSpPr>
                <a:xfrm>
                  <a:off x="7341737" y="4522304"/>
                  <a:ext cx="76669" cy="39030"/>
                  <a:chOff x="7341737" y="4522304"/>
                  <a:chExt cx="76669" cy="39030"/>
                </a:xfrm>
              </p:grpSpPr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46556060-6CC5-4F16-8D45-F81757F7E2A7}"/>
                      </a:ext>
                    </a:extLst>
                  </p:cNvPr>
                  <p:cNvSpPr/>
                  <p:nvPr/>
                </p:nvSpPr>
                <p:spPr>
                  <a:xfrm>
                    <a:off x="7341737" y="4522304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0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A7368635-4831-414A-92D5-67A82B505240}"/>
                      </a:ext>
                    </a:extLst>
                  </p:cNvPr>
                  <p:cNvSpPr/>
                  <p:nvPr/>
                </p:nvSpPr>
                <p:spPr>
                  <a:xfrm>
                    <a:off x="7345932" y="4535243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3422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0" name="Graphic 7">
                  <a:extLst>
                    <a:ext uri="{FF2B5EF4-FFF2-40B4-BE49-F238E27FC236}">
                      <a16:creationId xmlns:a16="http://schemas.microsoft.com/office/drawing/2014/main" xmlns="" id="{A82FF8CA-3458-4C0C-B29D-97F7B5FC3A56}"/>
                    </a:ext>
                  </a:extLst>
                </p:cNvPr>
                <p:cNvGrpSpPr/>
                <p:nvPr/>
              </p:nvGrpSpPr>
              <p:grpSpPr>
                <a:xfrm>
                  <a:off x="7295534" y="4468653"/>
                  <a:ext cx="57948" cy="77152"/>
                  <a:chOff x="7295534" y="4468653"/>
                  <a:chExt cx="57948" cy="77152"/>
                </a:xfrm>
              </p:grpSpPr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DEB41A2C-2067-46A4-A0EB-9749E451BD08}"/>
                      </a:ext>
                    </a:extLst>
                  </p:cNvPr>
                  <p:cNvSpPr/>
                  <p:nvPr/>
                </p:nvSpPr>
                <p:spPr>
                  <a:xfrm>
                    <a:off x="7295534" y="4468653"/>
                    <a:ext cx="57948" cy="77152"/>
                  </a:xfrm>
                  <a:custGeom>
                    <a:avLst/>
                    <a:gdLst>
                      <a:gd name="connsiteX0" fmla="*/ 0 w 57948"/>
                      <a:gd name="connsiteY0" fmla="*/ 0 h 77152"/>
                      <a:gd name="connsiteX1" fmla="*/ 40005 w 57948"/>
                      <a:gd name="connsiteY1" fmla="*/ 77153 h 77152"/>
                      <a:gd name="connsiteX2" fmla="*/ 0 w 57948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48" h="77152">
                        <a:moveTo>
                          <a:pt x="0" y="0"/>
                        </a:moveTo>
                        <a:cubicBezTo>
                          <a:pt x="29528" y="34290"/>
                          <a:pt x="5715" y="75247"/>
                          <a:pt x="40005" y="77153"/>
                        </a:cubicBezTo>
                        <a:cubicBezTo>
                          <a:pt x="81915" y="74295"/>
                          <a:pt x="42863" y="285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E8FE0E7D-F791-4EB3-B022-261A780CA5FF}"/>
                      </a:ext>
                    </a:extLst>
                  </p:cNvPr>
                  <p:cNvSpPr/>
                  <p:nvPr/>
                </p:nvSpPr>
                <p:spPr>
                  <a:xfrm>
                    <a:off x="7297439" y="4468653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3" y="27622"/>
                          <a:pt x="32385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1" name="Graphic 7">
                  <a:extLst>
                    <a:ext uri="{FF2B5EF4-FFF2-40B4-BE49-F238E27FC236}">
                      <a16:creationId xmlns:a16="http://schemas.microsoft.com/office/drawing/2014/main" xmlns="" id="{6707C899-4653-40DF-8235-738B8CE441C4}"/>
                    </a:ext>
                  </a:extLst>
                </p:cNvPr>
                <p:cNvGrpSpPr/>
                <p:nvPr/>
              </p:nvGrpSpPr>
              <p:grpSpPr>
                <a:xfrm>
                  <a:off x="7322442" y="4539945"/>
                  <a:ext cx="55225" cy="89680"/>
                  <a:chOff x="7322442" y="4539945"/>
                  <a:chExt cx="55225" cy="89680"/>
                </a:xfrm>
              </p:grpSpPr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912F46DE-FD98-419B-85A4-2D1BA237AEB2}"/>
                      </a:ext>
                    </a:extLst>
                  </p:cNvPr>
                  <p:cNvSpPr/>
                  <p:nvPr/>
                </p:nvSpPr>
                <p:spPr>
                  <a:xfrm>
                    <a:off x="7322442" y="4539945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8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967F0904-168B-497B-8E50-B47160703891}"/>
                      </a:ext>
                    </a:extLst>
                  </p:cNvPr>
                  <p:cNvSpPr/>
                  <p:nvPr/>
                </p:nvSpPr>
                <p:spPr>
                  <a:xfrm>
                    <a:off x="7339012" y="4543882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2" name="Graphic 7">
                  <a:extLst>
                    <a:ext uri="{FF2B5EF4-FFF2-40B4-BE49-F238E27FC236}">
                      <a16:creationId xmlns:a16="http://schemas.microsoft.com/office/drawing/2014/main" xmlns="" id="{C9DD85E1-E7C7-4177-829F-3D4DE9B51176}"/>
                    </a:ext>
                  </a:extLst>
                </p:cNvPr>
                <p:cNvGrpSpPr/>
                <p:nvPr/>
              </p:nvGrpSpPr>
              <p:grpSpPr>
                <a:xfrm>
                  <a:off x="7248861" y="4511710"/>
                  <a:ext cx="81508" cy="42804"/>
                  <a:chOff x="7248861" y="4511710"/>
                  <a:chExt cx="81508" cy="42804"/>
                </a:xfrm>
              </p:grpSpPr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70AEE760-B8DD-4B4A-B133-EA1908C6AA02}"/>
                      </a:ext>
                    </a:extLst>
                  </p:cNvPr>
                  <p:cNvSpPr/>
                  <p:nvPr/>
                </p:nvSpPr>
                <p:spPr>
                  <a:xfrm>
                    <a:off x="7248861" y="4511710"/>
                    <a:ext cx="81508" cy="42804"/>
                  </a:xfrm>
                  <a:custGeom>
                    <a:avLst/>
                    <a:gdLst>
                      <a:gd name="connsiteX0" fmla="*/ 0 w 81508"/>
                      <a:gd name="connsiteY0" fmla="*/ 18855 h 42804"/>
                      <a:gd name="connsiteX1" fmla="*/ 77152 w 81508"/>
                      <a:gd name="connsiteY1" fmla="*/ 25523 h 42804"/>
                      <a:gd name="connsiteX2" fmla="*/ 0 w 81508"/>
                      <a:gd name="connsiteY2" fmla="*/ 18855 h 42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508" h="42804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2" y="25523"/>
                        </a:cubicBezTo>
                        <a:cubicBezTo>
                          <a:pt x="96202" y="68385"/>
                          <a:pt x="49530" y="17903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5B3FF811-B3BF-426A-9E15-AAC07CD0CDF8}"/>
                      </a:ext>
                    </a:extLst>
                  </p:cNvPr>
                  <p:cNvSpPr/>
                  <p:nvPr/>
                </p:nvSpPr>
                <p:spPr>
                  <a:xfrm>
                    <a:off x="7252672" y="4523079"/>
                    <a:ext cx="72524" cy="17375"/>
                  </a:xfrm>
                  <a:custGeom>
                    <a:avLst/>
                    <a:gdLst>
                      <a:gd name="connsiteX0" fmla="*/ 72390 w 72524"/>
                      <a:gd name="connsiteY0" fmla="*/ 17011 h 17375"/>
                      <a:gd name="connsiteX1" fmla="*/ 0 w 72524"/>
                      <a:gd name="connsiteY1" fmla="*/ 5581 h 17375"/>
                      <a:gd name="connsiteX2" fmla="*/ 72390 w 72524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3340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7" name="Graphic 7">
                <a:extLst>
                  <a:ext uri="{FF2B5EF4-FFF2-40B4-BE49-F238E27FC236}">
                    <a16:creationId xmlns:a16="http://schemas.microsoft.com/office/drawing/2014/main" xmlns="" id="{F7503A61-1A0A-45A7-8882-D055C6B7655B}"/>
                  </a:ext>
                </a:extLst>
              </p:cNvPr>
              <p:cNvGrpSpPr/>
              <p:nvPr/>
            </p:nvGrpSpPr>
            <p:grpSpPr>
              <a:xfrm>
                <a:off x="7184092" y="4665820"/>
                <a:ext cx="129539" cy="109537"/>
                <a:chOff x="7184092" y="4665820"/>
                <a:chExt cx="129539" cy="109537"/>
              </a:xfrm>
            </p:grpSpPr>
            <p:sp>
              <p:nvSpPr>
                <p:cNvPr id="1303" name="Freeform: Shape 1302">
                  <a:extLst>
                    <a:ext uri="{FF2B5EF4-FFF2-40B4-BE49-F238E27FC236}">
                      <a16:creationId xmlns:a16="http://schemas.microsoft.com/office/drawing/2014/main" xmlns="" id="{9533F877-98A4-40CC-897E-DEADF5CB89EC}"/>
                    </a:ext>
                  </a:extLst>
                </p:cNvPr>
                <p:cNvSpPr/>
                <p:nvPr/>
              </p:nvSpPr>
              <p:spPr>
                <a:xfrm>
                  <a:off x="7209809" y="4713445"/>
                  <a:ext cx="103822" cy="61912"/>
                </a:xfrm>
                <a:custGeom>
                  <a:avLst/>
                  <a:gdLst>
                    <a:gd name="connsiteX0" fmla="*/ 62865 w 103822"/>
                    <a:gd name="connsiteY0" fmla="*/ 30480 h 61912"/>
                    <a:gd name="connsiteX1" fmla="*/ 93345 w 103822"/>
                    <a:gd name="connsiteY1" fmla="*/ 25718 h 61912"/>
                    <a:gd name="connsiteX2" fmla="*/ 69532 w 103822"/>
                    <a:gd name="connsiteY2" fmla="*/ 25718 h 61912"/>
                    <a:gd name="connsiteX3" fmla="*/ 103823 w 103822"/>
                    <a:gd name="connsiteY3" fmla="*/ 13335 h 61912"/>
                    <a:gd name="connsiteX4" fmla="*/ 58103 w 103822"/>
                    <a:gd name="connsiteY4" fmla="*/ 21908 h 61912"/>
                    <a:gd name="connsiteX5" fmla="*/ 73342 w 103822"/>
                    <a:gd name="connsiteY5" fmla="*/ 5715 h 61912"/>
                    <a:gd name="connsiteX6" fmla="*/ 55245 w 103822"/>
                    <a:gd name="connsiteY6" fmla="*/ 17145 h 61912"/>
                    <a:gd name="connsiteX7" fmla="*/ 54293 w 103822"/>
                    <a:gd name="connsiteY7" fmla="*/ 0 h 61912"/>
                    <a:gd name="connsiteX8" fmla="*/ 40005 w 103822"/>
                    <a:gd name="connsiteY8" fmla="*/ 20955 h 61912"/>
                    <a:gd name="connsiteX9" fmla="*/ 38100 w 103822"/>
                    <a:gd name="connsiteY9" fmla="*/ 20955 h 61912"/>
                    <a:gd name="connsiteX10" fmla="*/ 30480 w 103822"/>
                    <a:gd name="connsiteY10" fmla="*/ 6668 h 61912"/>
                    <a:gd name="connsiteX11" fmla="*/ 30480 w 103822"/>
                    <a:gd name="connsiteY11" fmla="*/ 20003 h 61912"/>
                    <a:gd name="connsiteX12" fmla="*/ 19050 w 103822"/>
                    <a:gd name="connsiteY12" fmla="*/ 13335 h 61912"/>
                    <a:gd name="connsiteX13" fmla="*/ 26670 w 103822"/>
                    <a:gd name="connsiteY13" fmla="*/ 23813 h 61912"/>
                    <a:gd name="connsiteX14" fmla="*/ 0 w 103822"/>
                    <a:gd name="connsiteY14" fmla="*/ 36195 h 61912"/>
                    <a:gd name="connsiteX15" fmla="*/ 27622 w 103822"/>
                    <a:gd name="connsiteY15" fmla="*/ 32385 h 61912"/>
                    <a:gd name="connsiteX16" fmla="*/ 10477 w 103822"/>
                    <a:gd name="connsiteY16" fmla="*/ 46673 h 61912"/>
                    <a:gd name="connsiteX17" fmla="*/ 28575 w 103822"/>
                    <a:gd name="connsiteY17" fmla="*/ 39053 h 61912"/>
                    <a:gd name="connsiteX18" fmla="*/ 29527 w 103822"/>
                    <a:gd name="connsiteY18" fmla="*/ 54293 h 61912"/>
                    <a:gd name="connsiteX19" fmla="*/ 36195 w 103822"/>
                    <a:gd name="connsiteY19" fmla="*/ 41910 h 61912"/>
                    <a:gd name="connsiteX20" fmla="*/ 43815 w 103822"/>
                    <a:gd name="connsiteY20" fmla="*/ 57150 h 61912"/>
                    <a:gd name="connsiteX21" fmla="*/ 45720 w 103822"/>
                    <a:gd name="connsiteY21" fmla="*/ 45720 h 61912"/>
                    <a:gd name="connsiteX22" fmla="*/ 57150 w 103822"/>
                    <a:gd name="connsiteY22" fmla="*/ 61913 h 61912"/>
                    <a:gd name="connsiteX23" fmla="*/ 56197 w 103822"/>
                    <a:gd name="connsiteY23" fmla="*/ 43815 h 61912"/>
                    <a:gd name="connsiteX24" fmla="*/ 69532 w 103822"/>
                    <a:gd name="connsiteY24" fmla="*/ 51435 h 61912"/>
                    <a:gd name="connsiteX25" fmla="*/ 58103 w 103822"/>
                    <a:gd name="connsiteY25" fmla="*/ 39053 h 61912"/>
                    <a:gd name="connsiteX26" fmla="*/ 98107 w 103822"/>
                    <a:gd name="connsiteY26" fmla="*/ 50483 h 61912"/>
                    <a:gd name="connsiteX27" fmla="*/ 62865 w 103822"/>
                    <a:gd name="connsiteY2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3822" h="61912">
                      <a:moveTo>
                        <a:pt x="62865" y="30480"/>
                      </a:moveTo>
                      <a:cubicBezTo>
                        <a:pt x="76200" y="29528"/>
                        <a:pt x="90488" y="27623"/>
                        <a:pt x="93345" y="25718"/>
                      </a:cubicBezTo>
                      <a:cubicBezTo>
                        <a:pt x="83820" y="26670"/>
                        <a:pt x="76200" y="26670"/>
                        <a:pt x="69532" y="25718"/>
                      </a:cubicBezTo>
                      <a:cubicBezTo>
                        <a:pt x="84773" y="20955"/>
                        <a:pt x="100013" y="16193"/>
                        <a:pt x="103823" y="13335"/>
                      </a:cubicBezTo>
                      <a:cubicBezTo>
                        <a:pt x="83820" y="19050"/>
                        <a:pt x="69532" y="20003"/>
                        <a:pt x="58103" y="21908"/>
                      </a:cubicBezTo>
                      <a:cubicBezTo>
                        <a:pt x="65723" y="16193"/>
                        <a:pt x="73342" y="8573"/>
                        <a:pt x="73342" y="5715"/>
                      </a:cubicBezTo>
                      <a:cubicBezTo>
                        <a:pt x="66675" y="11430"/>
                        <a:pt x="60007" y="14288"/>
                        <a:pt x="55245" y="17145"/>
                      </a:cubicBezTo>
                      <a:cubicBezTo>
                        <a:pt x="57150" y="10478"/>
                        <a:pt x="56197" y="3810"/>
                        <a:pt x="54293" y="0"/>
                      </a:cubicBezTo>
                      <a:cubicBezTo>
                        <a:pt x="52388" y="7620"/>
                        <a:pt x="45720" y="15240"/>
                        <a:pt x="40005" y="20955"/>
                      </a:cubicBezTo>
                      <a:cubicBezTo>
                        <a:pt x="39052" y="20955"/>
                        <a:pt x="39052" y="20955"/>
                        <a:pt x="38100" y="20955"/>
                      </a:cubicBezTo>
                      <a:cubicBezTo>
                        <a:pt x="36195" y="15240"/>
                        <a:pt x="33338" y="8573"/>
                        <a:pt x="30480" y="6668"/>
                      </a:cubicBezTo>
                      <a:cubicBezTo>
                        <a:pt x="32385" y="12383"/>
                        <a:pt x="31432" y="17145"/>
                        <a:pt x="30480" y="20003"/>
                      </a:cubicBezTo>
                      <a:cubicBezTo>
                        <a:pt x="26670" y="17145"/>
                        <a:pt x="22860" y="15240"/>
                        <a:pt x="19050" y="13335"/>
                      </a:cubicBezTo>
                      <a:cubicBezTo>
                        <a:pt x="22860" y="17145"/>
                        <a:pt x="24765" y="20955"/>
                        <a:pt x="26670" y="23813"/>
                      </a:cubicBezTo>
                      <a:cubicBezTo>
                        <a:pt x="15240" y="27623"/>
                        <a:pt x="17145" y="30480"/>
                        <a:pt x="0" y="36195"/>
                      </a:cubicBezTo>
                      <a:cubicBezTo>
                        <a:pt x="16192" y="36195"/>
                        <a:pt x="20955" y="36195"/>
                        <a:pt x="27622" y="32385"/>
                      </a:cubicBezTo>
                      <a:cubicBezTo>
                        <a:pt x="22860" y="36195"/>
                        <a:pt x="20002" y="40958"/>
                        <a:pt x="10477" y="46673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4293"/>
                      </a:cubicBezTo>
                      <a:cubicBezTo>
                        <a:pt x="32385" y="52388"/>
                        <a:pt x="34290" y="46673"/>
                        <a:pt x="36195" y="41910"/>
                      </a:cubicBezTo>
                      <a:cubicBezTo>
                        <a:pt x="39052" y="45720"/>
                        <a:pt x="41910" y="50483"/>
                        <a:pt x="43815" y="57150"/>
                      </a:cubicBezTo>
                      <a:cubicBezTo>
                        <a:pt x="45720" y="55245"/>
                        <a:pt x="45720" y="50483"/>
                        <a:pt x="45720" y="45720"/>
                      </a:cubicBezTo>
                      <a:cubicBezTo>
                        <a:pt x="49530" y="50483"/>
                        <a:pt x="54293" y="56198"/>
                        <a:pt x="57150" y="61913"/>
                      </a:cubicBezTo>
                      <a:cubicBezTo>
                        <a:pt x="59055" y="58103"/>
                        <a:pt x="60007" y="50483"/>
                        <a:pt x="56197" y="43815"/>
                      </a:cubicBezTo>
                      <a:cubicBezTo>
                        <a:pt x="60007" y="45720"/>
                        <a:pt x="64770" y="48578"/>
                        <a:pt x="69532" y="51435"/>
                      </a:cubicBezTo>
                      <a:cubicBezTo>
                        <a:pt x="69532" y="49530"/>
                        <a:pt x="63817" y="43815"/>
                        <a:pt x="58103" y="39053"/>
                      </a:cubicBezTo>
                      <a:cubicBezTo>
                        <a:pt x="70485" y="41910"/>
                        <a:pt x="86678" y="44768"/>
                        <a:pt x="98107" y="50483"/>
                      </a:cubicBezTo>
                      <a:cubicBezTo>
                        <a:pt x="92392" y="41910"/>
                        <a:pt x="77153" y="34290"/>
                        <a:pt x="62865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04" name="Graphic 7">
                  <a:extLst>
                    <a:ext uri="{FF2B5EF4-FFF2-40B4-BE49-F238E27FC236}">
                      <a16:creationId xmlns:a16="http://schemas.microsoft.com/office/drawing/2014/main" xmlns="" id="{48A94D28-B07C-46E3-9971-1AAFDC479342}"/>
                    </a:ext>
                  </a:extLst>
                </p:cNvPr>
                <p:cNvGrpSpPr/>
                <p:nvPr/>
              </p:nvGrpSpPr>
              <p:grpSpPr>
                <a:xfrm>
                  <a:off x="7240998" y="4665820"/>
                  <a:ext cx="38343" cy="66463"/>
                  <a:chOff x="7240998" y="4665820"/>
                  <a:chExt cx="38343" cy="66463"/>
                </a:xfrm>
              </p:grpSpPr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B303EA33-1C02-4225-8E9F-203B4D19329A}"/>
                      </a:ext>
                    </a:extLst>
                  </p:cNvPr>
                  <p:cNvSpPr/>
                  <p:nvPr/>
                </p:nvSpPr>
                <p:spPr>
                  <a:xfrm>
                    <a:off x="7240998" y="4665820"/>
                    <a:ext cx="38343" cy="66463"/>
                  </a:xfrm>
                  <a:custGeom>
                    <a:avLst/>
                    <a:gdLst>
                      <a:gd name="connsiteX0" fmla="*/ 38344 w 38343"/>
                      <a:gd name="connsiteY0" fmla="*/ 0 h 66463"/>
                      <a:gd name="connsiteX1" fmla="*/ 5959 w 38343"/>
                      <a:gd name="connsiteY1" fmla="*/ 64770 h 66463"/>
                      <a:gd name="connsiteX2" fmla="*/ 38344 w 38343"/>
                      <a:gd name="connsiteY2" fmla="*/ 0 h 66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343" h="66463">
                        <a:moveTo>
                          <a:pt x="38344" y="0"/>
                        </a:moveTo>
                        <a:cubicBezTo>
                          <a:pt x="20246" y="32385"/>
                          <a:pt x="25961" y="51435"/>
                          <a:pt x="5959" y="64770"/>
                        </a:cubicBezTo>
                        <a:cubicBezTo>
                          <a:pt x="-14996" y="78105"/>
                          <a:pt x="25009" y="8573"/>
                          <a:pt x="3834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8AF9F2A4-CCC0-4A0B-9E80-A3A8081F8B63}"/>
                      </a:ext>
                    </a:extLst>
                  </p:cNvPr>
                  <p:cNvSpPr/>
                  <p:nvPr/>
                </p:nvSpPr>
                <p:spPr>
                  <a:xfrm>
                    <a:off x="7247573" y="4668678"/>
                    <a:ext cx="29863" cy="60032"/>
                  </a:xfrm>
                  <a:custGeom>
                    <a:avLst/>
                    <a:gdLst>
                      <a:gd name="connsiteX0" fmla="*/ 336 w 29863"/>
                      <a:gd name="connsiteY0" fmla="*/ 60007 h 60032"/>
                      <a:gd name="connsiteX1" fmla="*/ 29864 w 29863"/>
                      <a:gd name="connsiteY1" fmla="*/ 0 h 60032"/>
                      <a:gd name="connsiteX2" fmla="*/ 336 w 29863"/>
                      <a:gd name="connsiteY2" fmla="*/ 60007 h 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863" h="60032">
                        <a:moveTo>
                          <a:pt x="336" y="60007"/>
                        </a:moveTo>
                        <a:cubicBezTo>
                          <a:pt x="-1569" y="60960"/>
                          <a:pt x="4146" y="34290"/>
                          <a:pt x="29864" y="0"/>
                        </a:cubicBezTo>
                        <a:cubicBezTo>
                          <a:pt x="6051" y="30480"/>
                          <a:pt x="2241" y="58103"/>
                          <a:pt x="336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5" name="Graphic 7">
                  <a:extLst>
                    <a:ext uri="{FF2B5EF4-FFF2-40B4-BE49-F238E27FC236}">
                      <a16:creationId xmlns:a16="http://schemas.microsoft.com/office/drawing/2014/main" xmlns="" id="{B64DDA38-525E-488F-978A-9D6DD77A4B28}"/>
                    </a:ext>
                  </a:extLst>
                </p:cNvPr>
                <p:cNvGrpSpPr/>
                <p:nvPr/>
              </p:nvGrpSpPr>
              <p:grpSpPr>
                <a:xfrm>
                  <a:off x="7193616" y="4724071"/>
                  <a:ext cx="56132" cy="11434"/>
                  <a:chOff x="7193616" y="4724071"/>
                  <a:chExt cx="56132" cy="11434"/>
                </a:xfrm>
              </p:grpSpPr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C3BA8F4D-69E7-4D4D-80D9-C2DC574E4A43}"/>
                      </a:ext>
                    </a:extLst>
                  </p:cNvPr>
                  <p:cNvSpPr/>
                  <p:nvPr/>
                </p:nvSpPr>
                <p:spPr>
                  <a:xfrm>
                    <a:off x="7193616" y="4724071"/>
                    <a:ext cx="56132" cy="11434"/>
                  </a:xfrm>
                  <a:custGeom>
                    <a:avLst/>
                    <a:gdLst>
                      <a:gd name="connsiteX0" fmla="*/ 0 w 56132"/>
                      <a:gd name="connsiteY0" fmla="*/ 1757 h 11434"/>
                      <a:gd name="connsiteX1" fmla="*/ 53340 w 56132"/>
                      <a:gd name="connsiteY1" fmla="*/ 9377 h 11434"/>
                      <a:gd name="connsiteX2" fmla="*/ 0 w 56132"/>
                      <a:gd name="connsiteY2" fmla="*/ 1757 h 1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132" h="11434">
                        <a:moveTo>
                          <a:pt x="0" y="1757"/>
                        </a:moveTo>
                        <a:cubicBezTo>
                          <a:pt x="27623" y="4615"/>
                          <a:pt x="36195" y="16045"/>
                          <a:pt x="53340" y="9377"/>
                        </a:cubicBezTo>
                        <a:cubicBezTo>
                          <a:pt x="69533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2A1D9B3A-32C7-4452-8075-695B6A063F88}"/>
                      </a:ext>
                    </a:extLst>
                  </p:cNvPr>
                  <p:cNvSpPr/>
                  <p:nvPr/>
                </p:nvSpPr>
                <p:spPr>
                  <a:xfrm>
                    <a:off x="7195522" y="4725596"/>
                    <a:ext cx="48708" cy="7913"/>
                  </a:xfrm>
                  <a:custGeom>
                    <a:avLst/>
                    <a:gdLst>
                      <a:gd name="connsiteX0" fmla="*/ 48577 w 48708"/>
                      <a:gd name="connsiteY0" fmla="*/ 7852 h 7913"/>
                      <a:gd name="connsiteX1" fmla="*/ 0 w 48708"/>
                      <a:gd name="connsiteY1" fmla="*/ 232 h 7913"/>
                      <a:gd name="connsiteX2" fmla="*/ 48577 w 48708"/>
                      <a:gd name="connsiteY2" fmla="*/ 7852 h 7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8" h="7913">
                        <a:moveTo>
                          <a:pt x="48577" y="7852"/>
                        </a:moveTo>
                        <a:cubicBezTo>
                          <a:pt x="50482" y="6899"/>
                          <a:pt x="31432" y="-720"/>
                          <a:pt x="0" y="232"/>
                        </a:cubicBezTo>
                        <a:cubicBezTo>
                          <a:pt x="28575" y="-1673"/>
                          <a:pt x="47625" y="8805"/>
                          <a:pt x="48577" y="78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6" name="Graphic 7">
                  <a:extLst>
                    <a:ext uri="{FF2B5EF4-FFF2-40B4-BE49-F238E27FC236}">
                      <a16:creationId xmlns:a16="http://schemas.microsoft.com/office/drawing/2014/main" xmlns="" id="{01CC3CC3-77F2-464B-8AE4-805F6CE7963A}"/>
                    </a:ext>
                  </a:extLst>
                </p:cNvPr>
                <p:cNvGrpSpPr/>
                <p:nvPr/>
              </p:nvGrpSpPr>
              <p:grpSpPr>
                <a:xfrm>
                  <a:off x="7204094" y="4701063"/>
                  <a:ext cx="38605" cy="23916"/>
                  <a:chOff x="7204094" y="4701063"/>
                  <a:chExt cx="38605" cy="23916"/>
                </a:xfrm>
              </p:grpSpPr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4B73C571-6CEE-4C1D-824E-DA64F5385CFE}"/>
                      </a:ext>
                    </a:extLst>
                  </p:cNvPr>
                  <p:cNvSpPr/>
                  <p:nvPr/>
                </p:nvSpPr>
                <p:spPr>
                  <a:xfrm>
                    <a:off x="7204094" y="4701063"/>
                    <a:ext cx="38605" cy="23916"/>
                  </a:xfrm>
                  <a:custGeom>
                    <a:avLst/>
                    <a:gdLst>
                      <a:gd name="connsiteX0" fmla="*/ 0 w 38605"/>
                      <a:gd name="connsiteY0" fmla="*/ 0 h 23916"/>
                      <a:gd name="connsiteX1" fmla="*/ 35243 w 38605"/>
                      <a:gd name="connsiteY1" fmla="*/ 23813 h 23916"/>
                      <a:gd name="connsiteX2" fmla="*/ 0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0" y="0"/>
                        </a:moveTo>
                        <a:cubicBezTo>
                          <a:pt x="19050" y="11430"/>
                          <a:pt x="20955" y="22860"/>
                          <a:pt x="35243" y="23813"/>
                        </a:cubicBezTo>
                        <a:cubicBezTo>
                          <a:pt x="50483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3B74F055-A823-4B4E-BD90-153D34A73ECF}"/>
                      </a:ext>
                    </a:extLst>
                  </p:cNvPr>
                  <p:cNvSpPr/>
                  <p:nvPr/>
                </p:nvSpPr>
                <p:spPr>
                  <a:xfrm>
                    <a:off x="7205999" y="4702016"/>
                    <a:ext cx="32444" cy="22859"/>
                  </a:xfrm>
                  <a:custGeom>
                    <a:avLst/>
                    <a:gdLst>
                      <a:gd name="connsiteX0" fmla="*/ 32385 w 32444"/>
                      <a:gd name="connsiteY0" fmla="*/ 22860 h 22859"/>
                      <a:gd name="connsiteX1" fmla="*/ 0 w 32444"/>
                      <a:gd name="connsiteY1" fmla="*/ 0 h 22859"/>
                      <a:gd name="connsiteX2" fmla="*/ 32385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32385" y="22860"/>
                        </a:moveTo>
                        <a:cubicBezTo>
                          <a:pt x="33338" y="22860"/>
                          <a:pt x="22860" y="10478"/>
                          <a:pt x="0" y="0"/>
                        </a:cubicBezTo>
                        <a:cubicBezTo>
                          <a:pt x="20955" y="8572"/>
                          <a:pt x="31433" y="22860"/>
                          <a:pt x="32385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7" name="Graphic 7">
                  <a:extLst>
                    <a:ext uri="{FF2B5EF4-FFF2-40B4-BE49-F238E27FC236}">
                      <a16:creationId xmlns:a16="http://schemas.microsoft.com/office/drawing/2014/main" xmlns="" id="{0BA49F09-F71C-422E-9DA1-51C71C287FCD}"/>
                    </a:ext>
                  </a:extLst>
                </p:cNvPr>
                <p:cNvGrpSpPr/>
                <p:nvPr/>
              </p:nvGrpSpPr>
              <p:grpSpPr>
                <a:xfrm>
                  <a:off x="7197427" y="4732217"/>
                  <a:ext cx="51877" cy="9628"/>
                  <a:chOff x="7197427" y="4732217"/>
                  <a:chExt cx="51877" cy="9628"/>
                </a:xfrm>
              </p:grpSpPr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9EFE6787-D5C3-49CC-B210-59775DEE35CB}"/>
                      </a:ext>
                    </a:extLst>
                  </p:cNvPr>
                  <p:cNvSpPr/>
                  <p:nvPr/>
                </p:nvSpPr>
                <p:spPr>
                  <a:xfrm>
                    <a:off x="7197427" y="4732217"/>
                    <a:ext cx="51877" cy="9628"/>
                  </a:xfrm>
                  <a:custGeom>
                    <a:avLst/>
                    <a:gdLst>
                      <a:gd name="connsiteX0" fmla="*/ 0 w 51877"/>
                      <a:gd name="connsiteY0" fmla="*/ 7898 h 9628"/>
                      <a:gd name="connsiteX1" fmla="*/ 49530 w 51877"/>
                      <a:gd name="connsiteY1" fmla="*/ 5040 h 9628"/>
                      <a:gd name="connsiteX2" fmla="*/ 0 w 51877"/>
                      <a:gd name="connsiteY2" fmla="*/ 7898 h 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877" h="9628">
                        <a:moveTo>
                          <a:pt x="0" y="7898"/>
                        </a:moveTo>
                        <a:cubicBezTo>
                          <a:pt x="25717" y="5993"/>
                          <a:pt x="36195" y="14565"/>
                          <a:pt x="49530" y="5040"/>
                        </a:cubicBezTo>
                        <a:cubicBezTo>
                          <a:pt x="63818" y="-4485"/>
                          <a:pt x="8572" y="1231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BE2C2D32-1F50-4F1D-B122-3E9B4E2B24FE}"/>
                      </a:ext>
                    </a:extLst>
                  </p:cNvPr>
                  <p:cNvSpPr/>
                  <p:nvPr/>
                </p:nvSpPr>
                <p:spPr>
                  <a:xfrm>
                    <a:off x="7199332" y="4735311"/>
                    <a:ext cx="46708" cy="3851"/>
                  </a:xfrm>
                  <a:custGeom>
                    <a:avLst/>
                    <a:gdLst>
                      <a:gd name="connsiteX0" fmla="*/ 46672 w 46708"/>
                      <a:gd name="connsiteY0" fmla="*/ 1947 h 3851"/>
                      <a:gd name="connsiteX1" fmla="*/ 0 w 46708"/>
                      <a:gd name="connsiteY1" fmla="*/ 3852 h 3851"/>
                      <a:gd name="connsiteX2" fmla="*/ 46672 w 46708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8" h="3851">
                        <a:moveTo>
                          <a:pt x="46672" y="1947"/>
                        </a:moveTo>
                        <a:cubicBezTo>
                          <a:pt x="47625" y="994"/>
                          <a:pt x="29528" y="-2816"/>
                          <a:pt x="0" y="3852"/>
                        </a:cubicBezTo>
                        <a:cubicBezTo>
                          <a:pt x="25717" y="-2816"/>
                          <a:pt x="44768" y="2899"/>
                          <a:pt x="46672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8" name="Graphic 7">
                  <a:extLst>
                    <a:ext uri="{FF2B5EF4-FFF2-40B4-BE49-F238E27FC236}">
                      <a16:creationId xmlns:a16="http://schemas.microsoft.com/office/drawing/2014/main" xmlns="" id="{6782EC8B-1DDD-40FE-AB93-7EA3CACD6BB9}"/>
                    </a:ext>
                  </a:extLst>
                </p:cNvPr>
                <p:cNvGrpSpPr/>
                <p:nvPr/>
              </p:nvGrpSpPr>
              <p:grpSpPr>
                <a:xfrm>
                  <a:off x="7212666" y="4725449"/>
                  <a:ext cx="40707" cy="33716"/>
                  <a:chOff x="7212666" y="4725449"/>
                  <a:chExt cx="40707" cy="33716"/>
                </a:xfrm>
              </p:grpSpPr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3C96B2C1-FA23-4F23-A2D4-F33D42CE38DF}"/>
                      </a:ext>
                    </a:extLst>
                  </p:cNvPr>
                  <p:cNvSpPr/>
                  <p:nvPr/>
                </p:nvSpPr>
                <p:spPr>
                  <a:xfrm>
                    <a:off x="7212666" y="4725449"/>
                    <a:ext cx="40707" cy="33716"/>
                  </a:xfrm>
                  <a:custGeom>
                    <a:avLst/>
                    <a:gdLst>
                      <a:gd name="connsiteX0" fmla="*/ 0 w 40707"/>
                      <a:gd name="connsiteY0" fmla="*/ 33717 h 33716"/>
                      <a:gd name="connsiteX1" fmla="*/ 40005 w 40707"/>
                      <a:gd name="connsiteY1" fmla="*/ 4189 h 33716"/>
                      <a:gd name="connsiteX2" fmla="*/ 0 w 40707"/>
                      <a:gd name="connsiteY2" fmla="*/ 33717 h 3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07" h="33716">
                        <a:moveTo>
                          <a:pt x="0" y="33717"/>
                        </a:moveTo>
                        <a:cubicBezTo>
                          <a:pt x="20003" y="17524"/>
                          <a:pt x="33338" y="19429"/>
                          <a:pt x="40005" y="4189"/>
                        </a:cubicBezTo>
                        <a:cubicBezTo>
                          <a:pt x="46673" y="-12003"/>
                          <a:pt x="3810" y="23239"/>
                          <a:pt x="0" y="337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D2DDD2A8-3E0F-4232-9F24-A0A2BC4B188B}"/>
                      </a:ext>
                    </a:extLst>
                  </p:cNvPr>
                  <p:cNvSpPr/>
                  <p:nvPr/>
                </p:nvSpPr>
                <p:spPr>
                  <a:xfrm>
                    <a:off x="7214572" y="4729356"/>
                    <a:ext cx="37183" cy="26951"/>
                  </a:xfrm>
                  <a:custGeom>
                    <a:avLst/>
                    <a:gdLst>
                      <a:gd name="connsiteX0" fmla="*/ 37147 w 37183"/>
                      <a:gd name="connsiteY0" fmla="*/ 282 h 26951"/>
                      <a:gd name="connsiteX1" fmla="*/ 0 w 37183"/>
                      <a:gd name="connsiteY1" fmla="*/ 26952 h 26951"/>
                      <a:gd name="connsiteX2" fmla="*/ 37147 w 37183"/>
                      <a:gd name="connsiteY2" fmla="*/ 282 h 26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26951">
                        <a:moveTo>
                          <a:pt x="37147" y="282"/>
                        </a:moveTo>
                        <a:cubicBezTo>
                          <a:pt x="38100" y="-1623"/>
                          <a:pt x="20002" y="5997"/>
                          <a:pt x="0" y="26952"/>
                        </a:cubicBezTo>
                        <a:cubicBezTo>
                          <a:pt x="18097" y="7902"/>
                          <a:pt x="36195" y="2187"/>
                          <a:pt x="37147" y="2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9" name="Graphic 7">
                  <a:extLst>
                    <a:ext uri="{FF2B5EF4-FFF2-40B4-BE49-F238E27FC236}">
                      <a16:creationId xmlns:a16="http://schemas.microsoft.com/office/drawing/2014/main" xmlns="" id="{00386543-CC59-42CD-8E47-74A4D14C9CC8}"/>
                    </a:ext>
                  </a:extLst>
                </p:cNvPr>
                <p:cNvGrpSpPr/>
                <p:nvPr/>
              </p:nvGrpSpPr>
              <p:grpSpPr>
                <a:xfrm>
                  <a:off x="7247195" y="4696301"/>
                  <a:ext cx="47386" cy="29549"/>
                  <a:chOff x="7247195" y="4696301"/>
                  <a:chExt cx="47386" cy="29549"/>
                </a:xfrm>
              </p:grpSpPr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D9B0240F-D053-47DE-B813-A513EA18C590}"/>
                      </a:ext>
                    </a:extLst>
                  </p:cNvPr>
                  <p:cNvSpPr/>
                  <p:nvPr/>
                </p:nvSpPr>
                <p:spPr>
                  <a:xfrm>
                    <a:off x="7247195" y="4696301"/>
                    <a:ext cx="47386" cy="29549"/>
                  </a:xfrm>
                  <a:custGeom>
                    <a:avLst/>
                    <a:gdLst>
                      <a:gd name="connsiteX0" fmla="*/ 47387 w 47386"/>
                      <a:gd name="connsiteY0" fmla="*/ 0 h 29549"/>
                      <a:gd name="connsiteX1" fmla="*/ 3572 w 47386"/>
                      <a:gd name="connsiteY1" fmla="*/ 29528 h 29549"/>
                      <a:gd name="connsiteX2" fmla="*/ 47387 w 47386"/>
                      <a:gd name="connsiteY2" fmla="*/ 0 h 29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386" h="29549">
                        <a:moveTo>
                          <a:pt x="47387" y="0"/>
                        </a:moveTo>
                        <a:cubicBezTo>
                          <a:pt x="24527" y="14288"/>
                          <a:pt x="21669" y="28575"/>
                          <a:pt x="3572" y="29528"/>
                        </a:cubicBezTo>
                        <a:cubicBezTo>
                          <a:pt x="-13573" y="30480"/>
                          <a:pt x="35957" y="0"/>
                          <a:pt x="473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599C3036-12D8-4BD2-9224-0096362FDD5E}"/>
                      </a:ext>
                    </a:extLst>
                  </p:cNvPr>
                  <p:cNvSpPr/>
                  <p:nvPr/>
                </p:nvSpPr>
                <p:spPr>
                  <a:xfrm>
                    <a:off x="7252493" y="4697253"/>
                    <a:ext cx="40183" cy="27622"/>
                  </a:xfrm>
                  <a:custGeom>
                    <a:avLst/>
                    <a:gdLst>
                      <a:gd name="connsiteX0" fmla="*/ 179 w 40183"/>
                      <a:gd name="connsiteY0" fmla="*/ 27622 h 27622"/>
                      <a:gd name="connsiteX1" fmla="*/ 40184 w 40183"/>
                      <a:gd name="connsiteY1" fmla="*/ 0 h 27622"/>
                      <a:gd name="connsiteX2" fmla="*/ 179 w 40183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83" h="27622">
                        <a:moveTo>
                          <a:pt x="179" y="27622"/>
                        </a:moveTo>
                        <a:cubicBezTo>
                          <a:pt x="-1726" y="27622"/>
                          <a:pt x="11609" y="12382"/>
                          <a:pt x="40184" y="0"/>
                        </a:cubicBezTo>
                        <a:cubicBezTo>
                          <a:pt x="14466" y="10478"/>
                          <a:pt x="2084" y="27622"/>
                          <a:pt x="179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0" name="Graphic 7">
                  <a:extLst>
                    <a:ext uri="{FF2B5EF4-FFF2-40B4-BE49-F238E27FC236}">
                      <a16:creationId xmlns:a16="http://schemas.microsoft.com/office/drawing/2014/main" xmlns="" id="{BB1E7070-3EF2-4617-ABB3-04F10394D06B}"/>
                    </a:ext>
                  </a:extLst>
                </p:cNvPr>
                <p:cNvGrpSpPr/>
                <p:nvPr/>
              </p:nvGrpSpPr>
              <p:grpSpPr>
                <a:xfrm>
                  <a:off x="7240545" y="4732915"/>
                  <a:ext cx="39748" cy="17678"/>
                  <a:chOff x="7240545" y="4732915"/>
                  <a:chExt cx="39748" cy="17678"/>
                </a:xfrm>
              </p:grpSpPr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707E4137-DF56-43EA-B242-18A64402EC56}"/>
                      </a:ext>
                    </a:extLst>
                  </p:cNvPr>
                  <p:cNvSpPr/>
                  <p:nvPr/>
                </p:nvSpPr>
                <p:spPr>
                  <a:xfrm>
                    <a:off x="7240545" y="4732915"/>
                    <a:ext cx="39748" cy="17678"/>
                  </a:xfrm>
                  <a:custGeom>
                    <a:avLst/>
                    <a:gdLst>
                      <a:gd name="connsiteX0" fmla="*/ 39749 w 39748"/>
                      <a:gd name="connsiteY0" fmla="*/ 17678 h 17678"/>
                      <a:gd name="connsiteX1" fmla="*/ 1649 w 39748"/>
                      <a:gd name="connsiteY1" fmla="*/ 2438 h 17678"/>
                      <a:gd name="connsiteX2" fmla="*/ 39749 w 39748"/>
                      <a:gd name="connsiteY2" fmla="*/ 17678 h 17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48" h="17678">
                        <a:moveTo>
                          <a:pt x="39749" y="17678"/>
                        </a:moveTo>
                        <a:cubicBezTo>
                          <a:pt x="32129" y="10058"/>
                          <a:pt x="11174" y="-6134"/>
                          <a:pt x="1649" y="2438"/>
                        </a:cubicBezTo>
                        <a:cubicBezTo>
                          <a:pt x="-6924" y="8153"/>
                          <a:pt x="19746" y="6248"/>
                          <a:pt x="39749" y="176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468AB80E-4AAB-4C9F-A2C8-7E3BDE69A72A}"/>
                      </a:ext>
                    </a:extLst>
                  </p:cNvPr>
                  <p:cNvSpPr/>
                  <p:nvPr/>
                </p:nvSpPr>
                <p:spPr>
                  <a:xfrm>
                    <a:off x="7243111" y="4735017"/>
                    <a:ext cx="37183" cy="15575"/>
                  </a:xfrm>
                  <a:custGeom>
                    <a:avLst/>
                    <a:gdLst>
                      <a:gd name="connsiteX0" fmla="*/ 36 w 37183"/>
                      <a:gd name="connsiteY0" fmla="*/ 336 h 15575"/>
                      <a:gd name="connsiteX1" fmla="*/ 37183 w 37183"/>
                      <a:gd name="connsiteY1" fmla="*/ 15576 h 15575"/>
                      <a:gd name="connsiteX2" fmla="*/ 36 w 37183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15575">
                        <a:moveTo>
                          <a:pt x="36" y="336"/>
                        </a:moveTo>
                        <a:cubicBezTo>
                          <a:pt x="-917" y="1288"/>
                          <a:pt x="17181" y="-617"/>
                          <a:pt x="37183" y="15576"/>
                        </a:cubicBezTo>
                        <a:cubicBezTo>
                          <a:pt x="16228" y="-617"/>
                          <a:pt x="36" y="-617"/>
                          <a:pt x="36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1" name="Graphic 7">
                  <a:extLst>
                    <a:ext uri="{FF2B5EF4-FFF2-40B4-BE49-F238E27FC236}">
                      <a16:creationId xmlns:a16="http://schemas.microsoft.com/office/drawing/2014/main" xmlns="" id="{7618FCA9-064C-49FD-AF19-0F333861859C}"/>
                    </a:ext>
                  </a:extLst>
                </p:cNvPr>
                <p:cNvGrpSpPr/>
                <p:nvPr/>
              </p:nvGrpSpPr>
              <p:grpSpPr>
                <a:xfrm>
                  <a:off x="7239914" y="4729919"/>
                  <a:ext cx="54667" cy="9862"/>
                  <a:chOff x="7239914" y="4729919"/>
                  <a:chExt cx="54667" cy="9862"/>
                </a:xfrm>
              </p:grpSpPr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2DFE187D-66A2-4BF7-9EB8-AF53F9E0335C}"/>
                      </a:ext>
                    </a:extLst>
                  </p:cNvPr>
                  <p:cNvSpPr/>
                  <p:nvPr/>
                </p:nvSpPr>
                <p:spPr>
                  <a:xfrm>
                    <a:off x="7239914" y="4729919"/>
                    <a:ext cx="54667" cy="9862"/>
                  </a:xfrm>
                  <a:custGeom>
                    <a:avLst/>
                    <a:gdLst>
                      <a:gd name="connsiteX0" fmla="*/ 54668 w 54667"/>
                      <a:gd name="connsiteY0" fmla="*/ 9244 h 9862"/>
                      <a:gd name="connsiteX1" fmla="*/ 2280 w 54667"/>
                      <a:gd name="connsiteY1" fmla="*/ 4481 h 9862"/>
                      <a:gd name="connsiteX2" fmla="*/ 54668 w 54667"/>
                      <a:gd name="connsiteY2" fmla="*/ 9244 h 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67" h="9862">
                        <a:moveTo>
                          <a:pt x="54668" y="9244"/>
                        </a:moveTo>
                        <a:cubicBezTo>
                          <a:pt x="27998" y="6386"/>
                          <a:pt x="16568" y="14959"/>
                          <a:pt x="2280" y="4481"/>
                        </a:cubicBezTo>
                        <a:cubicBezTo>
                          <a:pt x="-12007" y="-5044"/>
                          <a:pt x="45143" y="2576"/>
                          <a:pt x="54668" y="924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F25AF2D-D5CA-4723-A6CE-174E02713A05}"/>
                      </a:ext>
                    </a:extLst>
                  </p:cNvPr>
                  <p:cNvSpPr/>
                  <p:nvPr/>
                </p:nvSpPr>
                <p:spPr>
                  <a:xfrm>
                    <a:off x="7244065" y="4732734"/>
                    <a:ext cx="48611" cy="5476"/>
                  </a:xfrm>
                  <a:custGeom>
                    <a:avLst/>
                    <a:gdLst>
                      <a:gd name="connsiteX0" fmla="*/ 34 w 48611"/>
                      <a:gd name="connsiteY0" fmla="*/ 1667 h 5476"/>
                      <a:gd name="connsiteX1" fmla="*/ 48612 w 48611"/>
                      <a:gd name="connsiteY1" fmla="*/ 5477 h 5476"/>
                      <a:gd name="connsiteX2" fmla="*/ 34 w 48611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11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8612" y="5477"/>
                        </a:cubicBezTo>
                        <a:cubicBezTo>
                          <a:pt x="21942" y="-2143"/>
                          <a:pt x="1939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2" name="Graphic 7">
                  <a:extLst>
                    <a:ext uri="{FF2B5EF4-FFF2-40B4-BE49-F238E27FC236}">
                      <a16:creationId xmlns:a16="http://schemas.microsoft.com/office/drawing/2014/main" xmlns="" id="{5921EC19-ED30-4FA4-9B31-2E76974C533A}"/>
                    </a:ext>
                  </a:extLst>
                </p:cNvPr>
                <p:cNvGrpSpPr/>
                <p:nvPr/>
              </p:nvGrpSpPr>
              <p:grpSpPr>
                <a:xfrm>
                  <a:off x="7243993" y="4676298"/>
                  <a:ext cx="10583" cy="50666"/>
                  <a:chOff x="7243993" y="4676298"/>
                  <a:chExt cx="10583" cy="50666"/>
                </a:xfrm>
              </p:grpSpPr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0D3C91AC-D5B5-40B4-82CE-F6329F0AEDCE}"/>
                      </a:ext>
                    </a:extLst>
                  </p:cNvPr>
                  <p:cNvSpPr/>
                  <p:nvPr/>
                </p:nvSpPr>
                <p:spPr>
                  <a:xfrm>
                    <a:off x="7243993" y="4676298"/>
                    <a:ext cx="10583" cy="50666"/>
                  </a:xfrm>
                  <a:custGeom>
                    <a:avLst/>
                    <a:gdLst>
                      <a:gd name="connsiteX0" fmla="*/ 10583 w 10583"/>
                      <a:gd name="connsiteY0" fmla="*/ 0 h 50666"/>
                      <a:gd name="connsiteX1" fmla="*/ 4868 w 10583"/>
                      <a:gd name="connsiteY1" fmla="*/ 49530 h 50666"/>
                      <a:gd name="connsiteX2" fmla="*/ 10583 w 10583"/>
                      <a:gd name="connsiteY2" fmla="*/ 0 h 5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83" h="50666">
                        <a:moveTo>
                          <a:pt x="10583" y="0"/>
                        </a:moveTo>
                        <a:cubicBezTo>
                          <a:pt x="6773" y="24765"/>
                          <a:pt x="15346" y="40005"/>
                          <a:pt x="4868" y="49530"/>
                        </a:cubicBezTo>
                        <a:cubicBezTo>
                          <a:pt x="-5609" y="59055"/>
                          <a:pt x="2963" y="5715"/>
                          <a:pt x="105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415A4ECC-C9BD-4C58-993B-9FFFCE265875}"/>
                      </a:ext>
                    </a:extLst>
                  </p:cNvPr>
                  <p:cNvSpPr/>
                  <p:nvPr/>
                </p:nvSpPr>
                <p:spPr>
                  <a:xfrm>
                    <a:off x="7247305" y="4678203"/>
                    <a:ext cx="6318" cy="45751"/>
                  </a:xfrm>
                  <a:custGeom>
                    <a:avLst/>
                    <a:gdLst>
                      <a:gd name="connsiteX0" fmla="*/ 1556 w 6318"/>
                      <a:gd name="connsiteY0" fmla="*/ 45720 h 45751"/>
                      <a:gd name="connsiteX1" fmla="*/ 6319 w 6318"/>
                      <a:gd name="connsiteY1" fmla="*/ 0 h 45751"/>
                      <a:gd name="connsiteX2" fmla="*/ 1556 w 6318"/>
                      <a:gd name="connsiteY2" fmla="*/ 45720 h 45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5751">
                        <a:moveTo>
                          <a:pt x="1556" y="45720"/>
                        </a:moveTo>
                        <a:cubicBezTo>
                          <a:pt x="604" y="46672"/>
                          <a:pt x="-3206" y="25717"/>
                          <a:pt x="6319" y="0"/>
                        </a:cubicBezTo>
                        <a:cubicBezTo>
                          <a:pt x="-2254" y="22860"/>
                          <a:pt x="2509" y="44767"/>
                          <a:pt x="1556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3" name="Graphic 7">
                  <a:extLst>
                    <a:ext uri="{FF2B5EF4-FFF2-40B4-BE49-F238E27FC236}">
                      <a16:creationId xmlns:a16="http://schemas.microsoft.com/office/drawing/2014/main" xmlns="" id="{C9F96B74-F6BA-4B51-B6EA-5DABF64352B9}"/>
                    </a:ext>
                  </a:extLst>
                </p:cNvPr>
                <p:cNvGrpSpPr/>
                <p:nvPr/>
              </p:nvGrpSpPr>
              <p:grpSpPr>
                <a:xfrm>
                  <a:off x="7206952" y="4672488"/>
                  <a:ext cx="43042" cy="60536"/>
                  <a:chOff x="7206952" y="4672488"/>
                  <a:chExt cx="43042" cy="60536"/>
                </a:xfrm>
              </p:grpSpPr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73F67168-540C-4DA0-98AE-9F3890998053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43042" cy="60536"/>
                  </a:xfrm>
                  <a:custGeom>
                    <a:avLst/>
                    <a:gdLst>
                      <a:gd name="connsiteX0" fmla="*/ 0 w 43042"/>
                      <a:gd name="connsiteY0" fmla="*/ 0 h 60536"/>
                      <a:gd name="connsiteX1" fmla="*/ 39052 w 43042"/>
                      <a:gd name="connsiteY1" fmla="*/ 60007 h 60536"/>
                      <a:gd name="connsiteX2" fmla="*/ 0 w 43042"/>
                      <a:gd name="connsiteY2" fmla="*/ 0 h 60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42" h="60536">
                        <a:moveTo>
                          <a:pt x="0" y="0"/>
                        </a:moveTo>
                        <a:cubicBezTo>
                          <a:pt x="21908" y="23813"/>
                          <a:pt x="26670" y="65722"/>
                          <a:pt x="39052" y="60007"/>
                        </a:cubicBezTo>
                        <a:cubicBezTo>
                          <a:pt x="53340" y="48578"/>
                          <a:pt x="26670" y="104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E9D04FBB-9A2F-4C7C-8B4B-580A3D18AFCC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38251" cy="58117"/>
                  </a:xfrm>
                  <a:custGeom>
                    <a:avLst/>
                    <a:gdLst>
                      <a:gd name="connsiteX0" fmla="*/ 38100 w 38251"/>
                      <a:gd name="connsiteY0" fmla="*/ 58103 h 58117"/>
                      <a:gd name="connsiteX1" fmla="*/ 0 w 38251"/>
                      <a:gd name="connsiteY1" fmla="*/ 0 h 58117"/>
                      <a:gd name="connsiteX2" fmla="*/ 38100 w 38251"/>
                      <a:gd name="connsiteY2" fmla="*/ 58103 h 5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58117">
                        <a:moveTo>
                          <a:pt x="38100" y="58103"/>
                        </a:moveTo>
                        <a:cubicBezTo>
                          <a:pt x="40005" y="57150"/>
                          <a:pt x="23813" y="9525"/>
                          <a:pt x="0" y="0"/>
                        </a:cubicBezTo>
                        <a:cubicBezTo>
                          <a:pt x="25717" y="14288"/>
                          <a:pt x="36195" y="59055"/>
                          <a:pt x="38100" y="581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4" name="Graphic 7">
                  <a:extLst>
                    <a:ext uri="{FF2B5EF4-FFF2-40B4-BE49-F238E27FC236}">
                      <a16:creationId xmlns:a16="http://schemas.microsoft.com/office/drawing/2014/main" xmlns="" id="{AFFF72C5-BE3E-47BA-9DE0-9219FBB460F5}"/>
                    </a:ext>
                  </a:extLst>
                </p:cNvPr>
                <p:cNvGrpSpPr/>
                <p:nvPr/>
              </p:nvGrpSpPr>
              <p:grpSpPr>
                <a:xfrm>
                  <a:off x="7245536" y="4713808"/>
                  <a:ext cx="61427" cy="22771"/>
                  <a:chOff x="7245536" y="4713808"/>
                  <a:chExt cx="61427" cy="22771"/>
                </a:xfrm>
              </p:grpSpPr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F88F3449-946E-4500-8255-F0E26715E4B3}"/>
                      </a:ext>
                    </a:extLst>
                  </p:cNvPr>
                  <p:cNvSpPr/>
                  <p:nvPr/>
                </p:nvSpPr>
                <p:spPr>
                  <a:xfrm>
                    <a:off x="7245536" y="4713808"/>
                    <a:ext cx="61427" cy="22771"/>
                  </a:xfrm>
                  <a:custGeom>
                    <a:avLst/>
                    <a:gdLst>
                      <a:gd name="connsiteX0" fmla="*/ 61428 w 61427"/>
                      <a:gd name="connsiteY0" fmla="*/ 1543 h 22771"/>
                      <a:gd name="connsiteX1" fmla="*/ 468 w 61427"/>
                      <a:gd name="connsiteY1" fmla="*/ 17736 h 22771"/>
                      <a:gd name="connsiteX2" fmla="*/ 61428 w 61427"/>
                      <a:gd name="connsiteY2" fmla="*/ 1543 h 2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27" h="22771">
                        <a:moveTo>
                          <a:pt x="61428" y="1543"/>
                        </a:moveTo>
                        <a:cubicBezTo>
                          <a:pt x="45235" y="-1314"/>
                          <a:pt x="5230" y="-2267"/>
                          <a:pt x="468" y="17736"/>
                        </a:cubicBezTo>
                        <a:cubicBezTo>
                          <a:pt x="-4295" y="33928"/>
                          <a:pt x="28090" y="6305"/>
                          <a:pt x="61428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7C56D2F5-7F5D-41F0-AF87-968B53324504}"/>
                      </a:ext>
                    </a:extLst>
                  </p:cNvPr>
                  <p:cNvSpPr/>
                  <p:nvPr/>
                </p:nvSpPr>
                <p:spPr>
                  <a:xfrm>
                    <a:off x="7246957" y="4715216"/>
                    <a:ext cx="60007" cy="15508"/>
                  </a:xfrm>
                  <a:custGeom>
                    <a:avLst/>
                    <a:gdLst>
                      <a:gd name="connsiteX0" fmla="*/ 0 w 60007"/>
                      <a:gd name="connsiteY0" fmla="*/ 15374 h 15508"/>
                      <a:gd name="connsiteX1" fmla="*/ 60007 w 60007"/>
                      <a:gd name="connsiteY1" fmla="*/ 134 h 15508"/>
                      <a:gd name="connsiteX2" fmla="*/ 0 w 60007"/>
                      <a:gd name="connsiteY2" fmla="*/ 15374 h 1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07" h="15508">
                        <a:moveTo>
                          <a:pt x="0" y="15374"/>
                        </a:moveTo>
                        <a:cubicBezTo>
                          <a:pt x="0" y="17279"/>
                          <a:pt x="20003" y="-1771"/>
                          <a:pt x="60007" y="134"/>
                        </a:cubicBezTo>
                        <a:cubicBezTo>
                          <a:pt x="20003" y="-818"/>
                          <a:pt x="0" y="14422"/>
                          <a:pt x="0" y="153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5" name="Graphic 7">
                  <a:extLst>
                    <a:ext uri="{FF2B5EF4-FFF2-40B4-BE49-F238E27FC236}">
                      <a16:creationId xmlns:a16="http://schemas.microsoft.com/office/drawing/2014/main" xmlns="" id="{2ECAF21E-7B25-4C4B-B3E2-28177EB064BB}"/>
                    </a:ext>
                  </a:extLst>
                </p:cNvPr>
                <p:cNvGrpSpPr/>
                <p:nvPr/>
              </p:nvGrpSpPr>
              <p:grpSpPr>
                <a:xfrm>
                  <a:off x="7184092" y="4711902"/>
                  <a:ext cx="63194" cy="24852"/>
                  <a:chOff x="7184092" y="4711902"/>
                  <a:chExt cx="63194" cy="24852"/>
                </a:xfrm>
              </p:grpSpPr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EE40B0D5-A3C2-4C31-8261-03DF595D90BF}"/>
                      </a:ext>
                    </a:extLst>
                  </p:cNvPr>
                  <p:cNvSpPr/>
                  <p:nvPr/>
                </p:nvSpPr>
                <p:spPr>
                  <a:xfrm>
                    <a:off x="7184092" y="4711902"/>
                    <a:ext cx="63194" cy="24852"/>
                  </a:xfrm>
                  <a:custGeom>
                    <a:avLst/>
                    <a:gdLst>
                      <a:gd name="connsiteX0" fmla="*/ 0 w 63194"/>
                      <a:gd name="connsiteY0" fmla="*/ 1543 h 24852"/>
                      <a:gd name="connsiteX1" fmla="*/ 60007 w 63194"/>
                      <a:gd name="connsiteY1" fmla="*/ 17736 h 24852"/>
                      <a:gd name="connsiteX2" fmla="*/ 0 w 63194"/>
                      <a:gd name="connsiteY2" fmla="*/ 1543 h 24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94" h="24852">
                        <a:moveTo>
                          <a:pt x="0" y="1543"/>
                        </a:moveTo>
                        <a:cubicBezTo>
                          <a:pt x="11430" y="-1314"/>
                          <a:pt x="46673" y="-2267"/>
                          <a:pt x="60007" y="17736"/>
                        </a:cubicBezTo>
                        <a:cubicBezTo>
                          <a:pt x="74295" y="37738"/>
                          <a:pt x="38100" y="10116"/>
                          <a:pt x="0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ADF35413-19B5-4917-A5AE-4C7210B1BD4B}"/>
                      </a:ext>
                    </a:extLst>
                  </p:cNvPr>
                  <p:cNvSpPr/>
                  <p:nvPr/>
                </p:nvSpPr>
                <p:spPr>
                  <a:xfrm>
                    <a:off x="7185996" y="4713445"/>
                    <a:ext cx="57197" cy="17318"/>
                  </a:xfrm>
                  <a:custGeom>
                    <a:avLst/>
                    <a:gdLst>
                      <a:gd name="connsiteX0" fmla="*/ 57150 w 57197"/>
                      <a:gd name="connsiteY0" fmla="*/ 17145 h 17318"/>
                      <a:gd name="connsiteX1" fmla="*/ 0 w 57197"/>
                      <a:gd name="connsiteY1" fmla="*/ 0 h 17318"/>
                      <a:gd name="connsiteX2" fmla="*/ 57150 w 57197"/>
                      <a:gd name="connsiteY2" fmla="*/ 17145 h 17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97" h="17318">
                        <a:moveTo>
                          <a:pt x="57150" y="17145"/>
                        </a:moveTo>
                        <a:cubicBezTo>
                          <a:pt x="58103" y="19050"/>
                          <a:pt x="44768" y="4763"/>
                          <a:pt x="0" y="0"/>
                        </a:cubicBezTo>
                        <a:cubicBezTo>
                          <a:pt x="42863" y="3810"/>
                          <a:pt x="56198" y="15240"/>
                          <a:pt x="57150" y="171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8" name="Graphic 7">
                <a:extLst>
                  <a:ext uri="{FF2B5EF4-FFF2-40B4-BE49-F238E27FC236}">
                    <a16:creationId xmlns:a16="http://schemas.microsoft.com/office/drawing/2014/main" xmlns="" id="{8370F5F0-B3A0-4FFD-8B7F-3FB40CEC432E}"/>
                  </a:ext>
                </a:extLst>
              </p:cNvPr>
              <p:cNvGrpSpPr/>
              <p:nvPr/>
            </p:nvGrpSpPr>
            <p:grpSpPr>
              <a:xfrm>
                <a:off x="8769052" y="4765833"/>
                <a:ext cx="180022" cy="149542"/>
                <a:chOff x="8769052" y="4765833"/>
                <a:chExt cx="180022" cy="149542"/>
              </a:xfrm>
            </p:grpSpPr>
            <p:sp>
              <p:nvSpPr>
                <p:cNvPr id="1266" name="Freeform: Shape 1265">
                  <a:extLst>
                    <a:ext uri="{FF2B5EF4-FFF2-40B4-BE49-F238E27FC236}">
                      <a16:creationId xmlns:a16="http://schemas.microsoft.com/office/drawing/2014/main" xmlns="" id="{D5CC55EE-852F-40D1-AEFA-BEA85E9AAD41}"/>
                    </a:ext>
                  </a:extLst>
                </p:cNvPr>
                <p:cNvSpPr/>
                <p:nvPr/>
              </p:nvSpPr>
              <p:spPr>
                <a:xfrm>
                  <a:off x="8806199" y="4831556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2 h 83819"/>
                    <a:gd name="connsiteX2" fmla="*/ 95250 w 142875"/>
                    <a:gd name="connsiteY2" fmla="*/ 35242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8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7 h 83819"/>
                    <a:gd name="connsiteX17" fmla="*/ 39053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2 h 83819"/>
                    <a:gd name="connsiteX21" fmla="*/ 61913 w 142875"/>
                    <a:gd name="connsiteY21" fmla="*/ 61913 h 83819"/>
                    <a:gd name="connsiteX22" fmla="*/ 77153 w 142875"/>
                    <a:gd name="connsiteY22" fmla="*/ 83820 h 83819"/>
                    <a:gd name="connsiteX23" fmla="*/ 75248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2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3" y="40957"/>
                        <a:pt x="123825" y="38100"/>
                        <a:pt x="128588" y="35242"/>
                      </a:cubicBezTo>
                      <a:cubicBezTo>
                        <a:pt x="115253" y="36195"/>
                        <a:pt x="104775" y="36195"/>
                        <a:pt x="95250" y="35242"/>
                      </a:cubicBezTo>
                      <a:cubicBezTo>
                        <a:pt x="116205" y="29527"/>
                        <a:pt x="138113" y="21907"/>
                        <a:pt x="142875" y="18097"/>
                      </a:cubicBezTo>
                      <a:cubicBezTo>
                        <a:pt x="116205" y="25717"/>
                        <a:pt x="96203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2"/>
                        <a:pt x="82867" y="20002"/>
                        <a:pt x="75248" y="23813"/>
                      </a:cubicBezTo>
                      <a:cubicBezTo>
                        <a:pt x="78105" y="15240"/>
                        <a:pt x="77153" y="5715"/>
                        <a:pt x="74295" y="0"/>
                      </a:cubicBezTo>
                      <a:cubicBezTo>
                        <a:pt x="71438" y="10477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2"/>
                        <a:pt x="45720" y="11430"/>
                        <a:pt x="40958" y="8572"/>
                      </a:cubicBezTo>
                      <a:cubicBezTo>
                        <a:pt x="42863" y="16192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2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3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7"/>
                        <a:pt x="27623" y="55245"/>
                        <a:pt x="14288" y="63817"/>
                      </a:cubicBezTo>
                      <a:cubicBezTo>
                        <a:pt x="20003" y="62865"/>
                        <a:pt x="29528" y="58102"/>
                        <a:pt x="39053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3" y="68580"/>
                        <a:pt x="60008" y="77152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8" y="68580"/>
                        <a:pt x="73342" y="76200"/>
                        <a:pt x="77153" y="83820"/>
                      </a:cubicBezTo>
                      <a:cubicBezTo>
                        <a:pt x="80010" y="79057"/>
                        <a:pt x="80963" y="68580"/>
                        <a:pt x="75248" y="59055"/>
                      </a:cubicBezTo>
                      <a:cubicBezTo>
                        <a:pt x="80963" y="61913"/>
                        <a:pt x="86678" y="64770"/>
                        <a:pt x="93345" y="70485"/>
                      </a:cubicBezTo>
                      <a:cubicBezTo>
                        <a:pt x="93345" y="67627"/>
                        <a:pt x="85725" y="60007"/>
                        <a:pt x="78105" y="54292"/>
                      </a:cubicBezTo>
                      <a:cubicBezTo>
                        <a:pt x="95250" y="58102"/>
                        <a:pt x="117158" y="61913"/>
                        <a:pt x="133350" y="69532"/>
                      </a:cubicBezTo>
                      <a:cubicBezTo>
                        <a:pt x="125730" y="57150"/>
                        <a:pt x="104775" y="46672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67" name="Graphic 7">
                  <a:extLst>
                    <a:ext uri="{FF2B5EF4-FFF2-40B4-BE49-F238E27FC236}">
                      <a16:creationId xmlns:a16="http://schemas.microsoft.com/office/drawing/2014/main" xmlns="" id="{B198ADDD-8226-419F-9344-6C73EEA15CA7}"/>
                    </a:ext>
                  </a:extLst>
                </p:cNvPr>
                <p:cNvGrpSpPr/>
                <p:nvPr/>
              </p:nvGrpSpPr>
              <p:grpSpPr>
                <a:xfrm>
                  <a:off x="8848535" y="4765833"/>
                  <a:ext cx="52913" cy="90862"/>
                  <a:chOff x="8848535" y="4765833"/>
                  <a:chExt cx="52913" cy="90862"/>
                </a:xfrm>
              </p:grpSpPr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3B229FDD-F47B-4EF9-A0F4-E41318A659D8}"/>
                      </a:ext>
                    </a:extLst>
                  </p:cNvPr>
                  <p:cNvSpPr/>
                  <p:nvPr/>
                </p:nvSpPr>
                <p:spPr>
                  <a:xfrm>
                    <a:off x="8848535" y="4765833"/>
                    <a:ext cx="52913" cy="90862"/>
                  </a:xfrm>
                  <a:custGeom>
                    <a:avLst/>
                    <a:gdLst>
                      <a:gd name="connsiteX0" fmla="*/ 52914 w 52913"/>
                      <a:gd name="connsiteY0" fmla="*/ 0 h 90862"/>
                      <a:gd name="connsiteX1" fmla="*/ 8146 w 52913"/>
                      <a:gd name="connsiteY1" fmla="*/ 88583 h 90862"/>
                      <a:gd name="connsiteX2" fmla="*/ 52914 w 52913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13" h="90862">
                        <a:moveTo>
                          <a:pt x="52914" y="0"/>
                        </a:moveTo>
                        <a:cubicBezTo>
                          <a:pt x="28149" y="44768"/>
                          <a:pt x="35769" y="70485"/>
                          <a:pt x="8146" y="88583"/>
                        </a:cubicBezTo>
                        <a:cubicBezTo>
                          <a:pt x="-20429" y="106680"/>
                          <a:pt x="33864" y="11430"/>
                          <a:pt x="5291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3E076758-3CC1-4908-8D66-996289A01218}"/>
                      </a:ext>
                    </a:extLst>
                  </p:cNvPr>
                  <p:cNvSpPr/>
                  <p:nvPr/>
                </p:nvSpPr>
                <p:spPr>
                  <a:xfrm>
                    <a:off x="8857089" y="4768691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7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7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7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3403" y="80963"/>
                          <a:pt x="545" y="828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8" name="Graphic 7">
                  <a:extLst>
                    <a:ext uri="{FF2B5EF4-FFF2-40B4-BE49-F238E27FC236}">
                      <a16:creationId xmlns:a16="http://schemas.microsoft.com/office/drawing/2014/main" xmlns="" id="{7DD4A6B0-F923-4E74-81FB-B087D8D8185E}"/>
                    </a:ext>
                  </a:extLst>
                </p:cNvPr>
                <p:cNvGrpSpPr/>
                <p:nvPr/>
              </p:nvGrpSpPr>
              <p:grpSpPr>
                <a:xfrm>
                  <a:off x="8782386" y="4845381"/>
                  <a:ext cx="77344" cy="16364"/>
                  <a:chOff x="8782386" y="4845381"/>
                  <a:chExt cx="77344" cy="16364"/>
                </a:xfrm>
              </p:grpSpPr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6F21241B-9F3D-4898-B4B8-C40F0FFDA27B}"/>
                      </a:ext>
                    </a:extLst>
                  </p:cNvPr>
                  <p:cNvSpPr/>
                  <p:nvPr/>
                </p:nvSpPr>
                <p:spPr>
                  <a:xfrm>
                    <a:off x="8782386" y="4845381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3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80242CA4-FF01-4519-B497-860F196217AA}"/>
                      </a:ext>
                    </a:extLst>
                  </p:cNvPr>
                  <p:cNvSpPr/>
                  <p:nvPr/>
                </p:nvSpPr>
                <p:spPr>
                  <a:xfrm>
                    <a:off x="8785244" y="4846739"/>
                    <a:ext cx="67729" cy="11535"/>
                  </a:xfrm>
                  <a:custGeom>
                    <a:avLst/>
                    <a:gdLst>
                      <a:gd name="connsiteX0" fmla="*/ 67628 w 67729"/>
                      <a:gd name="connsiteY0" fmla="*/ 11486 h 11535"/>
                      <a:gd name="connsiteX1" fmla="*/ 0 w 67729"/>
                      <a:gd name="connsiteY1" fmla="*/ 56 h 11535"/>
                      <a:gd name="connsiteX2" fmla="*/ 67628 w 67729"/>
                      <a:gd name="connsiteY2" fmla="*/ 11486 h 1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5">
                        <a:moveTo>
                          <a:pt x="67628" y="11486"/>
                        </a:moveTo>
                        <a:cubicBezTo>
                          <a:pt x="69533" y="10534"/>
                          <a:pt x="44767" y="-896"/>
                          <a:pt x="0" y="56"/>
                        </a:cubicBezTo>
                        <a:cubicBezTo>
                          <a:pt x="39053" y="-896"/>
                          <a:pt x="65722" y="12439"/>
                          <a:pt x="67628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9" name="Graphic 7">
                  <a:extLst>
                    <a:ext uri="{FF2B5EF4-FFF2-40B4-BE49-F238E27FC236}">
                      <a16:creationId xmlns:a16="http://schemas.microsoft.com/office/drawing/2014/main" xmlns="" id="{B1006CEC-B3E4-457C-B671-53299E86D680}"/>
                    </a:ext>
                  </a:extLst>
                </p:cNvPr>
                <p:cNvGrpSpPr/>
                <p:nvPr/>
              </p:nvGrpSpPr>
              <p:grpSpPr>
                <a:xfrm>
                  <a:off x="8797627" y="4814410"/>
                  <a:ext cx="52894" cy="33357"/>
                  <a:chOff x="8797627" y="4814410"/>
                  <a:chExt cx="52894" cy="33357"/>
                </a:xfrm>
              </p:grpSpPr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1E50DCE-3098-4D42-8214-490604422A49}"/>
                      </a:ext>
                    </a:extLst>
                  </p:cNvPr>
                  <p:cNvSpPr/>
                  <p:nvPr/>
                </p:nvSpPr>
                <p:spPr>
                  <a:xfrm>
                    <a:off x="8797627" y="4814410"/>
                    <a:ext cx="52894" cy="33357"/>
                  </a:xfrm>
                  <a:custGeom>
                    <a:avLst/>
                    <a:gdLst>
                      <a:gd name="connsiteX0" fmla="*/ 0 w 52894"/>
                      <a:gd name="connsiteY0" fmla="*/ 0 h 33357"/>
                      <a:gd name="connsiteX1" fmla="*/ 48577 w 52894"/>
                      <a:gd name="connsiteY1" fmla="*/ 33338 h 33357"/>
                      <a:gd name="connsiteX2" fmla="*/ 0 w 52894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94" h="33357">
                        <a:moveTo>
                          <a:pt x="0" y="0"/>
                        </a:moveTo>
                        <a:cubicBezTo>
                          <a:pt x="25717" y="16193"/>
                          <a:pt x="28575" y="31433"/>
                          <a:pt x="48577" y="33338"/>
                        </a:cubicBezTo>
                        <a:cubicBezTo>
                          <a:pt x="68580" y="34290"/>
                          <a:pt x="1333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959B0745-5CEF-4419-949D-A7B34A0B934B}"/>
                      </a:ext>
                    </a:extLst>
                  </p:cNvPr>
                  <p:cNvSpPr/>
                  <p:nvPr/>
                </p:nvSpPr>
                <p:spPr>
                  <a:xfrm>
                    <a:off x="8800484" y="4815363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2 h 31432"/>
                      <a:gd name="connsiteX1" fmla="*/ 0 w 44935"/>
                      <a:gd name="connsiteY1" fmla="*/ 0 h 31432"/>
                      <a:gd name="connsiteX2" fmla="*/ 44767 w 44935"/>
                      <a:gd name="connsiteY2" fmla="*/ 31432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2"/>
                        </a:moveTo>
                        <a:cubicBezTo>
                          <a:pt x="46672" y="31432"/>
                          <a:pt x="32385" y="14288"/>
                          <a:pt x="0" y="0"/>
                        </a:cubicBezTo>
                        <a:cubicBezTo>
                          <a:pt x="28575" y="12382"/>
                          <a:pt x="42863" y="31432"/>
                          <a:pt x="44767" y="314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0" name="Graphic 7">
                  <a:extLst>
                    <a:ext uri="{FF2B5EF4-FFF2-40B4-BE49-F238E27FC236}">
                      <a16:creationId xmlns:a16="http://schemas.microsoft.com/office/drawing/2014/main" xmlns="" id="{E51A5B5E-1E5E-40FA-BAA4-45C9AA7437F1}"/>
                    </a:ext>
                  </a:extLst>
                </p:cNvPr>
                <p:cNvGrpSpPr/>
                <p:nvPr/>
              </p:nvGrpSpPr>
              <p:grpSpPr>
                <a:xfrm>
                  <a:off x="8788102" y="4856491"/>
                  <a:ext cx="71653" cy="12391"/>
                  <a:chOff x="8788102" y="4856491"/>
                  <a:chExt cx="71653" cy="12391"/>
                </a:xfrm>
              </p:grpSpPr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7120A065-8CEF-4A72-9CAF-A081AEFF092F}"/>
                      </a:ext>
                    </a:extLst>
                  </p:cNvPr>
                  <p:cNvSpPr/>
                  <p:nvPr/>
                </p:nvSpPr>
                <p:spPr>
                  <a:xfrm>
                    <a:off x="8788102" y="4856491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2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FA3A6A87-797D-4819-8F08-B6A1F83182D3}"/>
                      </a:ext>
                    </a:extLst>
                  </p:cNvPr>
                  <p:cNvSpPr/>
                  <p:nvPr/>
                </p:nvSpPr>
                <p:spPr>
                  <a:xfrm>
                    <a:off x="8790959" y="4860420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5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2" y="1616"/>
                          <a:pt x="40005" y="-4100"/>
                          <a:pt x="0" y="5425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1" name="Graphic 7">
                  <a:extLst>
                    <a:ext uri="{FF2B5EF4-FFF2-40B4-BE49-F238E27FC236}">
                      <a16:creationId xmlns:a16="http://schemas.microsoft.com/office/drawing/2014/main" xmlns="" id="{E9AECD90-399B-4CFA-99E8-6C545924E2A6}"/>
                    </a:ext>
                  </a:extLst>
                </p:cNvPr>
                <p:cNvGrpSpPr/>
                <p:nvPr/>
              </p:nvGrpSpPr>
              <p:grpSpPr>
                <a:xfrm>
                  <a:off x="8809057" y="4847335"/>
                  <a:ext cx="56282" cy="46132"/>
                  <a:chOff x="8809057" y="4847335"/>
                  <a:chExt cx="56282" cy="46132"/>
                </a:xfrm>
              </p:grpSpPr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C664B3B6-4A3F-4E6D-9F5E-7B9786258C40}"/>
                      </a:ext>
                    </a:extLst>
                  </p:cNvPr>
                  <p:cNvSpPr/>
                  <p:nvPr/>
                </p:nvSpPr>
                <p:spPr>
                  <a:xfrm>
                    <a:off x="8809057" y="4847335"/>
                    <a:ext cx="56282" cy="46132"/>
                  </a:xfrm>
                  <a:custGeom>
                    <a:avLst/>
                    <a:gdLst>
                      <a:gd name="connsiteX0" fmla="*/ 0 w 56282"/>
                      <a:gd name="connsiteY0" fmla="*/ 46133 h 46132"/>
                      <a:gd name="connsiteX1" fmla="*/ 55245 w 56282"/>
                      <a:gd name="connsiteY1" fmla="*/ 5175 h 46132"/>
                      <a:gd name="connsiteX2" fmla="*/ 0 w 56282"/>
                      <a:gd name="connsiteY2" fmla="*/ 46133 h 4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132">
                        <a:moveTo>
                          <a:pt x="0" y="46133"/>
                        </a:moveTo>
                        <a:cubicBezTo>
                          <a:pt x="27622" y="24225"/>
                          <a:pt x="46672" y="26130"/>
                          <a:pt x="55245" y="5175"/>
                        </a:cubicBezTo>
                        <a:cubicBezTo>
                          <a:pt x="64770" y="-15780"/>
                          <a:pt x="5715" y="32797"/>
                          <a:pt x="0" y="4613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FF60E2E2-4B9F-4771-8859-FDC2A279F870}"/>
                      </a:ext>
                    </a:extLst>
                  </p:cNvPr>
                  <p:cNvSpPr/>
                  <p:nvPr/>
                </p:nvSpPr>
                <p:spPr>
                  <a:xfrm>
                    <a:off x="8811914" y="4854182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2"/>
                          <a:pt x="27622" y="7853"/>
                          <a:pt x="0" y="37381"/>
                        </a:cubicBezTo>
                        <a:cubicBezTo>
                          <a:pt x="23813" y="9758"/>
                          <a:pt x="50483" y="2138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2" name="Graphic 7">
                  <a:extLst>
                    <a:ext uri="{FF2B5EF4-FFF2-40B4-BE49-F238E27FC236}">
                      <a16:creationId xmlns:a16="http://schemas.microsoft.com/office/drawing/2014/main" xmlns="" id="{32C5AFBA-5B12-4AEF-ACCB-9AC131478D86}"/>
                    </a:ext>
                  </a:extLst>
                </p:cNvPr>
                <p:cNvGrpSpPr/>
                <p:nvPr/>
              </p:nvGrpSpPr>
              <p:grpSpPr>
                <a:xfrm>
                  <a:off x="8856469" y="4807743"/>
                  <a:ext cx="64982" cy="40067"/>
                  <a:chOff x="8856469" y="4807743"/>
                  <a:chExt cx="64982" cy="40067"/>
                </a:xfrm>
              </p:grpSpPr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303F6C98-BE6B-44B9-BE2B-55A45EDB8217}"/>
                      </a:ext>
                    </a:extLst>
                  </p:cNvPr>
                  <p:cNvSpPr/>
                  <p:nvPr/>
                </p:nvSpPr>
                <p:spPr>
                  <a:xfrm>
                    <a:off x="8856469" y="4807743"/>
                    <a:ext cx="64982" cy="40067"/>
                  </a:xfrm>
                  <a:custGeom>
                    <a:avLst/>
                    <a:gdLst>
                      <a:gd name="connsiteX0" fmla="*/ 64983 w 64982"/>
                      <a:gd name="connsiteY0" fmla="*/ 0 h 40067"/>
                      <a:gd name="connsiteX1" fmla="*/ 4975 w 64982"/>
                      <a:gd name="connsiteY1" fmla="*/ 40005 h 40067"/>
                      <a:gd name="connsiteX2" fmla="*/ 64983 w 64982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82" h="40067">
                        <a:moveTo>
                          <a:pt x="64983" y="0"/>
                        </a:moveTo>
                        <a:cubicBezTo>
                          <a:pt x="33550" y="20002"/>
                          <a:pt x="29740" y="39052"/>
                          <a:pt x="4975" y="40005"/>
                        </a:cubicBezTo>
                        <a:cubicBezTo>
                          <a:pt x="-18837" y="41910"/>
                          <a:pt x="49743" y="0"/>
                          <a:pt x="649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FEAA3C78-B8D4-42A8-8CDD-9D28E6D6FDF8}"/>
                      </a:ext>
                    </a:extLst>
                  </p:cNvPr>
                  <p:cNvSpPr/>
                  <p:nvPr/>
                </p:nvSpPr>
                <p:spPr>
                  <a:xfrm>
                    <a:off x="8864159" y="4808695"/>
                    <a:ext cx="54434" cy="38100"/>
                  </a:xfrm>
                  <a:custGeom>
                    <a:avLst/>
                    <a:gdLst>
                      <a:gd name="connsiteX0" fmla="*/ 143 w 54434"/>
                      <a:gd name="connsiteY0" fmla="*/ 38100 h 38100"/>
                      <a:gd name="connsiteX1" fmla="*/ 54435 w 54434"/>
                      <a:gd name="connsiteY1" fmla="*/ 0 h 38100"/>
                      <a:gd name="connsiteX2" fmla="*/ 143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143" y="38100"/>
                        </a:moveTo>
                        <a:cubicBezTo>
                          <a:pt x="-1762" y="38100"/>
                          <a:pt x="15382" y="17145"/>
                          <a:pt x="54435" y="0"/>
                        </a:cubicBezTo>
                        <a:cubicBezTo>
                          <a:pt x="19193" y="15240"/>
                          <a:pt x="2047" y="38100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3" name="Graphic 7">
                  <a:extLst>
                    <a:ext uri="{FF2B5EF4-FFF2-40B4-BE49-F238E27FC236}">
                      <a16:creationId xmlns:a16="http://schemas.microsoft.com/office/drawing/2014/main" xmlns="" id="{F669325A-E8FF-4346-8EC5-18F86C8D908F}"/>
                    </a:ext>
                  </a:extLst>
                </p:cNvPr>
                <p:cNvGrpSpPr/>
                <p:nvPr/>
              </p:nvGrpSpPr>
              <p:grpSpPr>
                <a:xfrm>
                  <a:off x="8846294" y="4857282"/>
                  <a:ext cx="55155" cy="24756"/>
                  <a:chOff x="8846294" y="4857282"/>
                  <a:chExt cx="55155" cy="24756"/>
                </a:xfrm>
              </p:grpSpPr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A866CA17-74DC-45F6-98A0-414C5C2B0D30}"/>
                      </a:ext>
                    </a:extLst>
                  </p:cNvPr>
                  <p:cNvSpPr/>
                  <p:nvPr/>
                </p:nvSpPr>
                <p:spPr>
                  <a:xfrm>
                    <a:off x="8846294" y="4857282"/>
                    <a:ext cx="55155" cy="24756"/>
                  </a:xfrm>
                  <a:custGeom>
                    <a:avLst/>
                    <a:gdLst>
                      <a:gd name="connsiteX0" fmla="*/ 55155 w 55155"/>
                      <a:gd name="connsiteY0" fmla="*/ 24756 h 24756"/>
                      <a:gd name="connsiteX1" fmla="*/ 1815 w 55155"/>
                      <a:gd name="connsiteY1" fmla="*/ 2849 h 24756"/>
                      <a:gd name="connsiteX2" fmla="*/ 55155 w 55155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155" h="24756">
                        <a:moveTo>
                          <a:pt x="55155" y="24756"/>
                        </a:moveTo>
                        <a:cubicBezTo>
                          <a:pt x="44678" y="13326"/>
                          <a:pt x="16103" y="-7629"/>
                          <a:pt x="1815" y="2849"/>
                        </a:cubicBezTo>
                        <a:cubicBezTo>
                          <a:pt x="-8662" y="12374"/>
                          <a:pt x="28485" y="9516"/>
                          <a:pt x="55155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059FA707-2D2A-46C0-A0E4-A6C92B4B2EF8}"/>
                      </a:ext>
                    </a:extLst>
                  </p:cNvPr>
                  <p:cNvSpPr/>
                  <p:nvPr/>
                </p:nvSpPr>
                <p:spPr>
                  <a:xfrm>
                    <a:off x="8849987" y="4860783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4" name="Graphic 7">
                  <a:extLst>
                    <a:ext uri="{FF2B5EF4-FFF2-40B4-BE49-F238E27FC236}">
                      <a16:creationId xmlns:a16="http://schemas.microsoft.com/office/drawing/2014/main" xmlns="" id="{D0659390-3AFB-438E-8111-C0A351132AF9}"/>
                    </a:ext>
                  </a:extLst>
                </p:cNvPr>
                <p:cNvGrpSpPr/>
                <p:nvPr/>
              </p:nvGrpSpPr>
              <p:grpSpPr>
                <a:xfrm>
                  <a:off x="8846788" y="4853390"/>
                  <a:ext cx="74663" cy="13887"/>
                  <a:chOff x="8846788" y="4853390"/>
                  <a:chExt cx="74663" cy="13887"/>
                </a:xfrm>
              </p:grpSpPr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1C2C4995-88CE-4154-BF26-783FFB265EBF}"/>
                      </a:ext>
                    </a:extLst>
                  </p:cNvPr>
                  <p:cNvSpPr/>
                  <p:nvPr/>
                </p:nvSpPr>
                <p:spPr>
                  <a:xfrm>
                    <a:off x="8846788" y="4853390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8" y="21028"/>
                          <a:pt x="3226" y="6740"/>
                        </a:cubicBezTo>
                        <a:cubicBezTo>
                          <a:pt x="-16777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E7B1C3FB-71F6-4A5B-AB5F-C3B1B67BD6D6}"/>
                      </a:ext>
                    </a:extLst>
                  </p:cNvPr>
                  <p:cNvSpPr/>
                  <p:nvPr/>
                </p:nvSpPr>
                <p:spPr>
                  <a:xfrm>
                    <a:off x="8851823" y="4857862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2494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5" name="Graphic 7">
                  <a:extLst>
                    <a:ext uri="{FF2B5EF4-FFF2-40B4-BE49-F238E27FC236}">
                      <a16:creationId xmlns:a16="http://schemas.microsoft.com/office/drawing/2014/main" xmlns="" id="{3F758B75-0D31-40AA-8656-50652AB4D0FD}"/>
                    </a:ext>
                  </a:extLst>
                </p:cNvPr>
                <p:cNvGrpSpPr/>
                <p:nvPr/>
              </p:nvGrpSpPr>
              <p:grpSpPr>
                <a:xfrm>
                  <a:off x="8851883" y="4780120"/>
                  <a:ext cx="14604" cy="69261"/>
                  <a:chOff x="8851883" y="4780120"/>
                  <a:chExt cx="14604" cy="69261"/>
                </a:xfrm>
              </p:grpSpPr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AFB46373-7D62-4FCD-A582-FE684663CB54}"/>
                      </a:ext>
                    </a:extLst>
                  </p:cNvPr>
                  <p:cNvSpPr/>
                  <p:nvPr/>
                </p:nvSpPr>
                <p:spPr>
                  <a:xfrm>
                    <a:off x="8851883" y="4780120"/>
                    <a:ext cx="14604" cy="69261"/>
                  </a:xfrm>
                  <a:custGeom>
                    <a:avLst/>
                    <a:gdLst>
                      <a:gd name="connsiteX0" fmla="*/ 14323 w 14604"/>
                      <a:gd name="connsiteY0" fmla="*/ 0 h 69261"/>
                      <a:gd name="connsiteX1" fmla="*/ 6703 w 14604"/>
                      <a:gd name="connsiteY1" fmla="*/ 67628 h 69261"/>
                      <a:gd name="connsiteX2" fmla="*/ 14323 w 14604"/>
                      <a:gd name="connsiteY2" fmla="*/ 0 h 69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604" h="69261">
                        <a:moveTo>
                          <a:pt x="14323" y="0"/>
                        </a:moveTo>
                        <a:cubicBezTo>
                          <a:pt x="9561" y="34290"/>
                          <a:pt x="21943" y="54293"/>
                          <a:pt x="6703" y="67628"/>
                        </a:cubicBezTo>
                        <a:cubicBezTo>
                          <a:pt x="-7584" y="80963"/>
                          <a:pt x="3846" y="8573"/>
                          <a:pt x="1432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95F264B5-D6C7-4558-9536-E3CA5E2BC547}"/>
                      </a:ext>
                    </a:extLst>
                  </p:cNvPr>
                  <p:cNvSpPr/>
                  <p:nvPr/>
                </p:nvSpPr>
                <p:spPr>
                  <a:xfrm>
                    <a:off x="8856794" y="4782978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7"/>
                          <a:pt x="-3922" y="35242"/>
                          <a:pt x="7508" y="0"/>
                        </a:cubicBezTo>
                        <a:cubicBezTo>
                          <a:pt x="-2970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6" name="Graphic 7">
                  <a:extLst>
                    <a:ext uri="{FF2B5EF4-FFF2-40B4-BE49-F238E27FC236}">
                      <a16:creationId xmlns:a16="http://schemas.microsoft.com/office/drawing/2014/main" xmlns="" id="{7E8E5295-782B-4B78-B1CB-D3D07E4951D8}"/>
                    </a:ext>
                  </a:extLst>
                </p:cNvPr>
                <p:cNvGrpSpPr/>
                <p:nvPr/>
              </p:nvGrpSpPr>
              <p:grpSpPr>
                <a:xfrm>
                  <a:off x="8800484" y="4774406"/>
                  <a:ext cx="59040" cy="83558"/>
                  <a:chOff x="8800484" y="4774406"/>
                  <a:chExt cx="59040" cy="83558"/>
                </a:xfrm>
              </p:grpSpPr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C0B7CCDD-1BA8-4161-AE3B-FA08156B71DA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4406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7" y="33338"/>
                          <a:pt x="36195" y="90488"/>
                          <a:pt x="53340" y="82867"/>
                        </a:cubicBezTo>
                        <a:cubicBezTo>
                          <a:pt x="73342" y="67627"/>
                          <a:pt x="37147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3E7CACEF-1719-47C1-A31B-D8C78FE26E83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5358"/>
                    <a:ext cx="52507" cy="80021"/>
                  </a:xfrm>
                  <a:custGeom>
                    <a:avLst/>
                    <a:gdLst>
                      <a:gd name="connsiteX0" fmla="*/ 52388 w 52507"/>
                      <a:gd name="connsiteY0" fmla="*/ 80010 h 80021"/>
                      <a:gd name="connsiteX1" fmla="*/ 0 w 52507"/>
                      <a:gd name="connsiteY1" fmla="*/ 0 h 80021"/>
                      <a:gd name="connsiteX2" fmla="*/ 52388 w 52507"/>
                      <a:gd name="connsiteY2" fmla="*/ 80010 h 8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1">
                        <a:moveTo>
                          <a:pt x="52388" y="80010"/>
                        </a:moveTo>
                        <a:cubicBezTo>
                          <a:pt x="54292" y="79058"/>
                          <a:pt x="33338" y="13335"/>
                          <a:pt x="0" y="0"/>
                        </a:cubicBezTo>
                        <a:cubicBezTo>
                          <a:pt x="36195" y="19050"/>
                          <a:pt x="50482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7" name="Graphic 7">
                  <a:extLst>
                    <a:ext uri="{FF2B5EF4-FFF2-40B4-BE49-F238E27FC236}">
                      <a16:creationId xmlns:a16="http://schemas.microsoft.com/office/drawing/2014/main" xmlns="" id="{2BEDDE46-A3F4-4AB4-90E5-78ABB2EB7EDC}"/>
                    </a:ext>
                  </a:extLst>
                </p:cNvPr>
                <p:cNvGrpSpPr/>
                <p:nvPr/>
              </p:nvGrpSpPr>
              <p:grpSpPr>
                <a:xfrm>
                  <a:off x="8853320" y="4831470"/>
                  <a:ext cx="85276" cy="31122"/>
                  <a:chOff x="8853320" y="4831470"/>
                  <a:chExt cx="85276" cy="31122"/>
                </a:xfrm>
              </p:grpSpPr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60FC4F9D-D6A1-4AB8-8C81-A101F11AC444}"/>
                      </a:ext>
                    </a:extLst>
                  </p:cNvPr>
                  <p:cNvSpPr/>
                  <p:nvPr/>
                </p:nvSpPr>
                <p:spPr>
                  <a:xfrm>
                    <a:off x="8853320" y="4831470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CE26F56B-B3CF-4CA3-8F77-6B51FE9C9F32}"/>
                      </a:ext>
                    </a:extLst>
                  </p:cNvPr>
                  <p:cNvSpPr/>
                  <p:nvPr/>
                </p:nvSpPr>
                <p:spPr>
                  <a:xfrm>
                    <a:off x="8856682" y="4834191"/>
                    <a:ext cx="81915" cy="21277"/>
                  </a:xfrm>
                  <a:custGeom>
                    <a:avLst/>
                    <a:gdLst>
                      <a:gd name="connsiteX0" fmla="*/ 0 w 81915"/>
                      <a:gd name="connsiteY0" fmla="*/ 21177 h 21277"/>
                      <a:gd name="connsiteX1" fmla="*/ 81915 w 81915"/>
                      <a:gd name="connsiteY1" fmla="*/ 222 h 21277"/>
                      <a:gd name="connsiteX2" fmla="*/ 0 w 81915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5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8" name="Graphic 7">
                  <a:extLst>
                    <a:ext uri="{FF2B5EF4-FFF2-40B4-BE49-F238E27FC236}">
                      <a16:creationId xmlns:a16="http://schemas.microsoft.com/office/drawing/2014/main" xmlns="" id="{FA1DB95D-68F5-4A00-B2E3-7A94AA6423B2}"/>
                    </a:ext>
                  </a:extLst>
                </p:cNvPr>
                <p:cNvGrpSpPr/>
                <p:nvPr/>
              </p:nvGrpSpPr>
              <p:grpSpPr>
                <a:xfrm>
                  <a:off x="8769052" y="4828637"/>
                  <a:ext cx="87401" cy="34248"/>
                  <a:chOff x="8769052" y="4828637"/>
                  <a:chExt cx="87401" cy="34248"/>
                </a:xfrm>
              </p:grpSpPr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BB17BD73-9E66-46FF-ABF9-A37EFC41AB1B}"/>
                      </a:ext>
                    </a:extLst>
                  </p:cNvPr>
                  <p:cNvSpPr/>
                  <p:nvPr/>
                </p:nvSpPr>
                <p:spPr>
                  <a:xfrm>
                    <a:off x="8769052" y="4828637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7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7" y="-2796"/>
                          <a:pt x="82867" y="24826"/>
                        </a:cubicBezTo>
                        <a:cubicBezTo>
                          <a:pt x="102870" y="51496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EDA7CCB1-91B2-4368-9923-45107F4F377D}"/>
                      </a:ext>
                    </a:extLst>
                  </p:cNvPr>
                  <p:cNvSpPr/>
                  <p:nvPr/>
                </p:nvSpPr>
                <p:spPr>
                  <a:xfrm>
                    <a:off x="8772861" y="4831556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3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9" name="Graphic 7">
                <a:extLst>
                  <a:ext uri="{FF2B5EF4-FFF2-40B4-BE49-F238E27FC236}">
                    <a16:creationId xmlns:a16="http://schemas.microsoft.com/office/drawing/2014/main" xmlns="" id="{034BED04-0C4D-44A1-82FF-5D1FD50AD284}"/>
                  </a:ext>
                </a:extLst>
              </p:cNvPr>
              <p:cNvGrpSpPr/>
              <p:nvPr/>
            </p:nvGrpSpPr>
            <p:grpSpPr>
              <a:xfrm>
                <a:off x="8369954" y="4669631"/>
                <a:ext cx="180022" cy="148589"/>
                <a:chOff x="8369954" y="4669631"/>
                <a:chExt cx="180022" cy="148589"/>
              </a:xfrm>
            </p:grpSpPr>
            <p:sp>
              <p:nvSpPr>
                <p:cNvPr id="1229" name="Freeform: Shape 1228">
                  <a:extLst>
                    <a:ext uri="{FF2B5EF4-FFF2-40B4-BE49-F238E27FC236}">
                      <a16:creationId xmlns:a16="http://schemas.microsoft.com/office/drawing/2014/main" xmlns="" id="{77F6576A-C666-494F-A0BC-52416877F9EF}"/>
                    </a:ext>
                  </a:extLst>
                </p:cNvPr>
                <p:cNvSpPr/>
                <p:nvPr/>
              </p:nvSpPr>
              <p:spPr>
                <a:xfrm>
                  <a:off x="8407102" y="4734401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3 h 83819"/>
                    <a:gd name="connsiteX2" fmla="*/ 95250 w 142875"/>
                    <a:gd name="connsiteY2" fmla="*/ 35243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7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8 h 83819"/>
                    <a:gd name="connsiteX17" fmla="*/ 39052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3 h 83819"/>
                    <a:gd name="connsiteX21" fmla="*/ 61913 w 142875"/>
                    <a:gd name="connsiteY21" fmla="*/ 61913 h 83819"/>
                    <a:gd name="connsiteX22" fmla="*/ 77152 w 142875"/>
                    <a:gd name="connsiteY22" fmla="*/ 83820 h 83819"/>
                    <a:gd name="connsiteX23" fmla="*/ 75247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3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2" y="40957"/>
                        <a:pt x="123825" y="38100"/>
                        <a:pt x="128588" y="35243"/>
                      </a:cubicBezTo>
                      <a:cubicBezTo>
                        <a:pt x="115252" y="36195"/>
                        <a:pt x="104775" y="36195"/>
                        <a:pt x="95250" y="35243"/>
                      </a:cubicBezTo>
                      <a:cubicBezTo>
                        <a:pt x="116205" y="29528"/>
                        <a:pt x="138113" y="21907"/>
                        <a:pt x="142875" y="18097"/>
                      </a:cubicBezTo>
                      <a:cubicBezTo>
                        <a:pt x="116205" y="25718"/>
                        <a:pt x="96202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3"/>
                        <a:pt x="82867" y="20003"/>
                        <a:pt x="75247" y="23813"/>
                      </a:cubicBezTo>
                      <a:cubicBezTo>
                        <a:pt x="78105" y="15240"/>
                        <a:pt x="77152" y="5715"/>
                        <a:pt x="74295" y="0"/>
                      </a:cubicBezTo>
                      <a:cubicBezTo>
                        <a:pt x="71438" y="10478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3"/>
                        <a:pt x="45720" y="11430"/>
                        <a:pt x="40958" y="8572"/>
                      </a:cubicBezTo>
                      <a:cubicBezTo>
                        <a:pt x="42863" y="16193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3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2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8"/>
                        <a:pt x="27622" y="55245"/>
                        <a:pt x="14288" y="63818"/>
                      </a:cubicBezTo>
                      <a:cubicBezTo>
                        <a:pt x="20002" y="62865"/>
                        <a:pt x="29527" y="58103"/>
                        <a:pt x="39052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2" y="68580"/>
                        <a:pt x="60008" y="77153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7" y="68580"/>
                        <a:pt x="73342" y="76200"/>
                        <a:pt x="77152" y="83820"/>
                      </a:cubicBezTo>
                      <a:cubicBezTo>
                        <a:pt x="80010" y="79057"/>
                        <a:pt x="80963" y="68580"/>
                        <a:pt x="75247" y="59055"/>
                      </a:cubicBezTo>
                      <a:cubicBezTo>
                        <a:pt x="80963" y="61913"/>
                        <a:pt x="86677" y="64770"/>
                        <a:pt x="93345" y="70485"/>
                      </a:cubicBezTo>
                      <a:cubicBezTo>
                        <a:pt x="93345" y="67628"/>
                        <a:pt x="85725" y="60007"/>
                        <a:pt x="78105" y="54293"/>
                      </a:cubicBezTo>
                      <a:cubicBezTo>
                        <a:pt x="95250" y="58103"/>
                        <a:pt x="117158" y="61913"/>
                        <a:pt x="133350" y="69532"/>
                      </a:cubicBezTo>
                      <a:cubicBezTo>
                        <a:pt x="125730" y="58103"/>
                        <a:pt x="104775" y="47625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30" name="Graphic 7">
                  <a:extLst>
                    <a:ext uri="{FF2B5EF4-FFF2-40B4-BE49-F238E27FC236}">
                      <a16:creationId xmlns:a16="http://schemas.microsoft.com/office/drawing/2014/main" xmlns="" id="{78EAE395-A698-43B2-856C-F58BD88D370E}"/>
                    </a:ext>
                  </a:extLst>
                </p:cNvPr>
                <p:cNvGrpSpPr/>
                <p:nvPr/>
              </p:nvGrpSpPr>
              <p:grpSpPr>
                <a:xfrm>
                  <a:off x="8448941" y="4669631"/>
                  <a:ext cx="52458" cy="90862"/>
                  <a:chOff x="8448941" y="4669631"/>
                  <a:chExt cx="52458" cy="90862"/>
                </a:xfrm>
              </p:grpSpPr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15C4C7BA-4DA5-4C37-8855-1115A2173C8C}"/>
                      </a:ext>
                    </a:extLst>
                  </p:cNvPr>
                  <p:cNvSpPr/>
                  <p:nvPr/>
                </p:nvSpPr>
                <p:spPr>
                  <a:xfrm>
                    <a:off x="8448941" y="4669631"/>
                    <a:ext cx="52458" cy="90862"/>
                  </a:xfrm>
                  <a:custGeom>
                    <a:avLst/>
                    <a:gdLst>
                      <a:gd name="connsiteX0" fmla="*/ 52458 w 52458"/>
                      <a:gd name="connsiteY0" fmla="*/ 0 h 90862"/>
                      <a:gd name="connsiteX1" fmla="*/ 7691 w 52458"/>
                      <a:gd name="connsiteY1" fmla="*/ 88582 h 90862"/>
                      <a:gd name="connsiteX2" fmla="*/ 52458 w 52458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458" h="90862">
                        <a:moveTo>
                          <a:pt x="52458" y="0"/>
                        </a:moveTo>
                        <a:cubicBezTo>
                          <a:pt x="27693" y="44767"/>
                          <a:pt x="35313" y="70485"/>
                          <a:pt x="7691" y="88582"/>
                        </a:cubicBezTo>
                        <a:cubicBezTo>
                          <a:pt x="-19932" y="106680"/>
                          <a:pt x="34361" y="11430"/>
                          <a:pt x="5245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88D06BB9-8B04-4E5B-B3C1-F35C5C829444}"/>
                      </a:ext>
                    </a:extLst>
                  </p:cNvPr>
                  <p:cNvSpPr/>
                  <p:nvPr/>
                </p:nvSpPr>
                <p:spPr>
                  <a:xfrm>
                    <a:off x="8457991" y="4672488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8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8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8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2450" y="80963"/>
                          <a:pt x="545" y="828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1" name="Graphic 7">
                  <a:extLst>
                    <a:ext uri="{FF2B5EF4-FFF2-40B4-BE49-F238E27FC236}">
                      <a16:creationId xmlns:a16="http://schemas.microsoft.com/office/drawing/2014/main" xmlns="" id="{E28CD66C-CE08-4613-9A93-53147AEBB885}"/>
                    </a:ext>
                  </a:extLst>
                </p:cNvPr>
                <p:cNvGrpSpPr/>
                <p:nvPr/>
              </p:nvGrpSpPr>
              <p:grpSpPr>
                <a:xfrm>
                  <a:off x="8383289" y="4749179"/>
                  <a:ext cx="77344" cy="16364"/>
                  <a:chOff x="8383289" y="4749179"/>
                  <a:chExt cx="77344" cy="16364"/>
                </a:xfrm>
              </p:grpSpPr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5EDBF4C2-CA87-4D82-946D-E38824784B9B}"/>
                      </a:ext>
                    </a:extLst>
                  </p:cNvPr>
                  <p:cNvSpPr/>
                  <p:nvPr/>
                </p:nvSpPr>
                <p:spPr>
                  <a:xfrm>
                    <a:off x="8383289" y="4749179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2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1847310D-EBA8-480E-9DCB-AA06841D99CF}"/>
                      </a:ext>
                    </a:extLst>
                  </p:cNvPr>
                  <p:cNvSpPr/>
                  <p:nvPr/>
                </p:nvSpPr>
                <p:spPr>
                  <a:xfrm>
                    <a:off x="8386147" y="4750537"/>
                    <a:ext cx="67729" cy="11534"/>
                  </a:xfrm>
                  <a:custGeom>
                    <a:avLst/>
                    <a:gdLst>
                      <a:gd name="connsiteX0" fmla="*/ 67627 w 67729"/>
                      <a:gd name="connsiteY0" fmla="*/ 11486 h 11534"/>
                      <a:gd name="connsiteX1" fmla="*/ 0 w 67729"/>
                      <a:gd name="connsiteY1" fmla="*/ 56 h 11534"/>
                      <a:gd name="connsiteX2" fmla="*/ 67627 w 67729"/>
                      <a:gd name="connsiteY2" fmla="*/ 11486 h 1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4">
                        <a:moveTo>
                          <a:pt x="67627" y="11486"/>
                        </a:moveTo>
                        <a:cubicBezTo>
                          <a:pt x="69532" y="10534"/>
                          <a:pt x="44767" y="-896"/>
                          <a:pt x="0" y="56"/>
                        </a:cubicBezTo>
                        <a:cubicBezTo>
                          <a:pt x="39052" y="-896"/>
                          <a:pt x="64770" y="12439"/>
                          <a:pt x="67627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2" name="Graphic 7">
                  <a:extLst>
                    <a:ext uri="{FF2B5EF4-FFF2-40B4-BE49-F238E27FC236}">
                      <a16:creationId xmlns:a16="http://schemas.microsoft.com/office/drawing/2014/main" xmlns="" id="{EA0B3E57-6BFE-4975-B258-2D0C56C838B1}"/>
                    </a:ext>
                  </a:extLst>
                </p:cNvPr>
                <p:cNvGrpSpPr/>
                <p:nvPr/>
              </p:nvGrpSpPr>
              <p:grpSpPr>
                <a:xfrm>
                  <a:off x="8398529" y="4718208"/>
                  <a:ext cx="52840" cy="33357"/>
                  <a:chOff x="8398529" y="4718208"/>
                  <a:chExt cx="52840" cy="33357"/>
                </a:xfrm>
              </p:grpSpPr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4961F061-7B97-4546-BB2A-4292E81A89C6}"/>
                      </a:ext>
                    </a:extLst>
                  </p:cNvPr>
                  <p:cNvSpPr/>
                  <p:nvPr/>
                </p:nvSpPr>
                <p:spPr>
                  <a:xfrm>
                    <a:off x="8398529" y="4718208"/>
                    <a:ext cx="52840" cy="33357"/>
                  </a:xfrm>
                  <a:custGeom>
                    <a:avLst/>
                    <a:gdLst>
                      <a:gd name="connsiteX0" fmla="*/ 0 w 52840"/>
                      <a:gd name="connsiteY0" fmla="*/ 0 h 33357"/>
                      <a:gd name="connsiteX1" fmla="*/ 48578 w 52840"/>
                      <a:gd name="connsiteY1" fmla="*/ 33338 h 33357"/>
                      <a:gd name="connsiteX2" fmla="*/ 0 w 52840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40" h="33357">
                        <a:moveTo>
                          <a:pt x="0" y="0"/>
                        </a:moveTo>
                        <a:cubicBezTo>
                          <a:pt x="25718" y="16193"/>
                          <a:pt x="28575" y="31433"/>
                          <a:pt x="48578" y="33338"/>
                        </a:cubicBezTo>
                        <a:cubicBezTo>
                          <a:pt x="68580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0FA1D10-A4D8-463D-B895-A0F37B4BEF3C}"/>
                      </a:ext>
                    </a:extLst>
                  </p:cNvPr>
                  <p:cNvSpPr/>
                  <p:nvPr/>
                </p:nvSpPr>
                <p:spPr>
                  <a:xfrm>
                    <a:off x="8400434" y="4719160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3 h 31432"/>
                      <a:gd name="connsiteX1" fmla="*/ 0 w 44935"/>
                      <a:gd name="connsiteY1" fmla="*/ 0 h 31432"/>
                      <a:gd name="connsiteX2" fmla="*/ 44767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3"/>
                        </a:moveTo>
                        <a:cubicBezTo>
                          <a:pt x="46672" y="31433"/>
                          <a:pt x="32385" y="14288"/>
                          <a:pt x="0" y="0"/>
                        </a:cubicBezTo>
                        <a:cubicBezTo>
                          <a:pt x="29527" y="12383"/>
                          <a:pt x="42863" y="31433"/>
                          <a:pt x="44767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3" name="Graphic 7">
                  <a:extLst>
                    <a:ext uri="{FF2B5EF4-FFF2-40B4-BE49-F238E27FC236}">
                      <a16:creationId xmlns:a16="http://schemas.microsoft.com/office/drawing/2014/main" xmlns="" id="{DF47147C-8989-42EF-A00F-27AFBEB48C77}"/>
                    </a:ext>
                  </a:extLst>
                </p:cNvPr>
                <p:cNvGrpSpPr/>
                <p:nvPr/>
              </p:nvGrpSpPr>
              <p:grpSpPr>
                <a:xfrm>
                  <a:off x="8389004" y="4760289"/>
                  <a:ext cx="71653" cy="12391"/>
                  <a:chOff x="8389004" y="4760289"/>
                  <a:chExt cx="71653" cy="12391"/>
                </a:xfrm>
              </p:grpSpPr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2160D08F-3A70-44BD-866A-53F50F4CD072}"/>
                      </a:ext>
                    </a:extLst>
                  </p:cNvPr>
                  <p:cNvSpPr/>
                  <p:nvPr/>
                </p:nvSpPr>
                <p:spPr>
                  <a:xfrm>
                    <a:off x="8389004" y="4760289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3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C00ECFA5-966F-42A2-9137-690F6065729E}"/>
                      </a:ext>
                    </a:extLst>
                  </p:cNvPr>
                  <p:cNvSpPr/>
                  <p:nvPr/>
                </p:nvSpPr>
                <p:spPr>
                  <a:xfrm>
                    <a:off x="8391861" y="4764218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6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3" y="1615"/>
                          <a:pt x="40005" y="-4099"/>
                          <a:pt x="0" y="5426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4" name="Graphic 7">
                  <a:extLst>
                    <a:ext uri="{FF2B5EF4-FFF2-40B4-BE49-F238E27FC236}">
                      <a16:creationId xmlns:a16="http://schemas.microsoft.com/office/drawing/2014/main" xmlns="" id="{F8EAD6FA-A852-48E5-A69A-3A213F3CB135}"/>
                    </a:ext>
                  </a:extLst>
                </p:cNvPr>
                <p:cNvGrpSpPr/>
                <p:nvPr/>
              </p:nvGrpSpPr>
              <p:grpSpPr>
                <a:xfrm>
                  <a:off x="8409959" y="4751061"/>
                  <a:ext cx="56282" cy="46204"/>
                  <a:chOff x="8409959" y="4751061"/>
                  <a:chExt cx="56282" cy="46204"/>
                </a:xfrm>
              </p:grpSpPr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4A5E43C1-15B9-46EF-B138-0C3CCB87C3EF}"/>
                      </a:ext>
                    </a:extLst>
                  </p:cNvPr>
                  <p:cNvSpPr/>
                  <p:nvPr/>
                </p:nvSpPr>
                <p:spPr>
                  <a:xfrm>
                    <a:off x="8409959" y="4751061"/>
                    <a:ext cx="56282" cy="46204"/>
                  </a:xfrm>
                  <a:custGeom>
                    <a:avLst/>
                    <a:gdLst>
                      <a:gd name="connsiteX0" fmla="*/ 0 w 56282"/>
                      <a:gd name="connsiteY0" fmla="*/ 46204 h 46204"/>
                      <a:gd name="connsiteX1" fmla="*/ 55245 w 56282"/>
                      <a:gd name="connsiteY1" fmla="*/ 5247 h 46204"/>
                      <a:gd name="connsiteX2" fmla="*/ 0 w 56282"/>
                      <a:gd name="connsiteY2" fmla="*/ 46204 h 4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204">
                        <a:moveTo>
                          <a:pt x="0" y="46204"/>
                        </a:moveTo>
                        <a:cubicBezTo>
                          <a:pt x="27622" y="24297"/>
                          <a:pt x="46672" y="26202"/>
                          <a:pt x="55245" y="5247"/>
                        </a:cubicBezTo>
                        <a:cubicBezTo>
                          <a:pt x="64770" y="-15708"/>
                          <a:pt x="5715" y="31917"/>
                          <a:pt x="0" y="462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F013F119-B168-4AC3-97CC-506E6AC12D8E}"/>
                      </a:ext>
                    </a:extLst>
                  </p:cNvPr>
                  <p:cNvSpPr/>
                  <p:nvPr/>
                </p:nvSpPr>
                <p:spPr>
                  <a:xfrm>
                    <a:off x="8411864" y="4757027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1"/>
                          <a:pt x="27622" y="7854"/>
                          <a:pt x="0" y="37381"/>
                        </a:cubicBezTo>
                        <a:cubicBezTo>
                          <a:pt x="24765" y="10711"/>
                          <a:pt x="50483" y="3091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5" name="Graphic 7">
                  <a:extLst>
                    <a:ext uri="{FF2B5EF4-FFF2-40B4-BE49-F238E27FC236}">
                      <a16:creationId xmlns:a16="http://schemas.microsoft.com/office/drawing/2014/main" xmlns="" id="{D5029635-E9C8-44F0-925B-243EF3FA4858}"/>
                    </a:ext>
                  </a:extLst>
                </p:cNvPr>
                <p:cNvGrpSpPr/>
                <p:nvPr/>
              </p:nvGrpSpPr>
              <p:grpSpPr>
                <a:xfrm>
                  <a:off x="8457319" y="4711541"/>
                  <a:ext cx="65034" cy="40067"/>
                  <a:chOff x="8457319" y="4711541"/>
                  <a:chExt cx="65034" cy="40067"/>
                </a:xfrm>
              </p:grpSpPr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DEDCDE84-DB67-4F7A-8DB3-FB9D33D5913D}"/>
                      </a:ext>
                    </a:extLst>
                  </p:cNvPr>
                  <p:cNvSpPr/>
                  <p:nvPr/>
                </p:nvSpPr>
                <p:spPr>
                  <a:xfrm>
                    <a:off x="8457319" y="4711541"/>
                    <a:ext cx="65034" cy="40067"/>
                  </a:xfrm>
                  <a:custGeom>
                    <a:avLst/>
                    <a:gdLst>
                      <a:gd name="connsiteX0" fmla="*/ 65035 w 65034"/>
                      <a:gd name="connsiteY0" fmla="*/ 0 h 40067"/>
                      <a:gd name="connsiteX1" fmla="*/ 5027 w 65034"/>
                      <a:gd name="connsiteY1" fmla="*/ 40005 h 40067"/>
                      <a:gd name="connsiteX2" fmla="*/ 65035 w 65034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4" h="40067">
                        <a:moveTo>
                          <a:pt x="65035" y="0"/>
                        </a:moveTo>
                        <a:cubicBezTo>
                          <a:pt x="33602" y="20003"/>
                          <a:pt x="29792" y="39053"/>
                          <a:pt x="5027" y="40005"/>
                        </a:cubicBezTo>
                        <a:cubicBezTo>
                          <a:pt x="-18785" y="41910"/>
                          <a:pt x="48842" y="0"/>
                          <a:pt x="6503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xmlns="" id="{42B54F67-CDBD-4040-9AF3-7404F3680824}"/>
                      </a:ext>
                    </a:extLst>
                  </p:cNvPr>
                  <p:cNvSpPr/>
                  <p:nvPr/>
                </p:nvSpPr>
                <p:spPr>
                  <a:xfrm>
                    <a:off x="8465061" y="4712493"/>
                    <a:ext cx="54435" cy="38100"/>
                  </a:xfrm>
                  <a:custGeom>
                    <a:avLst/>
                    <a:gdLst>
                      <a:gd name="connsiteX0" fmla="*/ 143 w 54435"/>
                      <a:gd name="connsiteY0" fmla="*/ 38100 h 38100"/>
                      <a:gd name="connsiteX1" fmla="*/ 54435 w 54435"/>
                      <a:gd name="connsiteY1" fmla="*/ 0 h 38100"/>
                      <a:gd name="connsiteX2" fmla="*/ 143 w 54435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5" h="38100">
                        <a:moveTo>
                          <a:pt x="143" y="38100"/>
                        </a:moveTo>
                        <a:cubicBezTo>
                          <a:pt x="-1762" y="38100"/>
                          <a:pt x="15383" y="17145"/>
                          <a:pt x="54435" y="0"/>
                        </a:cubicBezTo>
                        <a:cubicBezTo>
                          <a:pt x="19193" y="15240"/>
                          <a:pt x="2048" y="37147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6" name="Graphic 7">
                  <a:extLst>
                    <a:ext uri="{FF2B5EF4-FFF2-40B4-BE49-F238E27FC236}">
                      <a16:creationId xmlns:a16="http://schemas.microsoft.com/office/drawing/2014/main" xmlns="" id="{9410DDB6-1BD1-415C-BC35-AFACB22917EC}"/>
                    </a:ext>
                  </a:extLst>
                </p:cNvPr>
                <p:cNvGrpSpPr/>
                <p:nvPr/>
              </p:nvGrpSpPr>
              <p:grpSpPr>
                <a:xfrm>
                  <a:off x="8446928" y="4761079"/>
                  <a:ext cx="55423" cy="24756"/>
                  <a:chOff x="8446928" y="4761079"/>
                  <a:chExt cx="55423" cy="24756"/>
                </a:xfrm>
              </p:grpSpPr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BFE8B092-3107-4F64-8C99-5E7D54AC3F6C}"/>
                      </a:ext>
                    </a:extLst>
                  </p:cNvPr>
                  <p:cNvSpPr/>
                  <p:nvPr/>
                </p:nvSpPr>
                <p:spPr>
                  <a:xfrm>
                    <a:off x="8446928" y="4761079"/>
                    <a:ext cx="55423" cy="24756"/>
                  </a:xfrm>
                  <a:custGeom>
                    <a:avLst/>
                    <a:gdLst>
                      <a:gd name="connsiteX0" fmla="*/ 55424 w 55423"/>
                      <a:gd name="connsiteY0" fmla="*/ 24756 h 24756"/>
                      <a:gd name="connsiteX1" fmla="*/ 2084 w 55423"/>
                      <a:gd name="connsiteY1" fmla="*/ 2849 h 24756"/>
                      <a:gd name="connsiteX2" fmla="*/ 55424 w 55423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3" h="24756">
                        <a:moveTo>
                          <a:pt x="55424" y="24756"/>
                        </a:moveTo>
                        <a:cubicBezTo>
                          <a:pt x="44946" y="13327"/>
                          <a:pt x="16371" y="-7629"/>
                          <a:pt x="2084" y="2849"/>
                        </a:cubicBezTo>
                        <a:cubicBezTo>
                          <a:pt x="-9346" y="12374"/>
                          <a:pt x="28754" y="9516"/>
                          <a:pt x="55424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B5EE390-86A2-4FBB-9AAC-B500744965C4}"/>
                      </a:ext>
                    </a:extLst>
                  </p:cNvPr>
                  <p:cNvSpPr/>
                  <p:nvPr/>
                </p:nvSpPr>
                <p:spPr>
                  <a:xfrm>
                    <a:off x="8450890" y="4764580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7" name="Graphic 7">
                  <a:extLst>
                    <a:ext uri="{FF2B5EF4-FFF2-40B4-BE49-F238E27FC236}">
                      <a16:creationId xmlns:a16="http://schemas.microsoft.com/office/drawing/2014/main" xmlns="" id="{FBEC4915-8A14-4F5D-B33C-BAC2243C9F7E}"/>
                    </a:ext>
                  </a:extLst>
                </p:cNvPr>
                <p:cNvGrpSpPr/>
                <p:nvPr/>
              </p:nvGrpSpPr>
              <p:grpSpPr>
                <a:xfrm>
                  <a:off x="8447691" y="4757188"/>
                  <a:ext cx="74663" cy="13887"/>
                  <a:chOff x="8447691" y="4757188"/>
                  <a:chExt cx="74663" cy="13887"/>
                </a:xfrm>
              </p:grpSpPr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66642AA-6824-4FC9-A7B2-2532BAC2C383}"/>
                      </a:ext>
                    </a:extLst>
                  </p:cNvPr>
                  <p:cNvSpPr/>
                  <p:nvPr/>
                </p:nvSpPr>
                <p:spPr>
                  <a:xfrm>
                    <a:off x="8447691" y="4757188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9" y="21028"/>
                          <a:pt x="3226" y="6740"/>
                        </a:cubicBezTo>
                        <a:cubicBezTo>
                          <a:pt x="-16776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08DEC35C-E9F8-46FF-B2C5-706C99452292}"/>
                      </a:ext>
                    </a:extLst>
                  </p:cNvPr>
                  <p:cNvSpPr/>
                  <p:nvPr/>
                </p:nvSpPr>
                <p:spPr>
                  <a:xfrm>
                    <a:off x="8452726" y="4761659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3446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8" name="Graphic 7">
                  <a:extLst>
                    <a:ext uri="{FF2B5EF4-FFF2-40B4-BE49-F238E27FC236}">
                      <a16:creationId xmlns:a16="http://schemas.microsoft.com/office/drawing/2014/main" xmlns="" id="{E52B7E30-2DA1-4152-9AFF-D00AE902FDE8}"/>
                    </a:ext>
                  </a:extLst>
                </p:cNvPr>
                <p:cNvGrpSpPr/>
                <p:nvPr/>
              </p:nvGrpSpPr>
              <p:grpSpPr>
                <a:xfrm>
                  <a:off x="8452362" y="4683918"/>
                  <a:ext cx="15028" cy="69243"/>
                  <a:chOff x="8452362" y="4683918"/>
                  <a:chExt cx="15028" cy="69243"/>
                </a:xfrm>
              </p:grpSpPr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7AF3B84-DD6D-4B78-8236-FBA6BBB1DD2C}"/>
                      </a:ext>
                    </a:extLst>
                  </p:cNvPr>
                  <p:cNvSpPr/>
                  <p:nvPr/>
                </p:nvSpPr>
                <p:spPr>
                  <a:xfrm>
                    <a:off x="8452362" y="4683918"/>
                    <a:ext cx="15028" cy="69243"/>
                  </a:xfrm>
                  <a:custGeom>
                    <a:avLst/>
                    <a:gdLst>
                      <a:gd name="connsiteX0" fmla="*/ 14747 w 15028"/>
                      <a:gd name="connsiteY0" fmla="*/ 0 h 69243"/>
                      <a:gd name="connsiteX1" fmla="*/ 7127 w 15028"/>
                      <a:gd name="connsiteY1" fmla="*/ 67627 h 69243"/>
                      <a:gd name="connsiteX2" fmla="*/ 14747 w 15028"/>
                      <a:gd name="connsiteY2" fmla="*/ 0 h 69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8" h="69243">
                        <a:moveTo>
                          <a:pt x="14747" y="0"/>
                        </a:moveTo>
                        <a:cubicBezTo>
                          <a:pt x="9984" y="34290"/>
                          <a:pt x="22367" y="54292"/>
                          <a:pt x="7127" y="67627"/>
                        </a:cubicBezTo>
                        <a:cubicBezTo>
                          <a:pt x="-8113" y="80963"/>
                          <a:pt x="4269" y="7620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B7EC3BDC-C8EF-47CD-8208-D775AC550D7B}"/>
                      </a:ext>
                    </a:extLst>
                  </p:cNvPr>
                  <p:cNvSpPr/>
                  <p:nvPr/>
                </p:nvSpPr>
                <p:spPr>
                  <a:xfrm>
                    <a:off x="8457696" y="4686776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8"/>
                          <a:pt x="-3922" y="35243"/>
                          <a:pt x="7508" y="0"/>
                        </a:cubicBezTo>
                        <a:cubicBezTo>
                          <a:pt x="-2969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9" name="Graphic 7">
                  <a:extLst>
                    <a:ext uri="{FF2B5EF4-FFF2-40B4-BE49-F238E27FC236}">
                      <a16:creationId xmlns:a16="http://schemas.microsoft.com/office/drawing/2014/main" xmlns="" id="{FF908E4C-F1EA-4596-8BCF-C719119F9459}"/>
                    </a:ext>
                  </a:extLst>
                </p:cNvPr>
                <p:cNvGrpSpPr/>
                <p:nvPr/>
              </p:nvGrpSpPr>
              <p:grpSpPr>
                <a:xfrm>
                  <a:off x="8401386" y="4678203"/>
                  <a:ext cx="59040" cy="83558"/>
                  <a:chOff x="8401386" y="4678203"/>
                  <a:chExt cx="59040" cy="83558"/>
                </a:xfrm>
              </p:grpSpPr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F0CA05AB-7364-44AE-8202-4010C62096C9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8203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8" y="33338"/>
                          <a:pt x="36195" y="90488"/>
                          <a:pt x="53340" y="82867"/>
                        </a:cubicBezTo>
                        <a:cubicBezTo>
                          <a:pt x="73342" y="67628"/>
                          <a:pt x="37148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F9B00875-E145-4DB1-928C-323225E6D1D9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9156"/>
                    <a:ext cx="52507" cy="80020"/>
                  </a:xfrm>
                  <a:custGeom>
                    <a:avLst/>
                    <a:gdLst>
                      <a:gd name="connsiteX0" fmla="*/ 52388 w 52507"/>
                      <a:gd name="connsiteY0" fmla="*/ 80010 h 80020"/>
                      <a:gd name="connsiteX1" fmla="*/ 0 w 52507"/>
                      <a:gd name="connsiteY1" fmla="*/ 0 h 80020"/>
                      <a:gd name="connsiteX2" fmla="*/ 52388 w 52507"/>
                      <a:gd name="connsiteY2" fmla="*/ 80010 h 80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0">
                        <a:moveTo>
                          <a:pt x="52388" y="80010"/>
                        </a:moveTo>
                        <a:cubicBezTo>
                          <a:pt x="54292" y="79057"/>
                          <a:pt x="33338" y="13335"/>
                          <a:pt x="0" y="0"/>
                        </a:cubicBezTo>
                        <a:cubicBezTo>
                          <a:pt x="35242" y="18097"/>
                          <a:pt x="49530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0" name="Graphic 7">
                  <a:extLst>
                    <a:ext uri="{FF2B5EF4-FFF2-40B4-BE49-F238E27FC236}">
                      <a16:creationId xmlns:a16="http://schemas.microsoft.com/office/drawing/2014/main" xmlns="" id="{60E95D2B-690C-4B1E-8442-E3BBB20DD9CD}"/>
                    </a:ext>
                  </a:extLst>
                </p:cNvPr>
                <p:cNvGrpSpPr/>
                <p:nvPr/>
              </p:nvGrpSpPr>
              <p:grpSpPr>
                <a:xfrm>
                  <a:off x="8454223" y="4735268"/>
                  <a:ext cx="85276" cy="31122"/>
                  <a:chOff x="8454223" y="4735268"/>
                  <a:chExt cx="85276" cy="31122"/>
                </a:xfrm>
              </p:grpSpPr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8799374F-8BCF-4ACC-B484-E2E39AE1B7D7}"/>
                      </a:ext>
                    </a:extLst>
                  </p:cNvPr>
                  <p:cNvSpPr/>
                  <p:nvPr/>
                </p:nvSpPr>
                <p:spPr>
                  <a:xfrm>
                    <a:off x="8454223" y="4735268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C37EE0D6-76EF-414B-8E3F-F859D9FCDD7F}"/>
                      </a:ext>
                    </a:extLst>
                  </p:cNvPr>
                  <p:cNvSpPr/>
                  <p:nvPr/>
                </p:nvSpPr>
                <p:spPr>
                  <a:xfrm>
                    <a:off x="8457584" y="4737989"/>
                    <a:ext cx="81914" cy="21277"/>
                  </a:xfrm>
                  <a:custGeom>
                    <a:avLst/>
                    <a:gdLst>
                      <a:gd name="connsiteX0" fmla="*/ 0 w 81914"/>
                      <a:gd name="connsiteY0" fmla="*/ 21177 h 21277"/>
                      <a:gd name="connsiteX1" fmla="*/ 81915 w 81914"/>
                      <a:gd name="connsiteY1" fmla="*/ 222 h 21277"/>
                      <a:gd name="connsiteX2" fmla="*/ 0 w 81914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4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1" name="Graphic 7">
                  <a:extLst>
                    <a:ext uri="{FF2B5EF4-FFF2-40B4-BE49-F238E27FC236}">
                      <a16:creationId xmlns:a16="http://schemas.microsoft.com/office/drawing/2014/main" xmlns="" id="{25EFC449-2DCC-4B44-8792-290DAE49261D}"/>
                    </a:ext>
                  </a:extLst>
                </p:cNvPr>
                <p:cNvGrpSpPr/>
                <p:nvPr/>
              </p:nvGrpSpPr>
              <p:grpSpPr>
                <a:xfrm>
                  <a:off x="8369954" y="4732434"/>
                  <a:ext cx="87401" cy="34248"/>
                  <a:chOff x="8369954" y="4732434"/>
                  <a:chExt cx="87401" cy="34248"/>
                </a:xfrm>
              </p:grpSpPr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D659FBF8-B279-4B12-B5DF-7C5C5229B9C1}"/>
                      </a:ext>
                    </a:extLst>
                  </p:cNvPr>
                  <p:cNvSpPr/>
                  <p:nvPr/>
                </p:nvSpPr>
                <p:spPr>
                  <a:xfrm>
                    <a:off x="8369954" y="4732434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8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8" y="-2796"/>
                          <a:pt x="82868" y="24826"/>
                        </a:cubicBezTo>
                        <a:cubicBezTo>
                          <a:pt x="102870" y="51497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1ABE2DA5-57C4-425D-BC21-3C6EE26F1374}"/>
                      </a:ext>
                    </a:extLst>
                  </p:cNvPr>
                  <p:cNvSpPr/>
                  <p:nvPr/>
                </p:nvSpPr>
                <p:spPr>
                  <a:xfrm>
                    <a:off x="8373764" y="4735353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2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0" name="Graphic 7">
                <a:extLst>
                  <a:ext uri="{FF2B5EF4-FFF2-40B4-BE49-F238E27FC236}">
                    <a16:creationId xmlns:a16="http://schemas.microsoft.com/office/drawing/2014/main" xmlns="" id="{2D4ED394-6BA7-4025-84F6-B5FEE0A7E763}"/>
                  </a:ext>
                </a:extLst>
              </p:cNvPr>
              <p:cNvGrpSpPr/>
              <p:nvPr/>
            </p:nvGrpSpPr>
            <p:grpSpPr>
              <a:xfrm>
                <a:off x="8222317" y="4732495"/>
                <a:ext cx="107632" cy="87630"/>
                <a:chOff x="8222317" y="4732495"/>
                <a:chExt cx="107632" cy="87630"/>
              </a:xfrm>
            </p:grpSpPr>
            <p:sp>
              <p:nvSpPr>
                <p:cNvPr id="1192" name="Freeform: Shape 1191">
                  <a:extLst>
                    <a:ext uri="{FF2B5EF4-FFF2-40B4-BE49-F238E27FC236}">
                      <a16:creationId xmlns:a16="http://schemas.microsoft.com/office/drawing/2014/main" xmlns="" id="{DF04361A-6E18-4D6D-B786-9B69BCE17913}"/>
                    </a:ext>
                  </a:extLst>
                </p:cNvPr>
                <p:cNvSpPr/>
                <p:nvPr/>
              </p:nvSpPr>
              <p:spPr>
                <a:xfrm>
                  <a:off x="8247082" y="4771548"/>
                  <a:ext cx="82867" cy="48577"/>
                </a:xfrm>
                <a:custGeom>
                  <a:avLst/>
                  <a:gdLst>
                    <a:gd name="connsiteX0" fmla="*/ 48577 w 82867"/>
                    <a:gd name="connsiteY0" fmla="*/ 24765 h 48577"/>
                    <a:gd name="connsiteX1" fmla="*/ 74295 w 82867"/>
                    <a:gd name="connsiteY1" fmla="*/ 20955 h 48577"/>
                    <a:gd name="connsiteX2" fmla="*/ 54292 w 82867"/>
                    <a:gd name="connsiteY2" fmla="*/ 20955 h 48577"/>
                    <a:gd name="connsiteX3" fmla="*/ 82867 w 82867"/>
                    <a:gd name="connsiteY3" fmla="*/ 10478 h 48577"/>
                    <a:gd name="connsiteX4" fmla="*/ 45720 w 82867"/>
                    <a:gd name="connsiteY4" fmla="*/ 18097 h 48577"/>
                    <a:gd name="connsiteX5" fmla="*/ 58102 w 82867"/>
                    <a:gd name="connsiteY5" fmla="*/ 4763 h 48577"/>
                    <a:gd name="connsiteX6" fmla="*/ 42863 w 82867"/>
                    <a:gd name="connsiteY6" fmla="*/ 14288 h 48577"/>
                    <a:gd name="connsiteX7" fmla="*/ 42863 w 82867"/>
                    <a:gd name="connsiteY7" fmla="*/ 0 h 48577"/>
                    <a:gd name="connsiteX8" fmla="*/ 31433 w 82867"/>
                    <a:gd name="connsiteY8" fmla="*/ 17145 h 48577"/>
                    <a:gd name="connsiteX9" fmla="*/ 30480 w 82867"/>
                    <a:gd name="connsiteY9" fmla="*/ 17145 h 48577"/>
                    <a:gd name="connsiteX10" fmla="*/ 23813 w 82867"/>
                    <a:gd name="connsiteY10" fmla="*/ 4763 h 48577"/>
                    <a:gd name="connsiteX11" fmla="*/ 23813 w 82867"/>
                    <a:gd name="connsiteY11" fmla="*/ 16193 h 48577"/>
                    <a:gd name="connsiteX12" fmla="*/ 15240 w 82867"/>
                    <a:gd name="connsiteY12" fmla="*/ 10478 h 48577"/>
                    <a:gd name="connsiteX13" fmla="*/ 21908 w 82867"/>
                    <a:gd name="connsiteY13" fmla="*/ 19050 h 48577"/>
                    <a:gd name="connsiteX14" fmla="*/ 0 w 82867"/>
                    <a:gd name="connsiteY14" fmla="*/ 28575 h 48577"/>
                    <a:gd name="connsiteX15" fmla="*/ 22860 w 82867"/>
                    <a:gd name="connsiteY15" fmla="*/ 25718 h 48577"/>
                    <a:gd name="connsiteX16" fmla="*/ 8573 w 82867"/>
                    <a:gd name="connsiteY16" fmla="*/ 37147 h 48577"/>
                    <a:gd name="connsiteX17" fmla="*/ 22860 w 82867"/>
                    <a:gd name="connsiteY17" fmla="*/ 30480 h 48577"/>
                    <a:gd name="connsiteX18" fmla="*/ 23813 w 82867"/>
                    <a:gd name="connsiteY18" fmla="*/ 42863 h 48577"/>
                    <a:gd name="connsiteX19" fmla="*/ 29527 w 82867"/>
                    <a:gd name="connsiteY19" fmla="*/ 32385 h 48577"/>
                    <a:gd name="connsiteX20" fmla="*/ 36195 w 82867"/>
                    <a:gd name="connsiteY20" fmla="*/ 44768 h 48577"/>
                    <a:gd name="connsiteX21" fmla="*/ 37148 w 82867"/>
                    <a:gd name="connsiteY21" fmla="*/ 35243 h 48577"/>
                    <a:gd name="connsiteX22" fmla="*/ 46673 w 82867"/>
                    <a:gd name="connsiteY22" fmla="*/ 48578 h 48577"/>
                    <a:gd name="connsiteX23" fmla="*/ 45720 w 82867"/>
                    <a:gd name="connsiteY23" fmla="*/ 33338 h 48577"/>
                    <a:gd name="connsiteX24" fmla="*/ 56198 w 82867"/>
                    <a:gd name="connsiteY24" fmla="*/ 40005 h 48577"/>
                    <a:gd name="connsiteX25" fmla="*/ 46673 w 82867"/>
                    <a:gd name="connsiteY25" fmla="*/ 30480 h 48577"/>
                    <a:gd name="connsiteX26" fmla="*/ 80010 w 82867"/>
                    <a:gd name="connsiteY26" fmla="*/ 39053 h 48577"/>
                    <a:gd name="connsiteX27" fmla="*/ 48577 w 82867"/>
                    <a:gd name="connsiteY27" fmla="*/ 24765 h 48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8577">
                      <a:moveTo>
                        <a:pt x="48577" y="24765"/>
                      </a:moveTo>
                      <a:cubicBezTo>
                        <a:pt x="59055" y="23813"/>
                        <a:pt x="71438" y="22860"/>
                        <a:pt x="74295" y="20955"/>
                      </a:cubicBezTo>
                      <a:cubicBezTo>
                        <a:pt x="66675" y="21908"/>
                        <a:pt x="60008" y="20955"/>
                        <a:pt x="54292" y="20955"/>
                      </a:cubicBezTo>
                      <a:cubicBezTo>
                        <a:pt x="66675" y="17145"/>
                        <a:pt x="80010" y="13335"/>
                        <a:pt x="82867" y="10478"/>
                      </a:cubicBezTo>
                      <a:cubicBezTo>
                        <a:pt x="66675" y="15240"/>
                        <a:pt x="54292" y="16193"/>
                        <a:pt x="45720" y="18097"/>
                      </a:cubicBezTo>
                      <a:cubicBezTo>
                        <a:pt x="51435" y="13335"/>
                        <a:pt x="58102" y="7620"/>
                        <a:pt x="58102" y="4763"/>
                      </a:cubicBezTo>
                      <a:cubicBezTo>
                        <a:pt x="52388" y="9525"/>
                        <a:pt x="47625" y="11430"/>
                        <a:pt x="42863" y="14288"/>
                      </a:cubicBezTo>
                      <a:cubicBezTo>
                        <a:pt x="44767" y="9525"/>
                        <a:pt x="43815" y="3810"/>
                        <a:pt x="42863" y="0"/>
                      </a:cubicBezTo>
                      <a:cubicBezTo>
                        <a:pt x="40958" y="6668"/>
                        <a:pt x="35242" y="12383"/>
                        <a:pt x="31433" y="17145"/>
                      </a:cubicBezTo>
                      <a:cubicBezTo>
                        <a:pt x="31433" y="17145"/>
                        <a:pt x="30480" y="17145"/>
                        <a:pt x="30480" y="17145"/>
                      </a:cubicBezTo>
                      <a:cubicBezTo>
                        <a:pt x="28575" y="12383"/>
                        <a:pt x="26670" y="6668"/>
                        <a:pt x="23813" y="4763"/>
                      </a:cubicBezTo>
                      <a:cubicBezTo>
                        <a:pt x="24765" y="9525"/>
                        <a:pt x="23813" y="13335"/>
                        <a:pt x="23813" y="16193"/>
                      </a:cubicBezTo>
                      <a:cubicBezTo>
                        <a:pt x="20955" y="14288"/>
                        <a:pt x="17145" y="11430"/>
                        <a:pt x="15240" y="10478"/>
                      </a:cubicBezTo>
                      <a:cubicBezTo>
                        <a:pt x="18098" y="13335"/>
                        <a:pt x="20002" y="16193"/>
                        <a:pt x="21908" y="19050"/>
                      </a:cubicBezTo>
                      <a:cubicBezTo>
                        <a:pt x="12383" y="21908"/>
                        <a:pt x="14288" y="23813"/>
                        <a:pt x="0" y="28575"/>
                      </a:cubicBezTo>
                      <a:cubicBezTo>
                        <a:pt x="13335" y="28575"/>
                        <a:pt x="17145" y="28575"/>
                        <a:pt x="22860" y="25718"/>
                      </a:cubicBezTo>
                      <a:cubicBezTo>
                        <a:pt x="19050" y="28575"/>
                        <a:pt x="16192" y="32385"/>
                        <a:pt x="8573" y="37147"/>
                      </a:cubicBezTo>
                      <a:cubicBezTo>
                        <a:pt x="11430" y="36195"/>
                        <a:pt x="18098" y="33338"/>
                        <a:pt x="22860" y="30480"/>
                      </a:cubicBezTo>
                      <a:cubicBezTo>
                        <a:pt x="23813" y="33338"/>
                        <a:pt x="24765" y="37147"/>
                        <a:pt x="23813" y="42863"/>
                      </a:cubicBezTo>
                      <a:cubicBezTo>
                        <a:pt x="25717" y="40958"/>
                        <a:pt x="27623" y="37147"/>
                        <a:pt x="29527" y="32385"/>
                      </a:cubicBezTo>
                      <a:cubicBezTo>
                        <a:pt x="31433" y="35243"/>
                        <a:pt x="34290" y="39053"/>
                        <a:pt x="36195" y="44768"/>
                      </a:cubicBezTo>
                      <a:cubicBezTo>
                        <a:pt x="37148" y="42863"/>
                        <a:pt x="38100" y="39053"/>
                        <a:pt x="37148" y="35243"/>
                      </a:cubicBezTo>
                      <a:cubicBezTo>
                        <a:pt x="40958" y="39053"/>
                        <a:pt x="43815" y="43815"/>
                        <a:pt x="46673" y="48578"/>
                      </a:cubicBezTo>
                      <a:cubicBezTo>
                        <a:pt x="48577" y="45720"/>
                        <a:pt x="48577" y="39053"/>
                        <a:pt x="45720" y="33338"/>
                      </a:cubicBezTo>
                      <a:cubicBezTo>
                        <a:pt x="48577" y="35243"/>
                        <a:pt x="52388" y="37147"/>
                        <a:pt x="56198" y="40005"/>
                      </a:cubicBezTo>
                      <a:cubicBezTo>
                        <a:pt x="56198" y="38100"/>
                        <a:pt x="51435" y="33338"/>
                        <a:pt x="46673" y="30480"/>
                      </a:cubicBezTo>
                      <a:cubicBezTo>
                        <a:pt x="57150" y="32385"/>
                        <a:pt x="70485" y="35243"/>
                        <a:pt x="80010" y="39053"/>
                      </a:cubicBezTo>
                      <a:cubicBezTo>
                        <a:pt x="72390" y="34290"/>
                        <a:pt x="60008" y="28575"/>
                        <a:pt x="48577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93" name="Graphic 7">
                  <a:extLst>
                    <a:ext uri="{FF2B5EF4-FFF2-40B4-BE49-F238E27FC236}">
                      <a16:creationId xmlns:a16="http://schemas.microsoft.com/office/drawing/2014/main" xmlns="" id="{EF8775F4-06FA-4A62-8D35-25557E19FE7C}"/>
                    </a:ext>
                  </a:extLst>
                </p:cNvPr>
                <p:cNvGrpSpPr/>
                <p:nvPr/>
              </p:nvGrpSpPr>
              <p:grpSpPr>
                <a:xfrm>
                  <a:off x="8269796" y="4732495"/>
                  <a:ext cx="31577" cy="54618"/>
                  <a:chOff x="8269796" y="4732495"/>
                  <a:chExt cx="31577" cy="54618"/>
                </a:xfrm>
              </p:grpSpPr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5D052709-BB66-400C-B05F-454B3589926B}"/>
                      </a:ext>
                    </a:extLst>
                  </p:cNvPr>
                  <p:cNvSpPr/>
                  <p:nvPr/>
                </p:nvSpPr>
                <p:spPr>
                  <a:xfrm>
                    <a:off x="8269796" y="4732495"/>
                    <a:ext cx="31577" cy="54618"/>
                  </a:xfrm>
                  <a:custGeom>
                    <a:avLst/>
                    <a:gdLst>
                      <a:gd name="connsiteX0" fmla="*/ 31578 w 31577"/>
                      <a:gd name="connsiteY0" fmla="*/ 0 h 54618"/>
                      <a:gd name="connsiteX1" fmla="*/ 4908 w 31577"/>
                      <a:gd name="connsiteY1" fmla="*/ 53340 h 54618"/>
                      <a:gd name="connsiteX2" fmla="*/ 31578 w 31577"/>
                      <a:gd name="connsiteY2" fmla="*/ 0 h 54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577" h="54618">
                        <a:moveTo>
                          <a:pt x="31578" y="0"/>
                        </a:moveTo>
                        <a:cubicBezTo>
                          <a:pt x="16338" y="26670"/>
                          <a:pt x="21100" y="41910"/>
                          <a:pt x="4908" y="53340"/>
                        </a:cubicBezTo>
                        <a:cubicBezTo>
                          <a:pt x="-12237" y="63818"/>
                          <a:pt x="20148" y="6668"/>
                          <a:pt x="3157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473B9786-1A3B-420F-9B8E-1955FD01CC5E}"/>
                      </a:ext>
                    </a:extLst>
                  </p:cNvPr>
                  <p:cNvSpPr/>
                  <p:nvPr/>
                </p:nvSpPr>
                <p:spPr>
                  <a:xfrm>
                    <a:off x="8274320" y="4734401"/>
                    <a:ext cx="24196" cy="49560"/>
                  </a:xfrm>
                  <a:custGeom>
                    <a:avLst/>
                    <a:gdLst>
                      <a:gd name="connsiteX0" fmla="*/ 384 w 24196"/>
                      <a:gd name="connsiteY0" fmla="*/ 49530 h 49560"/>
                      <a:gd name="connsiteX1" fmla="*/ 24197 w 24196"/>
                      <a:gd name="connsiteY1" fmla="*/ 0 h 49560"/>
                      <a:gd name="connsiteX2" fmla="*/ 384 w 24196"/>
                      <a:gd name="connsiteY2" fmla="*/ 49530 h 49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9560">
                        <a:moveTo>
                          <a:pt x="384" y="49530"/>
                        </a:moveTo>
                        <a:cubicBezTo>
                          <a:pt x="-1521" y="50482"/>
                          <a:pt x="3241" y="28575"/>
                          <a:pt x="24197" y="0"/>
                        </a:cubicBezTo>
                        <a:cubicBezTo>
                          <a:pt x="6099" y="24765"/>
                          <a:pt x="2289" y="48578"/>
                          <a:pt x="384" y="4953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4" name="Graphic 7">
                  <a:extLst>
                    <a:ext uri="{FF2B5EF4-FFF2-40B4-BE49-F238E27FC236}">
                      <a16:creationId xmlns:a16="http://schemas.microsoft.com/office/drawing/2014/main" xmlns="" id="{6C52CAAF-33E1-46E5-AD4B-650B55936C2D}"/>
                    </a:ext>
                  </a:extLst>
                </p:cNvPr>
                <p:cNvGrpSpPr/>
                <p:nvPr/>
              </p:nvGrpSpPr>
              <p:grpSpPr>
                <a:xfrm>
                  <a:off x="8229936" y="4780656"/>
                  <a:ext cx="46425" cy="9829"/>
                  <a:chOff x="8229936" y="4780656"/>
                  <a:chExt cx="46425" cy="9829"/>
                </a:xfrm>
              </p:grpSpPr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1EE2ADF9-7D18-447E-A19B-3951C07D28C2}"/>
                      </a:ext>
                    </a:extLst>
                  </p:cNvPr>
                  <p:cNvSpPr/>
                  <p:nvPr/>
                </p:nvSpPr>
                <p:spPr>
                  <a:xfrm>
                    <a:off x="8229936" y="4780656"/>
                    <a:ext cx="46425" cy="9829"/>
                  </a:xfrm>
                  <a:custGeom>
                    <a:avLst/>
                    <a:gdLst>
                      <a:gd name="connsiteX0" fmla="*/ 0 w 46425"/>
                      <a:gd name="connsiteY0" fmla="*/ 1369 h 9829"/>
                      <a:gd name="connsiteX1" fmla="*/ 43815 w 46425"/>
                      <a:gd name="connsiteY1" fmla="*/ 8037 h 9829"/>
                      <a:gd name="connsiteX2" fmla="*/ 0 w 46425"/>
                      <a:gd name="connsiteY2" fmla="*/ 1369 h 9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425" h="9829">
                        <a:moveTo>
                          <a:pt x="0" y="1369"/>
                        </a:moveTo>
                        <a:cubicBezTo>
                          <a:pt x="22860" y="4227"/>
                          <a:pt x="29528" y="13752"/>
                          <a:pt x="43815" y="8037"/>
                        </a:cubicBezTo>
                        <a:cubicBezTo>
                          <a:pt x="58103" y="2322"/>
                          <a:pt x="9525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C2AB4E63-1442-42DC-9460-C18FFE4A4513}"/>
                      </a:ext>
                    </a:extLst>
                  </p:cNvPr>
                  <p:cNvSpPr/>
                  <p:nvPr/>
                </p:nvSpPr>
                <p:spPr>
                  <a:xfrm>
                    <a:off x="8231842" y="4780980"/>
                    <a:ext cx="40047" cy="6834"/>
                  </a:xfrm>
                  <a:custGeom>
                    <a:avLst/>
                    <a:gdLst>
                      <a:gd name="connsiteX0" fmla="*/ 40005 w 40047"/>
                      <a:gd name="connsiteY0" fmla="*/ 6760 h 6834"/>
                      <a:gd name="connsiteX1" fmla="*/ 0 w 40047"/>
                      <a:gd name="connsiteY1" fmla="*/ 93 h 6834"/>
                      <a:gd name="connsiteX2" fmla="*/ 40005 w 40047"/>
                      <a:gd name="connsiteY2" fmla="*/ 6760 h 6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7" h="6834">
                        <a:moveTo>
                          <a:pt x="40005" y="6760"/>
                        </a:moveTo>
                        <a:cubicBezTo>
                          <a:pt x="40957" y="5808"/>
                          <a:pt x="25717" y="-860"/>
                          <a:pt x="0" y="93"/>
                        </a:cubicBezTo>
                        <a:cubicBezTo>
                          <a:pt x="23813" y="-860"/>
                          <a:pt x="39052" y="7713"/>
                          <a:pt x="40005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5" name="Graphic 7">
                  <a:extLst>
                    <a:ext uri="{FF2B5EF4-FFF2-40B4-BE49-F238E27FC236}">
                      <a16:creationId xmlns:a16="http://schemas.microsoft.com/office/drawing/2014/main" xmlns="" id="{F33BA1A3-D9E8-446F-BCD8-E78512A29550}"/>
                    </a:ext>
                  </a:extLst>
                </p:cNvPr>
                <p:cNvGrpSpPr/>
                <p:nvPr/>
              </p:nvGrpSpPr>
              <p:grpSpPr>
                <a:xfrm>
                  <a:off x="8239461" y="4762023"/>
                  <a:ext cx="31890" cy="20002"/>
                  <a:chOff x="8239461" y="4762023"/>
                  <a:chExt cx="31890" cy="20002"/>
                </a:xfrm>
              </p:grpSpPr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AC0B7954-B38D-4206-8DFA-4074B1973C80}"/>
                      </a:ext>
                    </a:extLst>
                  </p:cNvPr>
                  <p:cNvSpPr/>
                  <p:nvPr/>
                </p:nvSpPr>
                <p:spPr>
                  <a:xfrm>
                    <a:off x="8239461" y="4762023"/>
                    <a:ext cx="31890" cy="20002"/>
                  </a:xfrm>
                  <a:custGeom>
                    <a:avLst/>
                    <a:gdLst>
                      <a:gd name="connsiteX0" fmla="*/ 0 w 31890"/>
                      <a:gd name="connsiteY0" fmla="*/ 0 h 20002"/>
                      <a:gd name="connsiteX1" fmla="*/ 29528 w 31890"/>
                      <a:gd name="connsiteY1" fmla="*/ 20003 h 20002"/>
                      <a:gd name="connsiteX2" fmla="*/ 0 w 31890"/>
                      <a:gd name="connsiteY2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890" h="20002">
                        <a:moveTo>
                          <a:pt x="0" y="0"/>
                        </a:moveTo>
                        <a:cubicBezTo>
                          <a:pt x="15240" y="9525"/>
                          <a:pt x="17145" y="19050"/>
                          <a:pt x="29528" y="20003"/>
                        </a:cubicBezTo>
                        <a:cubicBezTo>
                          <a:pt x="40958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3C1A4D49-6055-4809-A954-D7128B0C4D3A}"/>
                      </a:ext>
                    </a:extLst>
                  </p:cNvPr>
                  <p:cNvSpPr/>
                  <p:nvPr/>
                </p:nvSpPr>
                <p:spPr>
                  <a:xfrm>
                    <a:off x="8240414" y="4762023"/>
                    <a:ext cx="26741" cy="19050"/>
                  </a:xfrm>
                  <a:custGeom>
                    <a:avLst/>
                    <a:gdLst>
                      <a:gd name="connsiteX0" fmla="*/ 26670 w 26741"/>
                      <a:gd name="connsiteY0" fmla="*/ 19050 h 19050"/>
                      <a:gd name="connsiteX1" fmla="*/ 0 w 26741"/>
                      <a:gd name="connsiteY1" fmla="*/ 0 h 19050"/>
                      <a:gd name="connsiteX2" fmla="*/ 26670 w 26741"/>
                      <a:gd name="connsiteY2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41" h="19050">
                        <a:moveTo>
                          <a:pt x="26670" y="19050"/>
                        </a:moveTo>
                        <a:cubicBezTo>
                          <a:pt x="27622" y="19050"/>
                          <a:pt x="19050" y="8572"/>
                          <a:pt x="0" y="0"/>
                        </a:cubicBezTo>
                        <a:cubicBezTo>
                          <a:pt x="17145" y="7620"/>
                          <a:pt x="25717" y="19050"/>
                          <a:pt x="26670" y="190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6" name="Graphic 7">
                  <a:extLst>
                    <a:ext uri="{FF2B5EF4-FFF2-40B4-BE49-F238E27FC236}">
                      <a16:creationId xmlns:a16="http://schemas.microsoft.com/office/drawing/2014/main" xmlns="" id="{E1793105-7EB1-4847-9A20-9180AE67F702}"/>
                    </a:ext>
                  </a:extLst>
                </p:cNvPr>
                <p:cNvGrpSpPr/>
                <p:nvPr/>
              </p:nvGrpSpPr>
              <p:grpSpPr>
                <a:xfrm>
                  <a:off x="8233746" y="4786871"/>
                  <a:ext cx="42814" cy="8141"/>
                  <a:chOff x="8233746" y="4786871"/>
                  <a:chExt cx="42814" cy="8141"/>
                </a:xfrm>
              </p:grpSpPr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FE46E644-AD67-40F5-A42E-B7614A9D2EDD}"/>
                      </a:ext>
                    </a:extLst>
                  </p:cNvPr>
                  <p:cNvSpPr/>
                  <p:nvPr/>
                </p:nvSpPr>
                <p:spPr>
                  <a:xfrm>
                    <a:off x="8233746" y="4786871"/>
                    <a:ext cx="42814" cy="8141"/>
                  </a:xfrm>
                  <a:custGeom>
                    <a:avLst/>
                    <a:gdLst>
                      <a:gd name="connsiteX0" fmla="*/ 0 w 42814"/>
                      <a:gd name="connsiteY0" fmla="*/ 6585 h 8141"/>
                      <a:gd name="connsiteX1" fmla="*/ 40958 w 42814"/>
                      <a:gd name="connsiteY1" fmla="*/ 4680 h 8141"/>
                      <a:gd name="connsiteX2" fmla="*/ 0 w 42814"/>
                      <a:gd name="connsiteY2" fmla="*/ 6585 h 8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14" h="8141">
                        <a:moveTo>
                          <a:pt x="0" y="6585"/>
                        </a:moveTo>
                        <a:cubicBezTo>
                          <a:pt x="20955" y="4680"/>
                          <a:pt x="29527" y="12300"/>
                          <a:pt x="40958" y="4680"/>
                        </a:cubicBezTo>
                        <a:cubicBezTo>
                          <a:pt x="52388" y="-3893"/>
                          <a:pt x="7620" y="870"/>
                          <a:pt x="0" y="6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1726733E-BF08-48F7-B601-48A2C1119571}"/>
                      </a:ext>
                    </a:extLst>
                  </p:cNvPr>
                  <p:cNvSpPr/>
                  <p:nvPr/>
                </p:nvSpPr>
                <p:spPr>
                  <a:xfrm>
                    <a:off x="8235652" y="4789038"/>
                    <a:ext cx="38142" cy="3465"/>
                  </a:xfrm>
                  <a:custGeom>
                    <a:avLst/>
                    <a:gdLst>
                      <a:gd name="connsiteX0" fmla="*/ 38100 w 38142"/>
                      <a:gd name="connsiteY0" fmla="*/ 1560 h 3465"/>
                      <a:gd name="connsiteX1" fmla="*/ 0 w 38142"/>
                      <a:gd name="connsiteY1" fmla="*/ 3465 h 3465"/>
                      <a:gd name="connsiteX2" fmla="*/ 38100 w 38142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3465">
                        <a:moveTo>
                          <a:pt x="38100" y="1560"/>
                        </a:moveTo>
                        <a:cubicBezTo>
                          <a:pt x="39052" y="608"/>
                          <a:pt x="23813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8100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7" name="Graphic 7">
                  <a:extLst>
                    <a:ext uri="{FF2B5EF4-FFF2-40B4-BE49-F238E27FC236}">
                      <a16:creationId xmlns:a16="http://schemas.microsoft.com/office/drawing/2014/main" xmlns="" id="{67177E58-802A-4FF4-905F-623B7FA57FE2}"/>
                    </a:ext>
                  </a:extLst>
                </p:cNvPr>
                <p:cNvGrpSpPr/>
                <p:nvPr/>
              </p:nvGrpSpPr>
              <p:grpSpPr>
                <a:xfrm>
                  <a:off x="8246129" y="4780936"/>
                  <a:ext cx="33962" cy="27759"/>
                  <a:chOff x="8246129" y="4780936"/>
                  <a:chExt cx="33962" cy="27759"/>
                </a:xfrm>
              </p:grpSpPr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EF2E1CF9-4228-4E3F-A139-30DBECFD7BC5}"/>
                      </a:ext>
                    </a:extLst>
                  </p:cNvPr>
                  <p:cNvSpPr/>
                  <p:nvPr/>
                </p:nvSpPr>
                <p:spPr>
                  <a:xfrm>
                    <a:off x="8246129" y="4780936"/>
                    <a:ext cx="33962" cy="27759"/>
                  </a:xfrm>
                  <a:custGeom>
                    <a:avLst/>
                    <a:gdLst>
                      <a:gd name="connsiteX0" fmla="*/ 0 w 33962"/>
                      <a:gd name="connsiteY0" fmla="*/ 27760 h 27759"/>
                      <a:gd name="connsiteX1" fmla="*/ 33338 w 33962"/>
                      <a:gd name="connsiteY1" fmla="*/ 2995 h 27759"/>
                      <a:gd name="connsiteX2" fmla="*/ 0 w 33962"/>
                      <a:gd name="connsiteY2" fmla="*/ 27760 h 27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962" h="27759">
                        <a:moveTo>
                          <a:pt x="0" y="27760"/>
                        </a:moveTo>
                        <a:cubicBezTo>
                          <a:pt x="16192" y="14425"/>
                          <a:pt x="27623" y="16330"/>
                          <a:pt x="33338" y="2995"/>
                        </a:cubicBezTo>
                        <a:cubicBezTo>
                          <a:pt x="39052" y="-9388"/>
                          <a:pt x="3810" y="20140"/>
                          <a:pt x="0" y="2776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7088E957-9A9D-41D2-9D99-B9E38EC80101}"/>
                      </a:ext>
                    </a:extLst>
                  </p:cNvPr>
                  <p:cNvSpPr/>
                  <p:nvPr/>
                </p:nvSpPr>
                <p:spPr>
                  <a:xfrm>
                    <a:off x="8248034" y="4784783"/>
                    <a:ext cx="30522" cy="22008"/>
                  </a:xfrm>
                  <a:custGeom>
                    <a:avLst/>
                    <a:gdLst>
                      <a:gd name="connsiteX0" fmla="*/ 30480 w 30522"/>
                      <a:gd name="connsiteY0" fmla="*/ 100 h 22008"/>
                      <a:gd name="connsiteX1" fmla="*/ 0 w 30522"/>
                      <a:gd name="connsiteY1" fmla="*/ 22008 h 22008"/>
                      <a:gd name="connsiteX2" fmla="*/ 30480 w 30522"/>
                      <a:gd name="connsiteY2" fmla="*/ 100 h 22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2" h="22008">
                        <a:moveTo>
                          <a:pt x="30480" y="100"/>
                        </a:moveTo>
                        <a:cubicBezTo>
                          <a:pt x="31433" y="-852"/>
                          <a:pt x="16193" y="4863"/>
                          <a:pt x="0" y="22008"/>
                        </a:cubicBezTo>
                        <a:cubicBezTo>
                          <a:pt x="14288" y="6768"/>
                          <a:pt x="29527" y="2005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8" name="Graphic 7">
                  <a:extLst>
                    <a:ext uri="{FF2B5EF4-FFF2-40B4-BE49-F238E27FC236}">
                      <a16:creationId xmlns:a16="http://schemas.microsoft.com/office/drawing/2014/main" xmlns="" id="{E71E65DA-8B58-4AC2-BDCC-E852799A4A32}"/>
                    </a:ext>
                  </a:extLst>
                </p:cNvPr>
                <p:cNvGrpSpPr/>
                <p:nvPr/>
              </p:nvGrpSpPr>
              <p:grpSpPr>
                <a:xfrm>
                  <a:off x="8275151" y="4757260"/>
                  <a:ext cx="38605" cy="23916"/>
                  <a:chOff x="8275151" y="4757260"/>
                  <a:chExt cx="38605" cy="23916"/>
                </a:xfrm>
              </p:grpSpPr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52867FCA-E086-4FE4-8D12-34B6E9BAE92C}"/>
                      </a:ext>
                    </a:extLst>
                  </p:cNvPr>
                  <p:cNvSpPr/>
                  <p:nvPr/>
                </p:nvSpPr>
                <p:spPr>
                  <a:xfrm>
                    <a:off x="8275151" y="4757260"/>
                    <a:ext cx="38605" cy="23916"/>
                  </a:xfrm>
                  <a:custGeom>
                    <a:avLst/>
                    <a:gdLst>
                      <a:gd name="connsiteX0" fmla="*/ 38605 w 38605"/>
                      <a:gd name="connsiteY0" fmla="*/ 0 h 23916"/>
                      <a:gd name="connsiteX1" fmla="*/ 3363 w 38605"/>
                      <a:gd name="connsiteY1" fmla="*/ 23813 h 23916"/>
                      <a:gd name="connsiteX2" fmla="*/ 38605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38605" y="0"/>
                        </a:moveTo>
                        <a:cubicBezTo>
                          <a:pt x="19555" y="11430"/>
                          <a:pt x="17650" y="22860"/>
                          <a:pt x="3363" y="23813"/>
                        </a:cubicBezTo>
                        <a:cubicBezTo>
                          <a:pt x="-11877" y="25718"/>
                          <a:pt x="29080" y="953"/>
                          <a:pt x="3860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610B9DFF-6CE1-4DC1-99E1-80EAB25CE8D4}"/>
                      </a:ext>
                    </a:extLst>
                  </p:cNvPr>
                  <p:cNvSpPr/>
                  <p:nvPr/>
                </p:nvSpPr>
                <p:spPr>
                  <a:xfrm>
                    <a:off x="8279407" y="4758213"/>
                    <a:ext cx="32444" cy="22859"/>
                  </a:xfrm>
                  <a:custGeom>
                    <a:avLst/>
                    <a:gdLst>
                      <a:gd name="connsiteX0" fmla="*/ 59 w 32444"/>
                      <a:gd name="connsiteY0" fmla="*/ 22860 h 22859"/>
                      <a:gd name="connsiteX1" fmla="*/ 32444 w 32444"/>
                      <a:gd name="connsiteY1" fmla="*/ 0 h 22859"/>
                      <a:gd name="connsiteX2" fmla="*/ 59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59" y="22860"/>
                        </a:moveTo>
                        <a:cubicBezTo>
                          <a:pt x="-893" y="22860"/>
                          <a:pt x="9584" y="10478"/>
                          <a:pt x="32444" y="0"/>
                        </a:cubicBezTo>
                        <a:cubicBezTo>
                          <a:pt x="11489" y="8572"/>
                          <a:pt x="1012" y="22860"/>
                          <a:pt x="59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9" name="Graphic 7">
                  <a:extLst>
                    <a:ext uri="{FF2B5EF4-FFF2-40B4-BE49-F238E27FC236}">
                      <a16:creationId xmlns:a16="http://schemas.microsoft.com/office/drawing/2014/main" xmlns="" id="{39D3B9B1-C805-45E8-9607-751ACC0D3604}"/>
                    </a:ext>
                  </a:extLst>
                </p:cNvPr>
                <p:cNvGrpSpPr/>
                <p:nvPr/>
              </p:nvGrpSpPr>
              <p:grpSpPr>
                <a:xfrm>
                  <a:off x="8268714" y="4787733"/>
                  <a:ext cx="32660" cy="14295"/>
                  <a:chOff x="8268714" y="4787733"/>
                  <a:chExt cx="32660" cy="14295"/>
                </a:xfrm>
              </p:grpSpPr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015249F0-6C3D-485F-A885-DB16FB208A97}"/>
                      </a:ext>
                    </a:extLst>
                  </p:cNvPr>
                  <p:cNvSpPr/>
                  <p:nvPr/>
                </p:nvSpPr>
                <p:spPr>
                  <a:xfrm>
                    <a:off x="8268714" y="4787733"/>
                    <a:ext cx="32660" cy="14295"/>
                  </a:xfrm>
                  <a:custGeom>
                    <a:avLst/>
                    <a:gdLst>
                      <a:gd name="connsiteX0" fmla="*/ 32660 w 32660"/>
                      <a:gd name="connsiteY0" fmla="*/ 14295 h 14295"/>
                      <a:gd name="connsiteX1" fmla="*/ 1228 w 32660"/>
                      <a:gd name="connsiteY1" fmla="*/ 1913 h 14295"/>
                      <a:gd name="connsiteX2" fmla="*/ 32660 w 32660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60" h="14295">
                        <a:moveTo>
                          <a:pt x="32660" y="14295"/>
                        </a:moveTo>
                        <a:cubicBezTo>
                          <a:pt x="25993" y="7628"/>
                          <a:pt x="8848" y="-4755"/>
                          <a:pt x="1228" y="1913"/>
                        </a:cubicBezTo>
                        <a:cubicBezTo>
                          <a:pt x="-5440" y="6675"/>
                          <a:pt x="16468" y="5723"/>
                          <a:pt x="32660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ECE73CF1-B57E-427F-A567-80BF50C8B937}"/>
                      </a:ext>
                    </a:extLst>
                  </p:cNvPr>
                  <p:cNvSpPr/>
                  <p:nvPr/>
                </p:nvSpPr>
                <p:spPr>
                  <a:xfrm>
                    <a:off x="8270894" y="4789286"/>
                    <a:ext cx="30479" cy="12741"/>
                  </a:xfrm>
                  <a:custGeom>
                    <a:avLst/>
                    <a:gdLst>
                      <a:gd name="connsiteX0" fmla="*/ 0 w 30479"/>
                      <a:gd name="connsiteY0" fmla="*/ 359 h 12741"/>
                      <a:gd name="connsiteX1" fmla="*/ 30480 w 30479"/>
                      <a:gd name="connsiteY1" fmla="*/ 12742 h 12741"/>
                      <a:gd name="connsiteX2" fmla="*/ 0 w 30479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79" h="12741">
                        <a:moveTo>
                          <a:pt x="0" y="359"/>
                        </a:moveTo>
                        <a:cubicBezTo>
                          <a:pt x="0" y="1312"/>
                          <a:pt x="14288" y="-593"/>
                          <a:pt x="30480" y="12742"/>
                        </a:cubicBezTo>
                        <a:cubicBezTo>
                          <a:pt x="13335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0" name="Graphic 7">
                  <a:extLst>
                    <a:ext uri="{FF2B5EF4-FFF2-40B4-BE49-F238E27FC236}">
                      <a16:creationId xmlns:a16="http://schemas.microsoft.com/office/drawing/2014/main" xmlns="" id="{C5B8630C-5E33-42F7-A4EB-21CFE0B326CB}"/>
                    </a:ext>
                  </a:extLst>
                </p:cNvPr>
                <p:cNvGrpSpPr/>
                <p:nvPr/>
              </p:nvGrpSpPr>
              <p:grpSpPr>
                <a:xfrm>
                  <a:off x="8268851" y="4785020"/>
                  <a:ext cx="44905" cy="7895"/>
                  <a:chOff x="8268851" y="4785020"/>
                  <a:chExt cx="44905" cy="7895"/>
                </a:xfrm>
              </p:grpSpPr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9CAA3E46-761B-490E-9C78-CFC18AB65BCF}"/>
                      </a:ext>
                    </a:extLst>
                  </p:cNvPr>
                  <p:cNvSpPr/>
                  <p:nvPr/>
                </p:nvSpPr>
                <p:spPr>
                  <a:xfrm>
                    <a:off x="8268851" y="4785020"/>
                    <a:ext cx="44905" cy="7895"/>
                  </a:xfrm>
                  <a:custGeom>
                    <a:avLst/>
                    <a:gdLst>
                      <a:gd name="connsiteX0" fmla="*/ 44906 w 44905"/>
                      <a:gd name="connsiteY0" fmla="*/ 7483 h 7895"/>
                      <a:gd name="connsiteX1" fmla="*/ 2043 w 44905"/>
                      <a:gd name="connsiteY1" fmla="*/ 3673 h 7895"/>
                      <a:gd name="connsiteX2" fmla="*/ 44906 w 44905"/>
                      <a:gd name="connsiteY2" fmla="*/ 7483 h 7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5" h="7895">
                        <a:moveTo>
                          <a:pt x="44906" y="7483"/>
                        </a:moveTo>
                        <a:cubicBezTo>
                          <a:pt x="22998" y="4625"/>
                          <a:pt x="13473" y="12245"/>
                          <a:pt x="2043" y="3673"/>
                        </a:cubicBezTo>
                        <a:cubicBezTo>
                          <a:pt x="-10339" y="-3947"/>
                          <a:pt x="37286" y="1768"/>
                          <a:pt x="44906" y="748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AF5CD89A-C9EB-4AA7-8E6F-5CB9436AA3EF}"/>
                      </a:ext>
                    </a:extLst>
                  </p:cNvPr>
                  <p:cNvSpPr/>
                  <p:nvPr/>
                </p:nvSpPr>
                <p:spPr>
                  <a:xfrm>
                    <a:off x="8271807" y="4787264"/>
                    <a:ext cx="40044" cy="4286"/>
                  </a:xfrm>
                  <a:custGeom>
                    <a:avLst/>
                    <a:gdLst>
                      <a:gd name="connsiteX0" fmla="*/ 40 w 40044"/>
                      <a:gd name="connsiteY0" fmla="*/ 1429 h 4286"/>
                      <a:gd name="connsiteX1" fmla="*/ 40045 w 40044"/>
                      <a:gd name="connsiteY1" fmla="*/ 4286 h 4286"/>
                      <a:gd name="connsiteX2" fmla="*/ 40 w 4004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4" h="4286">
                        <a:moveTo>
                          <a:pt x="40" y="1429"/>
                        </a:moveTo>
                        <a:cubicBezTo>
                          <a:pt x="-913" y="476"/>
                          <a:pt x="15280" y="-2381"/>
                          <a:pt x="40045" y="4286"/>
                        </a:cubicBezTo>
                        <a:cubicBezTo>
                          <a:pt x="18137" y="-1429"/>
                          <a:pt x="992" y="2381"/>
                          <a:pt x="40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1" name="Graphic 7">
                  <a:extLst>
                    <a:ext uri="{FF2B5EF4-FFF2-40B4-BE49-F238E27FC236}">
                      <a16:creationId xmlns:a16="http://schemas.microsoft.com/office/drawing/2014/main" xmlns="" id="{C5A0F911-0172-406C-B3F4-0CB8BCAE2DE4}"/>
                    </a:ext>
                  </a:extLst>
                </p:cNvPr>
                <p:cNvGrpSpPr/>
                <p:nvPr/>
              </p:nvGrpSpPr>
              <p:grpSpPr>
                <a:xfrm>
                  <a:off x="8271808" y="4741068"/>
                  <a:ext cx="8823" cy="41844"/>
                  <a:chOff x="8271808" y="4741068"/>
                  <a:chExt cx="8823" cy="41844"/>
                </a:xfrm>
              </p:grpSpPr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7E6BEA64-E795-4D04-A8B0-017238AB01A9}"/>
                      </a:ext>
                    </a:extLst>
                  </p:cNvPr>
                  <p:cNvSpPr/>
                  <p:nvPr/>
                </p:nvSpPr>
                <p:spPr>
                  <a:xfrm>
                    <a:off x="8271808" y="4741068"/>
                    <a:ext cx="8823" cy="41844"/>
                  </a:xfrm>
                  <a:custGeom>
                    <a:avLst/>
                    <a:gdLst>
                      <a:gd name="connsiteX0" fmla="*/ 8611 w 8823"/>
                      <a:gd name="connsiteY0" fmla="*/ 0 h 41844"/>
                      <a:gd name="connsiteX1" fmla="*/ 3849 w 8823"/>
                      <a:gd name="connsiteY1" fmla="*/ 40957 h 41844"/>
                      <a:gd name="connsiteX2" fmla="*/ 8611 w 8823"/>
                      <a:gd name="connsiteY2" fmla="*/ 0 h 41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23" h="41844">
                        <a:moveTo>
                          <a:pt x="8611" y="0"/>
                        </a:moveTo>
                        <a:cubicBezTo>
                          <a:pt x="5754" y="20955"/>
                          <a:pt x="13374" y="32385"/>
                          <a:pt x="3849" y="40957"/>
                        </a:cubicBezTo>
                        <a:cubicBezTo>
                          <a:pt x="-4724" y="48577"/>
                          <a:pt x="2896" y="4763"/>
                          <a:pt x="861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427799B-5C18-4D9B-8A4F-EB086D182C3F}"/>
                      </a:ext>
                    </a:extLst>
                  </p:cNvPr>
                  <p:cNvSpPr/>
                  <p:nvPr/>
                </p:nvSpPr>
                <p:spPr>
                  <a:xfrm>
                    <a:off x="8274337" y="4742020"/>
                    <a:ext cx="5129" cy="38137"/>
                  </a:xfrm>
                  <a:custGeom>
                    <a:avLst/>
                    <a:gdLst>
                      <a:gd name="connsiteX0" fmla="*/ 1320 w 5129"/>
                      <a:gd name="connsiteY0" fmla="*/ 38100 h 38137"/>
                      <a:gd name="connsiteX1" fmla="*/ 5130 w 5129"/>
                      <a:gd name="connsiteY1" fmla="*/ 0 h 38137"/>
                      <a:gd name="connsiteX2" fmla="*/ 1320 w 5129"/>
                      <a:gd name="connsiteY2" fmla="*/ 38100 h 38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8137">
                        <a:moveTo>
                          <a:pt x="1320" y="38100"/>
                        </a:moveTo>
                        <a:cubicBezTo>
                          <a:pt x="367" y="39053"/>
                          <a:pt x="-2490" y="21908"/>
                          <a:pt x="5130" y="0"/>
                        </a:cubicBezTo>
                        <a:cubicBezTo>
                          <a:pt x="-1538" y="19050"/>
                          <a:pt x="2272" y="37148"/>
                          <a:pt x="1320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2" name="Graphic 7">
                  <a:extLst>
                    <a:ext uri="{FF2B5EF4-FFF2-40B4-BE49-F238E27FC236}">
                      <a16:creationId xmlns:a16="http://schemas.microsoft.com/office/drawing/2014/main" xmlns="" id="{000538A4-847E-46C5-9143-1942B3A0009E}"/>
                    </a:ext>
                  </a:extLst>
                </p:cNvPr>
                <p:cNvGrpSpPr/>
                <p:nvPr/>
              </p:nvGrpSpPr>
              <p:grpSpPr>
                <a:xfrm>
                  <a:off x="8241367" y="4738210"/>
                  <a:ext cx="35518" cy="49978"/>
                  <a:chOff x="8241367" y="4738210"/>
                  <a:chExt cx="35518" cy="49978"/>
                </a:xfrm>
              </p:grpSpPr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34391AC-C5B3-4EAD-AD5A-963F2D0A0F8C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5518" cy="49978"/>
                  </a:xfrm>
                  <a:custGeom>
                    <a:avLst/>
                    <a:gdLst>
                      <a:gd name="connsiteX0" fmla="*/ 0 w 35518"/>
                      <a:gd name="connsiteY0" fmla="*/ 0 h 49978"/>
                      <a:gd name="connsiteX1" fmla="*/ 32385 w 35518"/>
                      <a:gd name="connsiteY1" fmla="*/ 49530 h 49978"/>
                      <a:gd name="connsiteX2" fmla="*/ 0 w 35518"/>
                      <a:gd name="connsiteY2" fmla="*/ 0 h 49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518" h="49978">
                        <a:moveTo>
                          <a:pt x="0" y="0"/>
                        </a:moveTo>
                        <a:cubicBezTo>
                          <a:pt x="18098" y="20003"/>
                          <a:pt x="21907" y="54293"/>
                          <a:pt x="32385" y="49530"/>
                        </a:cubicBezTo>
                        <a:cubicBezTo>
                          <a:pt x="43815" y="40005"/>
                          <a:pt x="21907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F5CFAE10-A1A4-4FC7-B0F3-50450F225283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1483" cy="47642"/>
                  </a:xfrm>
                  <a:custGeom>
                    <a:avLst/>
                    <a:gdLst>
                      <a:gd name="connsiteX0" fmla="*/ 31432 w 31483"/>
                      <a:gd name="connsiteY0" fmla="*/ 47625 h 47642"/>
                      <a:gd name="connsiteX1" fmla="*/ 0 w 31483"/>
                      <a:gd name="connsiteY1" fmla="*/ 0 h 47642"/>
                      <a:gd name="connsiteX2" fmla="*/ 31432 w 31483"/>
                      <a:gd name="connsiteY2" fmla="*/ 47625 h 4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83" h="47642">
                        <a:moveTo>
                          <a:pt x="31432" y="47625"/>
                        </a:moveTo>
                        <a:cubicBezTo>
                          <a:pt x="32385" y="47625"/>
                          <a:pt x="20002" y="7620"/>
                          <a:pt x="0" y="0"/>
                        </a:cubicBezTo>
                        <a:cubicBezTo>
                          <a:pt x="20955" y="11430"/>
                          <a:pt x="29527" y="48578"/>
                          <a:pt x="31432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3" name="Graphic 7">
                  <a:extLst>
                    <a:ext uri="{FF2B5EF4-FFF2-40B4-BE49-F238E27FC236}">
                      <a16:creationId xmlns:a16="http://schemas.microsoft.com/office/drawing/2014/main" xmlns="" id="{23B999C1-F28E-4329-BFCF-71EF982B28CE}"/>
                    </a:ext>
                  </a:extLst>
                </p:cNvPr>
                <p:cNvGrpSpPr/>
                <p:nvPr/>
              </p:nvGrpSpPr>
              <p:grpSpPr>
                <a:xfrm>
                  <a:off x="8272581" y="4772012"/>
                  <a:ext cx="51652" cy="18909"/>
                  <a:chOff x="8272581" y="4772012"/>
                  <a:chExt cx="51652" cy="18909"/>
                </a:xfrm>
              </p:grpSpPr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1CBF976E-191C-495D-A0FC-1A09CA52153E}"/>
                      </a:ext>
                    </a:extLst>
                  </p:cNvPr>
                  <p:cNvSpPr/>
                  <p:nvPr/>
                </p:nvSpPr>
                <p:spPr>
                  <a:xfrm>
                    <a:off x="8272581" y="4772012"/>
                    <a:ext cx="50700" cy="18909"/>
                  </a:xfrm>
                  <a:custGeom>
                    <a:avLst/>
                    <a:gdLst>
                      <a:gd name="connsiteX0" fmla="*/ 50700 w 50700"/>
                      <a:gd name="connsiteY0" fmla="*/ 1441 h 18909"/>
                      <a:gd name="connsiteX1" fmla="*/ 218 w 50700"/>
                      <a:gd name="connsiteY1" fmla="*/ 14776 h 18909"/>
                      <a:gd name="connsiteX2" fmla="*/ 50700 w 50700"/>
                      <a:gd name="connsiteY2" fmla="*/ 1441 h 18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0" h="18909">
                        <a:moveTo>
                          <a:pt x="50700" y="1441"/>
                        </a:moveTo>
                        <a:cubicBezTo>
                          <a:pt x="37365" y="-1417"/>
                          <a:pt x="4028" y="-1417"/>
                          <a:pt x="218" y="14776"/>
                        </a:cubicBezTo>
                        <a:cubicBezTo>
                          <a:pt x="-2640" y="28111"/>
                          <a:pt x="23078" y="5251"/>
                          <a:pt x="50700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47081537-B238-4204-ADF0-EA5DEE538849}"/>
                      </a:ext>
                    </a:extLst>
                  </p:cNvPr>
                  <p:cNvSpPr/>
                  <p:nvPr/>
                </p:nvSpPr>
                <p:spPr>
                  <a:xfrm>
                    <a:off x="8274704" y="4773288"/>
                    <a:ext cx="49529" cy="12590"/>
                  </a:xfrm>
                  <a:custGeom>
                    <a:avLst/>
                    <a:gdLst>
                      <a:gd name="connsiteX0" fmla="*/ 0 w 49529"/>
                      <a:gd name="connsiteY0" fmla="*/ 12547 h 12590"/>
                      <a:gd name="connsiteX1" fmla="*/ 49530 w 49529"/>
                      <a:gd name="connsiteY1" fmla="*/ 165 h 12590"/>
                      <a:gd name="connsiteX2" fmla="*/ 0 w 49529"/>
                      <a:gd name="connsiteY2" fmla="*/ 12547 h 1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29" h="12590">
                        <a:moveTo>
                          <a:pt x="0" y="12547"/>
                        </a:moveTo>
                        <a:cubicBezTo>
                          <a:pt x="0" y="13500"/>
                          <a:pt x="17145" y="-1740"/>
                          <a:pt x="49530" y="165"/>
                        </a:cubicBezTo>
                        <a:cubicBezTo>
                          <a:pt x="15240" y="-788"/>
                          <a:pt x="0" y="11595"/>
                          <a:pt x="0" y="125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4" name="Graphic 7">
                  <a:extLst>
                    <a:ext uri="{FF2B5EF4-FFF2-40B4-BE49-F238E27FC236}">
                      <a16:creationId xmlns:a16="http://schemas.microsoft.com/office/drawing/2014/main" xmlns="" id="{AA67BC03-D874-41D9-965B-88EB9BACFBFD}"/>
                    </a:ext>
                  </a:extLst>
                </p:cNvPr>
                <p:cNvGrpSpPr/>
                <p:nvPr/>
              </p:nvGrpSpPr>
              <p:grpSpPr>
                <a:xfrm>
                  <a:off x="8222317" y="4770107"/>
                  <a:ext cx="52040" cy="20461"/>
                  <a:chOff x="8222317" y="4770107"/>
                  <a:chExt cx="52040" cy="20461"/>
                </a:xfrm>
              </p:grpSpPr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DBBDC176-1F74-4BCF-AF6F-EDA3B80079F9}"/>
                      </a:ext>
                    </a:extLst>
                  </p:cNvPr>
                  <p:cNvSpPr/>
                  <p:nvPr/>
                </p:nvSpPr>
                <p:spPr>
                  <a:xfrm>
                    <a:off x="8222317" y="4770107"/>
                    <a:ext cx="52040" cy="20461"/>
                  </a:xfrm>
                  <a:custGeom>
                    <a:avLst/>
                    <a:gdLst>
                      <a:gd name="connsiteX0" fmla="*/ 0 w 52040"/>
                      <a:gd name="connsiteY0" fmla="*/ 1440 h 20461"/>
                      <a:gd name="connsiteX1" fmla="*/ 49530 w 52040"/>
                      <a:gd name="connsiteY1" fmla="*/ 14775 h 20461"/>
                      <a:gd name="connsiteX2" fmla="*/ 0 w 52040"/>
                      <a:gd name="connsiteY2" fmla="*/ 1440 h 20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40" h="20461">
                        <a:moveTo>
                          <a:pt x="0" y="1440"/>
                        </a:moveTo>
                        <a:cubicBezTo>
                          <a:pt x="9525" y="-1417"/>
                          <a:pt x="38100" y="-1417"/>
                          <a:pt x="49530" y="14775"/>
                        </a:cubicBezTo>
                        <a:cubicBezTo>
                          <a:pt x="60960" y="30968"/>
                          <a:pt x="31432" y="8108"/>
                          <a:pt x="0" y="14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908B0027-10FD-4526-A45C-7FA75A866928}"/>
                      </a:ext>
                    </a:extLst>
                  </p:cNvPr>
                  <p:cNvSpPr/>
                  <p:nvPr/>
                </p:nvSpPr>
                <p:spPr>
                  <a:xfrm>
                    <a:off x="8225174" y="4771548"/>
                    <a:ext cx="46726" cy="14499"/>
                  </a:xfrm>
                  <a:custGeom>
                    <a:avLst/>
                    <a:gdLst>
                      <a:gd name="connsiteX0" fmla="*/ 46673 w 46726"/>
                      <a:gd name="connsiteY0" fmla="*/ 14288 h 14499"/>
                      <a:gd name="connsiteX1" fmla="*/ 0 w 46726"/>
                      <a:gd name="connsiteY1" fmla="*/ 0 h 14499"/>
                      <a:gd name="connsiteX2" fmla="*/ 46673 w 46726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26" h="14499">
                        <a:moveTo>
                          <a:pt x="46673" y="14288"/>
                        </a:moveTo>
                        <a:cubicBezTo>
                          <a:pt x="47625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8" y="12383"/>
                          <a:pt x="46673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1" name="Graphic 7">
                <a:extLst>
                  <a:ext uri="{FF2B5EF4-FFF2-40B4-BE49-F238E27FC236}">
                    <a16:creationId xmlns:a16="http://schemas.microsoft.com/office/drawing/2014/main" xmlns="" id="{C87537EC-2651-4FB2-A324-C1A29A123983}"/>
                  </a:ext>
                </a:extLst>
              </p:cNvPr>
              <p:cNvGrpSpPr/>
              <p:nvPr/>
            </p:nvGrpSpPr>
            <p:grpSpPr>
              <a:xfrm>
                <a:off x="7933709" y="4615338"/>
                <a:ext cx="152400" cy="125730"/>
                <a:chOff x="7933709" y="4615338"/>
                <a:chExt cx="152400" cy="125730"/>
              </a:xfrm>
            </p:grpSpPr>
            <p:sp>
              <p:nvSpPr>
                <p:cNvPr id="1155" name="Freeform: Shape 1154">
                  <a:extLst>
                    <a:ext uri="{FF2B5EF4-FFF2-40B4-BE49-F238E27FC236}">
                      <a16:creationId xmlns:a16="http://schemas.microsoft.com/office/drawing/2014/main" xmlns="" id="{DC27FDD1-BBCA-4ED9-A2F8-AC84179732E3}"/>
                    </a:ext>
                  </a:extLst>
                </p:cNvPr>
                <p:cNvSpPr/>
                <p:nvPr/>
              </p:nvSpPr>
              <p:spPr>
                <a:xfrm>
                  <a:off x="7963236" y="4670583"/>
                  <a:ext cx="122872" cy="70485"/>
                </a:xfrm>
                <a:custGeom>
                  <a:avLst/>
                  <a:gdLst>
                    <a:gd name="connsiteX0" fmla="*/ 75248 w 122872"/>
                    <a:gd name="connsiteY0" fmla="*/ 36195 h 70485"/>
                    <a:gd name="connsiteX1" fmla="*/ 111443 w 122872"/>
                    <a:gd name="connsiteY1" fmla="*/ 30480 h 70485"/>
                    <a:gd name="connsiteX2" fmla="*/ 82868 w 122872"/>
                    <a:gd name="connsiteY2" fmla="*/ 30480 h 70485"/>
                    <a:gd name="connsiteX3" fmla="*/ 122873 w 122872"/>
                    <a:gd name="connsiteY3" fmla="*/ 15240 h 70485"/>
                    <a:gd name="connsiteX4" fmla="*/ 69533 w 122872"/>
                    <a:gd name="connsiteY4" fmla="*/ 25718 h 70485"/>
                    <a:gd name="connsiteX5" fmla="*/ 87630 w 122872"/>
                    <a:gd name="connsiteY5" fmla="*/ 6668 h 70485"/>
                    <a:gd name="connsiteX6" fmla="*/ 65723 w 122872"/>
                    <a:gd name="connsiteY6" fmla="*/ 20003 h 70485"/>
                    <a:gd name="connsiteX7" fmla="*/ 64770 w 122872"/>
                    <a:gd name="connsiteY7" fmla="*/ 0 h 70485"/>
                    <a:gd name="connsiteX8" fmla="*/ 47625 w 122872"/>
                    <a:gd name="connsiteY8" fmla="*/ 23813 h 70485"/>
                    <a:gd name="connsiteX9" fmla="*/ 45720 w 122872"/>
                    <a:gd name="connsiteY9" fmla="*/ 23813 h 70485"/>
                    <a:gd name="connsiteX10" fmla="*/ 36195 w 122872"/>
                    <a:gd name="connsiteY10" fmla="*/ 6668 h 70485"/>
                    <a:gd name="connsiteX11" fmla="*/ 36195 w 122872"/>
                    <a:gd name="connsiteY11" fmla="*/ 22860 h 70485"/>
                    <a:gd name="connsiteX12" fmla="*/ 22860 w 122872"/>
                    <a:gd name="connsiteY12" fmla="*/ 15240 h 70485"/>
                    <a:gd name="connsiteX13" fmla="*/ 31433 w 122872"/>
                    <a:gd name="connsiteY13" fmla="*/ 27623 h 70485"/>
                    <a:gd name="connsiteX14" fmla="*/ 0 w 122872"/>
                    <a:gd name="connsiteY14" fmla="*/ 41910 h 70485"/>
                    <a:gd name="connsiteX15" fmla="*/ 32385 w 122872"/>
                    <a:gd name="connsiteY15" fmla="*/ 37148 h 70485"/>
                    <a:gd name="connsiteX16" fmla="*/ 12383 w 122872"/>
                    <a:gd name="connsiteY16" fmla="*/ 54293 h 70485"/>
                    <a:gd name="connsiteX17" fmla="*/ 33338 w 122872"/>
                    <a:gd name="connsiteY17" fmla="*/ 44768 h 70485"/>
                    <a:gd name="connsiteX18" fmla="*/ 35243 w 122872"/>
                    <a:gd name="connsiteY18" fmla="*/ 62865 h 70485"/>
                    <a:gd name="connsiteX19" fmla="*/ 42863 w 122872"/>
                    <a:gd name="connsiteY19" fmla="*/ 47625 h 70485"/>
                    <a:gd name="connsiteX20" fmla="*/ 51435 w 122872"/>
                    <a:gd name="connsiteY20" fmla="*/ 64770 h 70485"/>
                    <a:gd name="connsiteX21" fmla="*/ 53340 w 122872"/>
                    <a:gd name="connsiteY21" fmla="*/ 51435 h 70485"/>
                    <a:gd name="connsiteX22" fmla="*/ 66675 w 122872"/>
                    <a:gd name="connsiteY22" fmla="*/ 70485 h 70485"/>
                    <a:gd name="connsiteX23" fmla="*/ 64770 w 122872"/>
                    <a:gd name="connsiteY23" fmla="*/ 49530 h 70485"/>
                    <a:gd name="connsiteX24" fmla="*/ 80010 w 122872"/>
                    <a:gd name="connsiteY24" fmla="*/ 59055 h 70485"/>
                    <a:gd name="connsiteX25" fmla="*/ 66675 w 122872"/>
                    <a:gd name="connsiteY25" fmla="*/ 44768 h 70485"/>
                    <a:gd name="connsiteX26" fmla="*/ 113348 w 122872"/>
                    <a:gd name="connsiteY26" fmla="*/ 57150 h 70485"/>
                    <a:gd name="connsiteX27" fmla="*/ 75248 w 122872"/>
                    <a:gd name="connsiteY27" fmla="*/ 36195 h 70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2872" h="70485">
                      <a:moveTo>
                        <a:pt x="75248" y="36195"/>
                      </a:moveTo>
                      <a:cubicBezTo>
                        <a:pt x="90488" y="35243"/>
                        <a:pt x="107633" y="32385"/>
                        <a:pt x="111443" y="30480"/>
                      </a:cubicBezTo>
                      <a:cubicBezTo>
                        <a:pt x="100013" y="31433"/>
                        <a:pt x="91440" y="31433"/>
                        <a:pt x="82868" y="30480"/>
                      </a:cubicBezTo>
                      <a:cubicBezTo>
                        <a:pt x="100965" y="25718"/>
                        <a:pt x="119063" y="19050"/>
                        <a:pt x="122873" y="15240"/>
                      </a:cubicBezTo>
                      <a:cubicBezTo>
                        <a:pt x="100013" y="21908"/>
                        <a:pt x="82868" y="22860"/>
                        <a:pt x="69533" y="25718"/>
                      </a:cubicBezTo>
                      <a:cubicBezTo>
                        <a:pt x="78105" y="19050"/>
                        <a:pt x="87630" y="10478"/>
                        <a:pt x="87630" y="6668"/>
                      </a:cubicBezTo>
                      <a:cubicBezTo>
                        <a:pt x="80010" y="12383"/>
                        <a:pt x="72390" y="16193"/>
                        <a:pt x="65723" y="20003"/>
                      </a:cubicBezTo>
                      <a:cubicBezTo>
                        <a:pt x="67628" y="12383"/>
                        <a:pt x="66675" y="4763"/>
                        <a:pt x="64770" y="0"/>
                      </a:cubicBezTo>
                      <a:cubicBezTo>
                        <a:pt x="61913" y="8573"/>
                        <a:pt x="54293" y="17145"/>
                        <a:pt x="47625" y="23813"/>
                      </a:cubicBezTo>
                      <a:cubicBezTo>
                        <a:pt x="46673" y="23813"/>
                        <a:pt x="46673" y="23813"/>
                        <a:pt x="45720" y="23813"/>
                      </a:cubicBezTo>
                      <a:cubicBezTo>
                        <a:pt x="43815" y="16193"/>
                        <a:pt x="40005" y="8573"/>
                        <a:pt x="36195" y="6668"/>
                      </a:cubicBezTo>
                      <a:cubicBezTo>
                        <a:pt x="38100" y="13335"/>
                        <a:pt x="37148" y="19050"/>
                        <a:pt x="36195" y="22860"/>
                      </a:cubicBezTo>
                      <a:cubicBezTo>
                        <a:pt x="32385" y="20003"/>
                        <a:pt x="26670" y="17145"/>
                        <a:pt x="22860" y="15240"/>
                      </a:cubicBezTo>
                      <a:cubicBezTo>
                        <a:pt x="27623" y="19050"/>
                        <a:pt x="29528" y="23813"/>
                        <a:pt x="31433" y="27623"/>
                      </a:cubicBezTo>
                      <a:cubicBezTo>
                        <a:pt x="18098" y="32385"/>
                        <a:pt x="20003" y="35243"/>
                        <a:pt x="0" y="41910"/>
                      </a:cubicBezTo>
                      <a:cubicBezTo>
                        <a:pt x="18098" y="41910"/>
                        <a:pt x="24765" y="41910"/>
                        <a:pt x="32385" y="37148"/>
                      </a:cubicBezTo>
                      <a:cubicBezTo>
                        <a:pt x="27623" y="40958"/>
                        <a:pt x="23813" y="46673"/>
                        <a:pt x="12383" y="54293"/>
                      </a:cubicBezTo>
                      <a:cubicBezTo>
                        <a:pt x="17145" y="53340"/>
                        <a:pt x="25718" y="49530"/>
                        <a:pt x="33338" y="44768"/>
                      </a:cubicBezTo>
                      <a:cubicBezTo>
                        <a:pt x="34290" y="49530"/>
                        <a:pt x="36195" y="55245"/>
                        <a:pt x="35243" y="62865"/>
                      </a:cubicBezTo>
                      <a:cubicBezTo>
                        <a:pt x="38100" y="60960"/>
                        <a:pt x="40958" y="54293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3" y="57150"/>
                        <a:pt x="62865" y="63818"/>
                        <a:pt x="66675" y="70485"/>
                      </a:cubicBezTo>
                      <a:cubicBezTo>
                        <a:pt x="68580" y="66675"/>
                        <a:pt x="69533" y="57150"/>
                        <a:pt x="64770" y="49530"/>
                      </a:cubicBezTo>
                      <a:cubicBezTo>
                        <a:pt x="69533" y="51435"/>
                        <a:pt x="74295" y="54293"/>
                        <a:pt x="80010" y="59055"/>
                      </a:cubicBezTo>
                      <a:cubicBezTo>
                        <a:pt x="80010" y="56198"/>
                        <a:pt x="73343" y="50483"/>
                        <a:pt x="66675" y="44768"/>
                      </a:cubicBezTo>
                      <a:cubicBezTo>
                        <a:pt x="81915" y="47625"/>
                        <a:pt x="100013" y="51435"/>
                        <a:pt x="113348" y="57150"/>
                      </a:cubicBezTo>
                      <a:cubicBezTo>
                        <a:pt x="108585" y="49530"/>
                        <a:pt x="91440" y="40005"/>
                        <a:pt x="75248" y="3619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56" name="Graphic 7">
                  <a:extLst>
                    <a:ext uri="{FF2B5EF4-FFF2-40B4-BE49-F238E27FC236}">
                      <a16:creationId xmlns:a16="http://schemas.microsoft.com/office/drawing/2014/main" xmlns="" id="{7C0AE961-E87D-4A12-BB8B-773DF966B177}"/>
                    </a:ext>
                  </a:extLst>
                </p:cNvPr>
                <p:cNvGrpSpPr/>
                <p:nvPr/>
              </p:nvGrpSpPr>
              <p:grpSpPr>
                <a:xfrm>
                  <a:off x="8000901" y="4615338"/>
                  <a:ext cx="45202" cy="77151"/>
                  <a:chOff x="8000901" y="4615338"/>
                  <a:chExt cx="45202" cy="77151"/>
                </a:xfrm>
              </p:grpSpPr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AAD4AFB3-B2BF-4059-BF51-E4EBEB6C25C9}"/>
                      </a:ext>
                    </a:extLst>
                  </p:cNvPr>
                  <p:cNvSpPr/>
                  <p:nvPr/>
                </p:nvSpPr>
                <p:spPr>
                  <a:xfrm>
                    <a:off x="8000901" y="4615338"/>
                    <a:ext cx="45202" cy="77151"/>
                  </a:xfrm>
                  <a:custGeom>
                    <a:avLst/>
                    <a:gdLst>
                      <a:gd name="connsiteX0" fmla="*/ 45203 w 45202"/>
                      <a:gd name="connsiteY0" fmla="*/ 0 h 77151"/>
                      <a:gd name="connsiteX1" fmla="*/ 7103 w 45202"/>
                      <a:gd name="connsiteY1" fmla="*/ 75247 h 77151"/>
                      <a:gd name="connsiteX2" fmla="*/ 45203 w 45202"/>
                      <a:gd name="connsiteY2" fmla="*/ 0 h 77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77151">
                        <a:moveTo>
                          <a:pt x="45203" y="0"/>
                        </a:moveTo>
                        <a:cubicBezTo>
                          <a:pt x="24248" y="38100"/>
                          <a:pt x="30915" y="60007"/>
                          <a:pt x="7103" y="75247"/>
                        </a:cubicBezTo>
                        <a:cubicBezTo>
                          <a:pt x="-17662" y="90488"/>
                          <a:pt x="29010" y="9525"/>
                          <a:pt x="452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50059D20-8AA5-4B34-9CF1-48E462D0486C}"/>
                      </a:ext>
                    </a:extLst>
                  </p:cNvPr>
                  <p:cNvSpPr/>
                  <p:nvPr/>
                </p:nvSpPr>
                <p:spPr>
                  <a:xfrm>
                    <a:off x="8008627" y="4618195"/>
                    <a:ext cx="34619" cy="70567"/>
                  </a:xfrm>
                  <a:custGeom>
                    <a:avLst/>
                    <a:gdLst>
                      <a:gd name="connsiteX0" fmla="*/ 329 w 34619"/>
                      <a:gd name="connsiteY0" fmla="*/ 70485 h 70567"/>
                      <a:gd name="connsiteX1" fmla="*/ 34619 w 34619"/>
                      <a:gd name="connsiteY1" fmla="*/ 0 h 70567"/>
                      <a:gd name="connsiteX2" fmla="*/ 329 w 34619"/>
                      <a:gd name="connsiteY2" fmla="*/ 70485 h 70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70567">
                        <a:moveTo>
                          <a:pt x="329" y="70485"/>
                        </a:moveTo>
                        <a:cubicBezTo>
                          <a:pt x="-1576" y="72390"/>
                          <a:pt x="4139" y="40958"/>
                          <a:pt x="34619" y="0"/>
                        </a:cubicBezTo>
                        <a:cubicBezTo>
                          <a:pt x="6997" y="35243"/>
                          <a:pt x="2234" y="68580"/>
                          <a:pt x="329" y="704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7" name="Graphic 7">
                  <a:extLst>
                    <a:ext uri="{FF2B5EF4-FFF2-40B4-BE49-F238E27FC236}">
                      <a16:creationId xmlns:a16="http://schemas.microsoft.com/office/drawing/2014/main" xmlns="" id="{05566194-0054-4195-8E52-AF288D88C20B}"/>
                    </a:ext>
                  </a:extLst>
                </p:cNvPr>
                <p:cNvGrpSpPr/>
                <p:nvPr/>
              </p:nvGrpSpPr>
              <p:grpSpPr>
                <a:xfrm>
                  <a:off x="7944186" y="4683270"/>
                  <a:ext cx="65819" cy="13436"/>
                  <a:chOff x="7944186" y="4683270"/>
                  <a:chExt cx="65819" cy="13436"/>
                </a:xfrm>
              </p:grpSpPr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F5CAE957-F63A-4D08-8F24-DF5ED2F7B8AE}"/>
                      </a:ext>
                    </a:extLst>
                  </p:cNvPr>
                  <p:cNvSpPr/>
                  <p:nvPr/>
                </p:nvSpPr>
                <p:spPr>
                  <a:xfrm>
                    <a:off x="7944186" y="4683270"/>
                    <a:ext cx="65819" cy="13436"/>
                  </a:xfrm>
                  <a:custGeom>
                    <a:avLst/>
                    <a:gdLst>
                      <a:gd name="connsiteX0" fmla="*/ 0 w 65819"/>
                      <a:gd name="connsiteY0" fmla="*/ 1600 h 13436"/>
                      <a:gd name="connsiteX1" fmla="*/ 61913 w 65819"/>
                      <a:gd name="connsiteY1" fmla="*/ 11125 h 13436"/>
                      <a:gd name="connsiteX2" fmla="*/ 0 w 65819"/>
                      <a:gd name="connsiteY2" fmla="*/ 1600 h 13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9" h="13436">
                        <a:moveTo>
                          <a:pt x="0" y="1600"/>
                        </a:moveTo>
                        <a:cubicBezTo>
                          <a:pt x="32385" y="5410"/>
                          <a:pt x="41910" y="18745"/>
                          <a:pt x="61913" y="11125"/>
                        </a:cubicBezTo>
                        <a:cubicBezTo>
                          <a:pt x="82868" y="3505"/>
                          <a:pt x="13335" y="-3163"/>
                          <a:pt x="0" y="160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3A1593F6-F288-4A81-995F-E90265F52964}"/>
                      </a:ext>
                    </a:extLst>
                  </p:cNvPr>
                  <p:cNvSpPr/>
                  <p:nvPr/>
                </p:nvSpPr>
                <p:spPr>
                  <a:xfrm>
                    <a:off x="7947996" y="4684804"/>
                    <a:ext cx="57264" cy="9648"/>
                  </a:xfrm>
                  <a:custGeom>
                    <a:avLst/>
                    <a:gdLst>
                      <a:gd name="connsiteX0" fmla="*/ 57150 w 57264"/>
                      <a:gd name="connsiteY0" fmla="*/ 9592 h 9648"/>
                      <a:gd name="connsiteX1" fmla="*/ 0 w 57264"/>
                      <a:gd name="connsiteY1" fmla="*/ 67 h 9648"/>
                      <a:gd name="connsiteX2" fmla="*/ 57150 w 572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4" h="9648">
                        <a:moveTo>
                          <a:pt x="57150" y="9592"/>
                        </a:moveTo>
                        <a:cubicBezTo>
                          <a:pt x="59055" y="8640"/>
                          <a:pt x="37148" y="-885"/>
                          <a:pt x="0" y="67"/>
                        </a:cubicBezTo>
                        <a:cubicBezTo>
                          <a:pt x="33338" y="-885"/>
                          <a:pt x="55245" y="10544"/>
                          <a:pt x="57150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8" name="Graphic 7">
                  <a:extLst>
                    <a:ext uri="{FF2B5EF4-FFF2-40B4-BE49-F238E27FC236}">
                      <a16:creationId xmlns:a16="http://schemas.microsoft.com/office/drawing/2014/main" xmlns="" id="{D338E18C-8165-4975-97A0-B76CA8FADC91}"/>
                    </a:ext>
                  </a:extLst>
                </p:cNvPr>
                <p:cNvGrpSpPr/>
                <p:nvPr/>
              </p:nvGrpSpPr>
              <p:grpSpPr>
                <a:xfrm>
                  <a:off x="7957521" y="4657248"/>
                  <a:ext cx="45594" cy="28575"/>
                  <a:chOff x="7957521" y="4657248"/>
                  <a:chExt cx="45594" cy="28575"/>
                </a:xfrm>
              </p:grpSpPr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CDE3E098-4FBE-4441-A06A-C4E70C5D721B}"/>
                      </a:ext>
                    </a:extLst>
                  </p:cNvPr>
                  <p:cNvSpPr/>
                  <p:nvPr/>
                </p:nvSpPr>
                <p:spPr>
                  <a:xfrm>
                    <a:off x="7957521" y="4657248"/>
                    <a:ext cx="45594" cy="28575"/>
                  </a:xfrm>
                  <a:custGeom>
                    <a:avLst/>
                    <a:gdLst>
                      <a:gd name="connsiteX0" fmla="*/ 0 w 45594"/>
                      <a:gd name="connsiteY0" fmla="*/ 0 h 28575"/>
                      <a:gd name="connsiteX1" fmla="*/ 41910 w 45594"/>
                      <a:gd name="connsiteY1" fmla="*/ 28575 h 28575"/>
                      <a:gd name="connsiteX2" fmla="*/ 0 w 45594"/>
                      <a:gd name="connsiteY2" fmla="*/ 0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594" h="28575">
                        <a:moveTo>
                          <a:pt x="0" y="0"/>
                        </a:moveTo>
                        <a:cubicBezTo>
                          <a:pt x="21908" y="13335"/>
                          <a:pt x="24765" y="26670"/>
                          <a:pt x="41910" y="28575"/>
                        </a:cubicBezTo>
                        <a:cubicBezTo>
                          <a:pt x="59055" y="28575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F242E3CB-E710-4054-A746-E2B9C2931C08}"/>
                      </a:ext>
                    </a:extLst>
                  </p:cNvPr>
                  <p:cNvSpPr/>
                  <p:nvPr/>
                </p:nvSpPr>
                <p:spPr>
                  <a:xfrm>
                    <a:off x="7959427" y="4657248"/>
                    <a:ext cx="38290" cy="26670"/>
                  </a:xfrm>
                  <a:custGeom>
                    <a:avLst/>
                    <a:gdLst>
                      <a:gd name="connsiteX0" fmla="*/ 38100 w 38290"/>
                      <a:gd name="connsiteY0" fmla="*/ 26670 h 26670"/>
                      <a:gd name="connsiteX1" fmla="*/ 0 w 38290"/>
                      <a:gd name="connsiteY1" fmla="*/ 0 h 26670"/>
                      <a:gd name="connsiteX2" fmla="*/ 38100 w 38290"/>
                      <a:gd name="connsiteY2" fmla="*/ 2667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90" h="26670">
                        <a:moveTo>
                          <a:pt x="38100" y="26670"/>
                        </a:moveTo>
                        <a:cubicBezTo>
                          <a:pt x="40005" y="26670"/>
                          <a:pt x="27622" y="12383"/>
                          <a:pt x="0" y="0"/>
                        </a:cubicBezTo>
                        <a:cubicBezTo>
                          <a:pt x="24765" y="10478"/>
                          <a:pt x="37147" y="26670"/>
                          <a:pt x="38100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9" name="Graphic 7">
                  <a:extLst>
                    <a:ext uri="{FF2B5EF4-FFF2-40B4-BE49-F238E27FC236}">
                      <a16:creationId xmlns:a16="http://schemas.microsoft.com/office/drawing/2014/main" xmlns="" id="{CAB2BFD3-5D07-48DA-851F-8949CE5FBB5B}"/>
                    </a:ext>
                  </a:extLst>
                </p:cNvPr>
                <p:cNvGrpSpPr/>
                <p:nvPr/>
              </p:nvGrpSpPr>
              <p:grpSpPr>
                <a:xfrm>
                  <a:off x="7949902" y="4693025"/>
                  <a:ext cx="60719" cy="10903"/>
                  <a:chOff x="7949902" y="4693025"/>
                  <a:chExt cx="60719" cy="10903"/>
                </a:xfrm>
              </p:grpSpPr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A8CF5F77-F3E0-46FD-AD2B-B06C51FD5125}"/>
                      </a:ext>
                    </a:extLst>
                  </p:cNvPr>
                  <p:cNvSpPr/>
                  <p:nvPr/>
                </p:nvSpPr>
                <p:spPr>
                  <a:xfrm>
                    <a:off x="7949902" y="4693025"/>
                    <a:ext cx="60719" cy="10903"/>
                  </a:xfrm>
                  <a:custGeom>
                    <a:avLst/>
                    <a:gdLst>
                      <a:gd name="connsiteX0" fmla="*/ 0 w 60719"/>
                      <a:gd name="connsiteY0" fmla="*/ 8990 h 10903"/>
                      <a:gd name="connsiteX1" fmla="*/ 58102 w 60719"/>
                      <a:gd name="connsiteY1" fmla="*/ 6133 h 10903"/>
                      <a:gd name="connsiteX2" fmla="*/ 0 w 60719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719" h="10903">
                        <a:moveTo>
                          <a:pt x="0" y="8990"/>
                        </a:moveTo>
                        <a:cubicBezTo>
                          <a:pt x="30480" y="6133"/>
                          <a:pt x="41910" y="16610"/>
                          <a:pt x="58102" y="6133"/>
                        </a:cubicBezTo>
                        <a:cubicBezTo>
                          <a:pt x="74295" y="-5297"/>
                          <a:pt x="10477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BBA35C3C-20B5-444F-A775-472941AB43AB}"/>
                      </a:ext>
                    </a:extLst>
                  </p:cNvPr>
                  <p:cNvSpPr/>
                  <p:nvPr/>
                </p:nvSpPr>
                <p:spPr>
                  <a:xfrm>
                    <a:off x="7951807" y="4695862"/>
                    <a:ext cx="54407" cy="4248"/>
                  </a:xfrm>
                  <a:custGeom>
                    <a:avLst/>
                    <a:gdLst>
                      <a:gd name="connsiteX0" fmla="*/ 54292 w 54407"/>
                      <a:gd name="connsiteY0" fmla="*/ 2344 h 4248"/>
                      <a:gd name="connsiteX1" fmla="*/ 0 w 54407"/>
                      <a:gd name="connsiteY1" fmla="*/ 4249 h 4248"/>
                      <a:gd name="connsiteX2" fmla="*/ 54292 w 544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4248">
                        <a:moveTo>
                          <a:pt x="54292" y="2344"/>
                        </a:moveTo>
                        <a:cubicBezTo>
                          <a:pt x="56198" y="1391"/>
                          <a:pt x="34290" y="-3371"/>
                          <a:pt x="0" y="4249"/>
                        </a:cubicBezTo>
                        <a:cubicBezTo>
                          <a:pt x="30480" y="-2419"/>
                          <a:pt x="53340" y="3296"/>
                          <a:pt x="54292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0" name="Graphic 7">
                  <a:extLst>
                    <a:ext uri="{FF2B5EF4-FFF2-40B4-BE49-F238E27FC236}">
                      <a16:creationId xmlns:a16="http://schemas.microsoft.com/office/drawing/2014/main" xmlns="" id="{DC208B27-91F1-4874-9A5C-38DC5CE3D715}"/>
                    </a:ext>
                  </a:extLst>
                </p:cNvPr>
                <p:cNvGrpSpPr/>
                <p:nvPr/>
              </p:nvGrpSpPr>
              <p:grpSpPr>
                <a:xfrm>
                  <a:off x="7967999" y="4684543"/>
                  <a:ext cx="47467" cy="39379"/>
                  <a:chOff x="7967999" y="4684543"/>
                  <a:chExt cx="47467" cy="39379"/>
                </a:xfrm>
              </p:grpSpPr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BD636C48-1F8E-446E-88FD-D3104CDECF38}"/>
                      </a:ext>
                    </a:extLst>
                  </p:cNvPr>
                  <p:cNvSpPr/>
                  <p:nvPr/>
                </p:nvSpPr>
                <p:spPr>
                  <a:xfrm>
                    <a:off x="7967999" y="4684543"/>
                    <a:ext cx="47467" cy="39379"/>
                  </a:xfrm>
                  <a:custGeom>
                    <a:avLst/>
                    <a:gdLst>
                      <a:gd name="connsiteX0" fmla="*/ 0 w 47467"/>
                      <a:gd name="connsiteY0" fmla="*/ 39379 h 39379"/>
                      <a:gd name="connsiteX1" fmla="*/ 46673 w 47467"/>
                      <a:gd name="connsiteY1" fmla="*/ 4137 h 39379"/>
                      <a:gd name="connsiteX2" fmla="*/ 0 w 47467"/>
                      <a:gd name="connsiteY2" fmla="*/ 39379 h 39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9379">
                        <a:moveTo>
                          <a:pt x="0" y="39379"/>
                        </a:moveTo>
                        <a:cubicBezTo>
                          <a:pt x="23813" y="20329"/>
                          <a:pt x="39053" y="22235"/>
                          <a:pt x="46673" y="4137"/>
                        </a:cubicBezTo>
                        <a:cubicBezTo>
                          <a:pt x="54293" y="-13008"/>
                          <a:pt x="4763" y="27950"/>
                          <a:pt x="0" y="393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CB33D0CC-C150-4973-8921-969F86EC1E5B}"/>
                      </a:ext>
                    </a:extLst>
                  </p:cNvPr>
                  <p:cNvSpPr/>
                  <p:nvPr/>
                </p:nvSpPr>
                <p:spPr>
                  <a:xfrm>
                    <a:off x="7969904" y="4690330"/>
                    <a:ext cx="43846" cy="31688"/>
                  </a:xfrm>
                  <a:custGeom>
                    <a:avLst/>
                    <a:gdLst>
                      <a:gd name="connsiteX0" fmla="*/ 43815 w 43846"/>
                      <a:gd name="connsiteY0" fmla="*/ 256 h 31688"/>
                      <a:gd name="connsiteX1" fmla="*/ 0 w 43846"/>
                      <a:gd name="connsiteY1" fmla="*/ 31688 h 31688"/>
                      <a:gd name="connsiteX2" fmla="*/ 43815 w 43846"/>
                      <a:gd name="connsiteY2" fmla="*/ 256 h 3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31688">
                        <a:moveTo>
                          <a:pt x="43815" y="256"/>
                        </a:moveTo>
                        <a:cubicBezTo>
                          <a:pt x="44767" y="-1649"/>
                          <a:pt x="23813" y="6923"/>
                          <a:pt x="0" y="31688"/>
                        </a:cubicBezTo>
                        <a:cubicBezTo>
                          <a:pt x="20955" y="8828"/>
                          <a:pt x="42863" y="2161"/>
                          <a:pt x="43815" y="25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1" name="Graphic 7">
                  <a:extLst>
                    <a:ext uri="{FF2B5EF4-FFF2-40B4-BE49-F238E27FC236}">
                      <a16:creationId xmlns:a16="http://schemas.microsoft.com/office/drawing/2014/main" xmlns="" id="{E097F0FE-F2A8-4C2F-9BEC-8A1DBAA1AB89}"/>
                    </a:ext>
                  </a:extLst>
                </p:cNvPr>
                <p:cNvGrpSpPr/>
                <p:nvPr/>
              </p:nvGrpSpPr>
              <p:grpSpPr>
                <a:xfrm>
                  <a:off x="8008255" y="4650581"/>
                  <a:ext cx="54993" cy="34364"/>
                  <a:chOff x="8008255" y="4650581"/>
                  <a:chExt cx="54993" cy="34364"/>
                </a:xfrm>
              </p:grpSpPr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7BC9BC05-CC02-4500-AC73-ECFA7F9D32A0}"/>
                      </a:ext>
                    </a:extLst>
                  </p:cNvPr>
                  <p:cNvSpPr/>
                  <p:nvPr/>
                </p:nvSpPr>
                <p:spPr>
                  <a:xfrm>
                    <a:off x="8008255" y="4650581"/>
                    <a:ext cx="54993" cy="34364"/>
                  </a:xfrm>
                  <a:custGeom>
                    <a:avLst/>
                    <a:gdLst>
                      <a:gd name="connsiteX0" fmla="*/ 54994 w 54993"/>
                      <a:gd name="connsiteY0" fmla="*/ 0 h 34364"/>
                      <a:gd name="connsiteX1" fmla="*/ 4511 w 54993"/>
                      <a:gd name="connsiteY1" fmla="*/ 34290 h 34364"/>
                      <a:gd name="connsiteX2" fmla="*/ 54994 w 54993"/>
                      <a:gd name="connsiteY2" fmla="*/ 0 h 34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93" h="34364">
                        <a:moveTo>
                          <a:pt x="54994" y="0"/>
                        </a:moveTo>
                        <a:cubicBezTo>
                          <a:pt x="28324" y="17145"/>
                          <a:pt x="24514" y="33338"/>
                          <a:pt x="4511" y="34290"/>
                        </a:cubicBezTo>
                        <a:cubicBezTo>
                          <a:pt x="-16444" y="36195"/>
                          <a:pt x="41659" y="952"/>
                          <a:pt x="5499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ADF5EFFF-5728-43FF-920A-D48F7454DF82}"/>
                      </a:ext>
                    </a:extLst>
                  </p:cNvPr>
                  <p:cNvSpPr/>
                  <p:nvPr/>
                </p:nvSpPr>
                <p:spPr>
                  <a:xfrm>
                    <a:off x="8014513" y="4651533"/>
                    <a:ext cx="46831" cy="32385"/>
                  </a:xfrm>
                  <a:custGeom>
                    <a:avLst/>
                    <a:gdLst>
                      <a:gd name="connsiteX0" fmla="*/ 159 w 46831"/>
                      <a:gd name="connsiteY0" fmla="*/ 32385 h 32385"/>
                      <a:gd name="connsiteX1" fmla="*/ 46831 w 46831"/>
                      <a:gd name="connsiteY1" fmla="*/ 0 h 32385"/>
                      <a:gd name="connsiteX2" fmla="*/ 159 w 46831"/>
                      <a:gd name="connsiteY2" fmla="*/ 32385 h 3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2385">
                        <a:moveTo>
                          <a:pt x="159" y="32385"/>
                        </a:moveTo>
                        <a:cubicBezTo>
                          <a:pt x="-1746" y="32385"/>
                          <a:pt x="13494" y="15240"/>
                          <a:pt x="46831" y="0"/>
                        </a:cubicBezTo>
                        <a:cubicBezTo>
                          <a:pt x="16351" y="13335"/>
                          <a:pt x="2064" y="32385"/>
                          <a:pt x="159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2" name="Graphic 7">
                  <a:extLst>
                    <a:ext uri="{FF2B5EF4-FFF2-40B4-BE49-F238E27FC236}">
                      <a16:creationId xmlns:a16="http://schemas.microsoft.com/office/drawing/2014/main" xmlns="" id="{CC7E4EDE-A0D8-4488-A36B-CB78F239832B}"/>
                    </a:ext>
                  </a:extLst>
                </p:cNvPr>
                <p:cNvGrpSpPr/>
                <p:nvPr/>
              </p:nvGrpSpPr>
              <p:grpSpPr>
                <a:xfrm>
                  <a:off x="7999588" y="4693610"/>
                  <a:ext cx="46516" cy="20787"/>
                  <a:chOff x="7999588" y="4693610"/>
                  <a:chExt cx="46516" cy="20787"/>
                </a:xfrm>
              </p:grpSpPr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40A01213-65DA-45E5-8852-6B43E7F2FA5B}"/>
                      </a:ext>
                    </a:extLst>
                  </p:cNvPr>
                  <p:cNvSpPr/>
                  <p:nvPr/>
                </p:nvSpPr>
                <p:spPr>
                  <a:xfrm>
                    <a:off x="7999588" y="4693610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3179" y="-6835"/>
                          <a:pt x="1749" y="2690"/>
                        </a:cubicBezTo>
                        <a:cubicBezTo>
                          <a:pt x="-7776" y="10310"/>
                          <a:pt x="23656" y="7453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B70A90E-77C8-485C-A06E-421BC607AF20}"/>
                      </a:ext>
                    </a:extLst>
                  </p:cNvPr>
                  <p:cNvSpPr/>
                  <p:nvPr/>
                </p:nvSpPr>
                <p:spPr>
                  <a:xfrm>
                    <a:off x="8002258" y="4695984"/>
                    <a:ext cx="43846" cy="18413"/>
                  </a:xfrm>
                  <a:custGeom>
                    <a:avLst/>
                    <a:gdLst>
                      <a:gd name="connsiteX0" fmla="*/ 31 w 43846"/>
                      <a:gd name="connsiteY0" fmla="*/ 316 h 18413"/>
                      <a:gd name="connsiteX1" fmla="*/ 43846 w 43846"/>
                      <a:gd name="connsiteY1" fmla="*/ 18414 h 18413"/>
                      <a:gd name="connsiteX2" fmla="*/ 31 w 43846"/>
                      <a:gd name="connsiteY2" fmla="*/ 316 h 18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18413">
                        <a:moveTo>
                          <a:pt x="31" y="316"/>
                        </a:moveTo>
                        <a:cubicBezTo>
                          <a:pt x="-921" y="1269"/>
                          <a:pt x="20034" y="-636"/>
                          <a:pt x="43846" y="18414"/>
                        </a:cubicBezTo>
                        <a:cubicBezTo>
                          <a:pt x="19081" y="-636"/>
                          <a:pt x="984" y="-636"/>
                          <a:pt x="31" y="31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3" name="Graphic 7">
                  <a:extLst>
                    <a:ext uri="{FF2B5EF4-FFF2-40B4-BE49-F238E27FC236}">
                      <a16:creationId xmlns:a16="http://schemas.microsoft.com/office/drawing/2014/main" xmlns="" id="{AEEB0E7D-6F29-4DC0-9183-241467CBC28E}"/>
                    </a:ext>
                  </a:extLst>
                </p:cNvPr>
                <p:cNvGrpSpPr/>
                <p:nvPr/>
              </p:nvGrpSpPr>
              <p:grpSpPr>
                <a:xfrm>
                  <a:off x="7999519" y="4689839"/>
                  <a:ext cx="63729" cy="11772"/>
                  <a:chOff x="7999519" y="4689839"/>
                  <a:chExt cx="63729" cy="11772"/>
                </a:xfrm>
              </p:grpSpPr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CC5CBB8F-0E47-42DB-8A1C-EFEA55B324F8}"/>
                      </a:ext>
                    </a:extLst>
                  </p:cNvPr>
                  <p:cNvSpPr/>
                  <p:nvPr/>
                </p:nvSpPr>
                <p:spPr>
                  <a:xfrm>
                    <a:off x="7999519" y="4689839"/>
                    <a:ext cx="63729" cy="11772"/>
                  </a:xfrm>
                  <a:custGeom>
                    <a:avLst/>
                    <a:gdLst>
                      <a:gd name="connsiteX0" fmla="*/ 63730 w 63729"/>
                      <a:gd name="connsiteY0" fmla="*/ 11224 h 11772"/>
                      <a:gd name="connsiteX1" fmla="*/ 2770 w 63729"/>
                      <a:gd name="connsiteY1" fmla="*/ 5509 h 11772"/>
                      <a:gd name="connsiteX2" fmla="*/ 63730 w 63729"/>
                      <a:gd name="connsiteY2" fmla="*/ 11224 h 11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29" h="11772">
                        <a:moveTo>
                          <a:pt x="63730" y="11224"/>
                        </a:moveTo>
                        <a:cubicBezTo>
                          <a:pt x="32297" y="7414"/>
                          <a:pt x="19915" y="17892"/>
                          <a:pt x="2770" y="5509"/>
                        </a:cubicBezTo>
                        <a:cubicBezTo>
                          <a:pt x="-14375" y="-5921"/>
                          <a:pt x="53252" y="2652"/>
                          <a:pt x="63730" y="1122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C506C286-112C-4580-8228-8FEDDB783B12}"/>
                      </a:ext>
                    </a:extLst>
                  </p:cNvPr>
                  <p:cNvSpPr/>
                  <p:nvPr/>
                </p:nvSpPr>
                <p:spPr>
                  <a:xfrm>
                    <a:off x="8004083" y="4694268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5828" y="-2730"/>
                          <a:pt x="2016" y="2985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4" name="Graphic 7">
                  <a:extLst>
                    <a:ext uri="{FF2B5EF4-FFF2-40B4-BE49-F238E27FC236}">
                      <a16:creationId xmlns:a16="http://schemas.microsoft.com/office/drawing/2014/main" xmlns="" id="{5858F7B9-1234-4CCD-B761-22B07B406F8D}"/>
                    </a:ext>
                  </a:extLst>
                </p:cNvPr>
                <p:cNvGrpSpPr/>
                <p:nvPr/>
              </p:nvGrpSpPr>
              <p:grpSpPr>
                <a:xfrm>
                  <a:off x="8003902" y="4627720"/>
                  <a:ext cx="11721" cy="59293"/>
                  <a:chOff x="8003902" y="4627720"/>
                  <a:chExt cx="11721" cy="59293"/>
                </a:xfrm>
              </p:grpSpPr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E363421E-319C-4DAB-BA0F-2359D3F08BDB}"/>
                      </a:ext>
                    </a:extLst>
                  </p:cNvPr>
                  <p:cNvSpPr/>
                  <p:nvPr/>
                </p:nvSpPr>
                <p:spPr>
                  <a:xfrm>
                    <a:off x="8003902" y="4627720"/>
                    <a:ext cx="11721" cy="59293"/>
                  </a:xfrm>
                  <a:custGeom>
                    <a:avLst/>
                    <a:gdLst>
                      <a:gd name="connsiteX0" fmla="*/ 11722 w 11721"/>
                      <a:gd name="connsiteY0" fmla="*/ 0 h 59293"/>
                      <a:gd name="connsiteX1" fmla="*/ 5054 w 11721"/>
                      <a:gd name="connsiteY1" fmla="*/ 58103 h 59293"/>
                      <a:gd name="connsiteX2" fmla="*/ 11722 w 11721"/>
                      <a:gd name="connsiteY2" fmla="*/ 0 h 59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1" h="59293">
                        <a:moveTo>
                          <a:pt x="11722" y="0"/>
                        </a:moveTo>
                        <a:cubicBezTo>
                          <a:pt x="6959" y="29528"/>
                          <a:pt x="17437" y="46673"/>
                          <a:pt x="5054" y="58103"/>
                        </a:cubicBezTo>
                        <a:cubicBezTo>
                          <a:pt x="-6376" y="68580"/>
                          <a:pt x="4102" y="6668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268266BC-526D-4421-B83A-0C50D0EA87C1}"/>
                      </a:ext>
                    </a:extLst>
                  </p:cNvPr>
                  <p:cNvSpPr/>
                  <p:nvPr/>
                </p:nvSpPr>
                <p:spPr>
                  <a:xfrm>
                    <a:off x="8008353" y="4629626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5" name="Graphic 7">
                  <a:extLst>
                    <a:ext uri="{FF2B5EF4-FFF2-40B4-BE49-F238E27FC236}">
                      <a16:creationId xmlns:a16="http://schemas.microsoft.com/office/drawing/2014/main" xmlns="" id="{926DBB98-FDE3-411E-956A-BD55762D00D2}"/>
                    </a:ext>
                  </a:extLst>
                </p:cNvPr>
                <p:cNvGrpSpPr/>
                <p:nvPr/>
              </p:nvGrpSpPr>
              <p:grpSpPr>
                <a:xfrm>
                  <a:off x="7960379" y="4622958"/>
                  <a:ext cx="50568" cy="71095"/>
                  <a:chOff x="7960379" y="4622958"/>
                  <a:chExt cx="50568" cy="71095"/>
                </a:xfrm>
              </p:grpSpPr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F847D40F-41C5-48B6-ABC3-F45BFC7297B7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50568" cy="71095"/>
                  </a:xfrm>
                  <a:custGeom>
                    <a:avLst/>
                    <a:gdLst>
                      <a:gd name="connsiteX0" fmla="*/ 0 w 50568"/>
                      <a:gd name="connsiteY0" fmla="*/ 0 h 71095"/>
                      <a:gd name="connsiteX1" fmla="*/ 45720 w 50568"/>
                      <a:gd name="connsiteY1" fmla="*/ 70485 h 71095"/>
                      <a:gd name="connsiteX2" fmla="*/ 0 w 50568"/>
                      <a:gd name="connsiteY2" fmla="*/ 0 h 7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68" h="71095">
                        <a:moveTo>
                          <a:pt x="0" y="0"/>
                        </a:moveTo>
                        <a:cubicBezTo>
                          <a:pt x="24765" y="27623"/>
                          <a:pt x="30480" y="77153"/>
                          <a:pt x="45720" y="70485"/>
                        </a:cubicBezTo>
                        <a:cubicBezTo>
                          <a:pt x="62865" y="57150"/>
                          <a:pt x="31432" y="12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E7A47A9D-C62F-4EEA-BB97-B31D65503509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44904" cy="68592"/>
                  </a:xfrm>
                  <a:custGeom>
                    <a:avLst/>
                    <a:gdLst>
                      <a:gd name="connsiteX0" fmla="*/ 44767 w 44904"/>
                      <a:gd name="connsiteY0" fmla="*/ 68580 h 68592"/>
                      <a:gd name="connsiteX1" fmla="*/ 0 w 44904"/>
                      <a:gd name="connsiteY1" fmla="*/ 0 h 68592"/>
                      <a:gd name="connsiteX2" fmla="*/ 44767 w 44904"/>
                      <a:gd name="connsiteY2" fmla="*/ 68580 h 68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4" h="68592">
                        <a:moveTo>
                          <a:pt x="44767" y="68580"/>
                        </a:moveTo>
                        <a:cubicBezTo>
                          <a:pt x="46673" y="67628"/>
                          <a:pt x="28575" y="11430"/>
                          <a:pt x="0" y="0"/>
                        </a:cubicBezTo>
                        <a:cubicBezTo>
                          <a:pt x="30480" y="16193"/>
                          <a:pt x="42863" y="69533"/>
                          <a:pt x="44767" y="685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6" name="Graphic 7">
                  <a:extLst>
                    <a:ext uri="{FF2B5EF4-FFF2-40B4-BE49-F238E27FC236}">
                      <a16:creationId xmlns:a16="http://schemas.microsoft.com/office/drawing/2014/main" xmlns="" id="{F95F7E4C-0F09-4653-A241-1A17E47B2995}"/>
                    </a:ext>
                  </a:extLst>
                </p:cNvPr>
                <p:cNvGrpSpPr/>
                <p:nvPr/>
              </p:nvGrpSpPr>
              <p:grpSpPr>
                <a:xfrm>
                  <a:off x="8005685" y="4671552"/>
                  <a:ext cx="71851" cy="26387"/>
                  <a:chOff x="8005685" y="4671552"/>
                  <a:chExt cx="71851" cy="26387"/>
                </a:xfrm>
              </p:grpSpPr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D56EA5F2-8471-4925-AB96-FD6E846FE603}"/>
                      </a:ext>
                    </a:extLst>
                  </p:cNvPr>
                  <p:cNvSpPr/>
                  <p:nvPr/>
                </p:nvSpPr>
                <p:spPr>
                  <a:xfrm>
                    <a:off x="8005685" y="4671552"/>
                    <a:ext cx="71851" cy="26387"/>
                  </a:xfrm>
                  <a:custGeom>
                    <a:avLst/>
                    <a:gdLst>
                      <a:gd name="connsiteX0" fmla="*/ 71851 w 71851"/>
                      <a:gd name="connsiteY0" fmla="*/ 1889 h 26387"/>
                      <a:gd name="connsiteX1" fmla="*/ 414 w 71851"/>
                      <a:gd name="connsiteY1" fmla="*/ 20939 h 26387"/>
                      <a:gd name="connsiteX2" fmla="*/ 71851 w 71851"/>
                      <a:gd name="connsiteY2" fmla="*/ 1889 h 26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851" h="26387">
                        <a:moveTo>
                          <a:pt x="71851" y="1889"/>
                        </a:moveTo>
                        <a:cubicBezTo>
                          <a:pt x="52801" y="-1921"/>
                          <a:pt x="6129" y="-1921"/>
                          <a:pt x="414" y="20939"/>
                        </a:cubicBezTo>
                        <a:cubicBezTo>
                          <a:pt x="-4349" y="39036"/>
                          <a:pt x="32799" y="6651"/>
                          <a:pt x="71851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D5F96A50-27D2-4A8F-B837-35834EAC60BC}"/>
                      </a:ext>
                    </a:extLst>
                  </p:cNvPr>
                  <p:cNvSpPr/>
                  <p:nvPr/>
                </p:nvSpPr>
                <p:spPr>
                  <a:xfrm>
                    <a:off x="8008004" y="4673323"/>
                    <a:ext cx="69532" cy="18332"/>
                  </a:xfrm>
                  <a:custGeom>
                    <a:avLst/>
                    <a:gdLst>
                      <a:gd name="connsiteX0" fmla="*/ 0 w 69532"/>
                      <a:gd name="connsiteY0" fmla="*/ 18215 h 18332"/>
                      <a:gd name="connsiteX1" fmla="*/ 69532 w 69532"/>
                      <a:gd name="connsiteY1" fmla="*/ 118 h 18332"/>
                      <a:gd name="connsiteX2" fmla="*/ 0 w 69532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8332">
                        <a:moveTo>
                          <a:pt x="0" y="18215"/>
                        </a:moveTo>
                        <a:cubicBezTo>
                          <a:pt x="0" y="20120"/>
                          <a:pt x="23813" y="-1788"/>
                          <a:pt x="69532" y="118"/>
                        </a:cubicBezTo>
                        <a:cubicBezTo>
                          <a:pt x="22860" y="-835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7" name="Graphic 7">
                  <a:extLst>
                    <a:ext uri="{FF2B5EF4-FFF2-40B4-BE49-F238E27FC236}">
                      <a16:creationId xmlns:a16="http://schemas.microsoft.com/office/drawing/2014/main" xmlns="" id="{70F1261E-9423-41D5-B118-0FFBF3373902}"/>
                    </a:ext>
                  </a:extLst>
                </p:cNvPr>
                <p:cNvGrpSpPr/>
                <p:nvPr/>
              </p:nvGrpSpPr>
              <p:grpSpPr>
                <a:xfrm>
                  <a:off x="7933709" y="4668694"/>
                  <a:ext cx="74036" cy="29083"/>
                  <a:chOff x="7933709" y="4668694"/>
                  <a:chExt cx="74036" cy="29083"/>
                </a:xfrm>
              </p:grpSpPr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972C069D-F143-4CA7-B8D2-A952CAC11D4A}"/>
                      </a:ext>
                    </a:extLst>
                  </p:cNvPr>
                  <p:cNvSpPr/>
                  <p:nvPr/>
                </p:nvSpPr>
                <p:spPr>
                  <a:xfrm>
                    <a:off x="7933709" y="4668694"/>
                    <a:ext cx="74036" cy="29083"/>
                  </a:xfrm>
                  <a:custGeom>
                    <a:avLst/>
                    <a:gdLst>
                      <a:gd name="connsiteX0" fmla="*/ 0 w 74036"/>
                      <a:gd name="connsiteY0" fmla="*/ 1889 h 29083"/>
                      <a:gd name="connsiteX1" fmla="*/ 70485 w 74036"/>
                      <a:gd name="connsiteY1" fmla="*/ 20939 h 29083"/>
                      <a:gd name="connsiteX2" fmla="*/ 0 w 74036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036" h="29083">
                        <a:moveTo>
                          <a:pt x="0" y="1889"/>
                        </a:moveTo>
                        <a:cubicBezTo>
                          <a:pt x="13335" y="-1921"/>
                          <a:pt x="54293" y="-1921"/>
                          <a:pt x="70485" y="20939"/>
                        </a:cubicBezTo>
                        <a:cubicBezTo>
                          <a:pt x="86677" y="43799"/>
                          <a:pt x="44768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9CC77E37-495E-4B9E-9726-3F0E24648C35}"/>
                      </a:ext>
                    </a:extLst>
                  </p:cNvPr>
                  <p:cNvSpPr/>
                  <p:nvPr/>
                </p:nvSpPr>
                <p:spPr>
                  <a:xfrm>
                    <a:off x="7936567" y="4671535"/>
                    <a:ext cx="66822" cy="20157"/>
                  </a:xfrm>
                  <a:custGeom>
                    <a:avLst/>
                    <a:gdLst>
                      <a:gd name="connsiteX0" fmla="*/ 66675 w 66822"/>
                      <a:gd name="connsiteY0" fmla="*/ 20003 h 20157"/>
                      <a:gd name="connsiteX1" fmla="*/ 0 w 66822"/>
                      <a:gd name="connsiteY1" fmla="*/ 0 h 20157"/>
                      <a:gd name="connsiteX2" fmla="*/ 66675 w 66822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22" h="20157">
                        <a:moveTo>
                          <a:pt x="66675" y="20003"/>
                        </a:moveTo>
                        <a:cubicBezTo>
                          <a:pt x="68580" y="21908"/>
                          <a:pt x="52388" y="5715"/>
                          <a:pt x="0" y="0"/>
                        </a:cubicBezTo>
                        <a:cubicBezTo>
                          <a:pt x="49530" y="2858"/>
                          <a:pt x="65723" y="17145"/>
                          <a:pt x="666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2" name="Graphic 7">
                <a:extLst>
                  <a:ext uri="{FF2B5EF4-FFF2-40B4-BE49-F238E27FC236}">
                    <a16:creationId xmlns:a16="http://schemas.microsoft.com/office/drawing/2014/main" xmlns="" id="{A1CCA56A-7FFD-4CED-B753-CA564BE13106}"/>
                  </a:ext>
                </a:extLst>
              </p:cNvPr>
              <p:cNvGrpSpPr/>
              <p:nvPr/>
            </p:nvGrpSpPr>
            <p:grpSpPr>
              <a:xfrm>
                <a:off x="7513657" y="4672488"/>
                <a:ext cx="133350" cy="110490"/>
                <a:chOff x="7513657" y="4672488"/>
                <a:chExt cx="133350" cy="110490"/>
              </a:xfrm>
            </p:grpSpPr>
            <p:sp>
              <p:nvSpPr>
                <p:cNvPr id="1118" name="Freeform: Shape 1117">
                  <a:extLst>
                    <a:ext uri="{FF2B5EF4-FFF2-40B4-BE49-F238E27FC236}">
                      <a16:creationId xmlns:a16="http://schemas.microsoft.com/office/drawing/2014/main" xmlns="" id="{2B0048CF-D718-40E7-B783-E019C64FBD88}"/>
                    </a:ext>
                  </a:extLst>
                </p:cNvPr>
                <p:cNvSpPr/>
                <p:nvPr/>
              </p:nvSpPr>
              <p:spPr>
                <a:xfrm>
                  <a:off x="7539374" y="4721066"/>
                  <a:ext cx="107632" cy="61912"/>
                </a:xfrm>
                <a:custGeom>
                  <a:avLst/>
                  <a:gdLst>
                    <a:gd name="connsiteX0" fmla="*/ 65722 w 107632"/>
                    <a:gd name="connsiteY0" fmla="*/ 31432 h 61912"/>
                    <a:gd name="connsiteX1" fmla="*/ 97155 w 107632"/>
                    <a:gd name="connsiteY1" fmla="*/ 26670 h 61912"/>
                    <a:gd name="connsiteX2" fmla="*/ 72390 w 107632"/>
                    <a:gd name="connsiteY2" fmla="*/ 26670 h 61912"/>
                    <a:gd name="connsiteX3" fmla="*/ 107632 w 107632"/>
                    <a:gd name="connsiteY3" fmla="*/ 13335 h 61912"/>
                    <a:gd name="connsiteX4" fmla="*/ 60960 w 107632"/>
                    <a:gd name="connsiteY4" fmla="*/ 21907 h 61912"/>
                    <a:gd name="connsiteX5" fmla="*/ 76200 w 107632"/>
                    <a:gd name="connsiteY5" fmla="*/ 5715 h 61912"/>
                    <a:gd name="connsiteX6" fmla="*/ 57150 w 107632"/>
                    <a:gd name="connsiteY6" fmla="*/ 17145 h 61912"/>
                    <a:gd name="connsiteX7" fmla="*/ 56197 w 107632"/>
                    <a:gd name="connsiteY7" fmla="*/ 0 h 61912"/>
                    <a:gd name="connsiteX8" fmla="*/ 41910 w 107632"/>
                    <a:gd name="connsiteY8" fmla="*/ 20955 h 61912"/>
                    <a:gd name="connsiteX9" fmla="*/ 40005 w 107632"/>
                    <a:gd name="connsiteY9" fmla="*/ 20955 h 61912"/>
                    <a:gd name="connsiteX10" fmla="*/ 31432 w 107632"/>
                    <a:gd name="connsiteY10" fmla="*/ 5715 h 61912"/>
                    <a:gd name="connsiteX11" fmla="*/ 31432 w 107632"/>
                    <a:gd name="connsiteY11" fmla="*/ 20003 h 61912"/>
                    <a:gd name="connsiteX12" fmla="*/ 20002 w 107632"/>
                    <a:gd name="connsiteY12" fmla="*/ 13335 h 61912"/>
                    <a:gd name="connsiteX13" fmla="*/ 27622 w 107632"/>
                    <a:gd name="connsiteY13" fmla="*/ 23813 h 61912"/>
                    <a:gd name="connsiteX14" fmla="*/ 0 w 107632"/>
                    <a:gd name="connsiteY14" fmla="*/ 36195 h 61912"/>
                    <a:gd name="connsiteX15" fmla="*/ 28575 w 107632"/>
                    <a:gd name="connsiteY15" fmla="*/ 32385 h 61912"/>
                    <a:gd name="connsiteX16" fmla="*/ 10477 w 107632"/>
                    <a:gd name="connsiteY16" fmla="*/ 46672 h 61912"/>
                    <a:gd name="connsiteX17" fmla="*/ 28575 w 107632"/>
                    <a:gd name="connsiteY17" fmla="*/ 39053 h 61912"/>
                    <a:gd name="connsiteX18" fmla="*/ 29527 w 107632"/>
                    <a:gd name="connsiteY18" fmla="*/ 55245 h 61912"/>
                    <a:gd name="connsiteX19" fmla="*/ 36195 w 107632"/>
                    <a:gd name="connsiteY19" fmla="*/ 41910 h 61912"/>
                    <a:gd name="connsiteX20" fmla="*/ 43815 w 107632"/>
                    <a:gd name="connsiteY20" fmla="*/ 57150 h 61912"/>
                    <a:gd name="connsiteX21" fmla="*/ 45720 w 107632"/>
                    <a:gd name="connsiteY21" fmla="*/ 45720 h 61912"/>
                    <a:gd name="connsiteX22" fmla="*/ 57150 w 107632"/>
                    <a:gd name="connsiteY22" fmla="*/ 61913 h 61912"/>
                    <a:gd name="connsiteX23" fmla="*/ 56197 w 107632"/>
                    <a:gd name="connsiteY23" fmla="*/ 42863 h 61912"/>
                    <a:gd name="connsiteX24" fmla="*/ 69532 w 107632"/>
                    <a:gd name="connsiteY24" fmla="*/ 51435 h 61912"/>
                    <a:gd name="connsiteX25" fmla="*/ 58102 w 107632"/>
                    <a:gd name="connsiteY25" fmla="*/ 39053 h 61912"/>
                    <a:gd name="connsiteX26" fmla="*/ 99060 w 107632"/>
                    <a:gd name="connsiteY26" fmla="*/ 50482 h 61912"/>
                    <a:gd name="connsiteX27" fmla="*/ 65722 w 107632"/>
                    <a:gd name="connsiteY27" fmla="*/ 31432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7632" h="61912">
                      <a:moveTo>
                        <a:pt x="65722" y="31432"/>
                      </a:moveTo>
                      <a:cubicBezTo>
                        <a:pt x="79057" y="30480"/>
                        <a:pt x="94297" y="28575"/>
                        <a:pt x="97155" y="26670"/>
                      </a:cubicBezTo>
                      <a:cubicBezTo>
                        <a:pt x="87630" y="27622"/>
                        <a:pt x="79057" y="27622"/>
                        <a:pt x="72390" y="26670"/>
                      </a:cubicBezTo>
                      <a:cubicBezTo>
                        <a:pt x="87630" y="21907"/>
                        <a:pt x="103822" y="16192"/>
                        <a:pt x="107632" y="13335"/>
                      </a:cubicBezTo>
                      <a:cubicBezTo>
                        <a:pt x="87630" y="19050"/>
                        <a:pt x="72390" y="20003"/>
                        <a:pt x="60960" y="21907"/>
                      </a:cubicBezTo>
                      <a:cubicBezTo>
                        <a:pt x="68580" y="16192"/>
                        <a:pt x="76200" y="8572"/>
                        <a:pt x="76200" y="5715"/>
                      </a:cubicBezTo>
                      <a:cubicBezTo>
                        <a:pt x="69532" y="11430"/>
                        <a:pt x="62865" y="14288"/>
                        <a:pt x="57150" y="17145"/>
                      </a:cubicBezTo>
                      <a:cubicBezTo>
                        <a:pt x="59055" y="10478"/>
                        <a:pt x="58102" y="3810"/>
                        <a:pt x="56197" y="0"/>
                      </a:cubicBezTo>
                      <a:cubicBezTo>
                        <a:pt x="54293" y="7620"/>
                        <a:pt x="46672" y="15240"/>
                        <a:pt x="41910" y="20955"/>
                      </a:cubicBezTo>
                      <a:cubicBezTo>
                        <a:pt x="40957" y="20955"/>
                        <a:pt x="40957" y="20955"/>
                        <a:pt x="40005" y="20955"/>
                      </a:cubicBezTo>
                      <a:cubicBezTo>
                        <a:pt x="38100" y="14288"/>
                        <a:pt x="35243" y="7620"/>
                        <a:pt x="31432" y="5715"/>
                      </a:cubicBezTo>
                      <a:cubicBezTo>
                        <a:pt x="33338" y="11430"/>
                        <a:pt x="32385" y="16192"/>
                        <a:pt x="31432" y="20003"/>
                      </a:cubicBezTo>
                      <a:cubicBezTo>
                        <a:pt x="27622" y="17145"/>
                        <a:pt x="23813" y="14288"/>
                        <a:pt x="20002" y="13335"/>
                      </a:cubicBezTo>
                      <a:cubicBezTo>
                        <a:pt x="23813" y="17145"/>
                        <a:pt x="25718" y="20955"/>
                        <a:pt x="27622" y="23813"/>
                      </a:cubicBezTo>
                      <a:cubicBezTo>
                        <a:pt x="15240" y="27622"/>
                        <a:pt x="18097" y="30480"/>
                        <a:pt x="0" y="36195"/>
                      </a:cubicBezTo>
                      <a:cubicBezTo>
                        <a:pt x="16193" y="36195"/>
                        <a:pt x="20955" y="36195"/>
                        <a:pt x="28575" y="32385"/>
                      </a:cubicBezTo>
                      <a:cubicBezTo>
                        <a:pt x="23813" y="36195"/>
                        <a:pt x="20955" y="40957"/>
                        <a:pt x="10477" y="46672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5245"/>
                      </a:cubicBezTo>
                      <a:cubicBezTo>
                        <a:pt x="32385" y="53340"/>
                        <a:pt x="34290" y="47625"/>
                        <a:pt x="36195" y="41910"/>
                      </a:cubicBezTo>
                      <a:cubicBezTo>
                        <a:pt x="39052" y="45720"/>
                        <a:pt x="41910" y="50482"/>
                        <a:pt x="43815" y="57150"/>
                      </a:cubicBezTo>
                      <a:cubicBezTo>
                        <a:pt x="45720" y="55245"/>
                        <a:pt x="45720" y="50482"/>
                        <a:pt x="45720" y="45720"/>
                      </a:cubicBezTo>
                      <a:cubicBezTo>
                        <a:pt x="50482" y="50482"/>
                        <a:pt x="54293" y="56197"/>
                        <a:pt x="57150" y="61913"/>
                      </a:cubicBezTo>
                      <a:cubicBezTo>
                        <a:pt x="59055" y="58103"/>
                        <a:pt x="60007" y="50482"/>
                        <a:pt x="56197" y="42863"/>
                      </a:cubicBezTo>
                      <a:cubicBezTo>
                        <a:pt x="60007" y="44767"/>
                        <a:pt x="64770" y="47625"/>
                        <a:pt x="69532" y="51435"/>
                      </a:cubicBezTo>
                      <a:cubicBezTo>
                        <a:pt x="69532" y="49530"/>
                        <a:pt x="63818" y="43815"/>
                        <a:pt x="58102" y="39053"/>
                      </a:cubicBezTo>
                      <a:cubicBezTo>
                        <a:pt x="71438" y="41910"/>
                        <a:pt x="87630" y="44767"/>
                        <a:pt x="99060" y="50482"/>
                      </a:cubicBezTo>
                      <a:cubicBezTo>
                        <a:pt x="95250" y="42863"/>
                        <a:pt x="80010" y="35242"/>
                        <a:pt x="65722" y="3143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19" name="Graphic 7">
                  <a:extLst>
                    <a:ext uri="{FF2B5EF4-FFF2-40B4-BE49-F238E27FC236}">
                      <a16:creationId xmlns:a16="http://schemas.microsoft.com/office/drawing/2014/main" xmlns="" id="{84460DB9-F399-4BFB-A3B4-D315BA673002}"/>
                    </a:ext>
                  </a:extLst>
                </p:cNvPr>
                <p:cNvGrpSpPr/>
                <p:nvPr/>
              </p:nvGrpSpPr>
              <p:grpSpPr>
                <a:xfrm>
                  <a:off x="7572475" y="4672488"/>
                  <a:ext cx="39288" cy="67605"/>
                  <a:chOff x="7572475" y="4672488"/>
                  <a:chExt cx="39288" cy="67605"/>
                </a:xfrm>
              </p:grpSpPr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BBBDA325-2816-4B78-A5CD-31F2674D946C}"/>
                      </a:ext>
                    </a:extLst>
                  </p:cNvPr>
                  <p:cNvSpPr/>
                  <p:nvPr/>
                </p:nvSpPr>
                <p:spPr>
                  <a:xfrm>
                    <a:off x="7572475" y="4672488"/>
                    <a:ext cx="39288" cy="67605"/>
                  </a:xfrm>
                  <a:custGeom>
                    <a:avLst/>
                    <a:gdLst>
                      <a:gd name="connsiteX0" fmla="*/ 39289 w 39288"/>
                      <a:gd name="connsiteY0" fmla="*/ 0 h 67605"/>
                      <a:gd name="connsiteX1" fmla="*/ 5951 w 39288"/>
                      <a:gd name="connsiteY1" fmla="*/ 65722 h 67605"/>
                      <a:gd name="connsiteX2" fmla="*/ 39289 w 39288"/>
                      <a:gd name="connsiteY2" fmla="*/ 0 h 67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88" h="67605">
                        <a:moveTo>
                          <a:pt x="39289" y="0"/>
                        </a:moveTo>
                        <a:cubicBezTo>
                          <a:pt x="21191" y="33338"/>
                          <a:pt x="26906" y="52388"/>
                          <a:pt x="5951" y="65722"/>
                        </a:cubicBezTo>
                        <a:cubicBezTo>
                          <a:pt x="-15004" y="80010"/>
                          <a:pt x="25001" y="8572"/>
                          <a:pt x="3928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0A2A3B30-B0C0-420E-B13D-C2BD31A88FAF}"/>
                      </a:ext>
                    </a:extLst>
                  </p:cNvPr>
                  <p:cNvSpPr/>
                  <p:nvPr/>
                </p:nvSpPr>
                <p:spPr>
                  <a:xfrm>
                    <a:off x="7579044" y="4674393"/>
                    <a:ext cx="30814" cy="61937"/>
                  </a:xfrm>
                  <a:custGeom>
                    <a:avLst/>
                    <a:gdLst>
                      <a:gd name="connsiteX0" fmla="*/ 335 w 30814"/>
                      <a:gd name="connsiteY0" fmla="*/ 61913 h 61937"/>
                      <a:gd name="connsiteX1" fmla="*/ 30815 w 30814"/>
                      <a:gd name="connsiteY1" fmla="*/ 0 h 61937"/>
                      <a:gd name="connsiteX2" fmla="*/ 335 w 30814"/>
                      <a:gd name="connsiteY2" fmla="*/ 61913 h 6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814" h="61937">
                        <a:moveTo>
                          <a:pt x="335" y="61913"/>
                        </a:moveTo>
                        <a:cubicBezTo>
                          <a:pt x="-1570" y="62865"/>
                          <a:pt x="4145" y="36195"/>
                          <a:pt x="30815" y="0"/>
                        </a:cubicBezTo>
                        <a:cubicBezTo>
                          <a:pt x="6050" y="32385"/>
                          <a:pt x="2240" y="60960"/>
                          <a:pt x="33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0" name="Graphic 7">
                  <a:extLst>
                    <a:ext uri="{FF2B5EF4-FFF2-40B4-BE49-F238E27FC236}">
                      <a16:creationId xmlns:a16="http://schemas.microsoft.com/office/drawing/2014/main" xmlns="" id="{8AB887E5-8733-4882-A4D7-7038FB0CA552}"/>
                    </a:ext>
                  </a:extLst>
                </p:cNvPr>
                <p:cNvGrpSpPr/>
                <p:nvPr/>
              </p:nvGrpSpPr>
              <p:grpSpPr>
                <a:xfrm>
                  <a:off x="7523182" y="4732253"/>
                  <a:ext cx="57351" cy="12665"/>
                  <a:chOff x="7523182" y="4732253"/>
                  <a:chExt cx="57351" cy="12665"/>
                </a:xfrm>
              </p:grpSpPr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F314BF80-7EFB-4ECA-9C20-1793F19C3237}"/>
                      </a:ext>
                    </a:extLst>
                  </p:cNvPr>
                  <p:cNvSpPr/>
                  <p:nvPr/>
                </p:nvSpPr>
                <p:spPr>
                  <a:xfrm>
                    <a:off x="7523182" y="4732253"/>
                    <a:ext cx="57351" cy="12665"/>
                  </a:xfrm>
                  <a:custGeom>
                    <a:avLst/>
                    <a:gdLst>
                      <a:gd name="connsiteX0" fmla="*/ 0 w 57351"/>
                      <a:gd name="connsiteY0" fmla="*/ 2148 h 12665"/>
                      <a:gd name="connsiteX1" fmla="*/ 54293 w 57351"/>
                      <a:gd name="connsiteY1" fmla="*/ 10720 h 12665"/>
                      <a:gd name="connsiteX2" fmla="*/ 0 w 57351"/>
                      <a:gd name="connsiteY2" fmla="*/ 2148 h 1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351" h="12665">
                        <a:moveTo>
                          <a:pt x="0" y="2148"/>
                        </a:moveTo>
                        <a:cubicBezTo>
                          <a:pt x="28575" y="5005"/>
                          <a:pt x="37148" y="17388"/>
                          <a:pt x="54293" y="10720"/>
                        </a:cubicBezTo>
                        <a:cubicBezTo>
                          <a:pt x="71438" y="3100"/>
                          <a:pt x="11430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11310C60-B2E0-4290-84FF-AF01A3E2927B}"/>
                      </a:ext>
                    </a:extLst>
                  </p:cNvPr>
                  <p:cNvSpPr/>
                  <p:nvPr/>
                </p:nvSpPr>
                <p:spPr>
                  <a:xfrm>
                    <a:off x="7525087" y="4733374"/>
                    <a:ext cx="50613" cy="8707"/>
                  </a:xfrm>
                  <a:custGeom>
                    <a:avLst/>
                    <a:gdLst>
                      <a:gd name="connsiteX0" fmla="*/ 50482 w 50613"/>
                      <a:gd name="connsiteY0" fmla="*/ 8646 h 8707"/>
                      <a:gd name="connsiteX1" fmla="*/ 0 w 50613"/>
                      <a:gd name="connsiteY1" fmla="*/ 74 h 8707"/>
                      <a:gd name="connsiteX2" fmla="*/ 50482 w 50613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13" h="8707">
                        <a:moveTo>
                          <a:pt x="50482" y="8646"/>
                        </a:moveTo>
                        <a:cubicBezTo>
                          <a:pt x="52388" y="7694"/>
                          <a:pt x="33338" y="-879"/>
                          <a:pt x="0" y="74"/>
                        </a:cubicBezTo>
                        <a:cubicBezTo>
                          <a:pt x="29527" y="-879"/>
                          <a:pt x="48577" y="9599"/>
                          <a:pt x="50482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1" name="Graphic 7">
                  <a:extLst>
                    <a:ext uri="{FF2B5EF4-FFF2-40B4-BE49-F238E27FC236}">
                      <a16:creationId xmlns:a16="http://schemas.microsoft.com/office/drawing/2014/main" xmlns="" id="{DBA979F8-A1B5-4F1C-9C53-FA777C452C6B}"/>
                    </a:ext>
                  </a:extLst>
                </p:cNvPr>
                <p:cNvGrpSpPr/>
                <p:nvPr/>
              </p:nvGrpSpPr>
              <p:grpSpPr>
                <a:xfrm>
                  <a:off x="7534612" y="4708683"/>
                  <a:ext cx="39497" cy="24791"/>
                  <a:chOff x="7534612" y="4708683"/>
                  <a:chExt cx="39497" cy="24791"/>
                </a:xfrm>
              </p:grpSpPr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794D16A4-7430-439A-A14F-DA0042736695}"/>
                      </a:ext>
                    </a:extLst>
                  </p:cNvPr>
                  <p:cNvSpPr/>
                  <p:nvPr/>
                </p:nvSpPr>
                <p:spPr>
                  <a:xfrm>
                    <a:off x="7534612" y="4708683"/>
                    <a:ext cx="39497" cy="24791"/>
                  </a:xfrm>
                  <a:custGeom>
                    <a:avLst/>
                    <a:gdLst>
                      <a:gd name="connsiteX0" fmla="*/ 0 w 39497"/>
                      <a:gd name="connsiteY0" fmla="*/ 0 h 24791"/>
                      <a:gd name="connsiteX1" fmla="*/ 36195 w 39497"/>
                      <a:gd name="connsiteY1" fmla="*/ 24765 h 24791"/>
                      <a:gd name="connsiteX2" fmla="*/ 0 w 39497"/>
                      <a:gd name="connsiteY2" fmla="*/ 0 h 24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97" h="24791">
                        <a:moveTo>
                          <a:pt x="0" y="0"/>
                        </a:moveTo>
                        <a:cubicBezTo>
                          <a:pt x="19050" y="12383"/>
                          <a:pt x="21907" y="23813"/>
                          <a:pt x="36195" y="24765"/>
                        </a:cubicBezTo>
                        <a:cubicBezTo>
                          <a:pt x="51435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7F220764-82C5-438B-AA7B-514150F69E87}"/>
                      </a:ext>
                    </a:extLst>
                  </p:cNvPr>
                  <p:cNvSpPr/>
                  <p:nvPr/>
                </p:nvSpPr>
                <p:spPr>
                  <a:xfrm>
                    <a:off x="7536517" y="4709635"/>
                    <a:ext cx="33541" cy="22859"/>
                  </a:xfrm>
                  <a:custGeom>
                    <a:avLst/>
                    <a:gdLst>
                      <a:gd name="connsiteX0" fmla="*/ 33338 w 33541"/>
                      <a:gd name="connsiteY0" fmla="*/ 22860 h 22859"/>
                      <a:gd name="connsiteX1" fmla="*/ 0 w 33541"/>
                      <a:gd name="connsiteY1" fmla="*/ 0 h 22859"/>
                      <a:gd name="connsiteX2" fmla="*/ 33338 w 33541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41" h="22859">
                        <a:moveTo>
                          <a:pt x="33338" y="22860"/>
                        </a:moveTo>
                        <a:cubicBezTo>
                          <a:pt x="35242" y="22860"/>
                          <a:pt x="23813" y="10478"/>
                          <a:pt x="0" y="0"/>
                        </a:cubicBezTo>
                        <a:cubicBezTo>
                          <a:pt x="20955" y="9525"/>
                          <a:pt x="31432" y="22860"/>
                          <a:pt x="33338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2" name="Graphic 7">
                  <a:extLst>
                    <a:ext uri="{FF2B5EF4-FFF2-40B4-BE49-F238E27FC236}">
                      <a16:creationId xmlns:a16="http://schemas.microsoft.com/office/drawing/2014/main" xmlns="" id="{0FF199E9-0A14-4089-929C-A1164F17A641}"/>
                    </a:ext>
                  </a:extLst>
                </p:cNvPr>
                <p:cNvGrpSpPr/>
                <p:nvPr/>
              </p:nvGrpSpPr>
              <p:grpSpPr>
                <a:xfrm>
                  <a:off x="7527944" y="4740790"/>
                  <a:ext cx="53471" cy="9388"/>
                  <a:chOff x="7527944" y="4740790"/>
                  <a:chExt cx="53471" cy="9388"/>
                </a:xfrm>
              </p:grpSpPr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BC1B62F3-CD73-49D1-9098-1AE8F6115E44}"/>
                      </a:ext>
                    </a:extLst>
                  </p:cNvPr>
                  <p:cNvSpPr/>
                  <p:nvPr/>
                </p:nvSpPr>
                <p:spPr>
                  <a:xfrm>
                    <a:off x="7527944" y="4740790"/>
                    <a:ext cx="53471" cy="9388"/>
                  </a:xfrm>
                  <a:custGeom>
                    <a:avLst/>
                    <a:gdLst>
                      <a:gd name="connsiteX0" fmla="*/ 0 w 53471"/>
                      <a:gd name="connsiteY0" fmla="*/ 7898 h 9388"/>
                      <a:gd name="connsiteX1" fmla="*/ 51435 w 53471"/>
                      <a:gd name="connsiteY1" fmla="*/ 5041 h 9388"/>
                      <a:gd name="connsiteX2" fmla="*/ 0 w 53471"/>
                      <a:gd name="connsiteY2" fmla="*/ 7898 h 9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71" h="9388">
                        <a:moveTo>
                          <a:pt x="0" y="7898"/>
                        </a:moveTo>
                        <a:cubicBezTo>
                          <a:pt x="26670" y="5041"/>
                          <a:pt x="37148" y="14566"/>
                          <a:pt x="51435" y="5041"/>
                        </a:cubicBezTo>
                        <a:cubicBezTo>
                          <a:pt x="64770" y="-4484"/>
                          <a:pt x="8573" y="1230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E4349C9-FC3A-4CA9-A0A6-5083954E507C}"/>
                      </a:ext>
                    </a:extLst>
                  </p:cNvPr>
                  <p:cNvSpPr/>
                  <p:nvPr/>
                </p:nvSpPr>
                <p:spPr>
                  <a:xfrm>
                    <a:off x="7529849" y="4743884"/>
                    <a:ext cx="47659" cy="3851"/>
                  </a:xfrm>
                  <a:custGeom>
                    <a:avLst/>
                    <a:gdLst>
                      <a:gd name="connsiteX0" fmla="*/ 47625 w 47659"/>
                      <a:gd name="connsiteY0" fmla="*/ 1947 h 3851"/>
                      <a:gd name="connsiteX1" fmla="*/ 0 w 47659"/>
                      <a:gd name="connsiteY1" fmla="*/ 3852 h 3851"/>
                      <a:gd name="connsiteX2" fmla="*/ 47625 w 4765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9" h="3851">
                        <a:moveTo>
                          <a:pt x="47625" y="1947"/>
                        </a:moveTo>
                        <a:cubicBezTo>
                          <a:pt x="48577" y="994"/>
                          <a:pt x="29527" y="-2816"/>
                          <a:pt x="0" y="3852"/>
                        </a:cubicBezTo>
                        <a:cubicBezTo>
                          <a:pt x="26670" y="-2816"/>
                          <a:pt x="45720" y="2899"/>
                          <a:pt x="47625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3" name="Graphic 7">
                  <a:extLst>
                    <a:ext uri="{FF2B5EF4-FFF2-40B4-BE49-F238E27FC236}">
                      <a16:creationId xmlns:a16="http://schemas.microsoft.com/office/drawing/2014/main" xmlns="" id="{C9BB8491-6AC7-49E9-9088-982C312FCE5A}"/>
                    </a:ext>
                  </a:extLst>
                </p:cNvPr>
                <p:cNvGrpSpPr/>
                <p:nvPr/>
              </p:nvGrpSpPr>
              <p:grpSpPr>
                <a:xfrm>
                  <a:off x="7543184" y="4733491"/>
                  <a:ext cx="41646" cy="34246"/>
                  <a:chOff x="7543184" y="4733491"/>
                  <a:chExt cx="41646" cy="34246"/>
                </a:xfrm>
              </p:grpSpPr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7333A4B8-7BD3-4B8C-9D26-992BCBBAA2DF}"/>
                      </a:ext>
                    </a:extLst>
                  </p:cNvPr>
                  <p:cNvSpPr/>
                  <p:nvPr/>
                </p:nvSpPr>
                <p:spPr>
                  <a:xfrm>
                    <a:off x="7543184" y="4733491"/>
                    <a:ext cx="41646" cy="34246"/>
                  </a:xfrm>
                  <a:custGeom>
                    <a:avLst/>
                    <a:gdLst>
                      <a:gd name="connsiteX0" fmla="*/ 0 w 41646"/>
                      <a:gd name="connsiteY0" fmla="*/ 34247 h 34246"/>
                      <a:gd name="connsiteX1" fmla="*/ 40958 w 41646"/>
                      <a:gd name="connsiteY1" fmla="*/ 3766 h 34246"/>
                      <a:gd name="connsiteX2" fmla="*/ 0 w 41646"/>
                      <a:gd name="connsiteY2" fmla="*/ 34247 h 34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46" h="34246">
                        <a:moveTo>
                          <a:pt x="0" y="34247"/>
                        </a:moveTo>
                        <a:cubicBezTo>
                          <a:pt x="20955" y="18054"/>
                          <a:pt x="34290" y="19006"/>
                          <a:pt x="40958" y="3766"/>
                        </a:cubicBezTo>
                        <a:cubicBezTo>
                          <a:pt x="47625" y="-11473"/>
                          <a:pt x="3810" y="23769"/>
                          <a:pt x="0" y="3424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D3C4DD40-65E1-441A-BAFF-6A2889F1065A}"/>
                      </a:ext>
                    </a:extLst>
                  </p:cNvPr>
                  <p:cNvSpPr/>
                  <p:nvPr/>
                </p:nvSpPr>
                <p:spPr>
                  <a:xfrm>
                    <a:off x="7545089" y="4737929"/>
                    <a:ext cx="38135" cy="27903"/>
                  </a:xfrm>
                  <a:custGeom>
                    <a:avLst/>
                    <a:gdLst>
                      <a:gd name="connsiteX0" fmla="*/ 38100 w 38135"/>
                      <a:gd name="connsiteY0" fmla="*/ 281 h 27903"/>
                      <a:gd name="connsiteX1" fmla="*/ 0 w 38135"/>
                      <a:gd name="connsiteY1" fmla="*/ 27904 h 27903"/>
                      <a:gd name="connsiteX2" fmla="*/ 38100 w 38135"/>
                      <a:gd name="connsiteY2" fmla="*/ 281 h 2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5" h="27903">
                        <a:moveTo>
                          <a:pt x="38100" y="281"/>
                        </a:moveTo>
                        <a:cubicBezTo>
                          <a:pt x="39053" y="-1624"/>
                          <a:pt x="20955" y="5996"/>
                          <a:pt x="0" y="27904"/>
                        </a:cubicBezTo>
                        <a:cubicBezTo>
                          <a:pt x="18098" y="7901"/>
                          <a:pt x="37148" y="2186"/>
                          <a:pt x="38100" y="28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4" name="Graphic 7">
                  <a:extLst>
                    <a:ext uri="{FF2B5EF4-FFF2-40B4-BE49-F238E27FC236}">
                      <a16:creationId xmlns:a16="http://schemas.microsoft.com/office/drawing/2014/main" xmlns="" id="{2CF25BA1-D7E7-480C-9761-9649D018FBAD}"/>
                    </a:ext>
                  </a:extLst>
                </p:cNvPr>
                <p:cNvGrpSpPr/>
                <p:nvPr/>
              </p:nvGrpSpPr>
              <p:grpSpPr>
                <a:xfrm>
                  <a:off x="7578415" y="4703920"/>
                  <a:ext cx="48588" cy="30501"/>
                  <a:chOff x="7578415" y="4703920"/>
                  <a:chExt cx="48588" cy="30501"/>
                </a:xfrm>
              </p:grpSpPr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1AE7A160-E2DF-4B82-9D5B-BF8020A691F2}"/>
                      </a:ext>
                    </a:extLst>
                  </p:cNvPr>
                  <p:cNvSpPr/>
                  <p:nvPr/>
                </p:nvSpPr>
                <p:spPr>
                  <a:xfrm>
                    <a:off x="7578415" y="4703920"/>
                    <a:ext cx="48588" cy="30501"/>
                  </a:xfrm>
                  <a:custGeom>
                    <a:avLst/>
                    <a:gdLst>
                      <a:gd name="connsiteX0" fmla="*/ 48589 w 48588"/>
                      <a:gd name="connsiteY0" fmla="*/ 0 h 30501"/>
                      <a:gd name="connsiteX1" fmla="*/ 3821 w 48588"/>
                      <a:gd name="connsiteY1" fmla="*/ 30480 h 30501"/>
                      <a:gd name="connsiteX2" fmla="*/ 48589 w 48588"/>
                      <a:gd name="connsiteY2" fmla="*/ 0 h 30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88" h="30501">
                        <a:moveTo>
                          <a:pt x="48589" y="0"/>
                        </a:moveTo>
                        <a:cubicBezTo>
                          <a:pt x="24776" y="15240"/>
                          <a:pt x="21919" y="28575"/>
                          <a:pt x="3821" y="30480"/>
                        </a:cubicBezTo>
                        <a:cubicBezTo>
                          <a:pt x="-14276" y="31433"/>
                          <a:pt x="37159" y="0"/>
                          <a:pt x="485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EC31D117-DE70-4842-889F-0960F95FFB1E}"/>
                      </a:ext>
                    </a:extLst>
                  </p:cNvPr>
                  <p:cNvSpPr/>
                  <p:nvPr/>
                </p:nvSpPr>
                <p:spPr>
                  <a:xfrm>
                    <a:off x="7583963" y="4703920"/>
                    <a:ext cx="41135" cy="28575"/>
                  </a:xfrm>
                  <a:custGeom>
                    <a:avLst/>
                    <a:gdLst>
                      <a:gd name="connsiteX0" fmla="*/ 178 w 41135"/>
                      <a:gd name="connsiteY0" fmla="*/ 28575 h 28575"/>
                      <a:gd name="connsiteX1" fmla="*/ 41136 w 41135"/>
                      <a:gd name="connsiteY1" fmla="*/ 0 h 28575"/>
                      <a:gd name="connsiteX2" fmla="*/ 178 w 41135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5" h="28575">
                        <a:moveTo>
                          <a:pt x="178" y="28575"/>
                        </a:moveTo>
                        <a:cubicBezTo>
                          <a:pt x="-1727" y="28575"/>
                          <a:pt x="11608" y="13335"/>
                          <a:pt x="41136" y="0"/>
                        </a:cubicBezTo>
                        <a:cubicBezTo>
                          <a:pt x="14466" y="12383"/>
                          <a:pt x="2083" y="28575"/>
                          <a:pt x="17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5" name="Graphic 7">
                  <a:extLst>
                    <a:ext uri="{FF2B5EF4-FFF2-40B4-BE49-F238E27FC236}">
                      <a16:creationId xmlns:a16="http://schemas.microsoft.com/office/drawing/2014/main" xmlns="" id="{2C2D249F-CEF6-48DF-AE2A-770890267553}"/>
                    </a:ext>
                  </a:extLst>
                </p:cNvPr>
                <p:cNvGrpSpPr/>
                <p:nvPr/>
              </p:nvGrpSpPr>
              <p:grpSpPr>
                <a:xfrm>
                  <a:off x="7571109" y="4740903"/>
                  <a:ext cx="41607" cy="18262"/>
                  <a:chOff x="7571109" y="4740903"/>
                  <a:chExt cx="41607" cy="18262"/>
                </a:xfrm>
              </p:grpSpPr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24570DDB-EA8C-4AD0-B7A8-43297D63CB25}"/>
                      </a:ext>
                    </a:extLst>
                  </p:cNvPr>
                  <p:cNvSpPr/>
                  <p:nvPr/>
                </p:nvSpPr>
                <p:spPr>
                  <a:xfrm>
                    <a:off x="7571109" y="4740903"/>
                    <a:ext cx="41607" cy="18262"/>
                  </a:xfrm>
                  <a:custGeom>
                    <a:avLst/>
                    <a:gdLst>
                      <a:gd name="connsiteX0" fmla="*/ 41608 w 41607"/>
                      <a:gd name="connsiteY0" fmla="*/ 18263 h 18262"/>
                      <a:gd name="connsiteX1" fmla="*/ 1603 w 41607"/>
                      <a:gd name="connsiteY1" fmla="*/ 2070 h 18262"/>
                      <a:gd name="connsiteX2" fmla="*/ 41608 w 41607"/>
                      <a:gd name="connsiteY2" fmla="*/ 18263 h 18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07" h="18262">
                        <a:moveTo>
                          <a:pt x="41608" y="18263"/>
                        </a:moveTo>
                        <a:cubicBezTo>
                          <a:pt x="33988" y="9690"/>
                          <a:pt x="12080" y="-5550"/>
                          <a:pt x="1603" y="2070"/>
                        </a:cubicBezTo>
                        <a:cubicBezTo>
                          <a:pt x="-6970" y="8738"/>
                          <a:pt x="20653" y="7785"/>
                          <a:pt x="41608" y="182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D9076CCF-0518-4434-A7F2-7151F602CA0C}"/>
                      </a:ext>
                    </a:extLst>
                  </p:cNvPr>
                  <p:cNvSpPr/>
                  <p:nvPr/>
                </p:nvSpPr>
                <p:spPr>
                  <a:xfrm>
                    <a:off x="7573630" y="4743590"/>
                    <a:ext cx="38134" cy="15575"/>
                  </a:xfrm>
                  <a:custGeom>
                    <a:avLst/>
                    <a:gdLst>
                      <a:gd name="connsiteX0" fmla="*/ 34 w 38134"/>
                      <a:gd name="connsiteY0" fmla="*/ 336 h 15575"/>
                      <a:gd name="connsiteX1" fmla="*/ 38134 w 38134"/>
                      <a:gd name="connsiteY1" fmla="*/ 15576 h 15575"/>
                      <a:gd name="connsiteX2" fmla="*/ 34 w 38134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4" h="15575">
                        <a:moveTo>
                          <a:pt x="34" y="336"/>
                        </a:moveTo>
                        <a:cubicBezTo>
                          <a:pt x="-918" y="1288"/>
                          <a:pt x="18132" y="-617"/>
                          <a:pt x="38134" y="15576"/>
                        </a:cubicBezTo>
                        <a:cubicBezTo>
                          <a:pt x="17179" y="-617"/>
                          <a:pt x="987" y="-617"/>
                          <a:pt x="34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6" name="Graphic 7">
                  <a:extLst>
                    <a:ext uri="{FF2B5EF4-FFF2-40B4-BE49-F238E27FC236}">
                      <a16:creationId xmlns:a16="http://schemas.microsoft.com/office/drawing/2014/main" xmlns="" id="{C02FB0EB-26E4-4913-A4B0-69035ED13F96}"/>
                    </a:ext>
                  </a:extLst>
                </p:cNvPr>
                <p:cNvGrpSpPr/>
                <p:nvPr/>
              </p:nvGrpSpPr>
              <p:grpSpPr>
                <a:xfrm>
                  <a:off x="7571165" y="4738069"/>
                  <a:ext cx="55839" cy="10013"/>
                  <a:chOff x="7571165" y="4738069"/>
                  <a:chExt cx="55839" cy="10013"/>
                </a:xfrm>
              </p:grpSpPr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A15B9F22-F4AB-4D71-9095-B63C98F45633}"/>
                      </a:ext>
                    </a:extLst>
                  </p:cNvPr>
                  <p:cNvSpPr/>
                  <p:nvPr/>
                </p:nvSpPr>
                <p:spPr>
                  <a:xfrm>
                    <a:off x="7571165" y="4738069"/>
                    <a:ext cx="55839" cy="10013"/>
                  </a:xfrm>
                  <a:custGeom>
                    <a:avLst/>
                    <a:gdLst>
                      <a:gd name="connsiteX0" fmla="*/ 55839 w 55839"/>
                      <a:gd name="connsiteY0" fmla="*/ 9667 h 10013"/>
                      <a:gd name="connsiteX1" fmla="*/ 2499 w 55839"/>
                      <a:gd name="connsiteY1" fmla="*/ 4904 h 10013"/>
                      <a:gd name="connsiteX2" fmla="*/ 55839 w 55839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839" h="10013">
                        <a:moveTo>
                          <a:pt x="55839" y="9667"/>
                        </a:moveTo>
                        <a:cubicBezTo>
                          <a:pt x="28217" y="5857"/>
                          <a:pt x="16787" y="15382"/>
                          <a:pt x="2499" y="4904"/>
                        </a:cubicBezTo>
                        <a:cubicBezTo>
                          <a:pt x="-12741" y="-5573"/>
                          <a:pt x="46314" y="2999"/>
                          <a:pt x="55839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85CAE0F9-F73F-4C83-8360-96DD2E802538}"/>
                      </a:ext>
                    </a:extLst>
                  </p:cNvPr>
                  <p:cNvSpPr/>
                  <p:nvPr/>
                </p:nvSpPr>
                <p:spPr>
                  <a:xfrm>
                    <a:off x="7575535" y="4741306"/>
                    <a:ext cx="49564" cy="5476"/>
                  </a:xfrm>
                  <a:custGeom>
                    <a:avLst/>
                    <a:gdLst>
                      <a:gd name="connsiteX0" fmla="*/ 34 w 49564"/>
                      <a:gd name="connsiteY0" fmla="*/ 1667 h 5476"/>
                      <a:gd name="connsiteX1" fmla="*/ 49564 w 49564"/>
                      <a:gd name="connsiteY1" fmla="*/ 5477 h 5476"/>
                      <a:gd name="connsiteX2" fmla="*/ 34 w 4956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64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9564" y="5477"/>
                        </a:cubicBezTo>
                        <a:cubicBezTo>
                          <a:pt x="21942" y="-2143"/>
                          <a:pt x="987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7" name="Graphic 7">
                  <a:extLst>
                    <a:ext uri="{FF2B5EF4-FFF2-40B4-BE49-F238E27FC236}">
                      <a16:creationId xmlns:a16="http://schemas.microsoft.com/office/drawing/2014/main" xmlns="" id="{1EFBCE88-65A2-4CC3-B803-DF60D8AF7DA4}"/>
                    </a:ext>
                  </a:extLst>
                </p:cNvPr>
                <p:cNvGrpSpPr/>
                <p:nvPr/>
              </p:nvGrpSpPr>
              <p:grpSpPr>
                <a:xfrm>
                  <a:off x="7575040" y="4683918"/>
                  <a:ext cx="11146" cy="51600"/>
                  <a:chOff x="7575040" y="4683918"/>
                  <a:chExt cx="11146" cy="51600"/>
                </a:xfrm>
              </p:grpSpPr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29797358-1DA7-4F7C-A395-FB3549DADD26}"/>
                      </a:ext>
                    </a:extLst>
                  </p:cNvPr>
                  <p:cNvSpPr/>
                  <p:nvPr/>
                </p:nvSpPr>
                <p:spPr>
                  <a:xfrm>
                    <a:off x="7575040" y="4683918"/>
                    <a:ext cx="11146" cy="51600"/>
                  </a:xfrm>
                  <a:custGeom>
                    <a:avLst/>
                    <a:gdLst>
                      <a:gd name="connsiteX0" fmla="*/ 11007 w 11146"/>
                      <a:gd name="connsiteY0" fmla="*/ 0 h 51600"/>
                      <a:gd name="connsiteX1" fmla="*/ 5292 w 11146"/>
                      <a:gd name="connsiteY1" fmla="*/ 50482 h 51600"/>
                      <a:gd name="connsiteX2" fmla="*/ 11007 w 11146"/>
                      <a:gd name="connsiteY2" fmla="*/ 0 h 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1600">
                        <a:moveTo>
                          <a:pt x="11007" y="0"/>
                        </a:moveTo>
                        <a:cubicBezTo>
                          <a:pt x="7197" y="25717"/>
                          <a:pt x="16722" y="40957"/>
                          <a:pt x="5292" y="50482"/>
                        </a:cubicBezTo>
                        <a:cubicBezTo>
                          <a:pt x="-6138" y="60007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690EBFE0-3F7D-4DD7-A339-742A2673D5D8}"/>
                      </a:ext>
                    </a:extLst>
                  </p:cNvPr>
                  <p:cNvSpPr/>
                  <p:nvPr/>
                </p:nvSpPr>
                <p:spPr>
                  <a:xfrm>
                    <a:off x="7578775" y="4685823"/>
                    <a:ext cx="6318" cy="46703"/>
                  </a:xfrm>
                  <a:custGeom>
                    <a:avLst/>
                    <a:gdLst>
                      <a:gd name="connsiteX0" fmla="*/ 1556 w 6318"/>
                      <a:gd name="connsiteY0" fmla="*/ 46672 h 46703"/>
                      <a:gd name="connsiteX1" fmla="*/ 6319 w 6318"/>
                      <a:gd name="connsiteY1" fmla="*/ 0 h 46703"/>
                      <a:gd name="connsiteX2" fmla="*/ 1556 w 6318"/>
                      <a:gd name="connsiteY2" fmla="*/ 46672 h 46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6703">
                        <a:moveTo>
                          <a:pt x="1556" y="46672"/>
                        </a:moveTo>
                        <a:cubicBezTo>
                          <a:pt x="604" y="47625"/>
                          <a:pt x="-3206" y="26670"/>
                          <a:pt x="6319" y="0"/>
                        </a:cubicBezTo>
                        <a:cubicBezTo>
                          <a:pt x="-2254" y="22860"/>
                          <a:pt x="2509" y="45720"/>
                          <a:pt x="1556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8" name="Graphic 7">
                  <a:extLst>
                    <a:ext uri="{FF2B5EF4-FFF2-40B4-BE49-F238E27FC236}">
                      <a16:creationId xmlns:a16="http://schemas.microsoft.com/office/drawing/2014/main" xmlns="" id="{14904A14-DEBB-4A32-8804-248EA86961A4}"/>
                    </a:ext>
                  </a:extLst>
                </p:cNvPr>
                <p:cNvGrpSpPr/>
                <p:nvPr/>
              </p:nvGrpSpPr>
              <p:grpSpPr>
                <a:xfrm>
                  <a:off x="7536517" y="4679156"/>
                  <a:ext cx="44349" cy="62431"/>
                  <a:chOff x="7536517" y="4679156"/>
                  <a:chExt cx="44349" cy="62431"/>
                </a:xfrm>
              </p:grpSpPr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96FFAC79-0E6C-4F6D-94A8-176040065072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44349" cy="62431"/>
                  </a:xfrm>
                  <a:custGeom>
                    <a:avLst/>
                    <a:gdLst>
                      <a:gd name="connsiteX0" fmla="*/ 0 w 44349"/>
                      <a:gd name="connsiteY0" fmla="*/ 0 h 62431"/>
                      <a:gd name="connsiteX1" fmla="*/ 40005 w 44349"/>
                      <a:gd name="connsiteY1" fmla="*/ 61913 h 62431"/>
                      <a:gd name="connsiteX2" fmla="*/ 0 w 44349"/>
                      <a:gd name="connsiteY2" fmla="*/ 0 h 6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49" h="62431">
                        <a:moveTo>
                          <a:pt x="0" y="0"/>
                        </a:moveTo>
                        <a:cubicBezTo>
                          <a:pt x="21907" y="24765"/>
                          <a:pt x="26670" y="67627"/>
                          <a:pt x="40005" y="61913"/>
                        </a:cubicBezTo>
                        <a:cubicBezTo>
                          <a:pt x="55245" y="50482"/>
                          <a:pt x="27622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F7A205E-953C-4FD4-A0F3-1963ACC46D4A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39204" cy="60021"/>
                  </a:xfrm>
                  <a:custGeom>
                    <a:avLst/>
                    <a:gdLst>
                      <a:gd name="connsiteX0" fmla="*/ 39052 w 39204"/>
                      <a:gd name="connsiteY0" fmla="*/ 60007 h 60021"/>
                      <a:gd name="connsiteX1" fmla="*/ 0 w 39204"/>
                      <a:gd name="connsiteY1" fmla="*/ 0 h 60021"/>
                      <a:gd name="connsiteX2" fmla="*/ 39052 w 39204"/>
                      <a:gd name="connsiteY2" fmla="*/ 60007 h 6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04" h="60021">
                        <a:moveTo>
                          <a:pt x="39052" y="60007"/>
                        </a:moveTo>
                        <a:cubicBezTo>
                          <a:pt x="40957" y="59055"/>
                          <a:pt x="24765" y="10477"/>
                          <a:pt x="0" y="0"/>
                        </a:cubicBezTo>
                        <a:cubicBezTo>
                          <a:pt x="26670" y="14288"/>
                          <a:pt x="38100" y="60960"/>
                          <a:pt x="39052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9" name="Graphic 7">
                  <a:extLst>
                    <a:ext uri="{FF2B5EF4-FFF2-40B4-BE49-F238E27FC236}">
                      <a16:creationId xmlns:a16="http://schemas.microsoft.com/office/drawing/2014/main" xmlns="" id="{FF51D3FB-F5B5-4564-BF2E-D5CF05926888}"/>
                    </a:ext>
                  </a:extLst>
                </p:cNvPr>
                <p:cNvGrpSpPr/>
                <p:nvPr/>
              </p:nvGrpSpPr>
              <p:grpSpPr>
                <a:xfrm>
                  <a:off x="7577007" y="4721427"/>
                  <a:ext cx="63332" cy="23156"/>
                  <a:chOff x="7577007" y="4721427"/>
                  <a:chExt cx="63332" cy="23156"/>
                </a:xfrm>
              </p:grpSpPr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26007327-4D8F-4112-B6D6-948A400F49EC}"/>
                      </a:ext>
                    </a:extLst>
                  </p:cNvPr>
                  <p:cNvSpPr/>
                  <p:nvPr/>
                </p:nvSpPr>
                <p:spPr>
                  <a:xfrm>
                    <a:off x="7577007" y="4721427"/>
                    <a:ext cx="63332" cy="23156"/>
                  </a:xfrm>
                  <a:custGeom>
                    <a:avLst/>
                    <a:gdLst>
                      <a:gd name="connsiteX0" fmla="*/ 63332 w 63332"/>
                      <a:gd name="connsiteY0" fmla="*/ 1543 h 23156"/>
                      <a:gd name="connsiteX1" fmla="*/ 467 w 63332"/>
                      <a:gd name="connsiteY1" fmla="*/ 17736 h 23156"/>
                      <a:gd name="connsiteX2" fmla="*/ 63332 w 63332"/>
                      <a:gd name="connsiteY2" fmla="*/ 1543 h 23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332" h="23156">
                        <a:moveTo>
                          <a:pt x="63332" y="1543"/>
                        </a:moveTo>
                        <a:cubicBezTo>
                          <a:pt x="46187" y="-1314"/>
                          <a:pt x="5230" y="-2267"/>
                          <a:pt x="467" y="17736"/>
                        </a:cubicBezTo>
                        <a:cubicBezTo>
                          <a:pt x="-4295" y="34880"/>
                          <a:pt x="28090" y="6305"/>
                          <a:pt x="63332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0B609E97-EE82-4D8A-9B6E-6DBCE67AAADB}"/>
                      </a:ext>
                    </a:extLst>
                  </p:cNvPr>
                  <p:cNvSpPr/>
                  <p:nvPr/>
                </p:nvSpPr>
                <p:spPr>
                  <a:xfrm>
                    <a:off x="7578426" y="4722936"/>
                    <a:ext cx="60960" cy="16361"/>
                  </a:xfrm>
                  <a:custGeom>
                    <a:avLst/>
                    <a:gdLst>
                      <a:gd name="connsiteX0" fmla="*/ 0 w 60960"/>
                      <a:gd name="connsiteY0" fmla="*/ 16227 h 16361"/>
                      <a:gd name="connsiteX1" fmla="*/ 60960 w 60960"/>
                      <a:gd name="connsiteY1" fmla="*/ 35 h 16361"/>
                      <a:gd name="connsiteX2" fmla="*/ 0 w 60960"/>
                      <a:gd name="connsiteY2" fmla="*/ 16227 h 16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960" h="16361">
                        <a:moveTo>
                          <a:pt x="0" y="16227"/>
                        </a:moveTo>
                        <a:cubicBezTo>
                          <a:pt x="0" y="18132"/>
                          <a:pt x="20955" y="-918"/>
                          <a:pt x="60960" y="35"/>
                        </a:cubicBezTo>
                        <a:cubicBezTo>
                          <a:pt x="20003" y="35"/>
                          <a:pt x="0" y="14322"/>
                          <a:pt x="0" y="162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30" name="Graphic 7">
                  <a:extLst>
                    <a:ext uri="{FF2B5EF4-FFF2-40B4-BE49-F238E27FC236}">
                      <a16:creationId xmlns:a16="http://schemas.microsoft.com/office/drawing/2014/main" xmlns="" id="{2E2BC306-CAE4-4D37-98CD-A11CD2123AF8}"/>
                    </a:ext>
                  </a:extLst>
                </p:cNvPr>
                <p:cNvGrpSpPr/>
                <p:nvPr/>
              </p:nvGrpSpPr>
              <p:grpSpPr>
                <a:xfrm>
                  <a:off x="7513657" y="4719547"/>
                  <a:ext cx="65037" cy="25764"/>
                  <a:chOff x="7513657" y="4719547"/>
                  <a:chExt cx="65037" cy="25764"/>
                </a:xfrm>
              </p:grpSpPr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E853923D-D46C-45A3-AF52-09E0E3334D93}"/>
                      </a:ext>
                    </a:extLst>
                  </p:cNvPr>
                  <p:cNvSpPr/>
                  <p:nvPr/>
                </p:nvSpPr>
                <p:spPr>
                  <a:xfrm>
                    <a:off x="7513657" y="4719547"/>
                    <a:ext cx="65037" cy="25764"/>
                  </a:xfrm>
                  <a:custGeom>
                    <a:avLst/>
                    <a:gdLst>
                      <a:gd name="connsiteX0" fmla="*/ 0 w 65037"/>
                      <a:gd name="connsiteY0" fmla="*/ 1518 h 25764"/>
                      <a:gd name="connsiteX1" fmla="*/ 61913 w 65037"/>
                      <a:gd name="connsiteY1" fmla="*/ 18663 h 25764"/>
                      <a:gd name="connsiteX2" fmla="*/ 0 w 65037"/>
                      <a:gd name="connsiteY2" fmla="*/ 1518 h 25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7" h="25764">
                        <a:moveTo>
                          <a:pt x="0" y="1518"/>
                        </a:moveTo>
                        <a:cubicBezTo>
                          <a:pt x="11430" y="-1340"/>
                          <a:pt x="47625" y="-2292"/>
                          <a:pt x="61913" y="18663"/>
                        </a:cubicBezTo>
                        <a:cubicBezTo>
                          <a:pt x="76200" y="38666"/>
                          <a:pt x="39052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ED0D3FA2-33F6-4308-A0D0-77B0EA0D30E9}"/>
                      </a:ext>
                    </a:extLst>
                  </p:cNvPr>
                  <p:cNvSpPr/>
                  <p:nvPr/>
                </p:nvSpPr>
                <p:spPr>
                  <a:xfrm>
                    <a:off x="7516514" y="4721066"/>
                    <a:ext cx="58149" cy="18270"/>
                  </a:xfrm>
                  <a:custGeom>
                    <a:avLst/>
                    <a:gdLst>
                      <a:gd name="connsiteX0" fmla="*/ 58103 w 58149"/>
                      <a:gd name="connsiteY0" fmla="*/ 18097 h 18270"/>
                      <a:gd name="connsiteX1" fmla="*/ 0 w 58149"/>
                      <a:gd name="connsiteY1" fmla="*/ 0 h 18270"/>
                      <a:gd name="connsiteX2" fmla="*/ 58103 w 58149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49" h="18270">
                        <a:moveTo>
                          <a:pt x="58103" y="18097"/>
                        </a:moveTo>
                        <a:cubicBezTo>
                          <a:pt x="59055" y="20003"/>
                          <a:pt x="45720" y="5715"/>
                          <a:pt x="0" y="0"/>
                        </a:cubicBezTo>
                        <a:cubicBezTo>
                          <a:pt x="42863" y="3810"/>
                          <a:pt x="57150" y="16192"/>
                          <a:pt x="58103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3" name="Graphic 7">
                <a:extLst>
                  <a:ext uri="{FF2B5EF4-FFF2-40B4-BE49-F238E27FC236}">
                    <a16:creationId xmlns:a16="http://schemas.microsoft.com/office/drawing/2014/main" xmlns="" id="{A0121B87-50C4-456E-950F-6FC855CD5AC9}"/>
                  </a:ext>
                </a:extLst>
              </p:cNvPr>
              <p:cNvGrpSpPr/>
              <p:nvPr/>
            </p:nvGrpSpPr>
            <p:grpSpPr>
              <a:xfrm>
                <a:off x="8844299" y="4307681"/>
                <a:ext cx="285750" cy="247650"/>
                <a:chOff x="8844299" y="4307681"/>
                <a:chExt cx="285750" cy="247650"/>
              </a:xfrm>
            </p:grpSpPr>
            <p:grpSp>
              <p:nvGrpSpPr>
                <p:cNvPr id="1085" name="Graphic 7">
                  <a:extLst>
                    <a:ext uri="{FF2B5EF4-FFF2-40B4-BE49-F238E27FC236}">
                      <a16:creationId xmlns:a16="http://schemas.microsoft.com/office/drawing/2014/main" xmlns="" id="{6FA420FE-F387-4449-B544-201FD53DA07A}"/>
                    </a:ext>
                  </a:extLst>
                </p:cNvPr>
                <p:cNvGrpSpPr/>
                <p:nvPr/>
              </p:nvGrpSpPr>
              <p:grpSpPr>
                <a:xfrm>
                  <a:off x="8936121" y="4334938"/>
                  <a:ext cx="72960" cy="27995"/>
                  <a:chOff x="8936121" y="4334938"/>
                  <a:chExt cx="72960" cy="27995"/>
                </a:xfrm>
              </p:grpSpPr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C99718C2-BCD3-4465-9136-6B656CC26ADB}"/>
                      </a:ext>
                    </a:extLst>
                  </p:cNvPr>
                  <p:cNvSpPr/>
                  <p:nvPr/>
                </p:nvSpPr>
                <p:spPr>
                  <a:xfrm>
                    <a:off x="8936121" y="4334938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BE7EE7FC-04C4-427D-BB5C-13EC1A76B2B6}"/>
                      </a:ext>
                    </a:extLst>
                  </p:cNvPr>
                  <p:cNvSpPr/>
                  <p:nvPr/>
                </p:nvSpPr>
                <p:spPr>
                  <a:xfrm>
                    <a:off x="8941364" y="4344229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6" name="Graphic 7">
                  <a:extLst>
                    <a:ext uri="{FF2B5EF4-FFF2-40B4-BE49-F238E27FC236}">
                      <a16:creationId xmlns:a16="http://schemas.microsoft.com/office/drawing/2014/main" xmlns="" id="{C2FF04CA-9FD2-4630-AF92-F813D1804B6B}"/>
                    </a:ext>
                  </a:extLst>
                </p:cNvPr>
                <p:cNvGrpSpPr/>
                <p:nvPr/>
              </p:nvGrpSpPr>
              <p:grpSpPr>
                <a:xfrm>
                  <a:off x="8909094" y="4307681"/>
                  <a:ext cx="39701" cy="38231"/>
                  <a:chOff x="8909094" y="4307681"/>
                  <a:chExt cx="39701" cy="38231"/>
                </a:xfrm>
              </p:grpSpPr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205CB673-EDF0-4609-B236-36F1092DC8A8}"/>
                      </a:ext>
                    </a:extLst>
                  </p:cNvPr>
                  <p:cNvSpPr/>
                  <p:nvPr/>
                </p:nvSpPr>
                <p:spPr>
                  <a:xfrm>
                    <a:off x="8909094" y="4307681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2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DF706FB9-4EF7-4DFB-9CD0-23CAE2DDC5D4}"/>
                      </a:ext>
                    </a:extLst>
                  </p:cNvPr>
                  <p:cNvSpPr/>
                  <p:nvPr/>
                </p:nvSpPr>
                <p:spPr>
                  <a:xfrm>
                    <a:off x="8922599" y="4308633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7" name="Graphic 7">
                  <a:extLst>
                    <a:ext uri="{FF2B5EF4-FFF2-40B4-BE49-F238E27FC236}">
                      <a16:creationId xmlns:a16="http://schemas.microsoft.com/office/drawing/2014/main" xmlns="" id="{192A0880-8DAC-4FF5-B428-998881519AB1}"/>
                    </a:ext>
                  </a:extLst>
                </p:cNvPr>
                <p:cNvGrpSpPr/>
                <p:nvPr/>
              </p:nvGrpSpPr>
              <p:grpSpPr>
                <a:xfrm>
                  <a:off x="8844299" y="4337926"/>
                  <a:ext cx="69137" cy="34392"/>
                  <a:chOff x="8844299" y="4337926"/>
                  <a:chExt cx="69137" cy="34392"/>
                </a:xfrm>
              </p:grpSpPr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CEA03DC-E5C6-483A-BF45-2B8639314F8A}"/>
                      </a:ext>
                    </a:extLst>
                  </p:cNvPr>
                  <p:cNvSpPr/>
                  <p:nvPr/>
                </p:nvSpPr>
                <p:spPr>
                  <a:xfrm>
                    <a:off x="8844299" y="4337926"/>
                    <a:ext cx="69137" cy="34392"/>
                  </a:xfrm>
                  <a:custGeom>
                    <a:avLst/>
                    <a:gdLst>
                      <a:gd name="connsiteX0" fmla="*/ 0 w 69137"/>
                      <a:gd name="connsiteY0" fmla="*/ 5949 h 34392"/>
                      <a:gd name="connsiteX1" fmla="*/ 66675 w 69137"/>
                      <a:gd name="connsiteY1" fmla="*/ 23094 h 34392"/>
                      <a:gd name="connsiteX2" fmla="*/ 0 w 69137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392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79058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E260CCC1-C0E9-4506-8A4B-451BC3F86D61}"/>
                      </a:ext>
                    </a:extLst>
                  </p:cNvPr>
                  <p:cNvSpPr/>
                  <p:nvPr/>
                </p:nvSpPr>
                <p:spPr>
                  <a:xfrm>
                    <a:off x="8847157" y="4343584"/>
                    <a:ext cx="62911" cy="19608"/>
                  </a:xfrm>
                  <a:custGeom>
                    <a:avLst/>
                    <a:gdLst>
                      <a:gd name="connsiteX0" fmla="*/ 62865 w 62911"/>
                      <a:gd name="connsiteY0" fmla="*/ 19341 h 19608"/>
                      <a:gd name="connsiteX1" fmla="*/ 0 w 62911"/>
                      <a:gd name="connsiteY1" fmla="*/ 291 h 19608"/>
                      <a:gd name="connsiteX2" fmla="*/ 62865 w 62911"/>
                      <a:gd name="connsiteY2" fmla="*/ 19341 h 1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08">
                        <a:moveTo>
                          <a:pt x="62865" y="19341"/>
                        </a:moveTo>
                        <a:cubicBezTo>
                          <a:pt x="63817" y="22198"/>
                          <a:pt x="50483" y="1244"/>
                          <a:pt x="0" y="291"/>
                        </a:cubicBezTo>
                        <a:cubicBezTo>
                          <a:pt x="47625" y="-2566"/>
                          <a:pt x="60960" y="16484"/>
                          <a:pt x="62865" y="1934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88" name="Freeform: Shape 1087">
                  <a:extLst>
                    <a:ext uri="{FF2B5EF4-FFF2-40B4-BE49-F238E27FC236}">
                      <a16:creationId xmlns:a16="http://schemas.microsoft.com/office/drawing/2014/main" xmlns="" id="{707132D6-05F2-4450-BA0F-4002AB4A85EE}"/>
                    </a:ext>
                  </a:extLst>
                </p:cNvPr>
                <p:cNvSpPr/>
                <p:nvPr/>
              </p:nvSpPr>
              <p:spPr>
                <a:xfrm>
                  <a:off x="8927166" y="4470558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8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2388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9" name="Freeform: Shape 1088">
                  <a:extLst>
                    <a:ext uri="{FF2B5EF4-FFF2-40B4-BE49-F238E27FC236}">
                      <a16:creationId xmlns:a16="http://schemas.microsoft.com/office/drawing/2014/main" xmlns="" id="{619F0885-9BA0-45B5-BB36-8442399ACAC4}"/>
                    </a:ext>
                  </a:extLst>
                </p:cNvPr>
                <p:cNvSpPr/>
                <p:nvPr/>
              </p:nvSpPr>
              <p:spPr>
                <a:xfrm>
                  <a:off x="8922404" y="4396263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8" y="0"/>
                        <a:pt x="5715" y="0"/>
                      </a:cubicBezTo>
                      <a:cubicBezTo>
                        <a:pt x="8573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0478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0" name="Freeform: Shape 1089">
                  <a:extLst>
                    <a:ext uri="{FF2B5EF4-FFF2-40B4-BE49-F238E27FC236}">
                      <a16:creationId xmlns:a16="http://schemas.microsoft.com/office/drawing/2014/main" xmlns="" id="{4FF6DED7-EFD8-4B1A-8C17-6C0099276869}"/>
                    </a:ext>
                  </a:extLst>
                </p:cNvPr>
                <p:cNvSpPr/>
                <p:nvPr/>
              </p:nvSpPr>
              <p:spPr>
                <a:xfrm>
                  <a:off x="8910022" y="4345781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91" name="Graphic 7">
                  <a:extLst>
                    <a:ext uri="{FF2B5EF4-FFF2-40B4-BE49-F238E27FC236}">
                      <a16:creationId xmlns:a16="http://schemas.microsoft.com/office/drawing/2014/main" xmlns="" id="{0218D450-ABE4-4F5C-9E66-258471A5AA9F}"/>
                    </a:ext>
                  </a:extLst>
                </p:cNvPr>
                <p:cNvGrpSpPr/>
                <p:nvPr/>
              </p:nvGrpSpPr>
              <p:grpSpPr>
                <a:xfrm>
                  <a:off x="8910456" y="4369969"/>
                  <a:ext cx="29548" cy="52963"/>
                  <a:chOff x="8910456" y="4369969"/>
                  <a:chExt cx="29548" cy="52963"/>
                </a:xfrm>
              </p:grpSpPr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65485377-251A-4267-ADA9-D9846E00E05E}"/>
                      </a:ext>
                    </a:extLst>
                  </p:cNvPr>
                  <p:cNvSpPr/>
                  <p:nvPr/>
                </p:nvSpPr>
                <p:spPr>
                  <a:xfrm>
                    <a:off x="8910456" y="4369969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A86BCEF0-2EFA-46D1-8865-4F78D2EC0A0B}"/>
                      </a:ext>
                    </a:extLst>
                  </p:cNvPr>
                  <p:cNvSpPr/>
                  <p:nvPr/>
                </p:nvSpPr>
                <p:spPr>
                  <a:xfrm>
                    <a:off x="8921527" y="4373356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aphic 7">
                  <a:extLst>
                    <a:ext uri="{FF2B5EF4-FFF2-40B4-BE49-F238E27FC236}">
                      <a16:creationId xmlns:a16="http://schemas.microsoft.com/office/drawing/2014/main" xmlns="" id="{86DA4761-69D0-4B15-B0AA-037976DCDCDE}"/>
                    </a:ext>
                  </a:extLst>
                </p:cNvPr>
                <p:cNvGrpSpPr/>
                <p:nvPr/>
              </p:nvGrpSpPr>
              <p:grpSpPr>
                <a:xfrm>
                  <a:off x="8888699" y="4366735"/>
                  <a:ext cx="43963" cy="52387"/>
                  <a:chOff x="8888699" y="4366735"/>
                  <a:chExt cx="43963" cy="52387"/>
                </a:xfrm>
              </p:grpSpPr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E3F3059A-82BB-4FC1-A6C6-01E05149BD53}"/>
                      </a:ext>
                    </a:extLst>
                  </p:cNvPr>
                  <p:cNvSpPr/>
                  <p:nvPr/>
                </p:nvSpPr>
                <p:spPr>
                  <a:xfrm>
                    <a:off x="8888699" y="4366735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6" y="0"/>
                          <a:pt x="30847" y="0"/>
                        </a:cubicBezTo>
                        <a:cubicBezTo>
                          <a:pt x="67042" y="0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ADC25C1C-3781-4B2D-AE71-1528D36065BB}"/>
                      </a:ext>
                    </a:extLst>
                  </p:cNvPr>
                  <p:cNvSpPr/>
                  <p:nvPr/>
                </p:nvSpPr>
                <p:spPr>
                  <a:xfrm>
                    <a:off x="8892877" y="4368641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3" name="Graphic 7">
                  <a:extLst>
                    <a:ext uri="{FF2B5EF4-FFF2-40B4-BE49-F238E27FC236}">
                      <a16:creationId xmlns:a16="http://schemas.microsoft.com/office/drawing/2014/main" xmlns="" id="{B1A699E1-1D24-4C46-9239-C105F151F151}"/>
                    </a:ext>
                  </a:extLst>
                </p:cNvPr>
                <p:cNvGrpSpPr/>
                <p:nvPr/>
              </p:nvGrpSpPr>
              <p:grpSpPr>
                <a:xfrm>
                  <a:off x="8920472" y="4357269"/>
                  <a:ext cx="46755" cy="53281"/>
                  <a:chOff x="8920472" y="4357269"/>
                  <a:chExt cx="46755" cy="53281"/>
                </a:xfrm>
              </p:grpSpPr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F37A833-B4CD-4482-BC9E-9D47935696DE}"/>
                      </a:ext>
                    </a:extLst>
                  </p:cNvPr>
                  <p:cNvSpPr/>
                  <p:nvPr/>
                </p:nvSpPr>
                <p:spPr>
                  <a:xfrm>
                    <a:off x="8920472" y="4357269"/>
                    <a:ext cx="46755" cy="53281"/>
                  </a:xfrm>
                  <a:custGeom>
                    <a:avLst/>
                    <a:gdLst>
                      <a:gd name="connsiteX0" fmla="*/ 46699 w 46755"/>
                      <a:gd name="connsiteY0" fmla="*/ 53282 h 53281"/>
                      <a:gd name="connsiteX1" fmla="*/ 27 w 46755"/>
                      <a:gd name="connsiteY1" fmla="*/ 8514 h 53281"/>
                      <a:gd name="connsiteX2" fmla="*/ 46699 w 46755"/>
                      <a:gd name="connsiteY2" fmla="*/ 53282 h 5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281">
                        <a:moveTo>
                          <a:pt x="46699" y="53282"/>
                        </a:moveTo>
                        <a:cubicBezTo>
                          <a:pt x="23839" y="28517"/>
                          <a:pt x="-926" y="38042"/>
                          <a:pt x="27" y="8514"/>
                        </a:cubicBezTo>
                        <a:cubicBezTo>
                          <a:pt x="1932" y="-21013"/>
                          <a:pt x="48604" y="34232"/>
                          <a:pt x="46699" y="5328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826C0465-15F2-4689-95DD-E4C660C957BD}"/>
                      </a:ext>
                    </a:extLst>
                  </p:cNvPr>
                  <p:cNvSpPr/>
                  <p:nvPr/>
                </p:nvSpPr>
                <p:spPr>
                  <a:xfrm>
                    <a:off x="8922404" y="4367100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4" name="Graphic 7">
                  <a:extLst>
                    <a:ext uri="{FF2B5EF4-FFF2-40B4-BE49-F238E27FC236}">
                      <a16:creationId xmlns:a16="http://schemas.microsoft.com/office/drawing/2014/main" xmlns="" id="{FF2C8BC2-B13A-46E9-87C4-D8F047C9C63F}"/>
                    </a:ext>
                  </a:extLst>
                </p:cNvPr>
                <p:cNvGrpSpPr/>
                <p:nvPr/>
              </p:nvGrpSpPr>
              <p:grpSpPr>
                <a:xfrm>
                  <a:off x="8925631" y="4317830"/>
                  <a:ext cx="73925" cy="41630"/>
                  <a:chOff x="8925631" y="4317830"/>
                  <a:chExt cx="73925" cy="41630"/>
                </a:xfrm>
              </p:grpSpPr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18B05A88-7122-43B0-9FDD-E874F118E99D}"/>
                      </a:ext>
                    </a:extLst>
                  </p:cNvPr>
                  <p:cNvSpPr/>
                  <p:nvPr/>
                </p:nvSpPr>
                <p:spPr>
                  <a:xfrm>
                    <a:off x="8925631" y="4317830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0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0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31BE4D0F-0A07-4A67-AC81-FA423899464F}"/>
                      </a:ext>
                    </a:extLst>
                  </p:cNvPr>
                  <p:cNvSpPr/>
                  <p:nvPr/>
                </p:nvSpPr>
                <p:spPr>
                  <a:xfrm>
                    <a:off x="8937032" y="4321949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5" name="Graphic 7">
                  <a:extLst>
                    <a:ext uri="{FF2B5EF4-FFF2-40B4-BE49-F238E27FC236}">
                      <a16:creationId xmlns:a16="http://schemas.microsoft.com/office/drawing/2014/main" xmlns="" id="{52BA787D-D8E5-4F70-AD48-0D0EDC6C8B5E}"/>
                    </a:ext>
                  </a:extLst>
                </p:cNvPr>
                <p:cNvGrpSpPr/>
                <p:nvPr/>
              </p:nvGrpSpPr>
              <p:grpSpPr>
                <a:xfrm>
                  <a:off x="8855729" y="4317583"/>
                  <a:ext cx="81760" cy="47375"/>
                  <a:chOff x="8855729" y="4317583"/>
                  <a:chExt cx="81760" cy="47375"/>
                </a:xfrm>
              </p:grpSpPr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018EE501-A551-45EF-A2A7-89CFC1973EA9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17583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12BCF0F9-8E2E-487D-A2EC-E281CE5FC5B7}"/>
                      </a:ext>
                    </a:extLst>
                  </p:cNvPr>
                  <p:cNvSpPr/>
                  <p:nvPr/>
                </p:nvSpPr>
                <p:spPr>
                  <a:xfrm>
                    <a:off x="8856682" y="4323446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6" name="Graphic 7">
                  <a:extLst>
                    <a:ext uri="{FF2B5EF4-FFF2-40B4-BE49-F238E27FC236}">
                      <a16:creationId xmlns:a16="http://schemas.microsoft.com/office/drawing/2014/main" xmlns="" id="{27235217-A7EF-4D47-9177-B738C2FF6D0E}"/>
                    </a:ext>
                  </a:extLst>
                </p:cNvPr>
                <p:cNvGrpSpPr/>
                <p:nvPr/>
              </p:nvGrpSpPr>
              <p:grpSpPr>
                <a:xfrm>
                  <a:off x="8918132" y="4352491"/>
                  <a:ext cx="80471" cy="57106"/>
                  <a:chOff x="8918132" y="4352491"/>
                  <a:chExt cx="80471" cy="57106"/>
                </a:xfrm>
              </p:grpSpPr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E77A9865-97FA-4AF1-AC1F-FAF750806930}"/>
                      </a:ext>
                    </a:extLst>
                  </p:cNvPr>
                  <p:cNvSpPr/>
                  <p:nvPr/>
                </p:nvSpPr>
                <p:spPr>
                  <a:xfrm>
                    <a:off x="8918132" y="4352491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5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F542F903-C732-41DA-AB36-E40AF9127C34}"/>
                      </a:ext>
                    </a:extLst>
                  </p:cNvPr>
                  <p:cNvSpPr/>
                  <p:nvPr/>
                </p:nvSpPr>
                <p:spPr>
                  <a:xfrm>
                    <a:off x="8931744" y="4357462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7" name="Graphic 7">
                  <a:extLst>
                    <a:ext uri="{FF2B5EF4-FFF2-40B4-BE49-F238E27FC236}">
                      <a16:creationId xmlns:a16="http://schemas.microsoft.com/office/drawing/2014/main" xmlns="" id="{29B92531-99E1-40F4-8030-C017BF496035}"/>
                    </a:ext>
                  </a:extLst>
                </p:cNvPr>
                <p:cNvGrpSpPr/>
                <p:nvPr/>
              </p:nvGrpSpPr>
              <p:grpSpPr>
                <a:xfrm>
                  <a:off x="8855729" y="4353522"/>
                  <a:ext cx="74129" cy="45598"/>
                  <a:chOff x="8855729" y="4353522"/>
                  <a:chExt cx="74129" cy="45598"/>
                </a:xfrm>
              </p:grpSpPr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4837453C-141E-422B-9164-921B25CD8700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53522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6D57C3E3-887F-4643-9419-26AAB6325E95}"/>
                      </a:ext>
                    </a:extLst>
                  </p:cNvPr>
                  <p:cNvSpPr/>
                  <p:nvPr/>
                </p:nvSpPr>
                <p:spPr>
                  <a:xfrm>
                    <a:off x="8857634" y="4361180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4" name="Graphic 7">
                <a:extLst>
                  <a:ext uri="{FF2B5EF4-FFF2-40B4-BE49-F238E27FC236}">
                    <a16:creationId xmlns:a16="http://schemas.microsoft.com/office/drawing/2014/main" xmlns="" id="{3AC18E57-0F27-466A-B366-4C1FD37D7F46}"/>
                  </a:ext>
                </a:extLst>
              </p:cNvPr>
              <p:cNvGrpSpPr/>
              <p:nvPr/>
            </p:nvGrpSpPr>
            <p:grpSpPr>
              <a:xfrm>
                <a:off x="11070291" y="2740818"/>
                <a:ext cx="164782" cy="207645"/>
                <a:chOff x="11070291" y="2740818"/>
                <a:chExt cx="164782" cy="207645"/>
              </a:xfrm>
            </p:grpSpPr>
            <p:grpSp>
              <p:nvGrpSpPr>
                <p:cNvPr id="1052" name="Graphic 7">
                  <a:extLst>
                    <a:ext uri="{FF2B5EF4-FFF2-40B4-BE49-F238E27FC236}">
                      <a16:creationId xmlns:a16="http://schemas.microsoft.com/office/drawing/2014/main" xmlns="" id="{9349C5D2-6B97-48CE-8215-B3D38BBB6AFC}"/>
                    </a:ext>
                  </a:extLst>
                </p:cNvPr>
                <p:cNvGrpSpPr/>
                <p:nvPr/>
              </p:nvGrpSpPr>
              <p:grpSpPr>
                <a:xfrm>
                  <a:off x="11162340" y="2767343"/>
                  <a:ext cx="72734" cy="27775"/>
                  <a:chOff x="11162340" y="2767343"/>
                  <a:chExt cx="72734" cy="27775"/>
                </a:xfrm>
              </p:grpSpPr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68F3BA50-B6CD-4668-9C80-031CBB366CD0}"/>
                      </a:ext>
                    </a:extLst>
                  </p:cNvPr>
                  <p:cNvSpPr/>
                  <p:nvPr/>
                </p:nvSpPr>
                <p:spPr>
                  <a:xfrm>
                    <a:off x="11162340" y="2767343"/>
                    <a:ext cx="72734" cy="27775"/>
                  </a:xfrm>
                  <a:custGeom>
                    <a:avLst/>
                    <a:gdLst>
                      <a:gd name="connsiteX0" fmla="*/ 72734 w 72734"/>
                      <a:gd name="connsiteY0" fmla="*/ 26815 h 27775"/>
                      <a:gd name="connsiteX1" fmla="*/ 2249 w 72734"/>
                      <a:gd name="connsiteY1" fmla="*/ 13480 h 27775"/>
                      <a:gd name="connsiteX2" fmla="*/ 72734 w 72734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4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3" y="-15095"/>
                          <a:pt x="62257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6A3D412B-00FD-4B9E-9900-198C94FAA958}"/>
                      </a:ext>
                    </a:extLst>
                  </p:cNvPr>
                  <p:cNvSpPr/>
                  <p:nvPr/>
                </p:nvSpPr>
                <p:spPr>
                  <a:xfrm>
                    <a:off x="11167357" y="2777367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0570" y="-7021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3" name="Graphic 7">
                  <a:extLst>
                    <a:ext uri="{FF2B5EF4-FFF2-40B4-BE49-F238E27FC236}">
                      <a16:creationId xmlns:a16="http://schemas.microsoft.com/office/drawing/2014/main" xmlns="" id="{C615E799-5F4C-4997-BC96-DE0C450D4B5F}"/>
                    </a:ext>
                  </a:extLst>
                </p:cNvPr>
                <p:cNvGrpSpPr/>
                <p:nvPr/>
              </p:nvGrpSpPr>
              <p:grpSpPr>
                <a:xfrm>
                  <a:off x="11135087" y="2740818"/>
                  <a:ext cx="39701" cy="38231"/>
                  <a:chOff x="11135087" y="2740818"/>
                  <a:chExt cx="39701" cy="38231"/>
                </a:xfrm>
              </p:grpSpPr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C3FA6FEB-7DBD-4801-90E9-91337FA93716}"/>
                      </a:ext>
                    </a:extLst>
                  </p:cNvPr>
                  <p:cNvSpPr/>
                  <p:nvPr/>
                </p:nvSpPr>
                <p:spPr>
                  <a:xfrm>
                    <a:off x="11135087" y="27408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4AB0C678-116F-4711-829E-9EBE4269025F}"/>
                      </a:ext>
                    </a:extLst>
                  </p:cNvPr>
                  <p:cNvSpPr/>
                  <p:nvPr/>
                </p:nvSpPr>
                <p:spPr>
                  <a:xfrm>
                    <a:off x="11148592" y="27408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4" name="Graphic 7">
                  <a:extLst>
                    <a:ext uri="{FF2B5EF4-FFF2-40B4-BE49-F238E27FC236}">
                      <a16:creationId xmlns:a16="http://schemas.microsoft.com/office/drawing/2014/main" xmlns="" id="{B9E0DF77-7F40-4A1D-B7C7-D1493B5DEA9F}"/>
                    </a:ext>
                  </a:extLst>
                </p:cNvPr>
                <p:cNvGrpSpPr/>
                <p:nvPr/>
              </p:nvGrpSpPr>
              <p:grpSpPr>
                <a:xfrm>
                  <a:off x="11070291" y="2770111"/>
                  <a:ext cx="69137" cy="34803"/>
                  <a:chOff x="11070291" y="2770111"/>
                  <a:chExt cx="69137" cy="34803"/>
                </a:xfrm>
              </p:grpSpPr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55675427-FA44-4F6D-ACC3-C8EAB867DBF4}"/>
                      </a:ext>
                    </a:extLst>
                  </p:cNvPr>
                  <p:cNvSpPr/>
                  <p:nvPr/>
                </p:nvSpPr>
                <p:spPr>
                  <a:xfrm>
                    <a:off x="11070291" y="27701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C997131C-7E5C-4113-90C4-1325559A9C60}"/>
                      </a:ext>
                    </a:extLst>
                  </p:cNvPr>
                  <p:cNvSpPr/>
                  <p:nvPr/>
                </p:nvSpPr>
                <p:spPr>
                  <a:xfrm>
                    <a:off x="11073149" y="27759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55" name="Freeform: Shape 1054">
                  <a:extLst>
                    <a:ext uri="{FF2B5EF4-FFF2-40B4-BE49-F238E27FC236}">
                      <a16:creationId xmlns:a16="http://schemas.microsoft.com/office/drawing/2014/main" xmlns="" id="{33F1412A-D67F-4BB4-BE40-22A100219E07}"/>
                    </a:ext>
                  </a:extLst>
                </p:cNvPr>
                <p:cNvSpPr/>
                <p:nvPr/>
              </p:nvSpPr>
              <p:spPr>
                <a:xfrm>
                  <a:off x="11152207" y="2942748"/>
                  <a:ext cx="63817" cy="5715"/>
                </a:xfrm>
                <a:custGeom>
                  <a:avLst/>
                  <a:gdLst>
                    <a:gd name="connsiteX0" fmla="*/ 63818 w 63817"/>
                    <a:gd name="connsiteY0" fmla="*/ 0 h 5715"/>
                    <a:gd name="connsiteX1" fmla="*/ 0 w 63817"/>
                    <a:gd name="connsiteY1" fmla="*/ 0 h 5715"/>
                    <a:gd name="connsiteX2" fmla="*/ 0 w 63817"/>
                    <a:gd name="connsiteY2" fmla="*/ 2858 h 5715"/>
                    <a:gd name="connsiteX3" fmla="*/ 0 w 63817"/>
                    <a:gd name="connsiteY3" fmla="*/ 5715 h 5715"/>
                    <a:gd name="connsiteX4" fmla="*/ 55245 w 63817"/>
                    <a:gd name="connsiteY4" fmla="*/ 5715 h 5715"/>
                    <a:gd name="connsiteX5" fmla="*/ 63818 w 63817"/>
                    <a:gd name="connsiteY5" fmla="*/ 0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17" h="5715">
                      <a:moveTo>
                        <a:pt x="63818" y="0"/>
                      </a:moveTo>
                      <a:cubicBezTo>
                        <a:pt x="60960" y="0"/>
                        <a:pt x="0" y="0"/>
                        <a:pt x="0" y="0"/>
                      </a:cubicBezTo>
                      <a:cubicBezTo>
                        <a:pt x="0" y="0"/>
                        <a:pt x="0" y="1905"/>
                        <a:pt x="0" y="2858"/>
                      </a:cubicBezTo>
                      <a:cubicBezTo>
                        <a:pt x="0" y="4763"/>
                        <a:pt x="0" y="5715"/>
                        <a:pt x="0" y="5715"/>
                      </a:cubicBezTo>
                      <a:lnTo>
                        <a:pt x="55245" y="5715"/>
                      </a:lnTo>
                      <a:cubicBezTo>
                        <a:pt x="56197" y="5715"/>
                        <a:pt x="59055" y="3810"/>
                        <a:pt x="6381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6" name="Freeform: Shape 1055">
                  <a:extLst>
                    <a:ext uri="{FF2B5EF4-FFF2-40B4-BE49-F238E27FC236}">
                      <a16:creationId xmlns:a16="http://schemas.microsoft.com/office/drawing/2014/main" xmlns="" id="{1749FC31-53BC-4DE4-955F-5ED0366EF7C5}"/>
                    </a:ext>
                  </a:extLst>
                </p:cNvPr>
                <p:cNvSpPr/>
                <p:nvPr/>
              </p:nvSpPr>
              <p:spPr>
                <a:xfrm>
                  <a:off x="11148397" y="2828448"/>
                  <a:ext cx="11429" cy="120015"/>
                </a:xfrm>
                <a:custGeom>
                  <a:avLst/>
                  <a:gdLst>
                    <a:gd name="connsiteX0" fmla="*/ 5715 w 11429"/>
                    <a:gd name="connsiteY0" fmla="*/ 120015 h 120015"/>
                    <a:gd name="connsiteX1" fmla="*/ 0 w 11429"/>
                    <a:gd name="connsiteY1" fmla="*/ 114300 h 120015"/>
                    <a:gd name="connsiteX2" fmla="*/ 0 w 11429"/>
                    <a:gd name="connsiteY2" fmla="*/ 5715 h 120015"/>
                    <a:gd name="connsiteX3" fmla="*/ 5715 w 11429"/>
                    <a:gd name="connsiteY3" fmla="*/ 0 h 120015"/>
                    <a:gd name="connsiteX4" fmla="*/ 11430 w 11429"/>
                    <a:gd name="connsiteY4" fmla="*/ 5715 h 120015"/>
                    <a:gd name="connsiteX5" fmla="*/ 11430 w 11429"/>
                    <a:gd name="connsiteY5" fmla="*/ 115253 h 120015"/>
                    <a:gd name="connsiteX6" fmla="*/ 5715 w 11429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5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7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5253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Freeform: Shape 1056">
                  <a:extLst>
                    <a:ext uri="{FF2B5EF4-FFF2-40B4-BE49-F238E27FC236}">
                      <a16:creationId xmlns:a16="http://schemas.microsoft.com/office/drawing/2014/main" xmlns="" id="{FC5A86A3-7E74-463F-829A-5EF7CD39FCBC}"/>
                    </a:ext>
                  </a:extLst>
                </p:cNvPr>
                <p:cNvSpPr/>
                <p:nvPr/>
              </p:nvSpPr>
              <p:spPr>
                <a:xfrm>
                  <a:off x="11136014" y="2777966"/>
                  <a:ext cx="36194" cy="60959"/>
                </a:xfrm>
                <a:custGeom>
                  <a:avLst/>
                  <a:gdLst>
                    <a:gd name="connsiteX0" fmla="*/ 36195 w 36194"/>
                    <a:gd name="connsiteY0" fmla="*/ 30480 h 60959"/>
                    <a:gd name="connsiteX1" fmla="*/ 18098 w 36194"/>
                    <a:gd name="connsiteY1" fmla="*/ 60960 h 60959"/>
                    <a:gd name="connsiteX2" fmla="*/ 0 w 36194"/>
                    <a:gd name="connsiteY2" fmla="*/ 30480 h 60959"/>
                    <a:gd name="connsiteX3" fmla="*/ 18098 w 36194"/>
                    <a:gd name="connsiteY3" fmla="*/ 0 h 60959"/>
                    <a:gd name="connsiteX4" fmla="*/ 36195 w 36194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8" name="Graphic 7">
                  <a:extLst>
                    <a:ext uri="{FF2B5EF4-FFF2-40B4-BE49-F238E27FC236}">
                      <a16:creationId xmlns:a16="http://schemas.microsoft.com/office/drawing/2014/main" xmlns="" id="{356699FC-8727-4871-A8F1-246026BEDB25}"/>
                    </a:ext>
                  </a:extLst>
                </p:cNvPr>
                <p:cNvGrpSpPr/>
                <p:nvPr/>
              </p:nvGrpSpPr>
              <p:grpSpPr>
                <a:xfrm>
                  <a:off x="11136448" y="2802824"/>
                  <a:ext cx="29548" cy="53246"/>
                  <a:chOff x="11136448" y="2802824"/>
                  <a:chExt cx="29548" cy="53246"/>
                </a:xfrm>
              </p:grpSpPr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7C8BF0CD-B4CF-4912-BF5C-F06971F3A98C}"/>
                      </a:ext>
                    </a:extLst>
                  </p:cNvPr>
                  <p:cNvSpPr/>
                  <p:nvPr/>
                </p:nvSpPr>
                <p:spPr>
                  <a:xfrm>
                    <a:off x="11136448" y="2802824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80389D64-1F84-4A4D-9134-400AE940075C}"/>
                      </a:ext>
                    </a:extLst>
                  </p:cNvPr>
                  <p:cNvSpPr/>
                  <p:nvPr/>
                </p:nvSpPr>
                <p:spPr>
                  <a:xfrm>
                    <a:off x="11147667" y="2805541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49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952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9" name="Graphic 7">
                  <a:extLst>
                    <a:ext uri="{FF2B5EF4-FFF2-40B4-BE49-F238E27FC236}">
                      <a16:creationId xmlns:a16="http://schemas.microsoft.com/office/drawing/2014/main" xmlns="" id="{505B7565-A2EB-4137-9E00-3FBD7CC8B34A}"/>
                    </a:ext>
                  </a:extLst>
                </p:cNvPr>
                <p:cNvGrpSpPr/>
                <p:nvPr/>
              </p:nvGrpSpPr>
              <p:grpSpPr>
                <a:xfrm>
                  <a:off x="11114692" y="2798921"/>
                  <a:ext cx="43963" cy="52387"/>
                  <a:chOff x="11114692" y="2798921"/>
                  <a:chExt cx="43963" cy="52387"/>
                </a:xfrm>
              </p:grpSpPr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F0764E25-D58E-4568-83DD-F7636ED37531}"/>
                      </a:ext>
                    </a:extLst>
                  </p:cNvPr>
                  <p:cNvSpPr/>
                  <p:nvPr/>
                </p:nvSpPr>
                <p:spPr>
                  <a:xfrm>
                    <a:off x="11114692" y="2798921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1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A440D5C6-9922-4E15-8B9F-972BBE310699}"/>
                      </a:ext>
                    </a:extLst>
                  </p:cNvPr>
                  <p:cNvSpPr/>
                  <p:nvPr/>
                </p:nvSpPr>
                <p:spPr>
                  <a:xfrm>
                    <a:off x="11118869" y="28008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0" name="Graphic 7">
                  <a:extLst>
                    <a:ext uri="{FF2B5EF4-FFF2-40B4-BE49-F238E27FC236}">
                      <a16:creationId xmlns:a16="http://schemas.microsoft.com/office/drawing/2014/main" xmlns="" id="{D8C7546E-DA45-47BE-9B86-05D51BFB101B}"/>
                    </a:ext>
                  </a:extLst>
                </p:cNvPr>
                <p:cNvGrpSpPr/>
                <p:nvPr/>
              </p:nvGrpSpPr>
              <p:grpSpPr>
                <a:xfrm>
                  <a:off x="11146465" y="2789939"/>
                  <a:ext cx="46755" cy="53749"/>
                  <a:chOff x="11146465" y="2789939"/>
                  <a:chExt cx="46755" cy="53749"/>
                </a:xfrm>
              </p:grpSpPr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E1878E07-60CF-486D-A3F9-60E80F29EE7E}"/>
                      </a:ext>
                    </a:extLst>
                  </p:cNvPr>
                  <p:cNvSpPr/>
                  <p:nvPr/>
                </p:nvSpPr>
                <p:spPr>
                  <a:xfrm>
                    <a:off x="11146465" y="2789939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00C6FEEF-BBBA-4BAD-984D-F258E78753EF}"/>
                      </a:ext>
                    </a:extLst>
                  </p:cNvPr>
                  <p:cNvSpPr/>
                  <p:nvPr/>
                </p:nvSpPr>
                <p:spPr>
                  <a:xfrm>
                    <a:off x="11148397" y="27992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1" name="Graphic 7">
                  <a:extLst>
                    <a:ext uri="{FF2B5EF4-FFF2-40B4-BE49-F238E27FC236}">
                      <a16:creationId xmlns:a16="http://schemas.microsoft.com/office/drawing/2014/main" xmlns="" id="{C8AC22B1-8FFE-440E-BCAD-11580B17B83D}"/>
                    </a:ext>
                  </a:extLst>
                </p:cNvPr>
                <p:cNvGrpSpPr/>
                <p:nvPr/>
              </p:nvGrpSpPr>
              <p:grpSpPr>
                <a:xfrm>
                  <a:off x="11151623" y="2750598"/>
                  <a:ext cx="73925" cy="42000"/>
                  <a:chOff x="11151623" y="2750598"/>
                  <a:chExt cx="73925" cy="42000"/>
                </a:xfrm>
              </p:grpSpPr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BDCE7F52-3487-4184-863F-03C305A36139}"/>
                      </a:ext>
                    </a:extLst>
                  </p:cNvPr>
                  <p:cNvSpPr/>
                  <p:nvPr/>
                </p:nvSpPr>
                <p:spPr>
                  <a:xfrm>
                    <a:off x="11151623" y="27505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BE16BF0B-2D12-4729-96BA-7C70F40EEF08}"/>
                      </a:ext>
                    </a:extLst>
                  </p:cNvPr>
                  <p:cNvSpPr/>
                  <p:nvPr/>
                </p:nvSpPr>
                <p:spPr>
                  <a:xfrm>
                    <a:off x="11163024" y="27541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4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4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2" name="Graphic 7">
                  <a:extLst>
                    <a:ext uri="{FF2B5EF4-FFF2-40B4-BE49-F238E27FC236}">
                      <a16:creationId xmlns:a16="http://schemas.microsoft.com/office/drawing/2014/main" xmlns="" id="{D39B3DB2-B298-4C51-8637-244C6950F0F8}"/>
                    </a:ext>
                  </a:extLst>
                </p:cNvPr>
                <p:cNvGrpSpPr/>
                <p:nvPr/>
              </p:nvGrpSpPr>
              <p:grpSpPr>
                <a:xfrm>
                  <a:off x="11082674" y="2750721"/>
                  <a:ext cx="81760" cy="47375"/>
                  <a:chOff x="11082674" y="2750721"/>
                  <a:chExt cx="81760" cy="47375"/>
                </a:xfrm>
              </p:grpSpPr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FD916407-4949-4826-BCB3-B467801869EA}"/>
                      </a:ext>
                    </a:extLst>
                  </p:cNvPr>
                  <p:cNvSpPr/>
                  <p:nvPr/>
                </p:nvSpPr>
                <p:spPr>
                  <a:xfrm>
                    <a:off x="11082674" y="27507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2AAFD68-D4D7-4A1F-8E74-012A87BA037B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55631"/>
                    <a:ext cx="71796" cy="36755"/>
                  </a:xfrm>
                  <a:custGeom>
                    <a:avLst/>
                    <a:gdLst>
                      <a:gd name="connsiteX0" fmla="*/ 71438 w 71796"/>
                      <a:gd name="connsiteY0" fmla="*/ 36622 h 36755"/>
                      <a:gd name="connsiteX1" fmla="*/ 0 w 71796"/>
                      <a:gd name="connsiteY1" fmla="*/ 1379 h 36755"/>
                      <a:gd name="connsiteX2" fmla="*/ 71438 w 71796"/>
                      <a:gd name="connsiteY2" fmla="*/ 36622 h 36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755">
                        <a:moveTo>
                          <a:pt x="71438" y="36622"/>
                        </a:moveTo>
                        <a:cubicBezTo>
                          <a:pt x="75248" y="34717"/>
                          <a:pt x="48578" y="-8146"/>
                          <a:pt x="0" y="1379"/>
                        </a:cubicBezTo>
                        <a:cubicBezTo>
                          <a:pt x="51435" y="-4336"/>
                          <a:pt x="67628" y="39479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aphic 7">
                  <a:extLst>
                    <a:ext uri="{FF2B5EF4-FFF2-40B4-BE49-F238E27FC236}">
                      <a16:creationId xmlns:a16="http://schemas.microsoft.com/office/drawing/2014/main" xmlns="" id="{488EEE2C-25FA-4D74-B4F9-DB617C76AA82}"/>
                    </a:ext>
                  </a:extLst>
                </p:cNvPr>
                <p:cNvGrpSpPr/>
                <p:nvPr/>
              </p:nvGrpSpPr>
              <p:grpSpPr>
                <a:xfrm>
                  <a:off x="11144624" y="2784676"/>
                  <a:ext cx="80924" cy="57106"/>
                  <a:chOff x="11144624" y="2784676"/>
                  <a:chExt cx="80924" cy="57106"/>
                </a:xfrm>
              </p:grpSpPr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ED910244-ECE7-40E4-8E76-73F4BBC1A03E}"/>
                      </a:ext>
                    </a:extLst>
                  </p:cNvPr>
                  <p:cNvSpPr/>
                  <p:nvPr/>
                </p:nvSpPr>
                <p:spPr>
                  <a:xfrm>
                    <a:off x="11144624" y="2784676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05291A50-C1EE-4CB9-A8B2-6C27788CD717}"/>
                      </a:ext>
                    </a:extLst>
                  </p:cNvPr>
                  <p:cNvSpPr/>
                  <p:nvPr/>
                </p:nvSpPr>
                <p:spPr>
                  <a:xfrm>
                    <a:off x="11158689" y="2789978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4" name="Graphic 7">
                  <a:extLst>
                    <a:ext uri="{FF2B5EF4-FFF2-40B4-BE49-F238E27FC236}">
                      <a16:creationId xmlns:a16="http://schemas.microsoft.com/office/drawing/2014/main" xmlns="" id="{78DE4862-45FF-4E30-908E-A778737165E6}"/>
                    </a:ext>
                  </a:extLst>
                </p:cNvPr>
                <p:cNvGrpSpPr/>
                <p:nvPr/>
              </p:nvGrpSpPr>
              <p:grpSpPr>
                <a:xfrm>
                  <a:off x="11081722" y="2785707"/>
                  <a:ext cx="74129" cy="45598"/>
                  <a:chOff x="11081722" y="2785707"/>
                  <a:chExt cx="74129" cy="45598"/>
                </a:xfrm>
              </p:grpSpPr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69D3597C-C92A-46F0-9B5C-2DA355D6A5CD}"/>
                      </a:ext>
                    </a:extLst>
                  </p:cNvPr>
                  <p:cNvSpPr/>
                  <p:nvPr/>
                </p:nvSpPr>
                <p:spPr>
                  <a:xfrm>
                    <a:off x="11081722" y="27857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974342EF-53D8-4BD6-8A26-F1FC797B1BFA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933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3" y="3650"/>
                          <a:pt x="36195" y="-7780"/>
                          <a:pt x="0" y="35083"/>
                        </a:cubicBezTo>
                        <a:cubicBezTo>
                          <a:pt x="31433" y="-7780"/>
                          <a:pt x="58103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5" name="Graphic 7">
                <a:extLst>
                  <a:ext uri="{FF2B5EF4-FFF2-40B4-BE49-F238E27FC236}">
                    <a16:creationId xmlns:a16="http://schemas.microsoft.com/office/drawing/2014/main" xmlns="" id="{6C24BCC3-3580-44B4-BD42-D41568ABB59C}"/>
                  </a:ext>
                </a:extLst>
              </p:cNvPr>
              <p:cNvGrpSpPr/>
              <p:nvPr/>
            </p:nvGrpSpPr>
            <p:grpSpPr>
              <a:xfrm>
                <a:off x="8924309" y="4523898"/>
                <a:ext cx="151447" cy="121920"/>
                <a:chOff x="8924309" y="4523898"/>
                <a:chExt cx="151447" cy="121920"/>
              </a:xfrm>
            </p:grpSpPr>
            <p:sp>
              <p:nvSpPr>
                <p:cNvPr id="1015" name="Freeform: Shape 1014">
                  <a:extLst>
                    <a:ext uri="{FF2B5EF4-FFF2-40B4-BE49-F238E27FC236}">
                      <a16:creationId xmlns:a16="http://schemas.microsoft.com/office/drawing/2014/main" xmlns="" id="{0DBD5504-89E4-48FE-B539-A9AD6E3D1159}"/>
                    </a:ext>
                  </a:extLst>
                </p:cNvPr>
                <p:cNvSpPr/>
                <p:nvPr/>
              </p:nvSpPr>
              <p:spPr>
                <a:xfrm>
                  <a:off x="8957647" y="4576285"/>
                  <a:ext cx="118109" cy="69532"/>
                </a:xfrm>
                <a:custGeom>
                  <a:avLst/>
                  <a:gdLst>
                    <a:gd name="connsiteX0" fmla="*/ 69532 w 118109"/>
                    <a:gd name="connsiteY0" fmla="*/ 37147 h 69532"/>
                    <a:gd name="connsiteX1" fmla="*/ 105727 w 118109"/>
                    <a:gd name="connsiteY1" fmla="*/ 31433 h 69532"/>
                    <a:gd name="connsiteX2" fmla="*/ 78105 w 118109"/>
                    <a:gd name="connsiteY2" fmla="*/ 31433 h 69532"/>
                    <a:gd name="connsiteX3" fmla="*/ 118110 w 118109"/>
                    <a:gd name="connsiteY3" fmla="*/ 16193 h 69532"/>
                    <a:gd name="connsiteX4" fmla="*/ 65722 w 118109"/>
                    <a:gd name="connsiteY4" fmla="*/ 26670 h 69532"/>
                    <a:gd name="connsiteX5" fmla="*/ 83820 w 118109"/>
                    <a:gd name="connsiteY5" fmla="*/ 7620 h 69532"/>
                    <a:gd name="connsiteX6" fmla="*/ 62865 w 118109"/>
                    <a:gd name="connsiteY6" fmla="*/ 20003 h 69532"/>
                    <a:gd name="connsiteX7" fmla="*/ 61913 w 118109"/>
                    <a:gd name="connsiteY7" fmla="*/ 0 h 69532"/>
                    <a:gd name="connsiteX8" fmla="*/ 45720 w 118109"/>
                    <a:gd name="connsiteY8" fmla="*/ 23813 h 69532"/>
                    <a:gd name="connsiteX9" fmla="*/ 43815 w 118109"/>
                    <a:gd name="connsiteY9" fmla="*/ 23813 h 69532"/>
                    <a:gd name="connsiteX10" fmla="*/ 34290 w 118109"/>
                    <a:gd name="connsiteY10" fmla="*/ 6668 h 69532"/>
                    <a:gd name="connsiteX11" fmla="*/ 34290 w 118109"/>
                    <a:gd name="connsiteY11" fmla="*/ 22860 h 69532"/>
                    <a:gd name="connsiteX12" fmla="*/ 21907 w 118109"/>
                    <a:gd name="connsiteY12" fmla="*/ 15240 h 69532"/>
                    <a:gd name="connsiteX13" fmla="*/ 30480 w 118109"/>
                    <a:gd name="connsiteY13" fmla="*/ 27622 h 69532"/>
                    <a:gd name="connsiteX14" fmla="*/ 0 w 118109"/>
                    <a:gd name="connsiteY14" fmla="*/ 41910 h 69532"/>
                    <a:gd name="connsiteX15" fmla="*/ 32385 w 118109"/>
                    <a:gd name="connsiteY15" fmla="*/ 37147 h 69532"/>
                    <a:gd name="connsiteX16" fmla="*/ 12382 w 118109"/>
                    <a:gd name="connsiteY16" fmla="*/ 53340 h 69532"/>
                    <a:gd name="connsiteX17" fmla="*/ 33338 w 118109"/>
                    <a:gd name="connsiteY17" fmla="*/ 43815 h 69532"/>
                    <a:gd name="connsiteX18" fmla="*/ 35242 w 118109"/>
                    <a:gd name="connsiteY18" fmla="*/ 61913 h 69532"/>
                    <a:gd name="connsiteX19" fmla="*/ 42863 w 118109"/>
                    <a:gd name="connsiteY19" fmla="*/ 47625 h 69532"/>
                    <a:gd name="connsiteX20" fmla="*/ 51435 w 118109"/>
                    <a:gd name="connsiteY20" fmla="*/ 64770 h 69532"/>
                    <a:gd name="connsiteX21" fmla="*/ 53340 w 118109"/>
                    <a:gd name="connsiteY21" fmla="*/ 51435 h 69532"/>
                    <a:gd name="connsiteX22" fmla="*/ 65722 w 118109"/>
                    <a:gd name="connsiteY22" fmla="*/ 69533 h 69532"/>
                    <a:gd name="connsiteX23" fmla="*/ 63817 w 118109"/>
                    <a:gd name="connsiteY23" fmla="*/ 48578 h 69532"/>
                    <a:gd name="connsiteX24" fmla="*/ 79057 w 118109"/>
                    <a:gd name="connsiteY24" fmla="*/ 58103 h 69532"/>
                    <a:gd name="connsiteX25" fmla="*/ 65722 w 118109"/>
                    <a:gd name="connsiteY25" fmla="*/ 43815 h 69532"/>
                    <a:gd name="connsiteX26" fmla="*/ 112395 w 118109"/>
                    <a:gd name="connsiteY26" fmla="*/ 56197 h 69532"/>
                    <a:gd name="connsiteX27" fmla="*/ 69532 w 118109"/>
                    <a:gd name="connsiteY27" fmla="*/ 3714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9532">
                      <a:moveTo>
                        <a:pt x="69532" y="37147"/>
                      </a:moveTo>
                      <a:cubicBezTo>
                        <a:pt x="84772" y="36195"/>
                        <a:pt x="101917" y="34290"/>
                        <a:pt x="105727" y="31433"/>
                      </a:cubicBezTo>
                      <a:cubicBezTo>
                        <a:pt x="95250" y="32385"/>
                        <a:pt x="85725" y="32385"/>
                        <a:pt x="78105" y="31433"/>
                      </a:cubicBezTo>
                      <a:cubicBezTo>
                        <a:pt x="95250" y="26670"/>
                        <a:pt x="113347" y="20003"/>
                        <a:pt x="118110" y="16193"/>
                      </a:cubicBezTo>
                      <a:cubicBezTo>
                        <a:pt x="95250" y="21908"/>
                        <a:pt x="79057" y="23813"/>
                        <a:pt x="65722" y="26670"/>
                      </a:cubicBezTo>
                      <a:cubicBezTo>
                        <a:pt x="74295" y="20003"/>
                        <a:pt x="82867" y="11430"/>
                        <a:pt x="83820" y="7620"/>
                      </a:cubicBezTo>
                      <a:cubicBezTo>
                        <a:pt x="76200" y="13335"/>
                        <a:pt x="68580" y="17145"/>
                        <a:pt x="62865" y="20003"/>
                      </a:cubicBezTo>
                      <a:cubicBezTo>
                        <a:pt x="64770" y="12383"/>
                        <a:pt x="63817" y="4763"/>
                        <a:pt x="61913" y="0"/>
                      </a:cubicBezTo>
                      <a:cubicBezTo>
                        <a:pt x="59055" y="8572"/>
                        <a:pt x="51435" y="17145"/>
                        <a:pt x="45720" y="23813"/>
                      </a:cubicBezTo>
                      <a:cubicBezTo>
                        <a:pt x="44767" y="23813"/>
                        <a:pt x="44767" y="23813"/>
                        <a:pt x="43815" y="23813"/>
                      </a:cubicBezTo>
                      <a:cubicBezTo>
                        <a:pt x="41910" y="17145"/>
                        <a:pt x="38100" y="9525"/>
                        <a:pt x="34290" y="6668"/>
                      </a:cubicBezTo>
                      <a:cubicBezTo>
                        <a:pt x="36195" y="13335"/>
                        <a:pt x="35242" y="18097"/>
                        <a:pt x="34290" y="22860"/>
                      </a:cubicBezTo>
                      <a:cubicBezTo>
                        <a:pt x="30480" y="20003"/>
                        <a:pt x="24765" y="17145"/>
                        <a:pt x="21907" y="15240"/>
                      </a:cubicBezTo>
                      <a:cubicBezTo>
                        <a:pt x="26670" y="19050"/>
                        <a:pt x="28575" y="23813"/>
                        <a:pt x="30480" y="27622"/>
                      </a:cubicBezTo>
                      <a:cubicBezTo>
                        <a:pt x="17145" y="32385"/>
                        <a:pt x="19050" y="35243"/>
                        <a:pt x="0" y="41910"/>
                      </a:cubicBezTo>
                      <a:cubicBezTo>
                        <a:pt x="18097" y="41910"/>
                        <a:pt x="23813" y="41910"/>
                        <a:pt x="32385" y="37147"/>
                      </a:cubicBezTo>
                      <a:cubicBezTo>
                        <a:pt x="27622" y="40958"/>
                        <a:pt x="23813" y="46672"/>
                        <a:pt x="12382" y="53340"/>
                      </a:cubicBezTo>
                      <a:cubicBezTo>
                        <a:pt x="17145" y="52388"/>
                        <a:pt x="24765" y="48578"/>
                        <a:pt x="33338" y="43815"/>
                      </a:cubicBezTo>
                      <a:cubicBezTo>
                        <a:pt x="34290" y="48578"/>
                        <a:pt x="36195" y="53340"/>
                        <a:pt x="35242" y="61913"/>
                      </a:cubicBezTo>
                      <a:cubicBezTo>
                        <a:pt x="38100" y="60008"/>
                        <a:pt x="40957" y="53340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2" y="57150"/>
                        <a:pt x="62865" y="62865"/>
                        <a:pt x="65722" y="69533"/>
                      </a:cubicBezTo>
                      <a:cubicBezTo>
                        <a:pt x="67627" y="65722"/>
                        <a:pt x="68580" y="57150"/>
                        <a:pt x="63817" y="48578"/>
                      </a:cubicBezTo>
                      <a:cubicBezTo>
                        <a:pt x="68580" y="50483"/>
                        <a:pt x="73342" y="53340"/>
                        <a:pt x="79057" y="58103"/>
                      </a:cubicBezTo>
                      <a:cubicBezTo>
                        <a:pt x="79057" y="55245"/>
                        <a:pt x="72390" y="49530"/>
                        <a:pt x="65722" y="43815"/>
                      </a:cubicBezTo>
                      <a:cubicBezTo>
                        <a:pt x="80010" y="46672"/>
                        <a:pt x="99060" y="50483"/>
                        <a:pt x="112395" y="56197"/>
                      </a:cubicBezTo>
                      <a:cubicBezTo>
                        <a:pt x="102870" y="50483"/>
                        <a:pt x="85725" y="41910"/>
                        <a:pt x="69532" y="3714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16" name="Graphic 7">
                  <a:extLst>
                    <a:ext uri="{FF2B5EF4-FFF2-40B4-BE49-F238E27FC236}">
                      <a16:creationId xmlns:a16="http://schemas.microsoft.com/office/drawing/2014/main" xmlns="" id="{1219BDBE-E3C6-4AC7-B508-351914080F0B}"/>
                    </a:ext>
                  </a:extLst>
                </p:cNvPr>
                <p:cNvGrpSpPr/>
                <p:nvPr/>
              </p:nvGrpSpPr>
              <p:grpSpPr>
                <a:xfrm>
                  <a:off x="8990414" y="4523898"/>
                  <a:ext cx="44384" cy="76219"/>
                  <a:chOff x="8990414" y="4523898"/>
                  <a:chExt cx="44384" cy="76219"/>
                </a:xfrm>
              </p:grpSpPr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2E20D997-1509-4B40-A9EB-3559156A0039}"/>
                      </a:ext>
                    </a:extLst>
                  </p:cNvPr>
                  <p:cNvSpPr/>
                  <p:nvPr/>
                </p:nvSpPr>
                <p:spPr>
                  <a:xfrm>
                    <a:off x="8990414" y="4523898"/>
                    <a:ext cx="44384" cy="76219"/>
                  </a:xfrm>
                  <a:custGeom>
                    <a:avLst/>
                    <a:gdLst>
                      <a:gd name="connsiteX0" fmla="*/ 44385 w 44384"/>
                      <a:gd name="connsiteY0" fmla="*/ 0 h 76219"/>
                      <a:gd name="connsiteX1" fmla="*/ 6285 w 44384"/>
                      <a:gd name="connsiteY1" fmla="*/ 74295 h 76219"/>
                      <a:gd name="connsiteX2" fmla="*/ 44385 w 44384"/>
                      <a:gd name="connsiteY2" fmla="*/ 0 h 7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84" h="76219">
                        <a:moveTo>
                          <a:pt x="44385" y="0"/>
                        </a:moveTo>
                        <a:cubicBezTo>
                          <a:pt x="23430" y="38100"/>
                          <a:pt x="30097" y="59055"/>
                          <a:pt x="6285" y="74295"/>
                        </a:cubicBezTo>
                        <a:cubicBezTo>
                          <a:pt x="-16575" y="89535"/>
                          <a:pt x="29145" y="9525"/>
                          <a:pt x="4438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4D661B8D-04F1-4550-8205-5A318D0435F8}"/>
                      </a:ext>
                    </a:extLst>
                  </p:cNvPr>
                  <p:cNvSpPr/>
                  <p:nvPr/>
                </p:nvSpPr>
                <p:spPr>
                  <a:xfrm>
                    <a:off x="8998275" y="4525803"/>
                    <a:ext cx="34619" cy="69614"/>
                  </a:xfrm>
                  <a:custGeom>
                    <a:avLst/>
                    <a:gdLst>
                      <a:gd name="connsiteX0" fmla="*/ 329 w 34619"/>
                      <a:gd name="connsiteY0" fmla="*/ 69532 h 69614"/>
                      <a:gd name="connsiteX1" fmla="*/ 34619 w 34619"/>
                      <a:gd name="connsiteY1" fmla="*/ 0 h 69614"/>
                      <a:gd name="connsiteX2" fmla="*/ 329 w 34619"/>
                      <a:gd name="connsiteY2" fmla="*/ 69532 h 69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69614">
                        <a:moveTo>
                          <a:pt x="329" y="69532"/>
                        </a:moveTo>
                        <a:cubicBezTo>
                          <a:pt x="-1576" y="71438"/>
                          <a:pt x="4139" y="40005"/>
                          <a:pt x="34619" y="0"/>
                        </a:cubicBezTo>
                        <a:cubicBezTo>
                          <a:pt x="6997" y="35242"/>
                          <a:pt x="2234" y="68580"/>
                          <a:pt x="329" y="695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7" name="Graphic 7">
                  <a:extLst>
                    <a:ext uri="{FF2B5EF4-FFF2-40B4-BE49-F238E27FC236}">
                      <a16:creationId xmlns:a16="http://schemas.microsoft.com/office/drawing/2014/main" xmlns="" id="{2C445935-6720-45B4-BBFB-3938CB5AF83E}"/>
                    </a:ext>
                  </a:extLst>
                </p:cNvPr>
                <p:cNvGrpSpPr/>
                <p:nvPr/>
              </p:nvGrpSpPr>
              <p:grpSpPr>
                <a:xfrm>
                  <a:off x="8934786" y="4590483"/>
                  <a:ext cx="64631" cy="13832"/>
                  <a:chOff x="8934786" y="4590483"/>
                  <a:chExt cx="64631" cy="13832"/>
                </a:xfrm>
              </p:grpSpPr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9E8978CA-DD51-4034-9247-5EAA274061AD}"/>
                      </a:ext>
                    </a:extLst>
                  </p:cNvPr>
                  <p:cNvSpPr/>
                  <p:nvPr/>
                </p:nvSpPr>
                <p:spPr>
                  <a:xfrm>
                    <a:off x="8934786" y="4590483"/>
                    <a:ext cx="64631" cy="13832"/>
                  </a:xfrm>
                  <a:custGeom>
                    <a:avLst/>
                    <a:gdLst>
                      <a:gd name="connsiteX0" fmla="*/ 0 w 64631"/>
                      <a:gd name="connsiteY0" fmla="*/ 1995 h 13832"/>
                      <a:gd name="connsiteX1" fmla="*/ 60960 w 64631"/>
                      <a:gd name="connsiteY1" fmla="*/ 11520 h 13832"/>
                      <a:gd name="connsiteX2" fmla="*/ 0 w 64631"/>
                      <a:gd name="connsiteY2" fmla="*/ 1995 h 13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31" h="13832">
                        <a:moveTo>
                          <a:pt x="0" y="1995"/>
                        </a:moveTo>
                        <a:cubicBezTo>
                          <a:pt x="31433" y="5805"/>
                          <a:pt x="41910" y="19140"/>
                          <a:pt x="60960" y="11520"/>
                        </a:cubicBezTo>
                        <a:cubicBezTo>
                          <a:pt x="80963" y="3900"/>
                          <a:pt x="13335" y="-3720"/>
                          <a:pt x="0" y="19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7C3F0568-14CC-4CB5-8145-DE82E2FE353A}"/>
                      </a:ext>
                    </a:extLst>
                  </p:cNvPr>
                  <p:cNvSpPr/>
                  <p:nvPr/>
                </p:nvSpPr>
                <p:spPr>
                  <a:xfrm>
                    <a:off x="8938597" y="4591459"/>
                    <a:ext cx="56316" cy="9648"/>
                  </a:xfrm>
                  <a:custGeom>
                    <a:avLst/>
                    <a:gdLst>
                      <a:gd name="connsiteX0" fmla="*/ 56197 w 56316"/>
                      <a:gd name="connsiteY0" fmla="*/ 9592 h 9648"/>
                      <a:gd name="connsiteX1" fmla="*/ 0 w 56316"/>
                      <a:gd name="connsiteY1" fmla="*/ 67 h 9648"/>
                      <a:gd name="connsiteX2" fmla="*/ 56197 w 56316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16" h="9648">
                        <a:moveTo>
                          <a:pt x="56197" y="9592"/>
                        </a:moveTo>
                        <a:cubicBezTo>
                          <a:pt x="58102" y="8639"/>
                          <a:pt x="37147" y="-886"/>
                          <a:pt x="0" y="67"/>
                        </a:cubicBezTo>
                        <a:cubicBezTo>
                          <a:pt x="32385" y="-886"/>
                          <a:pt x="54292" y="10544"/>
                          <a:pt x="56197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8" name="Graphic 7">
                  <a:extLst>
                    <a:ext uri="{FF2B5EF4-FFF2-40B4-BE49-F238E27FC236}">
                      <a16:creationId xmlns:a16="http://schemas.microsoft.com/office/drawing/2014/main" xmlns="" id="{248AC18A-B837-4124-B069-4ACD0D177758}"/>
                    </a:ext>
                  </a:extLst>
                </p:cNvPr>
                <p:cNvGrpSpPr/>
                <p:nvPr/>
              </p:nvGrpSpPr>
              <p:grpSpPr>
                <a:xfrm>
                  <a:off x="8948122" y="4564856"/>
                  <a:ext cx="44644" cy="27645"/>
                  <a:chOff x="8948122" y="4564856"/>
                  <a:chExt cx="44644" cy="27645"/>
                </a:xfrm>
              </p:grpSpPr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C4FDBC2-A5EA-4D18-BE17-7CF67412FA89}"/>
                      </a:ext>
                    </a:extLst>
                  </p:cNvPr>
                  <p:cNvSpPr/>
                  <p:nvPr/>
                </p:nvSpPr>
                <p:spPr>
                  <a:xfrm>
                    <a:off x="8948122" y="4564856"/>
                    <a:ext cx="44644" cy="27645"/>
                  </a:xfrm>
                  <a:custGeom>
                    <a:avLst/>
                    <a:gdLst>
                      <a:gd name="connsiteX0" fmla="*/ 0 w 44644"/>
                      <a:gd name="connsiteY0" fmla="*/ 0 h 27645"/>
                      <a:gd name="connsiteX1" fmla="*/ 40957 w 44644"/>
                      <a:gd name="connsiteY1" fmla="*/ 27622 h 27645"/>
                      <a:gd name="connsiteX2" fmla="*/ 0 w 44644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644" h="27645">
                        <a:moveTo>
                          <a:pt x="0" y="0"/>
                        </a:moveTo>
                        <a:cubicBezTo>
                          <a:pt x="21907" y="13335"/>
                          <a:pt x="24765" y="26670"/>
                          <a:pt x="40957" y="27622"/>
                        </a:cubicBezTo>
                        <a:cubicBezTo>
                          <a:pt x="58102" y="28575"/>
                          <a:pt x="10477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971C9F-4779-4374-A06C-81AD5B3AAA04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64856"/>
                    <a:ext cx="37338" cy="26669"/>
                  </a:xfrm>
                  <a:custGeom>
                    <a:avLst/>
                    <a:gdLst>
                      <a:gd name="connsiteX0" fmla="*/ 37148 w 37338"/>
                      <a:gd name="connsiteY0" fmla="*/ 26670 h 26669"/>
                      <a:gd name="connsiteX1" fmla="*/ 0 w 37338"/>
                      <a:gd name="connsiteY1" fmla="*/ 0 h 26669"/>
                      <a:gd name="connsiteX2" fmla="*/ 37148 w 37338"/>
                      <a:gd name="connsiteY2" fmla="*/ 2667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6669">
                        <a:moveTo>
                          <a:pt x="37148" y="26670"/>
                        </a:moveTo>
                        <a:cubicBezTo>
                          <a:pt x="39053" y="26670"/>
                          <a:pt x="26670" y="12382"/>
                          <a:pt x="0" y="0"/>
                        </a:cubicBezTo>
                        <a:cubicBezTo>
                          <a:pt x="23813" y="10477"/>
                          <a:pt x="35243" y="26670"/>
                          <a:pt x="37148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9" name="Graphic 7">
                  <a:extLst>
                    <a:ext uri="{FF2B5EF4-FFF2-40B4-BE49-F238E27FC236}">
                      <a16:creationId xmlns:a16="http://schemas.microsoft.com/office/drawing/2014/main" xmlns="" id="{36551E96-C7E4-4304-B67E-2471A9B24D86}"/>
                    </a:ext>
                  </a:extLst>
                </p:cNvPr>
                <p:cNvGrpSpPr/>
                <p:nvPr/>
              </p:nvGrpSpPr>
              <p:grpSpPr>
                <a:xfrm>
                  <a:off x="8940502" y="4599680"/>
                  <a:ext cx="60442" cy="10903"/>
                  <a:chOff x="8940502" y="4599680"/>
                  <a:chExt cx="60442" cy="10903"/>
                </a:xfrm>
              </p:grpSpPr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D79933B7-C55F-4543-8BAD-7FAF63E4CF20}"/>
                      </a:ext>
                    </a:extLst>
                  </p:cNvPr>
                  <p:cNvSpPr/>
                  <p:nvPr/>
                </p:nvSpPr>
                <p:spPr>
                  <a:xfrm>
                    <a:off x="8940502" y="4599680"/>
                    <a:ext cx="60442" cy="10903"/>
                  </a:xfrm>
                  <a:custGeom>
                    <a:avLst/>
                    <a:gdLst>
                      <a:gd name="connsiteX0" fmla="*/ 0 w 60442"/>
                      <a:gd name="connsiteY0" fmla="*/ 8990 h 10903"/>
                      <a:gd name="connsiteX1" fmla="*/ 58102 w 60442"/>
                      <a:gd name="connsiteY1" fmla="*/ 6133 h 10903"/>
                      <a:gd name="connsiteX2" fmla="*/ 0 w 60442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442" h="10903">
                        <a:moveTo>
                          <a:pt x="0" y="8990"/>
                        </a:moveTo>
                        <a:cubicBezTo>
                          <a:pt x="29527" y="6133"/>
                          <a:pt x="41910" y="16610"/>
                          <a:pt x="58102" y="6133"/>
                        </a:cubicBezTo>
                        <a:cubicBezTo>
                          <a:pt x="73342" y="-5297"/>
                          <a:pt x="9525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08366308-4A38-4420-A440-5872614510E3}"/>
                      </a:ext>
                    </a:extLst>
                  </p:cNvPr>
                  <p:cNvSpPr/>
                  <p:nvPr/>
                </p:nvSpPr>
                <p:spPr>
                  <a:xfrm>
                    <a:off x="8942407" y="4603469"/>
                    <a:ext cx="53455" cy="4248"/>
                  </a:xfrm>
                  <a:custGeom>
                    <a:avLst/>
                    <a:gdLst>
                      <a:gd name="connsiteX0" fmla="*/ 53340 w 53455"/>
                      <a:gd name="connsiteY0" fmla="*/ 2344 h 4248"/>
                      <a:gd name="connsiteX1" fmla="*/ 0 w 53455"/>
                      <a:gd name="connsiteY1" fmla="*/ 4249 h 4248"/>
                      <a:gd name="connsiteX2" fmla="*/ 53340 w 53455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55" h="4248">
                        <a:moveTo>
                          <a:pt x="53340" y="2344"/>
                        </a:moveTo>
                        <a:cubicBezTo>
                          <a:pt x="55245" y="1391"/>
                          <a:pt x="33338" y="-3371"/>
                          <a:pt x="0" y="4249"/>
                        </a:cubicBezTo>
                        <a:cubicBezTo>
                          <a:pt x="29528" y="-3371"/>
                          <a:pt x="52388" y="3296"/>
                          <a:pt x="53340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0" name="Graphic 7">
                  <a:extLst>
                    <a:ext uri="{FF2B5EF4-FFF2-40B4-BE49-F238E27FC236}">
                      <a16:creationId xmlns:a16="http://schemas.microsoft.com/office/drawing/2014/main" xmlns="" id="{ED3E5DBF-5F9B-4D0F-8C84-1B7BB44C126F}"/>
                    </a:ext>
                  </a:extLst>
                </p:cNvPr>
                <p:cNvGrpSpPr/>
                <p:nvPr/>
              </p:nvGrpSpPr>
              <p:grpSpPr>
                <a:xfrm>
                  <a:off x="8957647" y="4591737"/>
                  <a:ext cx="47467" cy="38840"/>
                  <a:chOff x="8957647" y="4591737"/>
                  <a:chExt cx="47467" cy="38840"/>
                </a:xfrm>
              </p:grpSpPr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23D83F88-AD46-4A19-BC7E-45D7C1195CBD}"/>
                      </a:ext>
                    </a:extLst>
                  </p:cNvPr>
                  <p:cNvSpPr/>
                  <p:nvPr/>
                </p:nvSpPr>
                <p:spPr>
                  <a:xfrm>
                    <a:off x="8957647" y="4591737"/>
                    <a:ext cx="47467" cy="38840"/>
                  </a:xfrm>
                  <a:custGeom>
                    <a:avLst/>
                    <a:gdLst>
                      <a:gd name="connsiteX0" fmla="*/ 0 w 47467"/>
                      <a:gd name="connsiteY0" fmla="*/ 38841 h 38840"/>
                      <a:gd name="connsiteX1" fmla="*/ 46672 w 47467"/>
                      <a:gd name="connsiteY1" fmla="*/ 4551 h 38840"/>
                      <a:gd name="connsiteX2" fmla="*/ 0 w 47467"/>
                      <a:gd name="connsiteY2" fmla="*/ 38841 h 3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8840">
                        <a:moveTo>
                          <a:pt x="0" y="38841"/>
                        </a:moveTo>
                        <a:cubicBezTo>
                          <a:pt x="23813" y="19791"/>
                          <a:pt x="39052" y="22648"/>
                          <a:pt x="46672" y="4551"/>
                        </a:cubicBezTo>
                        <a:cubicBezTo>
                          <a:pt x="54292" y="-13547"/>
                          <a:pt x="4763" y="27411"/>
                          <a:pt x="0" y="388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6D8CA834-E544-491E-8DED-21BB4A92985C}"/>
                      </a:ext>
                    </a:extLst>
                  </p:cNvPr>
                  <p:cNvSpPr/>
                  <p:nvPr/>
                </p:nvSpPr>
                <p:spPr>
                  <a:xfrm>
                    <a:off x="8960504" y="4596963"/>
                    <a:ext cx="42893" cy="31710"/>
                  </a:xfrm>
                  <a:custGeom>
                    <a:avLst/>
                    <a:gdLst>
                      <a:gd name="connsiteX0" fmla="*/ 42863 w 42893"/>
                      <a:gd name="connsiteY0" fmla="*/ 278 h 31710"/>
                      <a:gd name="connsiteX1" fmla="*/ 0 w 42893"/>
                      <a:gd name="connsiteY1" fmla="*/ 31710 h 31710"/>
                      <a:gd name="connsiteX2" fmla="*/ 42863 w 42893"/>
                      <a:gd name="connsiteY2" fmla="*/ 278 h 31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31710">
                        <a:moveTo>
                          <a:pt x="42863" y="278"/>
                        </a:moveTo>
                        <a:cubicBezTo>
                          <a:pt x="43815" y="-1627"/>
                          <a:pt x="22860" y="5993"/>
                          <a:pt x="0" y="31710"/>
                        </a:cubicBezTo>
                        <a:cubicBezTo>
                          <a:pt x="20003" y="8850"/>
                          <a:pt x="41910" y="2183"/>
                          <a:pt x="42863" y="2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1" name="Graphic 7">
                  <a:extLst>
                    <a:ext uri="{FF2B5EF4-FFF2-40B4-BE49-F238E27FC236}">
                      <a16:creationId xmlns:a16="http://schemas.microsoft.com/office/drawing/2014/main" xmlns="" id="{AED2BB06-6DC3-4572-A0F4-DC9FF933E14F}"/>
                    </a:ext>
                  </a:extLst>
                </p:cNvPr>
                <p:cNvGrpSpPr/>
                <p:nvPr/>
              </p:nvGrpSpPr>
              <p:grpSpPr>
                <a:xfrm>
                  <a:off x="8997560" y="4558188"/>
                  <a:ext cx="54384" cy="34309"/>
                  <a:chOff x="8997560" y="4558188"/>
                  <a:chExt cx="54384" cy="34309"/>
                </a:xfrm>
              </p:grpSpPr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D8B83929-14C6-4D93-98CF-820E5AC6D997}"/>
                      </a:ext>
                    </a:extLst>
                  </p:cNvPr>
                  <p:cNvSpPr/>
                  <p:nvPr/>
                </p:nvSpPr>
                <p:spPr>
                  <a:xfrm>
                    <a:off x="8997560" y="4558188"/>
                    <a:ext cx="54384" cy="34309"/>
                  </a:xfrm>
                  <a:custGeom>
                    <a:avLst/>
                    <a:gdLst>
                      <a:gd name="connsiteX0" fmla="*/ 54384 w 54384"/>
                      <a:gd name="connsiteY0" fmla="*/ 0 h 34309"/>
                      <a:gd name="connsiteX1" fmla="*/ 3902 w 54384"/>
                      <a:gd name="connsiteY1" fmla="*/ 34290 h 34309"/>
                      <a:gd name="connsiteX2" fmla="*/ 54384 w 54384"/>
                      <a:gd name="connsiteY2" fmla="*/ 0 h 3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84" h="34309">
                        <a:moveTo>
                          <a:pt x="54384" y="0"/>
                        </a:moveTo>
                        <a:cubicBezTo>
                          <a:pt x="27714" y="16193"/>
                          <a:pt x="24857" y="32385"/>
                          <a:pt x="3902" y="34290"/>
                        </a:cubicBezTo>
                        <a:cubicBezTo>
                          <a:pt x="-15148" y="35243"/>
                          <a:pt x="41049" y="953"/>
                          <a:pt x="543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430984A0-7E44-4293-875E-6F7B566BE2BC}"/>
                      </a:ext>
                    </a:extLst>
                  </p:cNvPr>
                  <p:cNvSpPr/>
                  <p:nvPr/>
                </p:nvSpPr>
                <p:spPr>
                  <a:xfrm>
                    <a:off x="9004151" y="4559141"/>
                    <a:ext cx="45887" cy="32384"/>
                  </a:xfrm>
                  <a:custGeom>
                    <a:avLst/>
                    <a:gdLst>
                      <a:gd name="connsiteX0" fmla="*/ 168 w 45887"/>
                      <a:gd name="connsiteY0" fmla="*/ 32385 h 32384"/>
                      <a:gd name="connsiteX1" fmla="*/ 45888 w 45887"/>
                      <a:gd name="connsiteY1" fmla="*/ 0 h 32384"/>
                      <a:gd name="connsiteX2" fmla="*/ 168 w 45887"/>
                      <a:gd name="connsiteY2" fmla="*/ 32385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87" h="32384">
                        <a:moveTo>
                          <a:pt x="168" y="32385"/>
                        </a:moveTo>
                        <a:cubicBezTo>
                          <a:pt x="-1737" y="32385"/>
                          <a:pt x="12550" y="15240"/>
                          <a:pt x="45888" y="0"/>
                        </a:cubicBezTo>
                        <a:cubicBezTo>
                          <a:pt x="16360" y="13335"/>
                          <a:pt x="2072" y="32385"/>
                          <a:pt x="168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2" name="Graphic 7">
                  <a:extLst>
                    <a:ext uri="{FF2B5EF4-FFF2-40B4-BE49-F238E27FC236}">
                      <a16:creationId xmlns:a16="http://schemas.microsoft.com/office/drawing/2014/main" xmlns="" id="{2F76824A-D054-422F-A04A-D81FD3EF19E6}"/>
                    </a:ext>
                  </a:extLst>
                </p:cNvPr>
                <p:cNvGrpSpPr/>
                <p:nvPr/>
              </p:nvGrpSpPr>
              <p:grpSpPr>
                <a:xfrm>
                  <a:off x="8989235" y="4600266"/>
                  <a:ext cx="46516" cy="20787"/>
                  <a:chOff x="8989235" y="4600266"/>
                  <a:chExt cx="46516" cy="20787"/>
                </a:xfrm>
              </p:grpSpPr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48811296-7D05-489C-8107-32E02ABC5EED}"/>
                      </a:ext>
                    </a:extLst>
                  </p:cNvPr>
                  <p:cNvSpPr/>
                  <p:nvPr/>
                </p:nvSpPr>
                <p:spPr>
                  <a:xfrm>
                    <a:off x="8989235" y="4600266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4131" y="-6835"/>
                          <a:pt x="1749" y="2690"/>
                        </a:cubicBezTo>
                        <a:cubicBezTo>
                          <a:pt x="-7776" y="10310"/>
                          <a:pt x="23656" y="8405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857E4C49-6968-493B-B590-1287744FA64C}"/>
                      </a:ext>
                    </a:extLst>
                  </p:cNvPr>
                  <p:cNvSpPr/>
                  <p:nvPr/>
                </p:nvSpPr>
                <p:spPr>
                  <a:xfrm>
                    <a:off x="8991905" y="4602633"/>
                    <a:ext cx="42893" cy="17467"/>
                  </a:xfrm>
                  <a:custGeom>
                    <a:avLst/>
                    <a:gdLst>
                      <a:gd name="connsiteX0" fmla="*/ 31 w 42893"/>
                      <a:gd name="connsiteY0" fmla="*/ 322 h 17467"/>
                      <a:gd name="connsiteX1" fmla="*/ 42894 w 42893"/>
                      <a:gd name="connsiteY1" fmla="*/ 17467 h 17467"/>
                      <a:gd name="connsiteX2" fmla="*/ 31 w 42893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17467">
                        <a:moveTo>
                          <a:pt x="31" y="322"/>
                        </a:moveTo>
                        <a:cubicBezTo>
                          <a:pt x="-921" y="1275"/>
                          <a:pt x="20034" y="-630"/>
                          <a:pt x="42894" y="17467"/>
                        </a:cubicBezTo>
                        <a:cubicBezTo>
                          <a:pt x="19081" y="-630"/>
                          <a:pt x="984" y="-630"/>
                          <a:pt x="31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3" name="Graphic 7">
                  <a:extLst>
                    <a:ext uri="{FF2B5EF4-FFF2-40B4-BE49-F238E27FC236}">
                      <a16:creationId xmlns:a16="http://schemas.microsoft.com/office/drawing/2014/main" xmlns="" id="{E4FE9960-A1D7-4EB0-84A3-F96585E493CC}"/>
                    </a:ext>
                  </a:extLst>
                </p:cNvPr>
                <p:cNvGrpSpPr/>
                <p:nvPr/>
              </p:nvGrpSpPr>
              <p:grpSpPr>
                <a:xfrm>
                  <a:off x="8989384" y="4596711"/>
                  <a:ext cx="62560" cy="11555"/>
                  <a:chOff x="8989384" y="4596711"/>
                  <a:chExt cx="62560" cy="11555"/>
                </a:xfrm>
              </p:grpSpPr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92FEA47D-F582-4FD2-904B-BAED1791B223}"/>
                      </a:ext>
                    </a:extLst>
                  </p:cNvPr>
                  <p:cNvSpPr/>
                  <p:nvPr/>
                </p:nvSpPr>
                <p:spPr>
                  <a:xfrm>
                    <a:off x="8989384" y="4596711"/>
                    <a:ext cx="62560" cy="11555"/>
                  </a:xfrm>
                  <a:custGeom>
                    <a:avLst/>
                    <a:gdLst>
                      <a:gd name="connsiteX0" fmla="*/ 62560 w 62560"/>
                      <a:gd name="connsiteY0" fmla="*/ 11007 h 11555"/>
                      <a:gd name="connsiteX1" fmla="*/ 2553 w 62560"/>
                      <a:gd name="connsiteY1" fmla="*/ 5292 h 11555"/>
                      <a:gd name="connsiteX2" fmla="*/ 62560 w 62560"/>
                      <a:gd name="connsiteY2" fmla="*/ 11007 h 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60" h="11555">
                        <a:moveTo>
                          <a:pt x="62560" y="11007"/>
                        </a:moveTo>
                        <a:cubicBezTo>
                          <a:pt x="31128" y="7197"/>
                          <a:pt x="18745" y="17674"/>
                          <a:pt x="2553" y="5292"/>
                        </a:cubicBezTo>
                        <a:cubicBezTo>
                          <a:pt x="-13640" y="-6138"/>
                          <a:pt x="52083" y="3387"/>
                          <a:pt x="62560" y="110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2913C681-DE21-4394-A951-BACD11D530D3}"/>
                      </a:ext>
                    </a:extLst>
                  </p:cNvPr>
                  <p:cNvSpPr/>
                  <p:nvPr/>
                </p:nvSpPr>
                <p:spPr>
                  <a:xfrm>
                    <a:off x="8993731" y="4600924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4876" y="-2730"/>
                          <a:pt x="2016" y="2984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4" name="Graphic 7">
                  <a:extLst>
                    <a:ext uri="{FF2B5EF4-FFF2-40B4-BE49-F238E27FC236}">
                      <a16:creationId xmlns:a16="http://schemas.microsoft.com/office/drawing/2014/main" xmlns="" id="{124D4055-B4FF-4FE3-ADC6-ED06274FD6AF}"/>
                    </a:ext>
                  </a:extLst>
                </p:cNvPr>
                <p:cNvGrpSpPr/>
                <p:nvPr/>
              </p:nvGrpSpPr>
              <p:grpSpPr>
                <a:xfrm>
                  <a:off x="8993549" y="4535328"/>
                  <a:ext cx="11722" cy="58554"/>
                  <a:chOff x="8993549" y="4535328"/>
                  <a:chExt cx="11722" cy="58554"/>
                </a:xfrm>
              </p:grpSpPr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792E1368-708F-4C79-AEBD-194F72E99EB8}"/>
                      </a:ext>
                    </a:extLst>
                  </p:cNvPr>
                  <p:cNvSpPr/>
                  <p:nvPr/>
                </p:nvSpPr>
                <p:spPr>
                  <a:xfrm>
                    <a:off x="8993549" y="4535328"/>
                    <a:ext cx="11722" cy="58554"/>
                  </a:xfrm>
                  <a:custGeom>
                    <a:avLst/>
                    <a:gdLst>
                      <a:gd name="connsiteX0" fmla="*/ 11722 w 11722"/>
                      <a:gd name="connsiteY0" fmla="*/ 0 h 58554"/>
                      <a:gd name="connsiteX1" fmla="*/ 5054 w 11722"/>
                      <a:gd name="connsiteY1" fmla="*/ 57150 h 58554"/>
                      <a:gd name="connsiteX2" fmla="*/ 11722 w 11722"/>
                      <a:gd name="connsiteY2" fmla="*/ 0 h 5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2" h="58554">
                        <a:moveTo>
                          <a:pt x="11722" y="0"/>
                        </a:moveTo>
                        <a:cubicBezTo>
                          <a:pt x="6960" y="28575"/>
                          <a:pt x="17437" y="45720"/>
                          <a:pt x="5054" y="57150"/>
                        </a:cubicBezTo>
                        <a:cubicBezTo>
                          <a:pt x="-6376" y="68580"/>
                          <a:pt x="4102" y="6667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4016B99C-C708-432E-AFAF-0805FD6A1026}"/>
                      </a:ext>
                    </a:extLst>
                  </p:cNvPr>
                  <p:cNvSpPr/>
                  <p:nvPr/>
                </p:nvSpPr>
                <p:spPr>
                  <a:xfrm>
                    <a:off x="8998000" y="4537233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5" name="Graphic 7">
                  <a:extLst>
                    <a:ext uri="{FF2B5EF4-FFF2-40B4-BE49-F238E27FC236}">
                      <a16:creationId xmlns:a16="http://schemas.microsoft.com/office/drawing/2014/main" xmlns="" id="{3F6FEABB-2EF2-4885-A171-629932C86D96}"/>
                    </a:ext>
                  </a:extLst>
                </p:cNvPr>
                <p:cNvGrpSpPr/>
                <p:nvPr/>
              </p:nvGrpSpPr>
              <p:grpSpPr>
                <a:xfrm>
                  <a:off x="8950979" y="4531518"/>
                  <a:ext cx="49263" cy="70153"/>
                  <a:chOff x="8950979" y="4531518"/>
                  <a:chExt cx="49263" cy="70153"/>
                </a:xfrm>
              </p:grpSpPr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77AE650B-0A11-422B-A22A-FF71AABE3BD2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9263" cy="70153"/>
                  </a:xfrm>
                  <a:custGeom>
                    <a:avLst/>
                    <a:gdLst>
                      <a:gd name="connsiteX0" fmla="*/ 0 w 49263"/>
                      <a:gd name="connsiteY0" fmla="*/ 0 h 70153"/>
                      <a:gd name="connsiteX1" fmla="*/ 44768 w 49263"/>
                      <a:gd name="connsiteY1" fmla="*/ 69532 h 70153"/>
                      <a:gd name="connsiteX2" fmla="*/ 0 w 49263"/>
                      <a:gd name="connsiteY2" fmla="*/ 0 h 70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263" h="70153">
                        <a:moveTo>
                          <a:pt x="0" y="0"/>
                        </a:moveTo>
                        <a:cubicBezTo>
                          <a:pt x="24765" y="27622"/>
                          <a:pt x="30480" y="76200"/>
                          <a:pt x="44768" y="69532"/>
                        </a:cubicBezTo>
                        <a:cubicBezTo>
                          <a:pt x="60960" y="56197"/>
                          <a:pt x="30480" y="12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E56B70D0-1105-44B7-87D9-A35D43151EAD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3952" cy="67627"/>
                  </a:xfrm>
                  <a:custGeom>
                    <a:avLst/>
                    <a:gdLst>
                      <a:gd name="connsiteX0" fmla="*/ 43815 w 43952"/>
                      <a:gd name="connsiteY0" fmla="*/ 67627 h 67627"/>
                      <a:gd name="connsiteX1" fmla="*/ 0 w 43952"/>
                      <a:gd name="connsiteY1" fmla="*/ 0 h 67627"/>
                      <a:gd name="connsiteX2" fmla="*/ 43815 w 43952"/>
                      <a:gd name="connsiteY2" fmla="*/ 67627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52" h="67627">
                        <a:moveTo>
                          <a:pt x="43815" y="67627"/>
                        </a:moveTo>
                        <a:cubicBezTo>
                          <a:pt x="45720" y="66675"/>
                          <a:pt x="27623" y="11430"/>
                          <a:pt x="0" y="0"/>
                        </a:cubicBezTo>
                        <a:cubicBezTo>
                          <a:pt x="29528" y="15240"/>
                          <a:pt x="41910" y="67627"/>
                          <a:pt x="43815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6" name="Graphic 7">
                  <a:extLst>
                    <a:ext uri="{FF2B5EF4-FFF2-40B4-BE49-F238E27FC236}">
                      <a16:creationId xmlns:a16="http://schemas.microsoft.com/office/drawing/2014/main" xmlns="" id="{BC444AE5-3A41-471E-BAC4-0CD4C94611DB}"/>
                    </a:ext>
                  </a:extLst>
                </p:cNvPr>
                <p:cNvGrpSpPr/>
                <p:nvPr/>
              </p:nvGrpSpPr>
              <p:grpSpPr>
                <a:xfrm>
                  <a:off x="8995323" y="4578207"/>
                  <a:ext cx="70908" cy="26875"/>
                  <a:chOff x="8995323" y="4578207"/>
                  <a:chExt cx="70908" cy="26875"/>
                </a:xfrm>
              </p:grpSpPr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15361E31-5774-42B0-A627-D50FDCAAE178}"/>
                      </a:ext>
                    </a:extLst>
                  </p:cNvPr>
                  <p:cNvSpPr/>
                  <p:nvPr/>
                </p:nvSpPr>
                <p:spPr>
                  <a:xfrm>
                    <a:off x="8995323" y="4578207"/>
                    <a:ext cx="70908" cy="26875"/>
                  </a:xfrm>
                  <a:custGeom>
                    <a:avLst/>
                    <a:gdLst>
                      <a:gd name="connsiteX0" fmla="*/ 70908 w 70908"/>
                      <a:gd name="connsiteY0" fmla="*/ 1889 h 26875"/>
                      <a:gd name="connsiteX1" fmla="*/ 423 w 70908"/>
                      <a:gd name="connsiteY1" fmla="*/ 20939 h 26875"/>
                      <a:gd name="connsiteX2" fmla="*/ 70908 w 70908"/>
                      <a:gd name="connsiteY2" fmla="*/ 1889 h 26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908" h="26875">
                        <a:moveTo>
                          <a:pt x="70908" y="1889"/>
                        </a:moveTo>
                        <a:cubicBezTo>
                          <a:pt x="51858" y="-1921"/>
                          <a:pt x="6138" y="-1921"/>
                          <a:pt x="423" y="20939"/>
                        </a:cubicBezTo>
                        <a:cubicBezTo>
                          <a:pt x="-4339" y="39989"/>
                          <a:pt x="31856" y="7604"/>
                          <a:pt x="70908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1540C79-75A0-42FD-9BB4-9EA1B5094388}"/>
                      </a:ext>
                    </a:extLst>
                  </p:cNvPr>
                  <p:cNvSpPr/>
                  <p:nvPr/>
                </p:nvSpPr>
                <p:spPr>
                  <a:xfrm>
                    <a:off x="8997652" y="4579978"/>
                    <a:ext cx="68579" cy="18332"/>
                  </a:xfrm>
                  <a:custGeom>
                    <a:avLst/>
                    <a:gdLst>
                      <a:gd name="connsiteX0" fmla="*/ 0 w 68579"/>
                      <a:gd name="connsiteY0" fmla="*/ 18215 h 18332"/>
                      <a:gd name="connsiteX1" fmla="*/ 68580 w 68579"/>
                      <a:gd name="connsiteY1" fmla="*/ 118 h 18332"/>
                      <a:gd name="connsiteX2" fmla="*/ 0 w 68579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579" h="18332">
                        <a:moveTo>
                          <a:pt x="0" y="18215"/>
                        </a:moveTo>
                        <a:cubicBezTo>
                          <a:pt x="0" y="20120"/>
                          <a:pt x="23813" y="-1787"/>
                          <a:pt x="68580" y="118"/>
                        </a:cubicBezTo>
                        <a:cubicBezTo>
                          <a:pt x="21908" y="118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7" name="Graphic 7">
                  <a:extLst>
                    <a:ext uri="{FF2B5EF4-FFF2-40B4-BE49-F238E27FC236}">
                      <a16:creationId xmlns:a16="http://schemas.microsoft.com/office/drawing/2014/main" xmlns="" id="{0CF71CE3-FB61-4CCF-A6DE-B2E1A28DADD7}"/>
                    </a:ext>
                  </a:extLst>
                </p:cNvPr>
                <p:cNvGrpSpPr/>
                <p:nvPr/>
              </p:nvGrpSpPr>
              <p:grpSpPr>
                <a:xfrm>
                  <a:off x="8924309" y="4576302"/>
                  <a:ext cx="73142" cy="29083"/>
                  <a:chOff x="8924309" y="4576302"/>
                  <a:chExt cx="73142" cy="29083"/>
                </a:xfrm>
              </p:grpSpPr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8E5E2328-1C9B-409A-B70F-AFBBB6B03590}"/>
                      </a:ext>
                    </a:extLst>
                  </p:cNvPr>
                  <p:cNvSpPr/>
                  <p:nvPr/>
                </p:nvSpPr>
                <p:spPr>
                  <a:xfrm>
                    <a:off x="8924309" y="4576302"/>
                    <a:ext cx="73142" cy="29083"/>
                  </a:xfrm>
                  <a:custGeom>
                    <a:avLst/>
                    <a:gdLst>
                      <a:gd name="connsiteX0" fmla="*/ 0 w 73142"/>
                      <a:gd name="connsiteY0" fmla="*/ 1889 h 29083"/>
                      <a:gd name="connsiteX1" fmla="*/ 69532 w 73142"/>
                      <a:gd name="connsiteY1" fmla="*/ 20939 h 29083"/>
                      <a:gd name="connsiteX2" fmla="*/ 0 w 73142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142" h="29083">
                        <a:moveTo>
                          <a:pt x="0" y="1889"/>
                        </a:moveTo>
                        <a:cubicBezTo>
                          <a:pt x="13335" y="-1921"/>
                          <a:pt x="53340" y="-1921"/>
                          <a:pt x="69532" y="20939"/>
                        </a:cubicBezTo>
                        <a:cubicBezTo>
                          <a:pt x="85725" y="43799"/>
                          <a:pt x="44767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7E9DBFFB-88F5-4593-B90F-DF1559C78E06}"/>
                      </a:ext>
                    </a:extLst>
                  </p:cNvPr>
                  <p:cNvSpPr/>
                  <p:nvPr/>
                </p:nvSpPr>
                <p:spPr>
                  <a:xfrm>
                    <a:off x="8927166" y="4578191"/>
                    <a:ext cx="65870" cy="20157"/>
                  </a:xfrm>
                  <a:custGeom>
                    <a:avLst/>
                    <a:gdLst>
                      <a:gd name="connsiteX0" fmla="*/ 65723 w 65870"/>
                      <a:gd name="connsiteY0" fmla="*/ 20003 h 20157"/>
                      <a:gd name="connsiteX1" fmla="*/ 0 w 65870"/>
                      <a:gd name="connsiteY1" fmla="*/ 0 h 20157"/>
                      <a:gd name="connsiteX2" fmla="*/ 65723 w 65870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70" h="20157">
                        <a:moveTo>
                          <a:pt x="65723" y="20003"/>
                        </a:moveTo>
                        <a:cubicBezTo>
                          <a:pt x="67628" y="21907"/>
                          <a:pt x="51435" y="5715"/>
                          <a:pt x="0" y="0"/>
                        </a:cubicBezTo>
                        <a:cubicBezTo>
                          <a:pt x="48578" y="3810"/>
                          <a:pt x="64770" y="18097"/>
                          <a:pt x="65723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6" name="Graphic 7">
                <a:extLst>
                  <a:ext uri="{FF2B5EF4-FFF2-40B4-BE49-F238E27FC236}">
                    <a16:creationId xmlns:a16="http://schemas.microsoft.com/office/drawing/2014/main" xmlns="" id="{052C0BDA-891C-496F-8BD2-9E5834794BA8}"/>
                  </a:ext>
                </a:extLst>
              </p:cNvPr>
              <p:cNvGrpSpPr/>
              <p:nvPr/>
            </p:nvGrpSpPr>
            <p:grpSpPr>
              <a:xfrm>
                <a:off x="9494857" y="4382928"/>
                <a:ext cx="175259" cy="141922"/>
                <a:chOff x="9494857" y="4382928"/>
                <a:chExt cx="175259" cy="141922"/>
              </a:xfrm>
            </p:grpSpPr>
            <p:sp>
              <p:nvSpPr>
                <p:cNvPr id="978" name="Freeform: Shape 977">
                  <a:extLst>
                    <a:ext uri="{FF2B5EF4-FFF2-40B4-BE49-F238E27FC236}">
                      <a16:creationId xmlns:a16="http://schemas.microsoft.com/office/drawing/2014/main" xmlns="" id="{E9853D65-173D-487A-A876-2C582291F3CA}"/>
                    </a:ext>
                  </a:extLst>
                </p:cNvPr>
                <p:cNvSpPr/>
                <p:nvPr/>
              </p:nvSpPr>
              <p:spPr>
                <a:xfrm>
                  <a:off x="9532957" y="4444841"/>
                  <a:ext cx="137159" cy="80009"/>
                </a:xfrm>
                <a:custGeom>
                  <a:avLst/>
                  <a:gdLst>
                    <a:gd name="connsiteX0" fmla="*/ 81915 w 137159"/>
                    <a:gd name="connsiteY0" fmla="*/ 41910 h 80009"/>
                    <a:gd name="connsiteX1" fmla="*/ 123825 w 137159"/>
                    <a:gd name="connsiteY1" fmla="*/ 35242 h 80009"/>
                    <a:gd name="connsiteX2" fmla="*/ 91440 w 137159"/>
                    <a:gd name="connsiteY2" fmla="*/ 35242 h 80009"/>
                    <a:gd name="connsiteX3" fmla="*/ 137160 w 137159"/>
                    <a:gd name="connsiteY3" fmla="*/ 18097 h 80009"/>
                    <a:gd name="connsiteX4" fmla="*/ 76200 w 137159"/>
                    <a:gd name="connsiteY4" fmla="*/ 29528 h 80009"/>
                    <a:gd name="connsiteX5" fmla="*/ 96203 w 137159"/>
                    <a:gd name="connsiteY5" fmla="*/ 7620 h 80009"/>
                    <a:gd name="connsiteX6" fmla="*/ 71438 w 137159"/>
                    <a:gd name="connsiteY6" fmla="*/ 22860 h 80009"/>
                    <a:gd name="connsiteX7" fmla="*/ 70485 w 137159"/>
                    <a:gd name="connsiteY7" fmla="*/ 0 h 80009"/>
                    <a:gd name="connsiteX8" fmla="*/ 51435 w 137159"/>
                    <a:gd name="connsiteY8" fmla="*/ 27622 h 80009"/>
                    <a:gd name="connsiteX9" fmla="*/ 49530 w 137159"/>
                    <a:gd name="connsiteY9" fmla="*/ 27622 h 80009"/>
                    <a:gd name="connsiteX10" fmla="*/ 39053 w 137159"/>
                    <a:gd name="connsiteY10" fmla="*/ 7620 h 80009"/>
                    <a:gd name="connsiteX11" fmla="*/ 39053 w 137159"/>
                    <a:gd name="connsiteY11" fmla="*/ 25717 h 80009"/>
                    <a:gd name="connsiteX12" fmla="*/ 24765 w 137159"/>
                    <a:gd name="connsiteY12" fmla="*/ 17145 h 80009"/>
                    <a:gd name="connsiteX13" fmla="*/ 35243 w 137159"/>
                    <a:gd name="connsiteY13" fmla="*/ 31432 h 80009"/>
                    <a:gd name="connsiteX14" fmla="*/ 0 w 137159"/>
                    <a:gd name="connsiteY14" fmla="*/ 47625 h 80009"/>
                    <a:gd name="connsiteX15" fmla="*/ 37147 w 137159"/>
                    <a:gd name="connsiteY15" fmla="*/ 41910 h 80009"/>
                    <a:gd name="connsiteX16" fmla="*/ 14288 w 137159"/>
                    <a:gd name="connsiteY16" fmla="*/ 60960 h 80009"/>
                    <a:gd name="connsiteX17" fmla="*/ 38100 w 137159"/>
                    <a:gd name="connsiteY17" fmla="*/ 50482 h 80009"/>
                    <a:gd name="connsiteX18" fmla="*/ 40005 w 137159"/>
                    <a:gd name="connsiteY18" fmla="*/ 71438 h 80009"/>
                    <a:gd name="connsiteX19" fmla="*/ 48578 w 137159"/>
                    <a:gd name="connsiteY19" fmla="*/ 54292 h 80009"/>
                    <a:gd name="connsiteX20" fmla="*/ 59055 w 137159"/>
                    <a:gd name="connsiteY20" fmla="*/ 74295 h 80009"/>
                    <a:gd name="connsiteX21" fmla="*/ 60960 w 137159"/>
                    <a:gd name="connsiteY21" fmla="*/ 59055 h 80009"/>
                    <a:gd name="connsiteX22" fmla="*/ 76200 w 137159"/>
                    <a:gd name="connsiteY22" fmla="*/ 80010 h 80009"/>
                    <a:gd name="connsiteX23" fmla="*/ 74295 w 137159"/>
                    <a:gd name="connsiteY23" fmla="*/ 55245 h 80009"/>
                    <a:gd name="connsiteX24" fmla="*/ 91440 w 137159"/>
                    <a:gd name="connsiteY24" fmla="*/ 65722 h 80009"/>
                    <a:gd name="connsiteX25" fmla="*/ 76200 w 137159"/>
                    <a:gd name="connsiteY25" fmla="*/ 49530 h 80009"/>
                    <a:gd name="connsiteX26" fmla="*/ 129540 w 137159"/>
                    <a:gd name="connsiteY26" fmla="*/ 63817 h 80009"/>
                    <a:gd name="connsiteX27" fmla="*/ 81915 w 137159"/>
                    <a:gd name="connsiteY27" fmla="*/ 41910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7159" h="80009">
                      <a:moveTo>
                        <a:pt x="81915" y="41910"/>
                      </a:moveTo>
                      <a:cubicBezTo>
                        <a:pt x="99060" y="40957"/>
                        <a:pt x="119063" y="38100"/>
                        <a:pt x="123825" y="35242"/>
                      </a:cubicBezTo>
                      <a:cubicBezTo>
                        <a:pt x="111443" y="36195"/>
                        <a:pt x="100965" y="36195"/>
                        <a:pt x="91440" y="35242"/>
                      </a:cubicBezTo>
                      <a:cubicBezTo>
                        <a:pt x="111443" y="29528"/>
                        <a:pt x="132397" y="21907"/>
                        <a:pt x="137160" y="18097"/>
                      </a:cubicBezTo>
                      <a:cubicBezTo>
                        <a:pt x="110490" y="25717"/>
                        <a:pt x="91440" y="26670"/>
                        <a:pt x="76200" y="29528"/>
                      </a:cubicBezTo>
                      <a:cubicBezTo>
                        <a:pt x="85725" y="21907"/>
                        <a:pt x="96203" y="11430"/>
                        <a:pt x="96203" y="7620"/>
                      </a:cubicBezTo>
                      <a:cubicBezTo>
                        <a:pt x="87630" y="14288"/>
                        <a:pt x="78105" y="19050"/>
                        <a:pt x="71438" y="22860"/>
                      </a:cubicBezTo>
                      <a:cubicBezTo>
                        <a:pt x="74295" y="14288"/>
                        <a:pt x="72390" y="5715"/>
                        <a:pt x="70485" y="0"/>
                      </a:cubicBezTo>
                      <a:cubicBezTo>
                        <a:pt x="67628" y="10478"/>
                        <a:pt x="58103" y="20003"/>
                        <a:pt x="51435" y="27622"/>
                      </a:cubicBezTo>
                      <a:cubicBezTo>
                        <a:pt x="50482" y="27622"/>
                        <a:pt x="50482" y="27622"/>
                        <a:pt x="49530" y="27622"/>
                      </a:cubicBezTo>
                      <a:cubicBezTo>
                        <a:pt x="46672" y="19050"/>
                        <a:pt x="42863" y="10478"/>
                        <a:pt x="39053" y="7620"/>
                      </a:cubicBezTo>
                      <a:cubicBezTo>
                        <a:pt x="40957" y="15240"/>
                        <a:pt x="40005" y="20955"/>
                        <a:pt x="39053" y="25717"/>
                      </a:cubicBezTo>
                      <a:cubicBezTo>
                        <a:pt x="34290" y="21907"/>
                        <a:pt x="28575" y="19050"/>
                        <a:pt x="24765" y="17145"/>
                      </a:cubicBezTo>
                      <a:cubicBezTo>
                        <a:pt x="29528" y="21907"/>
                        <a:pt x="32385" y="26670"/>
                        <a:pt x="35243" y="31432"/>
                      </a:cubicBezTo>
                      <a:cubicBezTo>
                        <a:pt x="20003" y="36195"/>
                        <a:pt x="21907" y="40005"/>
                        <a:pt x="0" y="47625"/>
                      </a:cubicBezTo>
                      <a:cubicBezTo>
                        <a:pt x="20955" y="47625"/>
                        <a:pt x="27622" y="47625"/>
                        <a:pt x="37147" y="41910"/>
                      </a:cubicBezTo>
                      <a:cubicBezTo>
                        <a:pt x="31432" y="46672"/>
                        <a:pt x="26670" y="53340"/>
                        <a:pt x="14288" y="60960"/>
                      </a:cubicBezTo>
                      <a:cubicBezTo>
                        <a:pt x="19050" y="60007"/>
                        <a:pt x="29528" y="55245"/>
                        <a:pt x="38100" y="50482"/>
                      </a:cubicBezTo>
                      <a:cubicBezTo>
                        <a:pt x="39053" y="56197"/>
                        <a:pt x="41910" y="61913"/>
                        <a:pt x="40005" y="71438"/>
                      </a:cubicBezTo>
                      <a:cubicBezTo>
                        <a:pt x="43815" y="69532"/>
                        <a:pt x="46672" y="61913"/>
                        <a:pt x="48578" y="54292"/>
                      </a:cubicBezTo>
                      <a:cubicBezTo>
                        <a:pt x="51435" y="59055"/>
                        <a:pt x="56197" y="64770"/>
                        <a:pt x="59055" y="74295"/>
                      </a:cubicBezTo>
                      <a:cubicBezTo>
                        <a:pt x="60960" y="71438"/>
                        <a:pt x="61913" y="65722"/>
                        <a:pt x="60960" y="59055"/>
                      </a:cubicBezTo>
                      <a:cubicBezTo>
                        <a:pt x="66675" y="65722"/>
                        <a:pt x="72390" y="72390"/>
                        <a:pt x="76200" y="80010"/>
                      </a:cubicBezTo>
                      <a:cubicBezTo>
                        <a:pt x="78105" y="75247"/>
                        <a:pt x="80010" y="64770"/>
                        <a:pt x="74295" y="55245"/>
                      </a:cubicBezTo>
                      <a:cubicBezTo>
                        <a:pt x="79057" y="58103"/>
                        <a:pt x="85725" y="60960"/>
                        <a:pt x="91440" y="65722"/>
                      </a:cubicBezTo>
                      <a:cubicBezTo>
                        <a:pt x="91440" y="62865"/>
                        <a:pt x="83820" y="55245"/>
                        <a:pt x="76200" y="49530"/>
                      </a:cubicBezTo>
                      <a:cubicBezTo>
                        <a:pt x="93345" y="53340"/>
                        <a:pt x="114300" y="57150"/>
                        <a:pt x="129540" y="63817"/>
                      </a:cubicBezTo>
                      <a:cubicBezTo>
                        <a:pt x="120015" y="57150"/>
                        <a:pt x="100013" y="46672"/>
                        <a:pt x="8191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79" name="Graphic 7">
                  <a:extLst>
                    <a:ext uri="{FF2B5EF4-FFF2-40B4-BE49-F238E27FC236}">
                      <a16:creationId xmlns:a16="http://schemas.microsoft.com/office/drawing/2014/main" xmlns="" id="{2F605572-3AAB-484E-804C-2D692616E42B}"/>
                    </a:ext>
                  </a:extLst>
                </p:cNvPr>
                <p:cNvGrpSpPr/>
                <p:nvPr/>
              </p:nvGrpSpPr>
              <p:grpSpPr>
                <a:xfrm>
                  <a:off x="9571841" y="4382928"/>
                  <a:ext cx="51602" cy="88773"/>
                  <a:chOff x="9571841" y="4382928"/>
                  <a:chExt cx="51602" cy="88773"/>
                </a:xfrm>
              </p:grpSpPr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51A3E286-824C-44C8-808F-1AD59CEDC1D4}"/>
                      </a:ext>
                    </a:extLst>
                  </p:cNvPr>
                  <p:cNvSpPr/>
                  <p:nvPr/>
                </p:nvSpPr>
                <p:spPr>
                  <a:xfrm>
                    <a:off x="9571841" y="4382928"/>
                    <a:ext cx="51602" cy="88773"/>
                  </a:xfrm>
                  <a:custGeom>
                    <a:avLst/>
                    <a:gdLst>
                      <a:gd name="connsiteX0" fmla="*/ 51603 w 51602"/>
                      <a:gd name="connsiteY0" fmla="*/ 0 h 88773"/>
                      <a:gd name="connsiteX1" fmla="*/ 7788 w 51602"/>
                      <a:gd name="connsiteY1" fmla="*/ 86678 h 88773"/>
                      <a:gd name="connsiteX2" fmla="*/ 51603 w 51602"/>
                      <a:gd name="connsiteY2" fmla="*/ 0 h 88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02" h="88773">
                        <a:moveTo>
                          <a:pt x="51603" y="0"/>
                        </a:moveTo>
                        <a:cubicBezTo>
                          <a:pt x="27790" y="43815"/>
                          <a:pt x="35410" y="68580"/>
                          <a:pt x="7788" y="86678"/>
                        </a:cubicBezTo>
                        <a:cubicBezTo>
                          <a:pt x="-19835" y="103822"/>
                          <a:pt x="33505" y="10478"/>
                          <a:pt x="516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BF0AE34C-16AB-4DC3-994C-CA5B1E21D93E}"/>
                      </a:ext>
                    </a:extLst>
                  </p:cNvPr>
                  <p:cNvSpPr/>
                  <p:nvPr/>
                </p:nvSpPr>
                <p:spPr>
                  <a:xfrm>
                    <a:off x="9580033" y="4385785"/>
                    <a:ext cx="39601" cy="80081"/>
                  </a:xfrm>
                  <a:custGeom>
                    <a:avLst/>
                    <a:gdLst>
                      <a:gd name="connsiteX0" fmla="*/ 549 w 39601"/>
                      <a:gd name="connsiteY0" fmla="*/ 80010 h 80081"/>
                      <a:gd name="connsiteX1" fmla="*/ 39601 w 39601"/>
                      <a:gd name="connsiteY1" fmla="*/ 0 h 80081"/>
                      <a:gd name="connsiteX2" fmla="*/ 549 w 39601"/>
                      <a:gd name="connsiteY2" fmla="*/ 80010 h 80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601" h="80081">
                        <a:moveTo>
                          <a:pt x="549" y="80010"/>
                        </a:moveTo>
                        <a:cubicBezTo>
                          <a:pt x="-2309" y="81915"/>
                          <a:pt x="5311" y="45720"/>
                          <a:pt x="39601" y="0"/>
                        </a:cubicBezTo>
                        <a:cubicBezTo>
                          <a:pt x="9121" y="40958"/>
                          <a:pt x="3406" y="79058"/>
                          <a:pt x="549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0" name="Graphic 7">
                  <a:extLst>
                    <a:ext uri="{FF2B5EF4-FFF2-40B4-BE49-F238E27FC236}">
                      <a16:creationId xmlns:a16="http://schemas.microsoft.com/office/drawing/2014/main" xmlns="" id="{F90737EC-6319-4475-BE4E-D97B8C43BA26}"/>
                    </a:ext>
                  </a:extLst>
                </p:cNvPr>
                <p:cNvGrpSpPr/>
                <p:nvPr/>
              </p:nvGrpSpPr>
              <p:grpSpPr>
                <a:xfrm>
                  <a:off x="9507239" y="4460417"/>
                  <a:ext cx="75556" cy="16069"/>
                  <a:chOff x="9507239" y="4460417"/>
                  <a:chExt cx="75556" cy="16069"/>
                </a:xfrm>
              </p:grpSpPr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0A7A2821-AFAE-4F51-BAA7-F8D4F2219276}"/>
                      </a:ext>
                    </a:extLst>
                  </p:cNvPr>
                  <p:cNvSpPr/>
                  <p:nvPr/>
                </p:nvSpPr>
                <p:spPr>
                  <a:xfrm>
                    <a:off x="9507239" y="4460417"/>
                    <a:ext cx="75556" cy="16069"/>
                  </a:xfrm>
                  <a:custGeom>
                    <a:avLst/>
                    <a:gdLst>
                      <a:gd name="connsiteX0" fmla="*/ 0 w 75556"/>
                      <a:gd name="connsiteY0" fmla="*/ 2521 h 16069"/>
                      <a:gd name="connsiteX1" fmla="*/ 71437 w 75556"/>
                      <a:gd name="connsiteY1" fmla="*/ 12999 h 16069"/>
                      <a:gd name="connsiteX2" fmla="*/ 0 w 75556"/>
                      <a:gd name="connsiteY2" fmla="*/ 2521 h 16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556" h="16069">
                        <a:moveTo>
                          <a:pt x="0" y="2521"/>
                        </a:moveTo>
                        <a:cubicBezTo>
                          <a:pt x="37147" y="7284"/>
                          <a:pt x="48577" y="22524"/>
                          <a:pt x="71437" y="12999"/>
                        </a:cubicBezTo>
                        <a:cubicBezTo>
                          <a:pt x="94298" y="3474"/>
                          <a:pt x="15240" y="-4146"/>
                          <a:pt x="0" y="252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BEF37DF-0A03-413A-AADE-B830F95598DD}"/>
                      </a:ext>
                    </a:extLst>
                  </p:cNvPr>
                  <p:cNvSpPr/>
                  <p:nvPr/>
                </p:nvSpPr>
                <p:spPr>
                  <a:xfrm>
                    <a:off x="9511049" y="4461924"/>
                    <a:ext cx="65825" cy="10591"/>
                  </a:xfrm>
                  <a:custGeom>
                    <a:avLst/>
                    <a:gdLst>
                      <a:gd name="connsiteX0" fmla="*/ 65723 w 65825"/>
                      <a:gd name="connsiteY0" fmla="*/ 10539 h 10591"/>
                      <a:gd name="connsiteX1" fmla="*/ 0 w 65825"/>
                      <a:gd name="connsiteY1" fmla="*/ 61 h 10591"/>
                      <a:gd name="connsiteX2" fmla="*/ 65723 w 65825"/>
                      <a:gd name="connsiteY2" fmla="*/ 10539 h 1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25" h="10591">
                        <a:moveTo>
                          <a:pt x="65723" y="10539"/>
                        </a:moveTo>
                        <a:cubicBezTo>
                          <a:pt x="67627" y="9586"/>
                          <a:pt x="42863" y="-891"/>
                          <a:pt x="0" y="61"/>
                        </a:cubicBezTo>
                        <a:cubicBezTo>
                          <a:pt x="38100" y="-891"/>
                          <a:pt x="62865" y="11491"/>
                          <a:pt x="65723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1" name="Graphic 7">
                  <a:extLst>
                    <a:ext uri="{FF2B5EF4-FFF2-40B4-BE49-F238E27FC236}">
                      <a16:creationId xmlns:a16="http://schemas.microsoft.com/office/drawing/2014/main" xmlns="" id="{27DEF248-336D-4DD8-AF08-14559C08AEF3}"/>
                    </a:ext>
                  </a:extLst>
                </p:cNvPr>
                <p:cNvGrpSpPr/>
                <p:nvPr/>
              </p:nvGrpSpPr>
              <p:grpSpPr>
                <a:xfrm>
                  <a:off x="9522479" y="4429601"/>
                  <a:ext cx="51637" cy="32463"/>
                  <a:chOff x="9522479" y="4429601"/>
                  <a:chExt cx="51637" cy="32463"/>
                </a:xfrm>
              </p:grpSpPr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7C852BF3-171F-443D-A64F-FCB410B60D19}"/>
                      </a:ext>
                    </a:extLst>
                  </p:cNvPr>
                  <p:cNvSpPr/>
                  <p:nvPr/>
                </p:nvSpPr>
                <p:spPr>
                  <a:xfrm>
                    <a:off x="9522479" y="4429601"/>
                    <a:ext cx="51637" cy="32463"/>
                  </a:xfrm>
                  <a:custGeom>
                    <a:avLst/>
                    <a:gdLst>
                      <a:gd name="connsiteX0" fmla="*/ 0 w 51637"/>
                      <a:gd name="connsiteY0" fmla="*/ 0 h 32463"/>
                      <a:gd name="connsiteX1" fmla="*/ 47625 w 51637"/>
                      <a:gd name="connsiteY1" fmla="*/ 32385 h 32463"/>
                      <a:gd name="connsiteX2" fmla="*/ 0 w 51637"/>
                      <a:gd name="connsiteY2" fmla="*/ 0 h 3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7" h="32463">
                        <a:moveTo>
                          <a:pt x="0" y="0"/>
                        </a:moveTo>
                        <a:cubicBezTo>
                          <a:pt x="24765" y="16193"/>
                          <a:pt x="28575" y="30480"/>
                          <a:pt x="47625" y="32385"/>
                        </a:cubicBezTo>
                        <a:cubicBezTo>
                          <a:pt x="66675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784C7DA-3017-4D37-A7D2-EFB3FBEFC9B7}"/>
                      </a:ext>
                    </a:extLst>
                  </p:cNvPr>
                  <p:cNvSpPr/>
                  <p:nvPr/>
                </p:nvSpPr>
                <p:spPr>
                  <a:xfrm>
                    <a:off x="9525336" y="4430553"/>
                    <a:ext cx="43982" cy="30479"/>
                  </a:xfrm>
                  <a:custGeom>
                    <a:avLst/>
                    <a:gdLst>
                      <a:gd name="connsiteX0" fmla="*/ 43815 w 43982"/>
                      <a:gd name="connsiteY0" fmla="*/ 30480 h 30479"/>
                      <a:gd name="connsiteX1" fmla="*/ 0 w 43982"/>
                      <a:gd name="connsiteY1" fmla="*/ 0 h 30479"/>
                      <a:gd name="connsiteX2" fmla="*/ 43815 w 43982"/>
                      <a:gd name="connsiteY2" fmla="*/ 3048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82" h="30479">
                        <a:moveTo>
                          <a:pt x="43815" y="30480"/>
                        </a:moveTo>
                        <a:cubicBezTo>
                          <a:pt x="45720" y="30480"/>
                          <a:pt x="31433" y="14288"/>
                          <a:pt x="0" y="0"/>
                        </a:cubicBezTo>
                        <a:cubicBezTo>
                          <a:pt x="27623" y="12382"/>
                          <a:pt x="41910" y="30480"/>
                          <a:pt x="43815" y="304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2" name="Graphic 7">
                  <a:extLst>
                    <a:ext uri="{FF2B5EF4-FFF2-40B4-BE49-F238E27FC236}">
                      <a16:creationId xmlns:a16="http://schemas.microsoft.com/office/drawing/2014/main" xmlns="" id="{E9C0672C-A6C8-466D-8F14-AA7B71760DB4}"/>
                    </a:ext>
                  </a:extLst>
                </p:cNvPr>
                <p:cNvGrpSpPr/>
                <p:nvPr/>
              </p:nvGrpSpPr>
              <p:grpSpPr>
                <a:xfrm>
                  <a:off x="9513907" y="4470729"/>
                  <a:ext cx="69532" cy="12391"/>
                  <a:chOff x="9513907" y="4470729"/>
                  <a:chExt cx="69532" cy="12391"/>
                </a:xfrm>
              </p:grpSpPr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65A6F469-9B4F-4A0A-B96B-D3C4B259E7BF}"/>
                      </a:ext>
                    </a:extLst>
                  </p:cNvPr>
                  <p:cNvSpPr/>
                  <p:nvPr/>
                </p:nvSpPr>
                <p:spPr>
                  <a:xfrm>
                    <a:off x="9513907" y="4470729"/>
                    <a:ext cx="69532" cy="12391"/>
                  </a:xfrm>
                  <a:custGeom>
                    <a:avLst/>
                    <a:gdLst>
                      <a:gd name="connsiteX0" fmla="*/ 0 w 69532"/>
                      <a:gd name="connsiteY0" fmla="*/ 10306 h 12391"/>
                      <a:gd name="connsiteX1" fmla="*/ 66675 w 69532"/>
                      <a:gd name="connsiteY1" fmla="*/ 6497 h 12391"/>
                      <a:gd name="connsiteX2" fmla="*/ 0 w 69532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2391">
                        <a:moveTo>
                          <a:pt x="0" y="10306"/>
                        </a:moveTo>
                        <a:cubicBezTo>
                          <a:pt x="34290" y="7449"/>
                          <a:pt x="48578" y="18879"/>
                          <a:pt x="66675" y="6497"/>
                        </a:cubicBezTo>
                        <a:cubicBezTo>
                          <a:pt x="84772" y="-5886"/>
                          <a:pt x="11430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05C4106F-1546-4A20-A789-A35494580B2F}"/>
                      </a:ext>
                    </a:extLst>
                  </p:cNvPr>
                  <p:cNvSpPr/>
                  <p:nvPr/>
                </p:nvSpPr>
                <p:spPr>
                  <a:xfrm>
                    <a:off x="9516764" y="4474657"/>
                    <a:ext cx="62014" cy="5425"/>
                  </a:xfrm>
                  <a:custGeom>
                    <a:avLst/>
                    <a:gdLst>
                      <a:gd name="connsiteX0" fmla="*/ 61912 w 62014"/>
                      <a:gd name="connsiteY0" fmla="*/ 2568 h 5425"/>
                      <a:gd name="connsiteX1" fmla="*/ 0 w 62014"/>
                      <a:gd name="connsiteY1" fmla="*/ 5425 h 5425"/>
                      <a:gd name="connsiteX2" fmla="*/ 61912 w 62014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14" h="5425">
                        <a:moveTo>
                          <a:pt x="61912" y="2568"/>
                        </a:moveTo>
                        <a:cubicBezTo>
                          <a:pt x="63817" y="1616"/>
                          <a:pt x="39052" y="-4100"/>
                          <a:pt x="0" y="5425"/>
                        </a:cubicBezTo>
                        <a:cubicBezTo>
                          <a:pt x="34290" y="-3147"/>
                          <a:pt x="60008" y="4473"/>
                          <a:pt x="61912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3" name="Graphic 7">
                  <a:extLst>
                    <a:ext uri="{FF2B5EF4-FFF2-40B4-BE49-F238E27FC236}">
                      <a16:creationId xmlns:a16="http://schemas.microsoft.com/office/drawing/2014/main" xmlns="" id="{6EBBF2F4-01DF-4472-8B0D-54EE622231C1}"/>
                    </a:ext>
                  </a:extLst>
                </p:cNvPr>
                <p:cNvGrpSpPr/>
                <p:nvPr/>
              </p:nvGrpSpPr>
              <p:grpSpPr>
                <a:xfrm>
                  <a:off x="9533909" y="4461835"/>
                  <a:ext cx="54408" cy="44917"/>
                  <a:chOff x="9533909" y="4461835"/>
                  <a:chExt cx="54408" cy="44917"/>
                </a:xfrm>
              </p:grpSpPr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34CF91C7-530B-4416-AE8C-935F0BDBEA92}"/>
                      </a:ext>
                    </a:extLst>
                  </p:cNvPr>
                  <p:cNvSpPr/>
                  <p:nvPr/>
                </p:nvSpPr>
                <p:spPr>
                  <a:xfrm>
                    <a:off x="9533909" y="4461835"/>
                    <a:ext cx="54408" cy="44917"/>
                  </a:xfrm>
                  <a:custGeom>
                    <a:avLst/>
                    <a:gdLst>
                      <a:gd name="connsiteX0" fmla="*/ 0 w 54408"/>
                      <a:gd name="connsiteY0" fmla="*/ 44918 h 44917"/>
                      <a:gd name="connsiteX1" fmla="*/ 53340 w 54408"/>
                      <a:gd name="connsiteY1" fmla="*/ 4913 h 44917"/>
                      <a:gd name="connsiteX2" fmla="*/ 0 w 54408"/>
                      <a:gd name="connsiteY2" fmla="*/ 44918 h 4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8" h="44917">
                        <a:moveTo>
                          <a:pt x="0" y="44918"/>
                        </a:moveTo>
                        <a:cubicBezTo>
                          <a:pt x="26670" y="23010"/>
                          <a:pt x="44767" y="25868"/>
                          <a:pt x="53340" y="4913"/>
                        </a:cubicBezTo>
                        <a:cubicBezTo>
                          <a:pt x="62865" y="-15090"/>
                          <a:pt x="5715" y="31583"/>
                          <a:pt x="0" y="449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9C1BE96-7308-4139-B1B6-A5C2A54E5E41}"/>
                      </a:ext>
                    </a:extLst>
                  </p:cNvPr>
                  <p:cNvSpPr/>
                  <p:nvPr/>
                </p:nvSpPr>
                <p:spPr>
                  <a:xfrm>
                    <a:off x="9535814" y="4468419"/>
                    <a:ext cx="50510" cy="36428"/>
                  </a:xfrm>
                  <a:custGeom>
                    <a:avLst/>
                    <a:gdLst>
                      <a:gd name="connsiteX0" fmla="*/ 50483 w 50510"/>
                      <a:gd name="connsiteY0" fmla="*/ 234 h 36428"/>
                      <a:gd name="connsiteX1" fmla="*/ 0 w 50510"/>
                      <a:gd name="connsiteY1" fmla="*/ 36429 h 36428"/>
                      <a:gd name="connsiteX2" fmla="*/ 50483 w 50510"/>
                      <a:gd name="connsiteY2" fmla="*/ 234 h 3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36428">
                        <a:moveTo>
                          <a:pt x="50483" y="234"/>
                        </a:moveTo>
                        <a:cubicBezTo>
                          <a:pt x="51435" y="-1671"/>
                          <a:pt x="27623" y="7854"/>
                          <a:pt x="0" y="36429"/>
                        </a:cubicBezTo>
                        <a:cubicBezTo>
                          <a:pt x="23812" y="9759"/>
                          <a:pt x="49530" y="2139"/>
                          <a:pt x="50483" y="2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4" name="Graphic 7">
                  <a:extLst>
                    <a:ext uri="{FF2B5EF4-FFF2-40B4-BE49-F238E27FC236}">
                      <a16:creationId xmlns:a16="http://schemas.microsoft.com/office/drawing/2014/main" xmlns="" id="{177D31C3-CD16-4B17-8C46-9EE68E6A45D0}"/>
                    </a:ext>
                  </a:extLst>
                </p:cNvPr>
                <p:cNvGrpSpPr/>
                <p:nvPr/>
              </p:nvGrpSpPr>
              <p:grpSpPr>
                <a:xfrm>
                  <a:off x="9580257" y="4422933"/>
                  <a:ext cx="63189" cy="39118"/>
                  <a:chOff x="9580257" y="4422933"/>
                  <a:chExt cx="63189" cy="39118"/>
                </a:xfrm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07D30FB-BFAD-47C7-81FC-A27D1A021D26}"/>
                      </a:ext>
                    </a:extLst>
                  </p:cNvPr>
                  <p:cNvSpPr/>
                  <p:nvPr/>
                </p:nvSpPr>
                <p:spPr>
                  <a:xfrm>
                    <a:off x="9580257" y="4422933"/>
                    <a:ext cx="63189" cy="39118"/>
                  </a:xfrm>
                  <a:custGeom>
                    <a:avLst/>
                    <a:gdLst>
                      <a:gd name="connsiteX0" fmla="*/ 63189 w 63189"/>
                      <a:gd name="connsiteY0" fmla="*/ 0 h 39118"/>
                      <a:gd name="connsiteX1" fmla="*/ 5087 w 63189"/>
                      <a:gd name="connsiteY1" fmla="*/ 39053 h 39118"/>
                      <a:gd name="connsiteX2" fmla="*/ 63189 w 63189"/>
                      <a:gd name="connsiteY2" fmla="*/ 0 h 3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9" h="39118">
                        <a:moveTo>
                          <a:pt x="63189" y="0"/>
                        </a:moveTo>
                        <a:cubicBezTo>
                          <a:pt x="32709" y="19050"/>
                          <a:pt x="28899" y="38100"/>
                          <a:pt x="5087" y="39053"/>
                        </a:cubicBezTo>
                        <a:cubicBezTo>
                          <a:pt x="-18726" y="40958"/>
                          <a:pt x="47949" y="953"/>
                          <a:pt x="631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DA471EBF-262F-4322-95E4-9790FABB420C}"/>
                      </a:ext>
                    </a:extLst>
                  </p:cNvPr>
                  <p:cNvSpPr/>
                  <p:nvPr/>
                </p:nvSpPr>
                <p:spPr>
                  <a:xfrm>
                    <a:off x="9587106" y="4423885"/>
                    <a:ext cx="53482" cy="37147"/>
                  </a:xfrm>
                  <a:custGeom>
                    <a:avLst/>
                    <a:gdLst>
                      <a:gd name="connsiteX0" fmla="*/ 143 w 53482"/>
                      <a:gd name="connsiteY0" fmla="*/ 37147 h 37147"/>
                      <a:gd name="connsiteX1" fmla="*/ 53482 w 53482"/>
                      <a:gd name="connsiteY1" fmla="*/ 0 h 37147"/>
                      <a:gd name="connsiteX2" fmla="*/ 143 w 53482"/>
                      <a:gd name="connsiteY2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82" h="37147">
                        <a:moveTo>
                          <a:pt x="143" y="37147"/>
                        </a:moveTo>
                        <a:cubicBezTo>
                          <a:pt x="-1762" y="37147"/>
                          <a:pt x="15382" y="17145"/>
                          <a:pt x="53482" y="0"/>
                        </a:cubicBezTo>
                        <a:cubicBezTo>
                          <a:pt x="19193" y="15240"/>
                          <a:pt x="2047" y="37147"/>
                          <a:pt x="143" y="371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5" name="Graphic 7">
                  <a:extLst>
                    <a:ext uri="{FF2B5EF4-FFF2-40B4-BE49-F238E27FC236}">
                      <a16:creationId xmlns:a16="http://schemas.microsoft.com/office/drawing/2014/main" xmlns="" id="{EC887208-0E85-4448-8CE8-C958937A8570}"/>
                    </a:ext>
                  </a:extLst>
                </p:cNvPr>
                <p:cNvGrpSpPr/>
                <p:nvPr/>
              </p:nvGrpSpPr>
              <p:grpSpPr>
                <a:xfrm>
                  <a:off x="9570793" y="4471513"/>
                  <a:ext cx="53603" cy="23810"/>
                  <a:chOff x="9570793" y="4471513"/>
                  <a:chExt cx="53603" cy="23810"/>
                </a:xfrm>
              </p:grpSpPr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362D01A8-BD4F-4906-AA1B-D87D7EA33042}"/>
                      </a:ext>
                    </a:extLst>
                  </p:cNvPr>
                  <p:cNvSpPr/>
                  <p:nvPr/>
                </p:nvSpPr>
                <p:spPr>
                  <a:xfrm>
                    <a:off x="9570793" y="4471513"/>
                    <a:ext cx="53603" cy="23810"/>
                  </a:xfrm>
                  <a:custGeom>
                    <a:avLst/>
                    <a:gdLst>
                      <a:gd name="connsiteX0" fmla="*/ 53604 w 53603"/>
                      <a:gd name="connsiteY0" fmla="*/ 23810 h 23810"/>
                      <a:gd name="connsiteX1" fmla="*/ 2169 w 53603"/>
                      <a:gd name="connsiteY1" fmla="*/ 2856 h 23810"/>
                      <a:gd name="connsiteX2" fmla="*/ 53604 w 53603"/>
                      <a:gd name="connsiteY2" fmla="*/ 23810 h 23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03" h="23810">
                        <a:moveTo>
                          <a:pt x="53604" y="23810"/>
                        </a:moveTo>
                        <a:cubicBezTo>
                          <a:pt x="43126" y="13333"/>
                          <a:pt x="15504" y="-7622"/>
                          <a:pt x="2169" y="2856"/>
                        </a:cubicBezTo>
                        <a:cubicBezTo>
                          <a:pt x="-9261" y="12381"/>
                          <a:pt x="26933" y="9523"/>
                          <a:pt x="53604" y="238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D09A7038-F525-4F8A-839C-4944B6F429DC}"/>
                      </a:ext>
                    </a:extLst>
                  </p:cNvPr>
                  <p:cNvSpPr/>
                  <p:nvPr/>
                </p:nvSpPr>
                <p:spPr>
                  <a:xfrm>
                    <a:off x="9573886" y="4475015"/>
                    <a:ext cx="50510" cy="20307"/>
                  </a:xfrm>
                  <a:custGeom>
                    <a:avLst/>
                    <a:gdLst>
                      <a:gd name="connsiteX0" fmla="*/ 28 w 50510"/>
                      <a:gd name="connsiteY0" fmla="*/ 305 h 20307"/>
                      <a:gd name="connsiteX1" fmla="*/ 50510 w 50510"/>
                      <a:gd name="connsiteY1" fmla="*/ 20308 h 20307"/>
                      <a:gd name="connsiteX2" fmla="*/ 28 w 50510"/>
                      <a:gd name="connsiteY2" fmla="*/ 305 h 20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20307">
                        <a:moveTo>
                          <a:pt x="28" y="305"/>
                        </a:moveTo>
                        <a:cubicBezTo>
                          <a:pt x="-925" y="1258"/>
                          <a:pt x="22888" y="-647"/>
                          <a:pt x="50510" y="20308"/>
                        </a:cubicBezTo>
                        <a:cubicBezTo>
                          <a:pt x="21935" y="-647"/>
                          <a:pt x="980" y="-647"/>
                          <a:pt x="28" y="3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6" name="Graphic 7">
                  <a:extLst>
                    <a:ext uri="{FF2B5EF4-FFF2-40B4-BE49-F238E27FC236}">
                      <a16:creationId xmlns:a16="http://schemas.microsoft.com/office/drawing/2014/main" xmlns="" id="{869A1B0D-49A6-4467-80FE-CB56754B07D8}"/>
                    </a:ext>
                  </a:extLst>
                </p:cNvPr>
                <p:cNvGrpSpPr/>
                <p:nvPr/>
              </p:nvGrpSpPr>
              <p:grpSpPr>
                <a:xfrm>
                  <a:off x="9570621" y="4468317"/>
                  <a:ext cx="72825" cy="13417"/>
                  <a:chOff x="9570621" y="4468317"/>
                  <a:chExt cx="72825" cy="13417"/>
                </a:xfrm>
              </p:grpSpPr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59ACD96B-7AAB-4587-ABEE-6D3CC2BE58D9}"/>
                      </a:ext>
                    </a:extLst>
                  </p:cNvPr>
                  <p:cNvSpPr/>
                  <p:nvPr/>
                </p:nvSpPr>
                <p:spPr>
                  <a:xfrm>
                    <a:off x="9570621" y="4468317"/>
                    <a:ext cx="72825" cy="13417"/>
                  </a:xfrm>
                  <a:custGeom>
                    <a:avLst/>
                    <a:gdLst>
                      <a:gd name="connsiteX0" fmla="*/ 72826 w 72825"/>
                      <a:gd name="connsiteY0" fmla="*/ 12719 h 13417"/>
                      <a:gd name="connsiteX1" fmla="*/ 3293 w 72825"/>
                      <a:gd name="connsiteY1" fmla="*/ 7004 h 13417"/>
                      <a:gd name="connsiteX2" fmla="*/ 72826 w 72825"/>
                      <a:gd name="connsiteY2" fmla="*/ 12719 h 1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825" h="13417">
                        <a:moveTo>
                          <a:pt x="72826" y="12719"/>
                        </a:moveTo>
                        <a:cubicBezTo>
                          <a:pt x="36630" y="7956"/>
                          <a:pt x="22343" y="20339"/>
                          <a:pt x="3293" y="7004"/>
                        </a:cubicBezTo>
                        <a:cubicBezTo>
                          <a:pt x="-16709" y="-7284"/>
                          <a:pt x="60443" y="3194"/>
                          <a:pt x="72826" y="127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0F8C5084-0C49-4AAD-AF74-BADA5465EA22}"/>
                      </a:ext>
                    </a:extLst>
                  </p:cNvPr>
                  <p:cNvSpPr/>
                  <p:nvPr/>
                </p:nvSpPr>
                <p:spPr>
                  <a:xfrm>
                    <a:off x="9575720" y="4472463"/>
                    <a:ext cx="64868" cy="6667"/>
                  </a:xfrm>
                  <a:custGeom>
                    <a:avLst/>
                    <a:gdLst>
                      <a:gd name="connsiteX0" fmla="*/ 99 w 64868"/>
                      <a:gd name="connsiteY0" fmla="*/ 1905 h 6667"/>
                      <a:gd name="connsiteX1" fmla="*/ 64869 w 64868"/>
                      <a:gd name="connsiteY1" fmla="*/ 6668 h 6667"/>
                      <a:gd name="connsiteX2" fmla="*/ 99 w 64868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868" h="6667">
                        <a:moveTo>
                          <a:pt x="99" y="1905"/>
                        </a:moveTo>
                        <a:cubicBezTo>
                          <a:pt x="-1806" y="952"/>
                          <a:pt x="23912" y="-3810"/>
                          <a:pt x="64869" y="6668"/>
                        </a:cubicBezTo>
                        <a:cubicBezTo>
                          <a:pt x="28674" y="-2857"/>
                          <a:pt x="2004" y="3810"/>
                          <a:pt x="99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7" name="Graphic 7">
                  <a:extLst>
                    <a:ext uri="{FF2B5EF4-FFF2-40B4-BE49-F238E27FC236}">
                      <a16:creationId xmlns:a16="http://schemas.microsoft.com/office/drawing/2014/main" xmlns="" id="{A06CF0AB-0C0A-404F-ABB5-376AC5E5E9FB}"/>
                    </a:ext>
                  </a:extLst>
                </p:cNvPr>
                <p:cNvGrpSpPr/>
                <p:nvPr/>
              </p:nvGrpSpPr>
              <p:grpSpPr>
                <a:xfrm>
                  <a:off x="9575464" y="4396263"/>
                  <a:ext cx="13689" cy="67376"/>
                  <a:chOff x="9575464" y="4396263"/>
                  <a:chExt cx="13689" cy="67376"/>
                </a:xfrm>
              </p:grpSpPr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D227E110-2099-43ED-ACF0-838D36440D4E}"/>
                      </a:ext>
                    </a:extLst>
                  </p:cNvPr>
                  <p:cNvSpPr/>
                  <p:nvPr/>
                </p:nvSpPr>
                <p:spPr>
                  <a:xfrm>
                    <a:off x="9575464" y="4396263"/>
                    <a:ext cx="13689" cy="67376"/>
                  </a:xfrm>
                  <a:custGeom>
                    <a:avLst/>
                    <a:gdLst>
                      <a:gd name="connsiteX0" fmla="*/ 13690 w 13689"/>
                      <a:gd name="connsiteY0" fmla="*/ 0 h 67376"/>
                      <a:gd name="connsiteX1" fmla="*/ 6070 w 13689"/>
                      <a:gd name="connsiteY1" fmla="*/ 65722 h 67376"/>
                      <a:gd name="connsiteX2" fmla="*/ 13690 w 13689"/>
                      <a:gd name="connsiteY2" fmla="*/ 0 h 6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89" h="67376">
                        <a:moveTo>
                          <a:pt x="13690" y="0"/>
                        </a:moveTo>
                        <a:cubicBezTo>
                          <a:pt x="8927" y="33338"/>
                          <a:pt x="20357" y="53340"/>
                          <a:pt x="6070" y="65722"/>
                        </a:cubicBezTo>
                        <a:cubicBezTo>
                          <a:pt x="-7265" y="79057"/>
                          <a:pt x="4165" y="7620"/>
                          <a:pt x="1369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2FFA9446-57DE-4806-A328-20CA81CB6478}"/>
                      </a:ext>
                    </a:extLst>
                  </p:cNvPr>
                  <p:cNvSpPr/>
                  <p:nvPr/>
                </p:nvSpPr>
                <p:spPr>
                  <a:xfrm>
                    <a:off x="9580694" y="4398168"/>
                    <a:ext cx="7507" cy="61936"/>
                  </a:xfrm>
                  <a:custGeom>
                    <a:avLst/>
                    <a:gdLst>
                      <a:gd name="connsiteX0" fmla="*/ 1793 w 7507"/>
                      <a:gd name="connsiteY0" fmla="*/ 61913 h 61936"/>
                      <a:gd name="connsiteX1" fmla="*/ 7508 w 7507"/>
                      <a:gd name="connsiteY1" fmla="*/ 0 h 61936"/>
                      <a:gd name="connsiteX2" fmla="*/ 1793 w 7507"/>
                      <a:gd name="connsiteY2" fmla="*/ 61913 h 6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1936">
                        <a:moveTo>
                          <a:pt x="1793" y="61913"/>
                        </a:moveTo>
                        <a:cubicBezTo>
                          <a:pt x="840" y="62865"/>
                          <a:pt x="-3922" y="35242"/>
                          <a:pt x="7508" y="0"/>
                        </a:cubicBezTo>
                        <a:cubicBezTo>
                          <a:pt x="-3922" y="31432"/>
                          <a:pt x="2745" y="60960"/>
                          <a:pt x="1793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8" name="Graphic 7">
                  <a:extLst>
                    <a:ext uri="{FF2B5EF4-FFF2-40B4-BE49-F238E27FC236}">
                      <a16:creationId xmlns:a16="http://schemas.microsoft.com/office/drawing/2014/main" xmlns="" id="{B3DD87A2-5A24-464E-B252-C2E389F7C22B}"/>
                    </a:ext>
                  </a:extLst>
                </p:cNvPr>
                <p:cNvGrpSpPr/>
                <p:nvPr/>
              </p:nvGrpSpPr>
              <p:grpSpPr>
                <a:xfrm>
                  <a:off x="9525336" y="4391501"/>
                  <a:ext cx="57734" cy="81664"/>
                  <a:chOff x="9525336" y="4391501"/>
                  <a:chExt cx="57734" cy="81664"/>
                </a:xfrm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6F49AC15-6555-460F-B224-6BD89EE80F61}"/>
                      </a:ext>
                    </a:extLst>
                  </p:cNvPr>
                  <p:cNvSpPr/>
                  <p:nvPr/>
                </p:nvSpPr>
                <p:spPr>
                  <a:xfrm>
                    <a:off x="9525336" y="4391501"/>
                    <a:ext cx="57734" cy="81664"/>
                  </a:xfrm>
                  <a:custGeom>
                    <a:avLst/>
                    <a:gdLst>
                      <a:gd name="connsiteX0" fmla="*/ 0 w 57734"/>
                      <a:gd name="connsiteY0" fmla="*/ 0 h 81664"/>
                      <a:gd name="connsiteX1" fmla="*/ 52388 w 57734"/>
                      <a:gd name="connsiteY1" fmla="*/ 80963 h 81664"/>
                      <a:gd name="connsiteX2" fmla="*/ 0 w 57734"/>
                      <a:gd name="connsiteY2" fmla="*/ 0 h 81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734" h="81664">
                        <a:moveTo>
                          <a:pt x="0" y="0"/>
                        </a:moveTo>
                        <a:cubicBezTo>
                          <a:pt x="28575" y="32385"/>
                          <a:pt x="35242" y="88582"/>
                          <a:pt x="52388" y="80963"/>
                        </a:cubicBezTo>
                        <a:cubicBezTo>
                          <a:pt x="71438" y="64770"/>
                          <a:pt x="36195" y="1428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96720163-B3AA-4A63-86A6-8961607AE833}"/>
                      </a:ext>
                    </a:extLst>
                  </p:cNvPr>
                  <p:cNvSpPr/>
                  <p:nvPr/>
                </p:nvSpPr>
                <p:spPr>
                  <a:xfrm>
                    <a:off x="9526289" y="4391501"/>
                    <a:ext cx="50602" cy="78116"/>
                  </a:xfrm>
                  <a:custGeom>
                    <a:avLst/>
                    <a:gdLst>
                      <a:gd name="connsiteX0" fmla="*/ 50483 w 50602"/>
                      <a:gd name="connsiteY0" fmla="*/ 78105 h 78116"/>
                      <a:gd name="connsiteX1" fmla="*/ 0 w 50602"/>
                      <a:gd name="connsiteY1" fmla="*/ 0 h 78116"/>
                      <a:gd name="connsiteX2" fmla="*/ 50483 w 50602"/>
                      <a:gd name="connsiteY2" fmla="*/ 78105 h 78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02" h="78116">
                        <a:moveTo>
                          <a:pt x="50483" y="78105"/>
                        </a:moveTo>
                        <a:cubicBezTo>
                          <a:pt x="52387" y="77153"/>
                          <a:pt x="31433" y="13335"/>
                          <a:pt x="0" y="0"/>
                        </a:cubicBezTo>
                        <a:cubicBezTo>
                          <a:pt x="34290" y="18097"/>
                          <a:pt x="47625" y="79057"/>
                          <a:pt x="50483" y="781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9" name="Graphic 7">
                  <a:extLst>
                    <a:ext uri="{FF2B5EF4-FFF2-40B4-BE49-F238E27FC236}">
                      <a16:creationId xmlns:a16="http://schemas.microsoft.com/office/drawing/2014/main" xmlns="" id="{9A3C4981-AC29-45CD-9ACB-839A57F277A4}"/>
                    </a:ext>
                  </a:extLst>
                </p:cNvPr>
                <p:cNvGrpSpPr/>
                <p:nvPr/>
              </p:nvGrpSpPr>
              <p:grpSpPr>
                <a:xfrm>
                  <a:off x="9577210" y="4446660"/>
                  <a:ext cx="83381" cy="30246"/>
                  <a:chOff x="9577210" y="4446660"/>
                  <a:chExt cx="83381" cy="30246"/>
                </a:xfrm>
              </p:grpSpPr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7CAAB7BC-B60A-4D46-93AD-35A10DC9BAEE}"/>
                      </a:ext>
                    </a:extLst>
                  </p:cNvPr>
                  <p:cNvSpPr/>
                  <p:nvPr/>
                </p:nvSpPr>
                <p:spPr>
                  <a:xfrm>
                    <a:off x="9577210" y="4446660"/>
                    <a:ext cx="82428" cy="30246"/>
                  </a:xfrm>
                  <a:custGeom>
                    <a:avLst/>
                    <a:gdLst>
                      <a:gd name="connsiteX0" fmla="*/ 82429 w 82428"/>
                      <a:gd name="connsiteY0" fmla="*/ 1990 h 30246"/>
                      <a:gd name="connsiteX1" fmla="*/ 514 w 82428"/>
                      <a:gd name="connsiteY1" fmla="*/ 23897 h 30246"/>
                      <a:gd name="connsiteX2" fmla="*/ 82429 w 82428"/>
                      <a:gd name="connsiteY2" fmla="*/ 1990 h 30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428" h="30246">
                        <a:moveTo>
                          <a:pt x="82429" y="1990"/>
                        </a:moveTo>
                        <a:cubicBezTo>
                          <a:pt x="60522" y="-1820"/>
                          <a:pt x="7182" y="-2772"/>
                          <a:pt x="514" y="23897"/>
                        </a:cubicBezTo>
                        <a:cubicBezTo>
                          <a:pt x="-5201" y="44853"/>
                          <a:pt x="37662" y="7705"/>
                          <a:pt x="82429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5E30F6C4-7153-4F3C-A4E2-A67072D2DE1A}"/>
                      </a:ext>
                    </a:extLst>
                  </p:cNvPr>
                  <p:cNvSpPr/>
                  <p:nvPr/>
                </p:nvSpPr>
                <p:spPr>
                  <a:xfrm>
                    <a:off x="9580557" y="4448546"/>
                    <a:ext cx="80034" cy="21164"/>
                  </a:xfrm>
                  <a:custGeom>
                    <a:avLst/>
                    <a:gdLst>
                      <a:gd name="connsiteX0" fmla="*/ 25 w 80034"/>
                      <a:gd name="connsiteY0" fmla="*/ 21060 h 21164"/>
                      <a:gd name="connsiteX1" fmla="*/ 80035 w 80034"/>
                      <a:gd name="connsiteY1" fmla="*/ 105 h 21164"/>
                      <a:gd name="connsiteX2" fmla="*/ 25 w 80034"/>
                      <a:gd name="connsiteY2" fmla="*/ 21060 h 21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34" h="21164">
                        <a:moveTo>
                          <a:pt x="25" y="21060"/>
                        </a:moveTo>
                        <a:cubicBezTo>
                          <a:pt x="25" y="22965"/>
                          <a:pt x="27647" y="-1800"/>
                          <a:pt x="80035" y="105"/>
                        </a:cubicBezTo>
                        <a:cubicBezTo>
                          <a:pt x="25742" y="-848"/>
                          <a:pt x="-928" y="19155"/>
                          <a:pt x="25" y="21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0" name="Graphic 7">
                  <a:extLst>
                    <a:ext uri="{FF2B5EF4-FFF2-40B4-BE49-F238E27FC236}">
                      <a16:creationId xmlns:a16="http://schemas.microsoft.com/office/drawing/2014/main" xmlns="" id="{3928A750-A83F-43E6-B55B-98FA0B3E50BE}"/>
                    </a:ext>
                  </a:extLst>
                </p:cNvPr>
                <p:cNvGrpSpPr/>
                <p:nvPr/>
              </p:nvGrpSpPr>
              <p:grpSpPr>
                <a:xfrm>
                  <a:off x="9494857" y="4443803"/>
                  <a:ext cx="85189" cy="33335"/>
                  <a:chOff x="9494857" y="4443803"/>
                  <a:chExt cx="85189" cy="33335"/>
                </a:xfrm>
              </p:grpSpPr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46D65372-0402-470F-AF2A-0FFD45E5F4CE}"/>
                      </a:ext>
                    </a:extLst>
                  </p:cNvPr>
                  <p:cNvSpPr/>
                  <p:nvPr/>
                </p:nvSpPr>
                <p:spPr>
                  <a:xfrm>
                    <a:off x="9494857" y="4443803"/>
                    <a:ext cx="85189" cy="33335"/>
                  </a:xfrm>
                  <a:custGeom>
                    <a:avLst/>
                    <a:gdLst>
                      <a:gd name="connsiteX0" fmla="*/ 0 w 85189"/>
                      <a:gd name="connsiteY0" fmla="*/ 1990 h 33335"/>
                      <a:gd name="connsiteX1" fmla="*/ 80963 w 85189"/>
                      <a:gd name="connsiteY1" fmla="*/ 23898 h 33335"/>
                      <a:gd name="connsiteX2" fmla="*/ 0 w 85189"/>
                      <a:gd name="connsiteY2" fmla="*/ 1990 h 3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189" h="33335">
                        <a:moveTo>
                          <a:pt x="0" y="1990"/>
                        </a:moveTo>
                        <a:cubicBezTo>
                          <a:pt x="15240" y="-1820"/>
                          <a:pt x="61913" y="-2772"/>
                          <a:pt x="80963" y="23898"/>
                        </a:cubicBezTo>
                        <a:cubicBezTo>
                          <a:pt x="100013" y="50567"/>
                          <a:pt x="51435" y="13420"/>
                          <a:pt x="0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BB217608-A30F-4BC4-9671-FF46F165E34E}"/>
                      </a:ext>
                    </a:extLst>
                  </p:cNvPr>
                  <p:cNvSpPr/>
                  <p:nvPr/>
                </p:nvSpPr>
                <p:spPr>
                  <a:xfrm>
                    <a:off x="9498666" y="4446745"/>
                    <a:ext cx="76333" cy="23150"/>
                  </a:xfrm>
                  <a:custGeom>
                    <a:avLst/>
                    <a:gdLst>
                      <a:gd name="connsiteX0" fmla="*/ 76200 w 76333"/>
                      <a:gd name="connsiteY0" fmla="*/ 22860 h 23150"/>
                      <a:gd name="connsiteX1" fmla="*/ 0 w 76333"/>
                      <a:gd name="connsiteY1" fmla="*/ 0 h 23150"/>
                      <a:gd name="connsiteX2" fmla="*/ 76200 w 76333"/>
                      <a:gd name="connsiteY2" fmla="*/ 22860 h 23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33" h="23150">
                        <a:moveTo>
                          <a:pt x="76200" y="22860"/>
                        </a:moveTo>
                        <a:cubicBezTo>
                          <a:pt x="78105" y="25718"/>
                          <a:pt x="60008" y="6668"/>
                          <a:pt x="0" y="0"/>
                        </a:cubicBezTo>
                        <a:cubicBezTo>
                          <a:pt x="56197" y="3810"/>
                          <a:pt x="74295" y="20003"/>
                          <a:pt x="76200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7" name="Graphic 7">
                <a:extLst>
                  <a:ext uri="{FF2B5EF4-FFF2-40B4-BE49-F238E27FC236}">
                    <a16:creationId xmlns:a16="http://schemas.microsoft.com/office/drawing/2014/main" xmlns="" id="{2C916EEC-5B74-4D5A-93EC-D4C8026EF33A}"/>
                  </a:ext>
                </a:extLst>
              </p:cNvPr>
              <p:cNvGrpSpPr/>
              <p:nvPr/>
            </p:nvGrpSpPr>
            <p:grpSpPr>
              <a:xfrm>
                <a:off x="9694882" y="3925728"/>
                <a:ext cx="161925" cy="133350"/>
                <a:chOff x="9694882" y="3925728"/>
                <a:chExt cx="161925" cy="133350"/>
              </a:xfrm>
            </p:grpSpPr>
            <p:sp>
              <p:nvSpPr>
                <p:cNvPr id="941" name="Freeform: Shape 940">
                  <a:extLst>
                    <a:ext uri="{FF2B5EF4-FFF2-40B4-BE49-F238E27FC236}">
                      <a16:creationId xmlns:a16="http://schemas.microsoft.com/office/drawing/2014/main" xmlns="" id="{122CD3F4-4C02-45D7-B21F-D5DB7767E668}"/>
                    </a:ext>
                  </a:extLst>
                </p:cNvPr>
                <p:cNvSpPr/>
                <p:nvPr/>
              </p:nvSpPr>
              <p:spPr>
                <a:xfrm>
                  <a:off x="9728219" y="3983830"/>
                  <a:ext cx="128587" cy="75247"/>
                </a:xfrm>
                <a:custGeom>
                  <a:avLst/>
                  <a:gdLst>
                    <a:gd name="connsiteX0" fmla="*/ 77153 w 128587"/>
                    <a:gd name="connsiteY0" fmla="*/ 39052 h 75247"/>
                    <a:gd name="connsiteX1" fmla="*/ 115253 w 128587"/>
                    <a:gd name="connsiteY1" fmla="*/ 33338 h 75247"/>
                    <a:gd name="connsiteX2" fmla="*/ 85725 w 128587"/>
                    <a:gd name="connsiteY2" fmla="*/ 33338 h 75247"/>
                    <a:gd name="connsiteX3" fmla="*/ 128588 w 128587"/>
                    <a:gd name="connsiteY3" fmla="*/ 17145 h 75247"/>
                    <a:gd name="connsiteX4" fmla="*/ 72390 w 128587"/>
                    <a:gd name="connsiteY4" fmla="*/ 27623 h 75247"/>
                    <a:gd name="connsiteX5" fmla="*/ 91440 w 128587"/>
                    <a:gd name="connsiteY5" fmla="*/ 7620 h 75247"/>
                    <a:gd name="connsiteX6" fmla="*/ 68580 w 128587"/>
                    <a:gd name="connsiteY6" fmla="*/ 20955 h 75247"/>
                    <a:gd name="connsiteX7" fmla="*/ 67628 w 128587"/>
                    <a:gd name="connsiteY7" fmla="*/ 0 h 75247"/>
                    <a:gd name="connsiteX8" fmla="*/ 49530 w 128587"/>
                    <a:gd name="connsiteY8" fmla="*/ 25717 h 75247"/>
                    <a:gd name="connsiteX9" fmla="*/ 47625 w 128587"/>
                    <a:gd name="connsiteY9" fmla="*/ 25717 h 75247"/>
                    <a:gd name="connsiteX10" fmla="*/ 37147 w 128587"/>
                    <a:gd name="connsiteY10" fmla="*/ 7620 h 75247"/>
                    <a:gd name="connsiteX11" fmla="*/ 37147 w 128587"/>
                    <a:gd name="connsiteY11" fmla="*/ 24765 h 75247"/>
                    <a:gd name="connsiteX12" fmla="*/ 23813 w 128587"/>
                    <a:gd name="connsiteY12" fmla="*/ 16192 h 75247"/>
                    <a:gd name="connsiteX13" fmla="*/ 33338 w 128587"/>
                    <a:gd name="connsiteY13" fmla="*/ 29527 h 75247"/>
                    <a:gd name="connsiteX14" fmla="*/ 0 w 128587"/>
                    <a:gd name="connsiteY14" fmla="*/ 44767 h 75247"/>
                    <a:gd name="connsiteX15" fmla="*/ 34290 w 128587"/>
                    <a:gd name="connsiteY15" fmla="*/ 40005 h 75247"/>
                    <a:gd name="connsiteX16" fmla="*/ 12382 w 128587"/>
                    <a:gd name="connsiteY16" fmla="*/ 58102 h 75247"/>
                    <a:gd name="connsiteX17" fmla="*/ 34290 w 128587"/>
                    <a:gd name="connsiteY17" fmla="*/ 48577 h 75247"/>
                    <a:gd name="connsiteX18" fmla="*/ 36195 w 128587"/>
                    <a:gd name="connsiteY18" fmla="*/ 67627 h 75247"/>
                    <a:gd name="connsiteX19" fmla="*/ 43815 w 128587"/>
                    <a:gd name="connsiteY19" fmla="*/ 51435 h 75247"/>
                    <a:gd name="connsiteX20" fmla="*/ 53340 w 128587"/>
                    <a:gd name="connsiteY20" fmla="*/ 69533 h 75247"/>
                    <a:gd name="connsiteX21" fmla="*/ 55245 w 128587"/>
                    <a:gd name="connsiteY21" fmla="*/ 55245 h 75247"/>
                    <a:gd name="connsiteX22" fmla="*/ 68580 w 128587"/>
                    <a:gd name="connsiteY22" fmla="*/ 75248 h 75247"/>
                    <a:gd name="connsiteX23" fmla="*/ 66675 w 128587"/>
                    <a:gd name="connsiteY23" fmla="*/ 52388 h 75247"/>
                    <a:gd name="connsiteX24" fmla="*/ 82868 w 128587"/>
                    <a:gd name="connsiteY24" fmla="*/ 62865 h 75247"/>
                    <a:gd name="connsiteX25" fmla="*/ 68580 w 128587"/>
                    <a:gd name="connsiteY25" fmla="*/ 47625 h 75247"/>
                    <a:gd name="connsiteX26" fmla="*/ 118110 w 128587"/>
                    <a:gd name="connsiteY26" fmla="*/ 60960 h 75247"/>
                    <a:gd name="connsiteX27" fmla="*/ 77153 w 128587"/>
                    <a:gd name="connsiteY27" fmla="*/ 39052 h 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8587" h="75247">
                      <a:moveTo>
                        <a:pt x="77153" y="39052"/>
                      </a:moveTo>
                      <a:cubicBezTo>
                        <a:pt x="93345" y="38100"/>
                        <a:pt x="112395" y="35242"/>
                        <a:pt x="115253" y="33338"/>
                      </a:cubicBezTo>
                      <a:cubicBezTo>
                        <a:pt x="103822" y="34290"/>
                        <a:pt x="93345" y="34290"/>
                        <a:pt x="85725" y="33338"/>
                      </a:cubicBezTo>
                      <a:cubicBezTo>
                        <a:pt x="104775" y="27623"/>
                        <a:pt x="123825" y="20955"/>
                        <a:pt x="128588" y="17145"/>
                      </a:cubicBezTo>
                      <a:cubicBezTo>
                        <a:pt x="103822" y="23813"/>
                        <a:pt x="85725" y="24765"/>
                        <a:pt x="72390" y="27623"/>
                      </a:cubicBezTo>
                      <a:cubicBezTo>
                        <a:pt x="81915" y="20955"/>
                        <a:pt x="91440" y="11430"/>
                        <a:pt x="91440" y="7620"/>
                      </a:cubicBezTo>
                      <a:cubicBezTo>
                        <a:pt x="82868" y="14288"/>
                        <a:pt x="75247" y="18098"/>
                        <a:pt x="68580" y="20955"/>
                      </a:cubicBezTo>
                      <a:cubicBezTo>
                        <a:pt x="71438" y="13335"/>
                        <a:pt x="69532" y="4763"/>
                        <a:pt x="67628" y="0"/>
                      </a:cubicBezTo>
                      <a:cubicBezTo>
                        <a:pt x="64770" y="9525"/>
                        <a:pt x="56197" y="19050"/>
                        <a:pt x="49530" y="25717"/>
                      </a:cubicBezTo>
                      <a:cubicBezTo>
                        <a:pt x="48578" y="25717"/>
                        <a:pt x="48578" y="25717"/>
                        <a:pt x="47625" y="25717"/>
                      </a:cubicBezTo>
                      <a:cubicBezTo>
                        <a:pt x="45720" y="18098"/>
                        <a:pt x="40957" y="9525"/>
                        <a:pt x="37147" y="7620"/>
                      </a:cubicBezTo>
                      <a:cubicBezTo>
                        <a:pt x="39053" y="15240"/>
                        <a:pt x="38100" y="20003"/>
                        <a:pt x="37147" y="24765"/>
                      </a:cubicBezTo>
                      <a:cubicBezTo>
                        <a:pt x="32385" y="20955"/>
                        <a:pt x="27622" y="18098"/>
                        <a:pt x="23813" y="16192"/>
                      </a:cubicBezTo>
                      <a:cubicBezTo>
                        <a:pt x="28575" y="20003"/>
                        <a:pt x="31432" y="24765"/>
                        <a:pt x="33338" y="29527"/>
                      </a:cubicBezTo>
                      <a:cubicBezTo>
                        <a:pt x="19050" y="34290"/>
                        <a:pt x="20955" y="37148"/>
                        <a:pt x="0" y="44767"/>
                      </a:cubicBezTo>
                      <a:cubicBezTo>
                        <a:pt x="20003" y="44767"/>
                        <a:pt x="25718" y="44767"/>
                        <a:pt x="34290" y="40005"/>
                      </a:cubicBezTo>
                      <a:cubicBezTo>
                        <a:pt x="28575" y="44767"/>
                        <a:pt x="24765" y="50483"/>
                        <a:pt x="12382" y="58102"/>
                      </a:cubicBezTo>
                      <a:cubicBezTo>
                        <a:pt x="17145" y="57150"/>
                        <a:pt x="26670" y="53340"/>
                        <a:pt x="34290" y="48577"/>
                      </a:cubicBezTo>
                      <a:cubicBezTo>
                        <a:pt x="35243" y="53340"/>
                        <a:pt x="37147" y="59055"/>
                        <a:pt x="36195" y="67627"/>
                      </a:cubicBezTo>
                      <a:cubicBezTo>
                        <a:pt x="39053" y="65723"/>
                        <a:pt x="42863" y="59055"/>
                        <a:pt x="43815" y="51435"/>
                      </a:cubicBezTo>
                      <a:cubicBezTo>
                        <a:pt x="46672" y="56198"/>
                        <a:pt x="51435" y="61913"/>
                        <a:pt x="53340" y="69533"/>
                      </a:cubicBezTo>
                      <a:cubicBezTo>
                        <a:pt x="55245" y="67627"/>
                        <a:pt x="56197" y="61913"/>
                        <a:pt x="55245" y="55245"/>
                      </a:cubicBezTo>
                      <a:cubicBezTo>
                        <a:pt x="60007" y="60960"/>
                        <a:pt x="65722" y="67627"/>
                        <a:pt x="68580" y="75248"/>
                      </a:cubicBezTo>
                      <a:cubicBezTo>
                        <a:pt x="70485" y="71438"/>
                        <a:pt x="71438" y="61913"/>
                        <a:pt x="66675" y="52388"/>
                      </a:cubicBezTo>
                      <a:cubicBezTo>
                        <a:pt x="71438" y="55245"/>
                        <a:pt x="77153" y="58102"/>
                        <a:pt x="82868" y="62865"/>
                      </a:cubicBezTo>
                      <a:cubicBezTo>
                        <a:pt x="82868" y="60008"/>
                        <a:pt x="76200" y="53340"/>
                        <a:pt x="68580" y="47625"/>
                      </a:cubicBezTo>
                      <a:cubicBezTo>
                        <a:pt x="83820" y="50483"/>
                        <a:pt x="103822" y="55245"/>
                        <a:pt x="118110" y="60960"/>
                      </a:cubicBezTo>
                      <a:cubicBezTo>
                        <a:pt x="113347" y="52388"/>
                        <a:pt x="95250" y="42863"/>
                        <a:pt x="77153" y="3905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42" name="Graphic 7">
                  <a:extLst>
                    <a:ext uri="{FF2B5EF4-FFF2-40B4-BE49-F238E27FC236}">
                      <a16:creationId xmlns:a16="http://schemas.microsoft.com/office/drawing/2014/main" xmlns="" id="{48A16853-88CF-41EC-8A86-88557BAC36F5}"/>
                    </a:ext>
                  </a:extLst>
                </p:cNvPr>
                <p:cNvGrpSpPr/>
                <p:nvPr/>
              </p:nvGrpSpPr>
              <p:grpSpPr>
                <a:xfrm>
                  <a:off x="9765725" y="3925728"/>
                  <a:ext cx="48219" cy="82019"/>
                  <a:chOff x="9765725" y="3925728"/>
                  <a:chExt cx="48219" cy="82019"/>
                </a:xfrm>
              </p:grpSpPr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E78BE851-5FEB-45AD-90B8-93C8CA337A39}"/>
                      </a:ext>
                    </a:extLst>
                  </p:cNvPr>
                  <p:cNvSpPr/>
                  <p:nvPr/>
                </p:nvSpPr>
                <p:spPr>
                  <a:xfrm>
                    <a:off x="9765725" y="3925728"/>
                    <a:ext cx="48219" cy="82019"/>
                  </a:xfrm>
                  <a:custGeom>
                    <a:avLst/>
                    <a:gdLst>
                      <a:gd name="connsiteX0" fmla="*/ 48219 w 48219"/>
                      <a:gd name="connsiteY0" fmla="*/ 0 h 82019"/>
                      <a:gd name="connsiteX1" fmla="*/ 7262 w 48219"/>
                      <a:gd name="connsiteY1" fmla="*/ 80010 h 82019"/>
                      <a:gd name="connsiteX2" fmla="*/ 48219 w 48219"/>
                      <a:gd name="connsiteY2" fmla="*/ 0 h 82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219" h="82019">
                        <a:moveTo>
                          <a:pt x="48219" y="0"/>
                        </a:moveTo>
                        <a:cubicBezTo>
                          <a:pt x="25359" y="40957"/>
                          <a:pt x="32979" y="63817"/>
                          <a:pt x="7262" y="80010"/>
                        </a:cubicBezTo>
                        <a:cubicBezTo>
                          <a:pt x="-18456" y="96203"/>
                          <a:pt x="31074" y="9525"/>
                          <a:pt x="482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F45F25B8-CB5F-419C-980D-4E8A99220AC5}"/>
                      </a:ext>
                    </a:extLst>
                  </p:cNvPr>
                  <p:cNvSpPr/>
                  <p:nvPr/>
                </p:nvSpPr>
                <p:spPr>
                  <a:xfrm>
                    <a:off x="9773342" y="3928585"/>
                    <a:ext cx="36791" cy="74372"/>
                  </a:xfrm>
                  <a:custGeom>
                    <a:avLst/>
                    <a:gdLst>
                      <a:gd name="connsiteX0" fmla="*/ 597 w 36791"/>
                      <a:gd name="connsiteY0" fmla="*/ 74295 h 74372"/>
                      <a:gd name="connsiteX1" fmla="*/ 36792 w 36791"/>
                      <a:gd name="connsiteY1" fmla="*/ 0 h 74372"/>
                      <a:gd name="connsiteX2" fmla="*/ 597 w 36791"/>
                      <a:gd name="connsiteY2" fmla="*/ 74295 h 74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791" h="74372">
                        <a:moveTo>
                          <a:pt x="597" y="74295"/>
                        </a:moveTo>
                        <a:cubicBezTo>
                          <a:pt x="-2261" y="76200"/>
                          <a:pt x="4407" y="42863"/>
                          <a:pt x="36792" y="0"/>
                        </a:cubicBezTo>
                        <a:cubicBezTo>
                          <a:pt x="8217" y="38100"/>
                          <a:pt x="3454" y="73343"/>
                          <a:pt x="597" y="742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3" name="Graphic 7">
                  <a:extLst>
                    <a:ext uri="{FF2B5EF4-FFF2-40B4-BE49-F238E27FC236}">
                      <a16:creationId xmlns:a16="http://schemas.microsoft.com/office/drawing/2014/main" xmlns="" id="{AD430335-DF10-4F62-9F9B-B36AC8238261}"/>
                    </a:ext>
                  </a:extLst>
                </p:cNvPr>
                <p:cNvGrpSpPr/>
                <p:nvPr/>
              </p:nvGrpSpPr>
              <p:grpSpPr>
                <a:xfrm>
                  <a:off x="9706312" y="3997892"/>
                  <a:ext cx="69462" cy="14349"/>
                  <a:chOff x="9706312" y="3997892"/>
                  <a:chExt cx="69462" cy="14349"/>
                </a:xfrm>
              </p:grpSpPr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0D5CE19C-861E-4352-AB26-77FA7FB8CD21}"/>
                      </a:ext>
                    </a:extLst>
                  </p:cNvPr>
                  <p:cNvSpPr/>
                  <p:nvPr/>
                </p:nvSpPr>
                <p:spPr>
                  <a:xfrm>
                    <a:off x="9706312" y="3997892"/>
                    <a:ext cx="69462" cy="14349"/>
                  </a:xfrm>
                  <a:custGeom>
                    <a:avLst/>
                    <a:gdLst>
                      <a:gd name="connsiteX0" fmla="*/ 0 w 69462"/>
                      <a:gd name="connsiteY0" fmla="*/ 2131 h 14349"/>
                      <a:gd name="connsiteX1" fmla="*/ 65722 w 69462"/>
                      <a:gd name="connsiteY1" fmla="*/ 11656 h 14349"/>
                      <a:gd name="connsiteX2" fmla="*/ 0 w 69462"/>
                      <a:gd name="connsiteY2" fmla="*/ 2131 h 1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62" h="14349">
                        <a:moveTo>
                          <a:pt x="0" y="2131"/>
                        </a:moveTo>
                        <a:cubicBezTo>
                          <a:pt x="34290" y="5941"/>
                          <a:pt x="44767" y="20228"/>
                          <a:pt x="65722" y="11656"/>
                        </a:cubicBezTo>
                        <a:cubicBezTo>
                          <a:pt x="86677" y="3083"/>
                          <a:pt x="13335" y="-3584"/>
                          <a:pt x="0" y="213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F52A52C0-A13F-4F2F-98A1-1C226EC684C3}"/>
                      </a:ext>
                    </a:extLst>
                  </p:cNvPr>
                  <p:cNvSpPr/>
                  <p:nvPr/>
                </p:nvSpPr>
                <p:spPr>
                  <a:xfrm>
                    <a:off x="9709169" y="3999009"/>
                    <a:ext cx="61070" cy="10590"/>
                  </a:xfrm>
                  <a:custGeom>
                    <a:avLst/>
                    <a:gdLst>
                      <a:gd name="connsiteX0" fmla="*/ 60960 w 61070"/>
                      <a:gd name="connsiteY0" fmla="*/ 10539 h 10590"/>
                      <a:gd name="connsiteX1" fmla="*/ 0 w 61070"/>
                      <a:gd name="connsiteY1" fmla="*/ 61 h 10590"/>
                      <a:gd name="connsiteX2" fmla="*/ 60960 w 61070"/>
                      <a:gd name="connsiteY2" fmla="*/ 10539 h 10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070" h="10590">
                        <a:moveTo>
                          <a:pt x="60960" y="10539"/>
                        </a:moveTo>
                        <a:cubicBezTo>
                          <a:pt x="62865" y="9586"/>
                          <a:pt x="40005" y="-891"/>
                          <a:pt x="0" y="61"/>
                        </a:cubicBezTo>
                        <a:cubicBezTo>
                          <a:pt x="35243" y="-891"/>
                          <a:pt x="59055" y="11491"/>
                          <a:pt x="60960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4" name="Graphic 7">
                  <a:extLst>
                    <a:ext uri="{FF2B5EF4-FFF2-40B4-BE49-F238E27FC236}">
                      <a16:creationId xmlns:a16="http://schemas.microsoft.com/office/drawing/2014/main" xmlns="" id="{D0A4E51C-7FD2-4B03-99C1-0496C64B07AF}"/>
                    </a:ext>
                  </a:extLst>
                </p:cNvPr>
                <p:cNvGrpSpPr/>
                <p:nvPr/>
              </p:nvGrpSpPr>
              <p:grpSpPr>
                <a:xfrm>
                  <a:off x="9720599" y="3969543"/>
                  <a:ext cx="47692" cy="29610"/>
                  <a:chOff x="9720599" y="3969543"/>
                  <a:chExt cx="47692" cy="29610"/>
                </a:xfrm>
              </p:grpSpPr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E6D2247A-FCAC-4082-93DB-F6A7DF8EFE13}"/>
                      </a:ext>
                    </a:extLst>
                  </p:cNvPr>
                  <p:cNvSpPr/>
                  <p:nvPr/>
                </p:nvSpPr>
                <p:spPr>
                  <a:xfrm>
                    <a:off x="9720599" y="3969543"/>
                    <a:ext cx="47692" cy="29610"/>
                  </a:xfrm>
                  <a:custGeom>
                    <a:avLst/>
                    <a:gdLst>
                      <a:gd name="connsiteX0" fmla="*/ 0 w 47692"/>
                      <a:gd name="connsiteY0" fmla="*/ 0 h 29610"/>
                      <a:gd name="connsiteX1" fmla="*/ 43815 w 47692"/>
                      <a:gd name="connsiteY1" fmla="*/ 29528 h 29610"/>
                      <a:gd name="connsiteX2" fmla="*/ 0 w 47692"/>
                      <a:gd name="connsiteY2" fmla="*/ 0 h 29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2" h="29610">
                        <a:moveTo>
                          <a:pt x="0" y="0"/>
                        </a:moveTo>
                        <a:cubicBezTo>
                          <a:pt x="23813" y="14288"/>
                          <a:pt x="26670" y="28575"/>
                          <a:pt x="43815" y="29528"/>
                        </a:cubicBezTo>
                        <a:cubicBezTo>
                          <a:pt x="61913" y="31433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A91D30BD-3D4C-4237-AB7B-7E381FA0CF98}"/>
                      </a:ext>
                    </a:extLst>
                  </p:cNvPr>
                  <p:cNvSpPr/>
                  <p:nvPr/>
                </p:nvSpPr>
                <p:spPr>
                  <a:xfrm>
                    <a:off x="9721551" y="3969543"/>
                    <a:ext cx="41136" cy="28575"/>
                  </a:xfrm>
                  <a:custGeom>
                    <a:avLst/>
                    <a:gdLst>
                      <a:gd name="connsiteX0" fmla="*/ 40958 w 41136"/>
                      <a:gd name="connsiteY0" fmla="*/ 28575 h 28575"/>
                      <a:gd name="connsiteX1" fmla="*/ 0 w 41136"/>
                      <a:gd name="connsiteY1" fmla="*/ 0 h 28575"/>
                      <a:gd name="connsiteX2" fmla="*/ 40958 w 41136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6" h="28575">
                        <a:moveTo>
                          <a:pt x="40958" y="28575"/>
                        </a:moveTo>
                        <a:cubicBezTo>
                          <a:pt x="42863" y="28575"/>
                          <a:pt x="29528" y="13335"/>
                          <a:pt x="0" y="0"/>
                        </a:cubicBezTo>
                        <a:cubicBezTo>
                          <a:pt x="26670" y="12383"/>
                          <a:pt x="40005" y="28575"/>
                          <a:pt x="4095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5" name="Graphic 7">
                  <a:extLst>
                    <a:ext uri="{FF2B5EF4-FFF2-40B4-BE49-F238E27FC236}">
                      <a16:creationId xmlns:a16="http://schemas.microsoft.com/office/drawing/2014/main" xmlns="" id="{F6C7684D-2CAD-47ED-8D27-1E04D8A93498}"/>
                    </a:ext>
                  </a:extLst>
                </p:cNvPr>
                <p:cNvGrpSpPr/>
                <p:nvPr/>
              </p:nvGrpSpPr>
              <p:grpSpPr>
                <a:xfrm>
                  <a:off x="9712026" y="4007529"/>
                  <a:ext cx="64650" cy="11723"/>
                  <a:chOff x="9712026" y="4007529"/>
                  <a:chExt cx="64650" cy="11723"/>
                </a:xfrm>
              </p:grpSpPr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8A102306-1BB5-4EEF-AD58-D508CD2E721A}"/>
                      </a:ext>
                    </a:extLst>
                  </p:cNvPr>
                  <p:cNvSpPr/>
                  <p:nvPr/>
                </p:nvSpPr>
                <p:spPr>
                  <a:xfrm>
                    <a:off x="9712026" y="4007529"/>
                    <a:ext cx="64650" cy="11723"/>
                  </a:xfrm>
                  <a:custGeom>
                    <a:avLst/>
                    <a:gdLst>
                      <a:gd name="connsiteX0" fmla="*/ 0 w 64650"/>
                      <a:gd name="connsiteY0" fmla="*/ 9639 h 11723"/>
                      <a:gd name="connsiteX1" fmla="*/ 61913 w 64650"/>
                      <a:gd name="connsiteY1" fmla="*/ 5829 h 11723"/>
                      <a:gd name="connsiteX2" fmla="*/ 0 w 64650"/>
                      <a:gd name="connsiteY2" fmla="*/ 9639 h 11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50" h="11723">
                        <a:moveTo>
                          <a:pt x="0" y="9639"/>
                        </a:moveTo>
                        <a:cubicBezTo>
                          <a:pt x="32385" y="6781"/>
                          <a:pt x="44768" y="18211"/>
                          <a:pt x="61913" y="5829"/>
                        </a:cubicBezTo>
                        <a:cubicBezTo>
                          <a:pt x="79058" y="-5601"/>
                          <a:pt x="10478" y="2019"/>
                          <a:pt x="0" y="963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C799993E-6468-453D-AEEE-1C1E5808830F}"/>
                      </a:ext>
                    </a:extLst>
                  </p:cNvPr>
                  <p:cNvSpPr/>
                  <p:nvPr/>
                </p:nvSpPr>
                <p:spPr>
                  <a:xfrm>
                    <a:off x="9714884" y="4011181"/>
                    <a:ext cx="57260" cy="5034"/>
                  </a:xfrm>
                  <a:custGeom>
                    <a:avLst/>
                    <a:gdLst>
                      <a:gd name="connsiteX0" fmla="*/ 57150 w 57260"/>
                      <a:gd name="connsiteY0" fmla="*/ 2177 h 5034"/>
                      <a:gd name="connsiteX1" fmla="*/ 0 w 57260"/>
                      <a:gd name="connsiteY1" fmla="*/ 5034 h 5034"/>
                      <a:gd name="connsiteX2" fmla="*/ 57150 w 57260"/>
                      <a:gd name="connsiteY2" fmla="*/ 2177 h 5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0" h="5034">
                        <a:moveTo>
                          <a:pt x="57150" y="2177"/>
                        </a:moveTo>
                        <a:cubicBezTo>
                          <a:pt x="59055" y="1225"/>
                          <a:pt x="36195" y="-3538"/>
                          <a:pt x="0" y="5034"/>
                        </a:cubicBezTo>
                        <a:cubicBezTo>
                          <a:pt x="31432" y="-2586"/>
                          <a:pt x="55245" y="4082"/>
                          <a:pt x="57150" y="2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6" name="Graphic 7">
                  <a:extLst>
                    <a:ext uri="{FF2B5EF4-FFF2-40B4-BE49-F238E27FC236}">
                      <a16:creationId xmlns:a16="http://schemas.microsoft.com/office/drawing/2014/main" xmlns="" id="{F83ADC24-1489-4696-BA76-18D6EEF42CEA}"/>
                    </a:ext>
                  </a:extLst>
                </p:cNvPr>
                <p:cNvGrpSpPr/>
                <p:nvPr/>
              </p:nvGrpSpPr>
              <p:grpSpPr>
                <a:xfrm>
                  <a:off x="9731076" y="3999102"/>
                  <a:ext cx="50460" cy="41878"/>
                  <a:chOff x="9731076" y="3999102"/>
                  <a:chExt cx="50460" cy="41878"/>
                </a:xfrm>
              </p:grpSpPr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C1F36FD-EBD3-427F-BCB8-8F1D472AF4BC}"/>
                      </a:ext>
                    </a:extLst>
                  </p:cNvPr>
                  <p:cNvSpPr/>
                  <p:nvPr/>
                </p:nvSpPr>
                <p:spPr>
                  <a:xfrm>
                    <a:off x="9731076" y="3999102"/>
                    <a:ext cx="50460" cy="41878"/>
                  </a:xfrm>
                  <a:custGeom>
                    <a:avLst/>
                    <a:gdLst>
                      <a:gd name="connsiteX0" fmla="*/ 0 w 50460"/>
                      <a:gd name="connsiteY0" fmla="*/ 41879 h 41878"/>
                      <a:gd name="connsiteX1" fmla="*/ 49530 w 50460"/>
                      <a:gd name="connsiteY1" fmla="*/ 4731 h 41878"/>
                      <a:gd name="connsiteX2" fmla="*/ 0 w 50460"/>
                      <a:gd name="connsiteY2" fmla="*/ 41879 h 41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460" h="41878">
                        <a:moveTo>
                          <a:pt x="0" y="41879"/>
                        </a:moveTo>
                        <a:cubicBezTo>
                          <a:pt x="24765" y="21876"/>
                          <a:pt x="41910" y="23781"/>
                          <a:pt x="49530" y="4731"/>
                        </a:cubicBezTo>
                        <a:cubicBezTo>
                          <a:pt x="58103" y="-14319"/>
                          <a:pt x="4763" y="29496"/>
                          <a:pt x="0" y="418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F8866BA-ECDD-4851-9033-44C282ED12AA}"/>
                      </a:ext>
                    </a:extLst>
                  </p:cNvPr>
                  <p:cNvSpPr/>
                  <p:nvPr/>
                </p:nvSpPr>
                <p:spPr>
                  <a:xfrm>
                    <a:off x="9732982" y="4004531"/>
                    <a:ext cx="46702" cy="33591"/>
                  </a:xfrm>
                  <a:custGeom>
                    <a:avLst/>
                    <a:gdLst>
                      <a:gd name="connsiteX0" fmla="*/ 46672 w 46702"/>
                      <a:gd name="connsiteY0" fmla="*/ 254 h 33591"/>
                      <a:gd name="connsiteX1" fmla="*/ 0 w 46702"/>
                      <a:gd name="connsiteY1" fmla="*/ 33592 h 33591"/>
                      <a:gd name="connsiteX2" fmla="*/ 46672 w 46702"/>
                      <a:gd name="connsiteY2" fmla="*/ 254 h 3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2" h="33591">
                        <a:moveTo>
                          <a:pt x="46672" y="254"/>
                        </a:moveTo>
                        <a:cubicBezTo>
                          <a:pt x="47625" y="-1651"/>
                          <a:pt x="25718" y="6922"/>
                          <a:pt x="0" y="33592"/>
                        </a:cubicBezTo>
                        <a:cubicBezTo>
                          <a:pt x="21907" y="9779"/>
                          <a:pt x="45720" y="2159"/>
                          <a:pt x="46672" y="25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7" name="Graphic 7">
                  <a:extLst>
                    <a:ext uri="{FF2B5EF4-FFF2-40B4-BE49-F238E27FC236}">
                      <a16:creationId xmlns:a16="http://schemas.microsoft.com/office/drawing/2014/main" xmlns="" id="{7CDD3894-9931-422F-B88A-E2367C7D098B}"/>
                    </a:ext>
                  </a:extLst>
                </p:cNvPr>
                <p:cNvGrpSpPr/>
                <p:nvPr/>
              </p:nvGrpSpPr>
              <p:grpSpPr>
                <a:xfrm>
                  <a:off x="9773408" y="3962876"/>
                  <a:ext cx="58633" cy="36265"/>
                  <a:chOff x="9773408" y="3962876"/>
                  <a:chExt cx="58633" cy="36265"/>
                </a:xfrm>
              </p:grpSpPr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BD5D6901-9ABA-4341-9EEA-4030050C55DC}"/>
                      </a:ext>
                    </a:extLst>
                  </p:cNvPr>
                  <p:cNvSpPr/>
                  <p:nvPr/>
                </p:nvSpPr>
                <p:spPr>
                  <a:xfrm>
                    <a:off x="9773408" y="3962876"/>
                    <a:ext cx="58633" cy="36265"/>
                  </a:xfrm>
                  <a:custGeom>
                    <a:avLst/>
                    <a:gdLst>
                      <a:gd name="connsiteX0" fmla="*/ 58633 w 58633"/>
                      <a:gd name="connsiteY0" fmla="*/ 0 h 36265"/>
                      <a:gd name="connsiteX1" fmla="*/ 4341 w 58633"/>
                      <a:gd name="connsiteY1" fmla="*/ 36195 h 36265"/>
                      <a:gd name="connsiteX2" fmla="*/ 58633 w 58633"/>
                      <a:gd name="connsiteY2" fmla="*/ 0 h 3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633" h="36265">
                        <a:moveTo>
                          <a:pt x="58633" y="0"/>
                        </a:moveTo>
                        <a:cubicBezTo>
                          <a:pt x="30058" y="18097"/>
                          <a:pt x="26248" y="35242"/>
                          <a:pt x="4341" y="36195"/>
                        </a:cubicBezTo>
                        <a:cubicBezTo>
                          <a:pt x="-16614" y="38100"/>
                          <a:pt x="44346" y="953"/>
                          <a:pt x="5863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A8E05DB6-6187-442E-B3D1-CA7BE4972A09}"/>
                      </a:ext>
                    </a:extLst>
                  </p:cNvPr>
                  <p:cNvSpPr/>
                  <p:nvPr/>
                </p:nvSpPr>
                <p:spPr>
                  <a:xfrm>
                    <a:off x="9780456" y="3963828"/>
                    <a:ext cx="49680" cy="34289"/>
                  </a:xfrm>
                  <a:custGeom>
                    <a:avLst/>
                    <a:gdLst>
                      <a:gd name="connsiteX0" fmla="*/ 150 w 49680"/>
                      <a:gd name="connsiteY0" fmla="*/ 34290 h 34289"/>
                      <a:gd name="connsiteX1" fmla="*/ 49680 w 49680"/>
                      <a:gd name="connsiteY1" fmla="*/ 0 h 34289"/>
                      <a:gd name="connsiteX2" fmla="*/ 150 w 49680"/>
                      <a:gd name="connsiteY2" fmla="*/ 3429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80" h="34289">
                        <a:moveTo>
                          <a:pt x="150" y="34290"/>
                        </a:moveTo>
                        <a:cubicBezTo>
                          <a:pt x="-1755" y="34290"/>
                          <a:pt x="14438" y="15240"/>
                          <a:pt x="49680" y="0"/>
                        </a:cubicBezTo>
                        <a:cubicBezTo>
                          <a:pt x="17295" y="14288"/>
                          <a:pt x="2055" y="34290"/>
                          <a:pt x="150" y="342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8" name="Graphic 7">
                  <a:extLst>
                    <a:ext uri="{FF2B5EF4-FFF2-40B4-BE49-F238E27FC236}">
                      <a16:creationId xmlns:a16="http://schemas.microsoft.com/office/drawing/2014/main" xmlns="" id="{9C941C7A-FAC9-47D8-A985-A1898FD08F57}"/>
                    </a:ext>
                  </a:extLst>
                </p:cNvPr>
                <p:cNvGrpSpPr/>
                <p:nvPr/>
              </p:nvGrpSpPr>
              <p:grpSpPr>
                <a:xfrm>
                  <a:off x="9765006" y="4008496"/>
                  <a:ext cx="49890" cy="22006"/>
                  <a:chOff x="9765006" y="4008496"/>
                  <a:chExt cx="49890" cy="22006"/>
                </a:xfrm>
              </p:grpSpPr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0530BA5E-7495-4502-BBB1-D252B63F454D}"/>
                      </a:ext>
                    </a:extLst>
                  </p:cNvPr>
                  <p:cNvSpPr/>
                  <p:nvPr/>
                </p:nvSpPr>
                <p:spPr>
                  <a:xfrm>
                    <a:off x="9765006" y="4008496"/>
                    <a:ext cx="49890" cy="22006"/>
                  </a:xfrm>
                  <a:custGeom>
                    <a:avLst/>
                    <a:gdLst>
                      <a:gd name="connsiteX0" fmla="*/ 49891 w 49890"/>
                      <a:gd name="connsiteY0" fmla="*/ 22007 h 22006"/>
                      <a:gd name="connsiteX1" fmla="*/ 2266 w 49890"/>
                      <a:gd name="connsiteY1" fmla="*/ 2957 h 22006"/>
                      <a:gd name="connsiteX2" fmla="*/ 49891 w 49890"/>
                      <a:gd name="connsiteY2" fmla="*/ 22007 h 22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90" h="22006">
                        <a:moveTo>
                          <a:pt x="49891" y="22007"/>
                        </a:moveTo>
                        <a:cubicBezTo>
                          <a:pt x="40366" y="12482"/>
                          <a:pt x="14648" y="-7521"/>
                          <a:pt x="2266" y="2957"/>
                        </a:cubicBezTo>
                        <a:cubicBezTo>
                          <a:pt x="-9165" y="10577"/>
                          <a:pt x="25125" y="8672"/>
                          <a:pt x="49891" y="220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8C13454D-F013-4861-8958-F229126E646B}"/>
                      </a:ext>
                    </a:extLst>
                  </p:cNvPr>
                  <p:cNvSpPr/>
                  <p:nvPr/>
                </p:nvSpPr>
                <p:spPr>
                  <a:xfrm>
                    <a:off x="9768195" y="4011142"/>
                    <a:ext cx="46701" cy="19360"/>
                  </a:xfrm>
                  <a:custGeom>
                    <a:avLst/>
                    <a:gdLst>
                      <a:gd name="connsiteX0" fmla="*/ 29 w 46701"/>
                      <a:gd name="connsiteY0" fmla="*/ 311 h 19360"/>
                      <a:gd name="connsiteX1" fmla="*/ 46701 w 46701"/>
                      <a:gd name="connsiteY1" fmla="*/ 19361 h 19360"/>
                      <a:gd name="connsiteX2" fmla="*/ 29 w 46701"/>
                      <a:gd name="connsiteY2" fmla="*/ 311 h 1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1" h="19360">
                        <a:moveTo>
                          <a:pt x="29" y="311"/>
                        </a:moveTo>
                        <a:cubicBezTo>
                          <a:pt x="-924" y="1263"/>
                          <a:pt x="21936" y="-642"/>
                          <a:pt x="46701" y="19361"/>
                        </a:cubicBezTo>
                        <a:cubicBezTo>
                          <a:pt x="20031" y="-642"/>
                          <a:pt x="29" y="-642"/>
                          <a:pt x="29" y="3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9" name="Graphic 7">
                  <a:extLst>
                    <a:ext uri="{FF2B5EF4-FFF2-40B4-BE49-F238E27FC236}">
                      <a16:creationId xmlns:a16="http://schemas.microsoft.com/office/drawing/2014/main" xmlns="" id="{75CCE981-B98C-4187-A09D-6F5635F3786C}"/>
                    </a:ext>
                  </a:extLst>
                </p:cNvPr>
                <p:cNvGrpSpPr/>
                <p:nvPr/>
              </p:nvGrpSpPr>
              <p:grpSpPr>
                <a:xfrm>
                  <a:off x="9764350" y="4004568"/>
                  <a:ext cx="67691" cy="12195"/>
                  <a:chOff x="9764350" y="4004568"/>
                  <a:chExt cx="67691" cy="12195"/>
                </a:xfrm>
              </p:grpSpPr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777CA57F-4802-4D7F-B072-066EC2535346}"/>
                      </a:ext>
                    </a:extLst>
                  </p:cNvPr>
                  <p:cNvSpPr/>
                  <p:nvPr/>
                </p:nvSpPr>
                <p:spPr>
                  <a:xfrm>
                    <a:off x="9764350" y="4004568"/>
                    <a:ext cx="67691" cy="12195"/>
                  </a:xfrm>
                  <a:custGeom>
                    <a:avLst/>
                    <a:gdLst>
                      <a:gd name="connsiteX0" fmla="*/ 67691 w 67691"/>
                      <a:gd name="connsiteY0" fmla="*/ 11647 h 12195"/>
                      <a:gd name="connsiteX1" fmla="*/ 2922 w 67691"/>
                      <a:gd name="connsiteY1" fmla="*/ 5932 h 12195"/>
                      <a:gd name="connsiteX2" fmla="*/ 67691 w 67691"/>
                      <a:gd name="connsiteY2" fmla="*/ 11647 h 12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91" h="12195">
                        <a:moveTo>
                          <a:pt x="67691" y="11647"/>
                        </a:moveTo>
                        <a:cubicBezTo>
                          <a:pt x="34354" y="7837"/>
                          <a:pt x="21019" y="18314"/>
                          <a:pt x="2922" y="5932"/>
                        </a:cubicBezTo>
                        <a:cubicBezTo>
                          <a:pt x="-15176" y="-6451"/>
                          <a:pt x="56262" y="3074"/>
                          <a:pt x="67691" y="116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2C500B05-025D-486C-BB21-165C26E2E502}"/>
                      </a:ext>
                    </a:extLst>
                  </p:cNvPr>
                  <p:cNvSpPr/>
                  <p:nvPr/>
                </p:nvSpPr>
                <p:spPr>
                  <a:xfrm>
                    <a:off x="9769074" y="4009548"/>
                    <a:ext cx="60110" cy="6667"/>
                  </a:xfrm>
                  <a:custGeom>
                    <a:avLst/>
                    <a:gdLst>
                      <a:gd name="connsiteX0" fmla="*/ 103 w 60110"/>
                      <a:gd name="connsiteY0" fmla="*/ 1905 h 6667"/>
                      <a:gd name="connsiteX1" fmla="*/ 60110 w 60110"/>
                      <a:gd name="connsiteY1" fmla="*/ 6668 h 6667"/>
                      <a:gd name="connsiteX2" fmla="*/ 103 w 60110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10" h="6667">
                        <a:moveTo>
                          <a:pt x="103" y="1905"/>
                        </a:moveTo>
                        <a:cubicBezTo>
                          <a:pt x="-1802" y="952"/>
                          <a:pt x="22963" y="-3810"/>
                          <a:pt x="60110" y="6668"/>
                        </a:cubicBezTo>
                        <a:cubicBezTo>
                          <a:pt x="27725" y="-3810"/>
                          <a:pt x="2008" y="2858"/>
                          <a:pt x="103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0" name="Graphic 7">
                  <a:extLst>
                    <a:ext uri="{FF2B5EF4-FFF2-40B4-BE49-F238E27FC236}">
                      <a16:creationId xmlns:a16="http://schemas.microsoft.com/office/drawing/2014/main" xmlns="" id="{17EFC1D5-AD6A-4BBB-8CC8-A2D1B90FB638}"/>
                    </a:ext>
                  </a:extLst>
                </p:cNvPr>
                <p:cNvGrpSpPr/>
                <p:nvPr/>
              </p:nvGrpSpPr>
              <p:grpSpPr>
                <a:xfrm>
                  <a:off x="9769527" y="3938110"/>
                  <a:ext cx="13053" cy="62508"/>
                  <a:chOff x="9769527" y="3938110"/>
                  <a:chExt cx="13053" cy="62508"/>
                </a:xfrm>
              </p:grpSpPr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9181CA97-9CC1-472B-B2EA-664C2F170C01}"/>
                      </a:ext>
                    </a:extLst>
                  </p:cNvPr>
                  <p:cNvSpPr/>
                  <p:nvPr/>
                </p:nvSpPr>
                <p:spPr>
                  <a:xfrm>
                    <a:off x="9769527" y="3938110"/>
                    <a:ext cx="13053" cy="62508"/>
                  </a:xfrm>
                  <a:custGeom>
                    <a:avLst/>
                    <a:gdLst>
                      <a:gd name="connsiteX0" fmla="*/ 12984 w 13053"/>
                      <a:gd name="connsiteY0" fmla="*/ 0 h 62508"/>
                      <a:gd name="connsiteX1" fmla="*/ 6317 w 13053"/>
                      <a:gd name="connsiteY1" fmla="*/ 60960 h 62508"/>
                      <a:gd name="connsiteX2" fmla="*/ 12984 w 13053"/>
                      <a:gd name="connsiteY2" fmla="*/ 0 h 62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53" h="62508">
                        <a:moveTo>
                          <a:pt x="12984" y="0"/>
                        </a:moveTo>
                        <a:cubicBezTo>
                          <a:pt x="8222" y="31433"/>
                          <a:pt x="19652" y="49530"/>
                          <a:pt x="6317" y="60960"/>
                        </a:cubicBezTo>
                        <a:cubicBezTo>
                          <a:pt x="-7018" y="73343"/>
                          <a:pt x="3459" y="7620"/>
                          <a:pt x="129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0BBAB8DD-1724-45E8-A398-D56F348C0D63}"/>
                      </a:ext>
                    </a:extLst>
                  </p:cNvPr>
                  <p:cNvSpPr/>
                  <p:nvPr/>
                </p:nvSpPr>
                <p:spPr>
                  <a:xfrm>
                    <a:off x="9774051" y="3940968"/>
                    <a:ext cx="7508" cy="57175"/>
                  </a:xfrm>
                  <a:custGeom>
                    <a:avLst/>
                    <a:gdLst>
                      <a:gd name="connsiteX0" fmla="*/ 1793 w 7508"/>
                      <a:gd name="connsiteY0" fmla="*/ 57150 h 57175"/>
                      <a:gd name="connsiteX1" fmla="*/ 7508 w 7508"/>
                      <a:gd name="connsiteY1" fmla="*/ 0 h 57175"/>
                      <a:gd name="connsiteX2" fmla="*/ 1793 w 7508"/>
                      <a:gd name="connsiteY2" fmla="*/ 57150 h 57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8" h="57175">
                        <a:moveTo>
                          <a:pt x="1793" y="57150"/>
                        </a:moveTo>
                        <a:cubicBezTo>
                          <a:pt x="840" y="58103"/>
                          <a:pt x="-3922" y="32385"/>
                          <a:pt x="7508" y="0"/>
                        </a:cubicBezTo>
                        <a:cubicBezTo>
                          <a:pt x="-2970" y="28575"/>
                          <a:pt x="2746" y="55245"/>
                          <a:pt x="1793" y="571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1" name="Graphic 7">
                  <a:extLst>
                    <a:ext uri="{FF2B5EF4-FFF2-40B4-BE49-F238E27FC236}">
                      <a16:creationId xmlns:a16="http://schemas.microsoft.com/office/drawing/2014/main" xmlns="" id="{1D3386D3-96F7-44B8-B22C-7E470AEF9F2F}"/>
                    </a:ext>
                  </a:extLst>
                </p:cNvPr>
                <p:cNvGrpSpPr/>
                <p:nvPr/>
              </p:nvGrpSpPr>
              <p:grpSpPr>
                <a:xfrm>
                  <a:off x="9722504" y="3933348"/>
                  <a:ext cx="54188" cy="75827"/>
                  <a:chOff x="9722504" y="3933348"/>
                  <a:chExt cx="54188" cy="75827"/>
                </a:xfrm>
              </p:grpSpPr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96624FEE-75B0-405A-B311-F0CF86427037}"/>
                      </a:ext>
                    </a:extLst>
                  </p:cNvPr>
                  <p:cNvSpPr/>
                  <p:nvPr/>
                </p:nvSpPr>
                <p:spPr>
                  <a:xfrm>
                    <a:off x="9723457" y="3933348"/>
                    <a:ext cx="53236" cy="75827"/>
                  </a:xfrm>
                  <a:custGeom>
                    <a:avLst/>
                    <a:gdLst>
                      <a:gd name="connsiteX0" fmla="*/ 0 w 53236"/>
                      <a:gd name="connsiteY0" fmla="*/ 0 h 75827"/>
                      <a:gd name="connsiteX1" fmla="*/ 48578 w 53236"/>
                      <a:gd name="connsiteY1" fmla="*/ 75248 h 75827"/>
                      <a:gd name="connsiteX2" fmla="*/ 0 w 53236"/>
                      <a:gd name="connsiteY2" fmla="*/ 0 h 7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36" h="75827">
                        <a:moveTo>
                          <a:pt x="0" y="0"/>
                        </a:moveTo>
                        <a:cubicBezTo>
                          <a:pt x="26670" y="29528"/>
                          <a:pt x="32385" y="81915"/>
                          <a:pt x="48578" y="75248"/>
                        </a:cubicBezTo>
                        <a:cubicBezTo>
                          <a:pt x="65722" y="60960"/>
                          <a:pt x="32385" y="1333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59F54B51-16B6-413C-B0B6-5F0640AF4A9C}"/>
                      </a:ext>
                    </a:extLst>
                  </p:cNvPr>
                  <p:cNvSpPr/>
                  <p:nvPr/>
                </p:nvSpPr>
                <p:spPr>
                  <a:xfrm>
                    <a:off x="9722504" y="3934301"/>
                    <a:ext cx="47755" cy="72390"/>
                  </a:xfrm>
                  <a:custGeom>
                    <a:avLst/>
                    <a:gdLst>
                      <a:gd name="connsiteX0" fmla="*/ 47625 w 47755"/>
                      <a:gd name="connsiteY0" fmla="*/ 72390 h 72390"/>
                      <a:gd name="connsiteX1" fmla="*/ 0 w 47755"/>
                      <a:gd name="connsiteY1" fmla="*/ 0 h 72390"/>
                      <a:gd name="connsiteX2" fmla="*/ 47625 w 47755"/>
                      <a:gd name="connsiteY2" fmla="*/ 7239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755" h="72390">
                        <a:moveTo>
                          <a:pt x="47625" y="72390"/>
                        </a:moveTo>
                        <a:cubicBezTo>
                          <a:pt x="49530" y="71438"/>
                          <a:pt x="30480" y="11430"/>
                          <a:pt x="0" y="0"/>
                        </a:cubicBezTo>
                        <a:cubicBezTo>
                          <a:pt x="32385" y="16192"/>
                          <a:pt x="45720" y="72390"/>
                          <a:pt x="47625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2" name="Graphic 7">
                  <a:extLst>
                    <a:ext uri="{FF2B5EF4-FFF2-40B4-BE49-F238E27FC236}">
                      <a16:creationId xmlns:a16="http://schemas.microsoft.com/office/drawing/2014/main" xmlns="" id="{C52BFE14-AF6A-4117-B1DC-FD23711BF5C6}"/>
                    </a:ext>
                  </a:extLst>
                </p:cNvPr>
                <p:cNvGrpSpPr/>
                <p:nvPr/>
              </p:nvGrpSpPr>
              <p:grpSpPr>
                <a:xfrm>
                  <a:off x="9771476" y="3984648"/>
                  <a:ext cx="76758" cy="28243"/>
                  <a:chOff x="9771476" y="3984648"/>
                  <a:chExt cx="76758" cy="28243"/>
                </a:xfrm>
              </p:grpSpPr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7B2A766C-4B3E-4156-A5B0-DFE05FF87419}"/>
                      </a:ext>
                    </a:extLst>
                  </p:cNvPr>
                  <p:cNvSpPr/>
                  <p:nvPr/>
                </p:nvSpPr>
                <p:spPr>
                  <a:xfrm>
                    <a:off x="9771476" y="3984648"/>
                    <a:ext cx="76758" cy="28243"/>
                  </a:xfrm>
                  <a:custGeom>
                    <a:avLst/>
                    <a:gdLst>
                      <a:gd name="connsiteX0" fmla="*/ 76758 w 76758"/>
                      <a:gd name="connsiteY0" fmla="*/ 2040 h 28243"/>
                      <a:gd name="connsiteX1" fmla="*/ 558 w 76758"/>
                      <a:gd name="connsiteY1" fmla="*/ 22043 h 28243"/>
                      <a:gd name="connsiteX2" fmla="*/ 76758 w 76758"/>
                      <a:gd name="connsiteY2" fmla="*/ 2040 h 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758" h="28243">
                        <a:moveTo>
                          <a:pt x="76758" y="2040"/>
                        </a:moveTo>
                        <a:cubicBezTo>
                          <a:pt x="55803" y="-1770"/>
                          <a:pt x="7226" y="-2722"/>
                          <a:pt x="558" y="22043"/>
                        </a:cubicBezTo>
                        <a:cubicBezTo>
                          <a:pt x="-5157" y="42045"/>
                          <a:pt x="33896" y="7755"/>
                          <a:pt x="76758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A5DE6503-5D8C-4151-B814-16BB97F9E4AE}"/>
                      </a:ext>
                    </a:extLst>
                  </p:cNvPr>
                  <p:cNvSpPr/>
                  <p:nvPr/>
                </p:nvSpPr>
                <p:spPr>
                  <a:xfrm>
                    <a:off x="9773939" y="3986575"/>
                    <a:ext cx="74295" cy="19275"/>
                  </a:xfrm>
                  <a:custGeom>
                    <a:avLst/>
                    <a:gdLst>
                      <a:gd name="connsiteX0" fmla="*/ 0 w 74295"/>
                      <a:gd name="connsiteY0" fmla="*/ 19163 h 19275"/>
                      <a:gd name="connsiteX1" fmla="*/ 74295 w 74295"/>
                      <a:gd name="connsiteY1" fmla="*/ 113 h 19275"/>
                      <a:gd name="connsiteX2" fmla="*/ 0 w 74295"/>
                      <a:gd name="connsiteY2" fmla="*/ 19163 h 19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295" h="19275">
                        <a:moveTo>
                          <a:pt x="0" y="19163"/>
                        </a:moveTo>
                        <a:cubicBezTo>
                          <a:pt x="0" y="21068"/>
                          <a:pt x="25718" y="-1792"/>
                          <a:pt x="74295" y="113"/>
                        </a:cubicBezTo>
                        <a:cubicBezTo>
                          <a:pt x="23813" y="-840"/>
                          <a:pt x="0" y="17258"/>
                          <a:pt x="0" y="191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3" name="Graphic 7">
                  <a:extLst>
                    <a:ext uri="{FF2B5EF4-FFF2-40B4-BE49-F238E27FC236}">
                      <a16:creationId xmlns:a16="http://schemas.microsoft.com/office/drawing/2014/main" xmlns="" id="{BF0509D8-A675-4D6C-AA34-578F0A3DA4C4}"/>
                    </a:ext>
                  </a:extLst>
                </p:cNvPr>
                <p:cNvGrpSpPr/>
                <p:nvPr/>
              </p:nvGrpSpPr>
              <p:grpSpPr>
                <a:xfrm>
                  <a:off x="9694882" y="3981790"/>
                  <a:ext cx="78983" cy="31389"/>
                  <a:chOff x="9694882" y="3981790"/>
                  <a:chExt cx="78983" cy="31389"/>
                </a:xfrm>
              </p:grpSpPr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404251E-02FF-45B8-BA13-3F7288AAC28E}"/>
                      </a:ext>
                    </a:extLst>
                  </p:cNvPr>
                  <p:cNvSpPr/>
                  <p:nvPr/>
                </p:nvSpPr>
                <p:spPr>
                  <a:xfrm>
                    <a:off x="9694882" y="3981790"/>
                    <a:ext cx="78983" cy="31389"/>
                  </a:xfrm>
                  <a:custGeom>
                    <a:avLst/>
                    <a:gdLst>
                      <a:gd name="connsiteX0" fmla="*/ 0 w 78983"/>
                      <a:gd name="connsiteY0" fmla="*/ 2040 h 31389"/>
                      <a:gd name="connsiteX1" fmla="*/ 75247 w 78983"/>
                      <a:gd name="connsiteY1" fmla="*/ 22043 h 31389"/>
                      <a:gd name="connsiteX2" fmla="*/ 0 w 78983"/>
                      <a:gd name="connsiteY2" fmla="*/ 2040 h 31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983" h="31389">
                        <a:moveTo>
                          <a:pt x="0" y="2040"/>
                        </a:moveTo>
                        <a:cubicBezTo>
                          <a:pt x="14288" y="-1770"/>
                          <a:pt x="57150" y="-2722"/>
                          <a:pt x="75247" y="22043"/>
                        </a:cubicBezTo>
                        <a:cubicBezTo>
                          <a:pt x="92393" y="47760"/>
                          <a:pt x="47625" y="13470"/>
                          <a:pt x="0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1E774EDF-712E-4B13-ABDB-F072750637FD}"/>
                      </a:ext>
                    </a:extLst>
                  </p:cNvPr>
                  <p:cNvSpPr/>
                  <p:nvPr/>
                </p:nvSpPr>
                <p:spPr>
                  <a:xfrm>
                    <a:off x="9698691" y="3983830"/>
                    <a:ext cx="70625" cy="22054"/>
                  </a:xfrm>
                  <a:custGeom>
                    <a:avLst/>
                    <a:gdLst>
                      <a:gd name="connsiteX0" fmla="*/ 70485 w 70625"/>
                      <a:gd name="connsiteY0" fmla="*/ 21908 h 22054"/>
                      <a:gd name="connsiteX1" fmla="*/ 0 w 70625"/>
                      <a:gd name="connsiteY1" fmla="*/ 0 h 22054"/>
                      <a:gd name="connsiteX2" fmla="*/ 70485 w 70625"/>
                      <a:gd name="connsiteY2" fmla="*/ 21908 h 22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25" h="22054">
                        <a:moveTo>
                          <a:pt x="70485" y="21908"/>
                        </a:moveTo>
                        <a:cubicBezTo>
                          <a:pt x="72390" y="23813"/>
                          <a:pt x="55245" y="6667"/>
                          <a:pt x="0" y="0"/>
                        </a:cubicBezTo>
                        <a:cubicBezTo>
                          <a:pt x="51435" y="4763"/>
                          <a:pt x="68580" y="20003"/>
                          <a:pt x="7048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8" name="Graphic 7">
                <a:extLst>
                  <a:ext uri="{FF2B5EF4-FFF2-40B4-BE49-F238E27FC236}">
                    <a16:creationId xmlns:a16="http://schemas.microsoft.com/office/drawing/2014/main" xmlns="" id="{9CEB9474-B163-4B13-B2F5-2D0D93ACC359}"/>
                  </a:ext>
                </a:extLst>
              </p:cNvPr>
              <p:cNvGrpSpPr/>
              <p:nvPr/>
            </p:nvGrpSpPr>
            <p:grpSpPr>
              <a:xfrm>
                <a:off x="9942532" y="3111341"/>
                <a:ext cx="192405" cy="157162"/>
                <a:chOff x="9942532" y="3111341"/>
                <a:chExt cx="192405" cy="157162"/>
              </a:xfrm>
            </p:grpSpPr>
            <p:sp>
              <p:nvSpPr>
                <p:cNvPr id="904" name="Freeform: Shape 903">
                  <a:extLst>
                    <a:ext uri="{FF2B5EF4-FFF2-40B4-BE49-F238E27FC236}">
                      <a16:creationId xmlns:a16="http://schemas.microsoft.com/office/drawing/2014/main" xmlns="" id="{BC89EDF6-49E8-4DED-9292-361BA9648079}"/>
                    </a:ext>
                  </a:extLst>
                </p:cNvPr>
                <p:cNvSpPr/>
                <p:nvPr/>
              </p:nvSpPr>
              <p:spPr>
                <a:xfrm>
                  <a:off x="9982537" y="317992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2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2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7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7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2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2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7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7"/>
                        <a:pt x="39052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7" y="59055"/>
                        <a:pt x="15240" y="67627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7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7" y="72390"/>
                        <a:pt x="80963" y="61913"/>
                      </a:cubicBezTo>
                      <a:cubicBezTo>
                        <a:pt x="86677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2" y="62865"/>
                        <a:pt x="112395" y="51435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5" name="Graphic 7">
                  <a:extLst>
                    <a:ext uri="{FF2B5EF4-FFF2-40B4-BE49-F238E27FC236}">
                      <a16:creationId xmlns:a16="http://schemas.microsoft.com/office/drawing/2014/main" xmlns="" id="{7304DDC3-29D5-4767-98FF-1DF4BBDE7450}"/>
                    </a:ext>
                  </a:extLst>
                </p:cNvPr>
                <p:cNvGrpSpPr/>
                <p:nvPr/>
              </p:nvGrpSpPr>
              <p:grpSpPr>
                <a:xfrm>
                  <a:off x="10026714" y="3111341"/>
                  <a:ext cx="56786" cy="97596"/>
                  <a:chOff x="10026714" y="3111341"/>
                  <a:chExt cx="56786" cy="97596"/>
                </a:xfrm>
              </p:grpSpPr>
              <p:sp>
                <p:nvSpPr>
                  <p:cNvPr id="939" name="Freeform: Shape 938">
                    <a:extLst>
                      <a:ext uri="{FF2B5EF4-FFF2-40B4-BE49-F238E27FC236}">
                        <a16:creationId xmlns:a16="http://schemas.microsoft.com/office/drawing/2014/main" xmlns="" id="{A5B3F8C1-6888-4EDD-9BAC-B6734CC47EC0}"/>
                      </a:ext>
                    </a:extLst>
                  </p:cNvPr>
                  <p:cNvSpPr/>
                  <p:nvPr/>
                </p:nvSpPr>
                <p:spPr>
                  <a:xfrm>
                    <a:off x="10026714" y="3111341"/>
                    <a:ext cx="56786" cy="97596"/>
                  </a:xfrm>
                  <a:custGeom>
                    <a:avLst/>
                    <a:gdLst>
                      <a:gd name="connsiteX0" fmla="*/ 56787 w 56786"/>
                      <a:gd name="connsiteY0" fmla="*/ 0 h 97596"/>
                      <a:gd name="connsiteX1" fmla="*/ 8210 w 56786"/>
                      <a:gd name="connsiteY1" fmla="*/ 95250 h 97596"/>
                      <a:gd name="connsiteX2" fmla="*/ 56787 w 56786"/>
                      <a:gd name="connsiteY2" fmla="*/ 0 h 9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6" h="97596">
                        <a:moveTo>
                          <a:pt x="56787" y="0"/>
                        </a:moveTo>
                        <a:cubicBezTo>
                          <a:pt x="30117" y="48577"/>
                          <a:pt x="38690" y="75247"/>
                          <a:pt x="8210" y="95250"/>
                        </a:cubicBezTo>
                        <a:cubicBezTo>
                          <a:pt x="-21318" y="114300"/>
                          <a:pt x="36785" y="11430"/>
                          <a:pt x="5678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0" name="Freeform: Shape 939">
                    <a:extLst>
                      <a:ext uri="{FF2B5EF4-FFF2-40B4-BE49-F238E27FC236}">
                        <a16:creationId xmlns:a16="http://schemas.microsoft.com/office/drawing/2014/main" xmlns="" id="{EBE62FFF-F639-4050-BE74-E1FB281A200D}"/>
                      </a:ext>
                    </a:extLst>
                  </p:cNvPr>
                  <p:cNvSpPr/>
                  <p:nvPr/>
                </p:nvSpPr>
                <p:spPr>
                  <a:xfrm>
                    <a:off x="10036289" y="3114198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2" y="45720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6" name="Graphic 7">
                  <a:extLst>
                    <a:ext uri="{FF2B5EF4-FFF2-40B4-BE49-F238E27FC236}">
                      <a16:creationId xmlns:a16="http://schemas.microsoft.com/office/drawing/2014/main" xmlns="" id="{D5C4F774-25E0-4D84-BE72-7E966F57CA65}"/>
                    </a:ext>
                  </a:extLst>
                </p:cNvPr>
                <p:cNvGrpSpPr/>
                <p:nvPr/>
              </p:nvGrpSpPr>
              <p:grpSpPr>
                <a:xfrm>
                  <a:off x="9955866" y="3196604"/>
                  <a:ext cx="82797" cy="17129"/>
                  <a:chOff x="9955866" y="3196604"/>
                  <a:chExt cx="82797" cy="17129"/>
                </a:xfrm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:a16="http://schemas.microsoft.com/office/drawing/2014/main" xmlns="" id="{F21F9E31-196E-46D8-A15F-0790D6BF3ABA}"/>
                      </a:ext>
                    </a:extLst>
                  </p:cNvPr>
                  <p:cNvSpPr/>
                  <p:nvPr/>
                </p:nvSpPr>
                <p:spPr>
                  <a:xfrm>
                    <a:off x="9955866" y="3196604"/>
                    <a:ext cx="82797" cy="17129"/>
                  </a:xfrm>
                  <a:custGeom>
                    <a:avLst/>
                    <a:gdLst>
                      <a:gd name="connsiteX0" fmla="*/ 0 w 82797"/>
                      <a:gd name="connsiteY0" fmla="*/ 2367 h 17129"/>
                      <a:gd name="connsiteX1" fmla="*/ 78105 w 82797"/>
                      <a:gd name="connsiteY1" fmla="*/ 13797 h 17129"/>
                      <a:gd name="connsiteX2" fmla="*/ 0 w 82797"/>
                      <a:gd name="connsiteY2" fmla="*/ 2367 h 17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797" h="17129">
                        <a:moveTo>
                          <a:pt x="0" y="2367"/>
                        </a:moveTo>
                        <a:cubicBezTo>
                          <a:pt x="40958" y="7129"/>
                          <a:pt x="53340" y="24274"/>
                          <a:pt x="78105" y="13797"/>
                        </a:cubicBezTo>
                        <a:cubicBezTo>
                          <a:pt x="103822" y="4272"/>
                          <a:pt x="16193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:a16="http://schemas.microsoft.com/office/drawing/2014/main" xmlns="" id="{4051C2AD-D4F8-485C-841C-095F624927E6}"/>
                      </a:ext>
                    </a:extLst>
                  </p:cNvPr>
                  <p:cNvSpPr/>
                  <p:nvPr/>
                </p:nvSpPr>
                <p:spPr>
                  <a:xfrm>
                    <a:off x="9959676" y="319796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8" y="11482"/>
                          <a:pt x="47625" y="-900"/>
                          <a:pt x="0" y="52"/>
                        </a:cubicBezTo>
                        <a:cubicBezTo>
                          <a:pt x="41910" y="-900"/>
                          <a:pt x="69533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7" name="Graphic 7">
                  <a:extLst>
                    <a:ext uri="{FF2B5EF4-FFF2-40B4-BE49-F238E27FC236}">
                      <a16:creationId xmlns:a16="http://schemas.microsoft.com/office/drawing/2014/main" xmlns="" id="{B4F949B6-791E-41B0-92E5-1153A84029BC}"/>
                    </a:ext>
                  </a:extLst>
                </p:cNvPr>
                <p:cNvGrpSpPr/>
                <p:nvPr/>
              </p:nvGrpSpPr>
              <p:grpSpPr>
                <a:xfrm>
                  <a:off x="9973012" y="3163728"/>
                  <a:ext cx="56785" cy="35260"/>
                  <a:chOff x="9973012" y="3163728"/>
                  <a:chExt cx="56785" cy="35260"/>
                </a:xfrm>
              </p:grpSpPr>
              <p:sp>
                <p:nvSpPr>
                  <p:cNvPr id="935" name="Freeform: Shape 934">
                    <a:extLst>
                      <a:ext uri="{FF2B5EF4-FFF2-40B4-BE49-F238E27FC236}">
                        <a16:creationId xmlns:a16="http://schemas.microsoft.com/office/drawing/2014/main" xmlns="" id="{A8D23D99-DA09-4A69-9AEB-97E7A51FEF5B}"/>
                      </a:ext>
                    </a:extLst>
                  </p:cNvPr>
                  <p:cNvSpPr/>
                  <p:nvPr/>
                </p:nvSpPr>
                <p:spPr>
                  <a:xfrm>
                    <a:off x="9973012" y="3163728"/>
                    <a:ext cx="56785" cy="35260"/>
                  </a:xfrm>
                  <a:custGeom>
                    <a:avLst/>
                    <a:gdLst>
                      <a:gd name="connsiteX0" fmla="*/ 0 w 56785"/>
                      <a:gd name="connsiteY0" fmla="*/ 0 h 35260"/>
                      <a:gd name="connsiteX1" fmla="*/ 52388 w 56785"/>
                      <a:gd name="connsiteY1" fmla="*/ 35242 h 35260"/>
                      <a:gd name="connsiteX2" fmla="*/ 0 w 56785"/>
                      <a:gd name="connsiteY2" fmla="*/ 0 h 3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5" h="35260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3342" y="36195"/>
                          <a:pt x="13335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:a16="http://schemas.microsoft.com/office/drawing/2014/main" xmlns="" id="{89469089-B4A5-40AF-81DA-9FCE3E6ED972}"/>
                      </a:ext>
                    </a:extLst>
                  </p:cNvPr>
                  <p:cNvSpPr/>
                  <p:nvPr/>
                </p:nvSpPr>
                <p:spPr>
                  <a:xfrm>
                    <a:off x="9974916" y="3164680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8 h 33337"/>
                      <a:gd name="connsiteX1" fmla="*/ 0 w 48735"/>
                      <a:gd name="connsiteY1" fmla="*/ 0 h 33337"/>
                      <a:gd name="connsiteX2" fmla="*/ 48578 w 48735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8"/>
                        </a:moveTo>
                        <a:cubicBezTo>
                          <a:pt x="50483" y="33338"/>
                          <a:pt x="35243" y="15240"/>
                          <a:pt x="0" y="0"/>
                        </a:cubicBezTo>
                        <a:cubicBezTo>
                          <a:pt x="31433" y="13335"/>
                          <a:pt x="46672" y="33338"/>
                          <a:pt x="48578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8" name="Graphic 7">
                  <a:extLst>
                    <a:ext uri="{FF2B5EF4-FFF2-40B4-BE49-F238E27FC236}">
                      <a16:creationId xmlns:a16="http://schemas.microsoft.com/office/drawing/2014/main" xmlns="" id="{4EF13017-9880-486E-80FD-E293A7A27A1A}"/>
                    </a:ext>
                  </a:extLst>
                </p:cNvPr>
                <p:cNvGrpSpPr/>
                <p:nvPr/>
              </p:nvGrpSpPr>
              <p:grpSpPr>
                <a:xfrm>
                  <a:off x="9962534" y="3208528"/>
                  <a:ext cx="77455" cy="13666"/>
                  <a:chOff x="9962534" y="3208528"/>
                  <a:chExt cx="77455" cy="13666"/>
                </a:xfrm>
              </p:grpSpPr>
              <p:sp>
                <p:nvSpPr>
                  <p:cNvPr id="933" name="Freeform: Shape 932">
                    <a:extLst>
                      <a:ext uri="{FF2B5EF4-FFF2-40B4-BE49-F238E27FC236}">
                        <a16:creationId xmlns:a16="http://schemas.microsoft.com/office/drawing/2014/main" xmlns="" id="{D54CB484-5A82-4E5B-BA90-5085B10041D8}"/>
                      </a:ext>
                    </a:extLst>
                  </p:cNvPr>
                  <p:cNvSpPr/>
                  <p:nvPr/>
                </p:nvSpPr>
                <p:spPr>
                  <a:xfrm>
                    <a:off x="9962534" y="3208528"/>
                    <a:ext cx="77455" cy="13666"/>
                  </a:xfrm>
                  <a:custGeom>
                    <a:avLst/>
                    <a:gdLst>
                      <a:gd name="connsiteX0" fmla="*/ 0 w 77455"/>
                      <a:gd name="connsiteY0" fmla="*/ 11397 h 13666"/>
                      <a:gd name="connsiteX1" fmla="*/ 74295 w 77455"/>
                      <a:gd name="connsiteY1" fmla="*/ 7587 h 13666"/>
                      <a:gd name="connsiteX2" fmla="*/ 0 w 7745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5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3335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4" name="Freeform: Shape 933">
                    <a:extLst>
                      <a:ext uri="{FF2B5EF4-FFF2-40B4-BE49-F238E27FC236}">
                        <a16:creationId xmlns:a16="http://schemas.microsoft.com/office/drawing/2014/main" xmlns="" id="{0A09CB8C-C6E9-495F-A182-CC136571927E}"/>
                      </a:ext>
                    </a:extLst>
                  </p:cNvPr>
                  <p:cNvSpPr/>
                  <p:nvPr/>
                </p:nvSpPr>
                <p:spPr>
                  <a:xfrm>
                    <a:off x="9965391" y="321315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9" name="Graphic 7">
                  <a:extLst>
                    <a:ext uri="{FF2B5EF4-FFF2-40B4-BE49-F238E27FC236}">
                      <a16:creationId xmlns:a16="http://schemas.microsoft.com/office/drawing/2014/main" xmlns="" id="{F5B0EED5-2324-43BA-952D-56EDABA89C14}"/>
                    </a:ext>
                  </a:extLst>
                </p:cNvPr>
                <p:cNvGrpSpPr/>
                <p:nvPr/>
              </p:nvGrpSpPr>
              <p:grpSpPr>
                <a:xfrm>
                  <a:off x="9985394" y="3198917"/>
                  <a:ext cx="60035" cy="49583"/>
                  <a:chOff x="9985394" y="3198917"/>
                  <a:chExt cx="60035" cy="49583"/>
                </a:xfrm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:a16="http://schemas.microsoft.com/office/drawing/2014/main" xmlns="" id="{FE5DA537-80A2-4F9C-8AC6-4523F3B65DE4}"/>
                      </a:ext>
                    </a:extLst>
                  </p:cNvPr>
                  <p:cNvSpPr/>
                  <p:nvPr/>
                </p:nvSpPr>
                <p:spPr>
                  <a:xfrm>
                    <a:off x="9985394" y="319891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:a16="http://schemas.microsoft.com/office/drawing/2014/main" xmlns="" id="{97C7CDA6-61F3-4B03-B54A-17D47C4D575D}"/>
                      </a:ext>
                    </a:extLst>
                  </p:cNvPr>
                  <p:cNvSpPr/>
                  <p:nvPr/>
                </p:nvSpPr>
                <p:spPr>
                  <a:xfrm>
                    <a:off x="9987299" y="320540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7" y="7852"/>
                          <a:pt x="0" y="40237"/>
                        </a:cubicBezTo>
                        <a:cubicBezTo>
                          <a:pt x="26670" y="11662"/>
                          <a:pt x="54292" y="2137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0" name="Graphic 7">
                  <a:extLst>
                    <a:ext uri="{FF2B5EF4-FFF2-40B4-BE49-F238E27FC236}">
                      <a16:creationId xmlns:a16="http://schemas.microsoft.com/office/drawing/2014/main" xmlns="" id="{0364A259-8371-4243-AD27-461AC01B7E2C}"/>
                    </a:ext>
                  </a:extLst>
                </p:cNvPr>
                <p:cNvGrpSpPr/>
                <p:nvPr/>
              </p:nvGrpSpPr>
              <p:grpSpPr>
                <a:xfrm>
                  <a:off x="10036766" y="3156108"/>
                  <a:ext cx="69595" cy="43829"/>
                  <a:chOff x="10036766" y="3156108"/>
                  <a:chExt cx="69595" cy="43829"/>
                </a:xfrm>
              </p:grpSpPr>
              <p:sp>
                <p:nvSpPr>
                  <p:cNvPr id="929" name="Freeform: Shape 928">
                    <a:extLst>
                      <a:ext uri="{FF2B5EF4-FFF2-40B4-BE49-F238E27FC236}">
                        <a16:creationId xmlns:a16="http://schemas.microsoft.com/office/drawing/2014/main" xmlns="" id="{5DF17544-40FE-4A1C-94E9-F4D41AF55FF2}"/>
                      </a:ext>
                    </a:extLst>
                  </p:cNvPr>
                  <p:cNvSpPr/>
                  <p:nvPr/>
                </p:nvSpPr>
                <p:spPr>
                  <a:xfrm>
                    <a:off x="10036766" y="3156108"/>
                    <a:ext cx="69595" cy="43829"/>
                  </a:xfrm>
                  <a:custGeom>
                    <a:avLst/>
                    <a:gdLst>
                      <a:gd name="connsiteX0" fmla="*/ 69596 w 69595"/>
                      <a:gd name="connsiteY0" fmla="*/ 0 h 43829"/>
                      <a:gd name="connsiteX1" fmla="*/ 5778 w 69595"/>
                      <a:gd name="connsiteY1" fmla="*/ 43815 h 43829"/>
                      <a:gd name="connsiteX2" fmla="*/ 69596 w 69595"/>
                      <a:gd name="connsiteY2" fmla="*/ 0 h 43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95" h="43829">
                        <a:moveTo>
                          <a:pt x="69596" y="0"/>
                        </a:moveTo>
                        <a:cubicBezTo>
                          <a:pt x="35306" y="20955"/>
                          <a:pt x="31496" y="41910"/>
                          <a:pt x="5778" y="43815"/>
                        </a:cubicBezTo>
                        <a:cubicBezTo>
                          <a:pt x="-20892" y="44767"/>
                          <a:pt x="52451" y="0"/>
                          <a:pt x="6959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:a16="http://schemas.microsoft.com/office/drawing/2014/main" xmlns="" id="{4879B861-253C-4523-B444-86FE2D68D51B}"/>
                      </a:ext>
                    </a:extLst>
                  </p:cNvPr>
                  <p:cNvSpPr/>
                  <p:nvPr/>
                </p:nvSpPr>
                <p:spPr>
                  <a:xfrm>
                    <a:off x="10043218" y="3157060"/>
                    <a:ext cx="59333" cy="40957"/>
                  </a:xfrm>
                  <a:custGeom>
                    <a:avLst/>
                    <a:gdLst>
                      <a:gd name="connsiteX0" fmla="*/ 279 w 59333"/>
                      <a:gd name="connsiteY0" fmla="*/ 40958 h 40957"/>
                      <a:gd name="connsiteX1" fmla="*/ 59334 w 59333"/>
                      <a:gd name="connsiteY1" fmla="*/ 0 h 40957"/>
                      <a:gd name="connsiteX2" fmla="*/ 279 w 59333"/>
                      <a:gd name="connsiteY2" fmla="*/ 40958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3" h="40957">
                        <a:moveTo>
                          <a:pt x="279" y="40958"/>
                        </a:moveTo>
                        <a:cubicBezTo>
                          <a:pt x="-2579" y="40958"/>
                          <a:pt x="16471" y="19050"/>
                          <a:pt x="59334" y="0"/>
                        </a:cubicBezTo>
                        <a:cubicBezTo>
                          <a:pt x="21234" y="16193"/>
                          <a:pt x="3136" y="40958"/>
                          <a:pt x="279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1" name="Graphic 7">
                  <a:extLst>
                    <a:ext uri="{FF2B5EF4-FFF2-40B4-BE49-F238E27FC236}">
                      <a16:creationId xmlns:a16="http://schemas.microsoft.com/office/drawing/2014/main" xmlns="" id="{163CF15A-9091-4EC3-A65F-AA5143F127BC}"/>
                    </a:ext>
                  </a:extLst>
                </p:cNvPr>
                <p:cNvGrpSpPr/>
                <p:nvPr/>
              </p:nvGrpSpPr>
              <p:grpSpPr>
                <a:xfrm>
                  <a:off x="10025032" y="3209783"/>
                  <a:ext cx="59421" cy="26335"/>
                  <a:chOff x="10025032" y="3209783"/>
                  <a:chExt cx="59421" cy="26335"/>
                </a:xfrm>
              </p:grpSpPr>
              <p:sp>
                <p:nvSpPr>
                  <p:cNvPr id="927" name="Freeform: Shape 926">
                    <a:extLst>
                      <a:ext uri="{FF2B5EF4-FFF2-40B4-BE49-F238E27FC236}">
                        <a16:creationId xmlns:a16="http://schemas.microsoft.com/office/drawing/2014/main" xmlns="" id="{1C39C59B-6A30-4792-9806-D56E87A0754F}"/>
                      </a:ext>
                    </a:extLst>
                  </p:cNvPr>
                  <p:cNvSpPr/>
                  <p:nvPr/>
                </p:nvSpPr>
                <p:spPr>
                  <a:xfrm>
                    <a:off x="10025032" y="3209783"/>
                    <a:ext cx="59421" cy="26335"/>
                  </a:xfrm>
                  <a:custGeom>
                    <a:avLst/>
                    <a:gdLst>
                      <a:gd name="connsiteX0" fmla="*/ 59422 w 59421"/>
                      <a:gd name="connsiteY0" fmla="*/ 26335 h 26335"/>
                      <a:gd name="connsiteX1" fmla="*/ 2272 w 59421"/>
                      <a:gd name="connsiteY1" fmla="*/ 3475 h 26335"/>
                      <a:gd name="connsiteX2" fmla="*/ 59422 w 5942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21" h="26335">
                        <a:moveTo>
                          <a:pt x="59422" y="26335"/>
                        </a:moveTo>
                        <a:cubicBezTo>
                          <a:pt x="47992" y="14905"/>
                          <a:pt x="17512" y="-8907"/>
                          <a:pt x="2272" y="3475"/>
                        </a:cubicBezTo>
                        <a:cubicBezTo>
                          <a:pt x="-10111" y="13000"/>
                          <a:pt x="30847" y="10143"/>
                          <a:pt x="5942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8" name="Freeform: Shape 927">
                    <a:extLst>
                      <a:ext uri="{FF2B5EF4-FFF2-40B4-BE49-F238E27FC236}">
                        <a16:creationId xmlns:a16="http://schemas.microsoft.com/office/drawing/2014/main" xmlns="" id="{6C71712E-5784-4460-8EA2-FB7BB332E392}"/>
                      </a:ext>
                    </a:extLst>
                  </p:cNvPr>
                  <p:cNvSpPr/>
                  <p:nvPr/>
                </p:nvSpPr>
                <p:spPr>
                  <a:xfrm>
                    <a:off x="10029184" y="321296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3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2" name="Graphic 7">
                  <a:extLst>
                    <a:ext uri="{FF2B5EF4-FFF2-40B4-BE49-F238E27FC236}">
                      <a16:creationId xmlns:a16="http://schemas.microsoft.com/office/drawing/2014/main" xmlns="" id="{5B1AB416-F801-4E9E-9CF4-68CEB6C48125}"/>
                    </a:ext>
                  </a:extLst>
                </p:cNvPr>
                <p:cNvGrpSpPr/>
                <p:nvPr/>
              </p:nvGrpSpPr>
              <p:grpSpPr>
                <a:xfrm>
                  <a:off x="10024943" y="3204920"/>
                  <a:ext cx="80465" cy="14945"/>
                  <a:chOff x="10024943" y="3204920"/>
                  <a:chExt cx="80465" cy="14945"/>
                </a:xfrm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:a16="http://schemas.microsoft.com/office/drawing/2014/main" xmlns="" id="{974E3E1F-EE5C-4611-9E7A-60A5B74DFC95}"/>
                      </a:ext>
                    </a:extLst>
                  </p:cNvPr>
                  <p:cNvSpPr/>
                  <p:nvPr/>
                </p:nvSpPr>
                <p:spPr>
                  <a:xfrm>
                    <a:off x="10024943" y="3204920"/>
                    <a:ext cx="80465" cy="14945"/>
                  </a:xfrm>
                  <a:custGeom>
                    <a:avLst/>
                    <a:gdLst>
                      <a:gd name="connsiteX0" fmla="*/ 80466 w 80465"/>
                      <a:gd name="connsiteY0" fmla="*/ 14053 h 14945"/>
                      <a:gd name="connsiteX1" fmla="*/ 3313 w 80465"/>
                      <a:gd name="connsiteY1" fmla="*/ 7385 h 14945"/>
                      <a:gd name="connsiteX2" fmla="*/ 80466 w 80465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945">
                        <a:moveTo>
                          <a:pt x="80466" y="14053"/>
                        </a:moveTo>
                        <a:cubicBezTo>
                          <a:pt x="40461" y="9290"/>
                          <a:pt x="24268" y="22625"/>
                          <a:pt x="3313" y="7385"/>
                        </a:cubicBezTo>
                        <a:cubicBezTo>
                          <a:pt x="-17642" y="-7855"/>
                          <a:pt x="67131" y="3575"/>
                          <a:pt x="80466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:a16="http://schemas.microsoft.com/office/drawing/2014/main" xmlns="" id="{1ECFD06B-1157-454E-8544-672643FCAC5A}"/>
                      </a:ext>
                    </a:extLst>
                  </p:cNvPr>
                  <p:cNvSpPr/>
                  <p:nvPr/>
                </p:nvSpPr>
                <p:spPr>
                  <a:xfrm>
                    <a:off x="10031024" y="3209799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2475" y="-3209"/>
                          <a:pt x="1995" y="4411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3" name="Graphic 7">
                  <a:extLst>
                    <a:ext uri="{FF2B5EF4-FFF2-40B4-BE49-F238E27FC236}">
                      <a16:creationId xmlns:a16="http://schemas.microsoft.com/office/drawing/2014/main" xmlns="" id="{3818C4EA-8F59-4917-BA9C-D57AE86621A3}"/>
                    </a:ext>
                  </a:extLst>
                </p:cNvPr>
                <p:cNvGrpSpPr/>
                <p:nvPr/>
              </p:nvGrpSpPr>
              <p:grpSpPr>
                <a:xfrm>
                  <a:off x="10031184" y="3126580"/>
                  <a:ext cx="15169" cy="74130"/>
                  <a:chOff x="10031184" y="3126580"/>
                  <a:chExt cx="15169" cy="74130"/>
                </a:xfrm>
              </p:grpSpPr>
              <p:sp>
                <p:nvSpPr>
                  <p:cNvPr id="923" name="Freeform: Shape 922">
                    <a:extLst>
                      <a:ext uri="{FF2B5EF4-FFF2-40B4-BE49-F238E27FC236}">
                        <a16:creationId xmlns:a16="http://schemas.microsoft.com/office/drawing/2014/main" xmlns="" id="{36D7224B-820D-42B4-8F95-CFC7C662AD57}"/>
                      </a:ext>
                    </a:extLst>
                  </p:cNvPr>
                  <p:cNvSpPr/>
                  <p:nvPr/>
                </p:nvSpPr>
                <p:spPr>
                  <a:xfrm>
                    <a:off x="10031184" y="3126580"/>
                    <a:ext cx="15169" cy="74130"/>
                  </a:xfrm>
                  <a:custGeom>
                    <a:avLst/>
                    <a:gdLst>
                      <a:gd name="connsiteX0" fmla="*/ 15170 w 15169"/>
                      <a:gd name="connsiteY0" fmla="*/ 0 h 74130"/>
                      <a:gd name="connsiteX1" fmla="*/ 7550 w 15169"/>
                      <a:gd name="connsiteY1" fmla="*/ 72390 h 74130"/>
                      <a:gd name="connsiteX2" fmla="*/ 15170 w 15169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69" h="74130">
                        <a:moveTo>
                          <a:pt x="15170" y="0"/>
                        </a:moveTo>
                        <a:cubicBezTo>
                          <a:pt x="9455" y="37148"/>
                          <a:pt x="22790" y="59055"/>
                          <a:pt x="7550" y="72390"/>
                        </a:cubicBezTo>
                        <a:cubicBezTo>
                          <a:pt x="-8643" y="86678"/>
                          <a:pt x="4692" y="8573"/>
                          <a:pt x="1517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:a16="http://schemas.microsoft.com/office/drawing/2014/main" xmlns="" id="{E161988E-8205-48CC-87F0-A6F95D0261C8}"/>
                      </a:ext>
                    </a:extLst>
                  </p:cNvPr>
                  <p:cNvSpPr/>
                  <p:nvPr/>
                </p:nvSpPr>
                <p:spPr>
                  <a:xfrm>
                    <a:off x="10036330" y="312943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3357" y="65722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4" name="Graphic 7">
                  <a:extLst>
                    <a:ext uri="{FF2B5EF4-FFF2-40B4-BE49-F238E27FC236}">
                      <a16:creationId xmlns:a16="http://schemas.microsoft.com/office/drawing/2014/main" xmlns="" id="{F1652C71-ED6C-4C0C-B9C6-FBC78FA001C7}"/>
                    </a:ext>
                  </a:extLst>
                </p:cNvPr>
                <p:cNvGrpSpPr/>
                <p:nvPr/>
              </p:nvGrpSpPr>
              <p:grpSpPr>
                <a:xfrm>
                  <a:off x="9975869" y="3120866"/>
                  <a:ext cx="63954" cy="90329"/>
                  <a:chOff x="9975869" y="3120866"/>
                  <a:chExt cx="63954" cy="90329"/>
                </a:xfrm>
              </p:grpSpPr>
              <p:sp>
                <p:nvSpPr>
                  <p:cNvPr id="921" name="Freeform: Shape 920">
                    <a:extLst>
                      <a:ext uri="{FF2B5EF4-FFF2-40B4-BE49-F238E27FC236}">
                        <a16:creationId xmlns:a16="http://schemas.microsoft.com/office/drawing/2014/main" xmlns="" id="{20D9E7E8-F34D-4E06-806A-D140BEE8AD20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63954" cy="90329"/>
                  </a:xfrm>
                  <a:custGeom>
                    <a:avLst/>
                    <a:gdLst>
                      <a:gd name="connsiteX0" fmla="*/ 0 w 63954"/>
                      <a:gd name="connsiteY0" fmla="*/ 0 h 90329"/>
                      <a:gd name="connsiteX1" fmla="*/ 58103 w 63954"/>
                      <a:gd name="connsiteY1" fmla="*/ 89535 h 90329"/>
                      <a:gd name="connsiteX2" fmla="*/ 0 w 63954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54" h="90329">
                        <a:moveTo>
                          <a:pt x="0" y="0"/>
                        </a:moveTo>
                        <a:cubicBezTo>
                          <a:pt x="31432" y="35242"/>
                          <a:pt x="39053" y="98107"/>
                          <a:pt x="58103" y="89535"/>
                        </a:cubicBezTo>
                        <a:cubicBezTo>
                          <a:pt x="79057" y="71438"/>
                          <a:pt x="40005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2" name="Freeform: Shape 921">
                    <a:extLst>
                      <a:ext uri="{FF2B5EF4-FFF2-40B4-BE49-F238E27FC236}">
                        <a16:creationId xmlns:a16="http://schemas.microsoft.com/office/drawing/2014/main" xmlns="" id="{78850185-DC06-4D0E-ABC6-9A69C4039E22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002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5" name="Graphic 7">
                  <a:extLst>
                    <a:ext uri="{FF2B5EF4-FFF2-40B4-BE49-F238E27FC236}">
                      <a16:creationId xmlns:a16="http://schemas.microsoft.com/office/drawing/2014/main" xmlns="" id="{E5826ED0-6CCA-4001-8DCD-1EA52D797C28}"/>
                    </a:ext>
                  </a:extLst>
                </p:cNvPr>
                <p:cNvGrpSpPr/>
                <p:nvPr/>
              </p:nvGrpSpPr>
              <p:grpSpPr>
                <a:xfrm>
                  <a:off x="10033334" y="3181369"/>
                  <a:ext cx="91125" cy="33540"/>
                  <a:chOff x="10033334" y="3181369"/>
                  <a:chExt cx="91125" cy="33540"/>
                </a:xfrm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:a16="http://schemas.microsoft.com/office/drawing/2014/main" xmlns="" id="{09D2497A-D129-4495-B7EB-37EA949D996C}"/>
                      </a:ext>
                    </a:extLst>
                  </p:cNvPr>
                  <p:cNvSpPr/>
                  <p:nvPr/>
                </p:nvSpPr>
                <p:spPr>
                  <a:xfrm>
                    <a:off x="10033334" y="3181369"/>
                    <a:ext cx="91125" cy="33540"/>
                  </a:xfrm>
                  <a:custGeom>
                    <a:avLst/>
                    <a:gdLst>
                      <a:gd name="connsiteX0" fmla="*/ 91125 w 91125"/>
                      <a:gd name="connsiteY0" fmla="*/ 2361 h 33540"/>
                      <a:gd name="connsiteX1" fmla="*/ 638 w 91125"/>
                      <a:gd name="connsiteY1" fmla="*/ 26174 h 33540"/>
                      <a:gd name="connsiteX2" fmla="*/ 91125 w 91125"/>
                      <a:gd name="connsiteY2" fmla="*/ 2361 h 3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25" h="33540">
                        <a:moveTo>
                          <a:pt x="91125" y="2361"/>
                        </a:moveTo>
                        <a:cubicBezTo>
                          <a:pt x="66360" y="-2401"/>
                          <a:pt x="8258" y="-2401"/>
                          <a:pt x="638" y="26174"/>
                        </a:cubicBezTo>
                        <a:cubicBezTo>
                          <a:pt x="-6030" y="49986"/>
                          <a:pt x="40643" y="9029"/>
                          <a:pt x="91125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:a16="http://schemas.microsoft.com/office/drawing/2014/main" xmlns="" id="{25E2D761-CA06-4217-93C6-BB232502EE53}"/>
                      </a:ext>
                    </a:extLst>
                  </p:cNvPr>
                  <p:cNvSpPr/>
                  <p:nvPr/>
                </p:nvSpPr>
                <p:spPr>
                  <a:xfrm>
                    <a:off x="10035876" y="318363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3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3" y="97"/>
                        </a:cubicBezTo>
                        <a:cubicBezTo>
                          <a:pt x="28575" y="-855"/>
                          <a:pt x="0" y="21052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6" name="Graphic 7">
                  <a:extLst>
                    <a:ext uri="{FF2B5EF4-FFF2-40B4-BE49-F238E27FC236}">
                      <a16:creationId xmlns:a16="http://schemas.microsoft.com/office/drawing/2014/main" xmlns="" id="{CB0E998B-2057-4A95-ACEA-B031BE418200}"/>
                    </a:ext>
                  </a:extLst>
                </p:cNvPr>
                <p:cNvGrpSpPr/>
                <p:nvPr/>
              </p:nvGrpSpPr>
              <p:grpSpPr>
                <a:xfrm>
                  <a:off x="9942532" y="3178929"/>
                  <a:ext cx="93239" cy="36377"/>
                  <a:chOff x="9942532" y="3178929"/>
                  <a:chExt cx="93239" cy="36377"/>
                </a:xfrm>
              </p:grpSpPr>
              <p:sp>
                <p:nvSpPr>
                  <p:cNvPr id="917" name="Freeform: Shape 916">
                    <a:extLst>
                      <a:ext uri="{FF2B5EF4-FFF2-40B4-BE49-F238E27FC236}">
                        <a16:creationId xmlns:a16="http://schemas.microsoft.com/office/drawing/2014/main" xmlns="" id="{F3209795-419D-47A4-A430-894CCCFC3A5A}"/>
                      </a:ext>
                    </a:extLst>
                  </p:cNvPr>
                  <p:cNvSpPr/>
                  <p:nvPr/>
                </p:nvSpPr>
                <p:spPr>
                  <a:xfrm>
                    <a:off x="9942532" y="3178929"/>
                    <a:ext cx="93239" cy="36377"/>
                  </a:xfrm>
                  <a:custGeom>
                    <a:avLst/>
                    <a:gdLst>
                      <a:gd name="connsiteX0" fmla="*/ 0 w 93239"/>
                      <a:gd name="connsiteY0" fmla="*/ 1944 h 36377"/>
                      <a:gd name="connsiteX1" fmla="*/ 88582 w 93239"/>
                      <a:gd name="connsiteY1" fmla="*/ 25756 h 36377"/>
                      <a:gd name="connsiteX2" fmla="*/ 0 w 93239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39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2" y="25756"/>
                        </a:cubicBezTo>
                        <a:cubicBezTo>
                          <a:pt x="109538" y="55284"/>
                          <a:pt x="56197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:a16="http://schemas.microsoft.com/office/drawing/2014/main" xmlns="" id="{34DC2988-A9CA-406F-8D92-D1B33CE35A72}"/>
                      </a:ext>
                    </a:extLst>
                  </p:cNvPr>
                  <p:cNvSpPr/>
                  <p:nvPr/>
                </p:nvSpPr>
                <p:spPr>
                  <a:xfrm>
                    <a:off x="9946341" y="318087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8 h 25983"/>
                      <a:gd name="connsiteX1" fmla="*/ 0 w 83942"/>
                      <a:gd name="connsiteY1" fmla="*/ 0 h 25983"/>
                      <a:gd name="connsiteX2" fmla="*/ 83820 w 83942"/>
                      <a:gd name="connsiteY2" fmla="*/ 25718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8"/>
                        </a:moveTo>
                        <a:cubicBezTo>
                          <a:pt x="85725" y="28575"/>
                          <a:pt x="65722" y="7620"/>
                          <a:pt x="0" y="0"/>
                        </a:cubicBezTo>
                        <a:cubicBezTo>
                          <a:pt x="61913" y="4763"/>
                          <a:pt x="81915" y="22860"/>
                          <a:pt x="83820" y="2571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" name="Graphic 7">
                <a:extLst>
                  <a:ext uri="{FF2B5EF4-FFF2-40B4-BE49-F238E27FC236}">
                    <a16:creationId xmlns:a16="http://schemas.microsoft.com/office/drawing/2014/main" xmlns="" id="{0F0359BD-42C7-4D9B-9FF8-94D853A427F5}"/>
                  </a:ext>
                </a:extLst>
              </p:cNvPr>
              <p:cNvGrpSpPr/>
              <p:nvPr/>
            </p:nvGrpSpPr>
            <p:grpSpPr>
              <a:xfrm>
                <a:off x="9093854" y="4519135"/>
                <a:ext cx="286702" cy="246697"/>
                <a:chOff x="9093854" y="4519135"/>
                <a:chExt cx="286702" cy="246697"/>
              </a:xfrm>
            </p:grpSpPr>
            <p:grpSp>
              <p:nvGrpSpPr>
                <p:cNvPr id="871" name="Graphic 7">
                  <a:extLst>
                    <a:ext uri="{FF2B5EF4-FFF2-40B4-BE49-F238E27FC236}">
                      <a16:creationId xmlns:a16="http://schemas.microsoft.com/office/drawing/2014/main" xmlns="" id="{2B63ABBB-C847-4945-A3ED-3A6891855C38}"/>
                    </a:ext>
                  </a:extLst>
                </p:cNvPr>
                <p:cNvGrpSpPr/>
                <p:nvPr/>
              </p:nvGrpSpPr>
              <p:grpSpPr>
                <a:xfrm>
                  <a:off x="9186628" y="4546393"/>
                  <a:ext cx="72960" cy="27995"/>
                  <a:chOff x="9186628" y="4546393"/>
                  <a:chExt cx="72960" cy="27995"/>
                </a:xfrm>
              </p:grpSpPr>
              <p:sp>
                <p:nvSpPr>
                  <p:cNvPr id="902" name="Freeform: Shape 901">
                    <a:extLst>
                      <a:ext uri="{FF2B5EF4-FFF2-40B4-BE49-F238E27FC236}">
                        <a16:creationId xmlns:a16="http://schemas.microsoft.com/office/drawing/2014/main" xmlns="" id="{70C7067B-A001-4465-A876-5FCCA5E37753}"/>
                      </a:ext>
                    </a:extLst>
                  </p:cNvPr>
                  <p:cNvSpPr/>
                  <p:nvPr/>
                </p:nvSpPr>
                <p:spPr>
                  <a:xfrm>
                    <a:off x="9186628" y="4546393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: Shape 902">
                    <a:extLst>
                      <a:ext uri="{FF2B5EF4-FFF2-40B4-BE49-F238E27FC236}">
                        <a16:creationId xmlns:a16="http://schemas.microsoft.com/office/drawing/2014/main" xmlns="" id="{63067773-9EE3-4EFA-AF01-08D61C9462C8}"/>
                      </a:ext>
                    </a:extLst>
                  </p:cNvPr>
                  <p:cNvSpPr/>
                  <p:nvPr/>
                </p:nvSpPr>
                <p:spPr>
                  <a:xfrm>
                    <a:off x="9190919" y="455568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2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2" name="Graphic 7">
                  <a:extLst>
                    <a:ext uri="{FF2B5EF4-FFF2-40B4-BE49-F238E27FC236}">
                      <a16:creationId xmlns:a16="http://schemas.microsoft.com/office/drawing/2014/main" xmlns="" id="{8A62EA3B-AB38-49F5-8597-BCD7C078EABE}"/>
                    </a:ext>
                  </a:extLst>
                </p:cNvPr>
                <p:cNvGrpSpPr/>
                <p:nvPr/>
              </p:nvGrpSpPr>
              <p:grpSpPr>
                <a:xfrm>
                  <a:off x="9159602" y="4519135"/>
                  <a:ext cx="39701" cy="38231"/>
                  <a:chOff x="9159602" y="4519135"/>
                  <a:chExt cx="39701" cy="38231"/>
                </a:xfrm>
              </p:grpSpPr>
              <p:sp>
                <p:nvSpPr>
                  <p:cNvPr id="900" name="Freeform: Shape 899">
                    <a:extLst>
                      <a:ext uri="{FF2B5EF4-FFF2-40B4-BE49-F238E27FC236}">
                        <a16:creationId xmlns:a16="http://schemas.microsoft.com/office/drawing/2014/main" xmlns="" id="{494E138B-A24F-41CE-85B4-75146F8FEAC7}"/>
                      </a:ext>
                    </a:extLst>
                  </p:cNvPr>
                  <p:cNvSpPr/>
                  <p:nvPr/>
                </p:nvSpPr>
                <p:spPr>
                  <a:xfrm>
                    <a:off x="9159602" y="4519135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1" name="Freeform: Shape 900">
                    <a:extLst>
                      <a:ext uri="{FF2B5EF4-FFF2-40B4-BE49-F238E27FC236}">
                        <a16:creationId xmlns:a16="http://schemas.microsoft.com/office/drawing/2014/main" xmlns="" id="{283A1E40-2132-48B1-B1DE-03DDC8F42E7C}"/>
                      </a:ext>
                    </a:extLst>
                  </p:cNvPr>
                  <p:cNvSpPr/>
                  <p:nvPr/>
                </p:nvSpPr>
                <p:spPr>
                  <a:xfrm>
                    <a:off x="9173107" y="4519135"/>
                    <a:ext cx="23617" cy="36221"/>
                  </a:xfrm>
                  <a:custGeom>
                    <a:avLst/>
                    <a:gdLst>
                      <a:gd name="connsiteX0" fmla="*/ 2662 w 23617"/>
                      <a:gd name="connsiteY0" fmla="*/ 36195 h 36221"/>
                      <a:gd name="connsiteX1" fmla="*/ 23617 w 23617"/>
                      <a:gd name="connsiteY1" fmla="*/ 0 h 36221"/>
                      <a:gd name="connsiteX2" fmla="*/ 2662 w 23617"/>
                      <a:gd name="connsiteY2" fmla="*/ 36195 h 36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221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2383"/>
                          <a:pt x="5520" y="37147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3" name="Graphic 7">
                  <a:extLst>
                    <a:ext uri="{FF2B5EF4-FFF2-40B4-BE49-F238E27FC236}">
                      <a16:creationId xmlns:a16="http://schemas.microsoft.com/office/drawing/2014/main" xmlns="" id="{DFD0ECFA-287D-411B-9095-7CE1E6F0F58A}"/>
                    </a:ext>
                  </a:extLst>
                </p:cNvPr>
                <p:cNvGrpSpPr/>
                <p:nvPr/>
              </p:nvGrpSpPr>
              <p:grpSpPr>
                <a:xfrm>
                  <a:off x="9093854" y="4549381"/>
                  <a:ext cx="69430" cy="34392"/>
                  <a:chOff x="9093854" y="4549381"/>
                  <a:chExt cx="69430" cy="34392"/>
                </a:xfrm>
              </p:grpSpPr>
              <p:sp>
                <p:nvSpPr>
                  <p:cNvPr id="898" name="Freeform: Shape 897">
                    <a:extLst>
                      <a:ext uri="{FF2B5EF4-FFF2-40B4-BE49-F238E27FC236}">
                        <a16:creationId xmlns:a16="http://schemas.microsoft.com/office/drawing/2014/main" xmlns="" id="{536FAD37-7D02-47FC-87B9-8EBB3DB0BB07}"/>
                      </a:ext>
                    </a:extLst>
                  </p:cNvPr>
                  <p:cNvSpPr/>
                  <p:nvPr/>
                </p:nvSpPr>
                <p:spPr>
                  <a:xfrm>
                    <a:off x="9093854" y="4549381"/>
                    <a:ext cx="69430" cy="34392"/>
                  </a:xfrm>
                  <a:custGeom>
                    <a:avLst/>
                    <a:gdLst>
                      <a:gd name="connsiteX0" fmla="*/ 0 w 69430"/>
                      <a:gd name="connsiteY0" fmla="*/ 5949 h 34392"/>
                      <a:gd name="connsiteX1" fmla="*/ 66675 w 69430"/>
                      <a:gd name="connsiteY1" fmla="*/ 23094 h 34392"/>
                      <a:gd name="connsiteX2" fmla="*/ 0 w 69430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392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80010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9" name="Freeform: Shape 898">
                    <a:extLst>
                      <a:ext uri="{FF2B5EF4-FFF2-40B4-BE49-F238E27FC236}">
                        <a16:creationId xmlns:a16="http://schemas.microsoft.com/office/drawing/2014/main" xmlns="" id="{A139C4A4-F915-43DF-9825-E560DEFA34A7}"/>
                      </a:ext>
                    </a:extLst>
                  </p:cNvPr>
                  <p:cNvSpPr/>
                  <p:nvPr/>
                </p:nvSpPr>
                <p:spPr>
                  <a:xfrm>
                    <a:off x="9096711" y="4555026"/>
                    <a:ext cx="62911" cy="19622"/>
                  </a:xfrm>
                  <a:custGeom>
                    <a:avLst/>
                    <a:gdLst>
                      <a:gd name="connsiteX0" fmla="*/ 62865 w 62911"/>
                      <a:gd name="connsiteY0" fmla="*/ 19355 h 19622"/>
                      <a:gd name="connsiteX1" fmla="*/ 0 w 62911"/>
                      <a:gd name="connsiteY1" fmla="*/ 305 h 19622"/>
                      <a:gd name="connsiteX2" fmla="*/ 62865 w 62911"/>
                      <a:gd name="connsiteY2" fmla="*/ 19355 h 1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22">
                        <a:moveTo>
                          <a:pt x="62865" y="19355"/>
                        </a:moveTo>
                        <a:cubicBezTo>
                          <a:pt x="63817" y="22212"/>
                          <a:pt x="50483" y="1257"/>
                          <a:pt x="0" y="305"/>
                        </a:cubicBezTo>
                        <a:cubicBezTo>
                          <a:pt x="48578" y="-2553"/>
                          <a:pt x="61913" y="15544"/>
                          <a:pt x="62865" y="193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74" name="Freeform: Shape 873">
                  <a:extLst>
                    <a:ext uri="{FF2B5EF4-FFF2-40B4-BE49-F238E27FC236}">
                      <a16:creationId xmlns:a16="http://schemas.microsoft.com/office/drawing/2014/main" xmlns="" id="{9CBD09D9-37B0-46F9-9C45-F0DC826E2083}"/>
                    </a:ext>
                  </a:extLst>
                </p:cNvPr>
                <p:cNvSpPr/>
                <p:nvPr/>
              </p:nvSpPr>
              <p:spPr>
                <a:xfrm>
                  <a:off x="9177674" y="468106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2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8 h 84772"/>
                    <a:gd name="connsiteX26" fmla="*/ 149542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8 h 84772"/>
                    <a:gd name="connsiteX29" fmla="*/ 187642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7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2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2" y="68580"/>
                      </a:cubicBezTo>
                      <a:cubicBezTo>
                        <a:pt x="150495" y="73343"/>
                        <a:pt x="151448" y="78105"/>
                        <a:pt x="148590" y="84772"/>
                      </a:cubicBezTo>
                      <a:cubicBezTo>
                        <a:pt x="156210" y="82868"/>
                        <a:pt x="164783" y="75247"/>
                        <a:pt x="169545" y="67628"/>
                      </a:cubicBezTo>
                      <a:cubicBezTo>
                        <a:pt x="176213" y="70485"/>
                        <a:pt x="183833" y="74295"/>
                        <a:pt x="187642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7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: Shape 874">
                  <a:extLst>
                    <a:ext uri="{FF2B5EF4-FFF2-40B4-BE49-F238E27FC236}">
                      <a16:creationId xmlns:a16="http://schemas.microsoft.com/office/drawing/2014/main" xmlns="" id="{8FA2E5BC-6AED-41CB-9FEF-8B859BCDC8A4}"/>
                    </a:ext>
                  </a:extLst>
                </p:cNvPr>
                <p:cNvSpPr/>
                <p:nvPr/>
              </p:nvSpPr>
              <p:spPr>
                <a:xfrm>
                  <a:off x="9171959" y="4607718"/>
                  <a:ext cx="11429" cy="120014"/>
                </a:xfrm>
                <a:custGeom>
                  <a:avLst/>
                  <a:gdLst>
                    <a:gd name="connsiteX0" fmla="*/ 5715 w 11429"/>
                    <a:gd name="connsiteY0" fmla="*/ 120015 h 120014"/>
                    <a:gd name="connsiteX1" fmla="*/ 0 w 11429"/>
                    <a:gd name="connsiteY1" fmla="*/ 114300 h 120014"/>
                    <a:gd name="connsiteX2" fmla="*/ 0 w 11429"/>
                    <a:gd name="connsiteY2" fmla="*/ 5715 h 120014"/>
                    <a:gd name="connsiteX3" fmla="*/ 5715 w 11429"/>
                    <a:gd name="connsiteY3" fmla="*/ 0 h 120014"/>
                    <a:gd name="connsiteX4" fmla="*/ 11430 w 11429"/>
                    <a:gd name="connsiteY4" fmla="*/ 5715 h 120014"/>
                    <a:gd name="connsiteX5" fmla="*/ 11430 w 11429"/>
                    <a:gd name="connsiteY5" fmla="*/ 114300 h 120014"/>
                    <a:gd name="connsiteX6" fmla="*/ 5715 w 11429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7"/>
                        <a:pt x="9525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xmlns="" id="{4BDB0018-FF3E-4BFF-B3A7-285539222061}"/>
                    </a:ext>
                  </a:extLst>
                </p:cNvPr>
                <p:cNvSpPr/>
                <p:nvPr/>
              </p:nvSpPr>
              <p:spPr>
                <a:xfrm>
                  <a:off x="9159577" y="455628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77" name="Graphic 7">
                  <a:extLst>
                    <a:ext uri="{FF2B5EF4-FFF2-40B4-BE49-F238E27FC236}">
                      <a16:creationId xmlns:a16="http://schemas.microsoft.com/office/drawing/2014/main" xmlns="" id="{28F121F4-CB9D-4BFD-9CB2-DC73BE94EE0C}"/>
                    </a:ext>
                  </a:extLst>
                </p:cNvPr>
                <p:cNvGrpSpPr/>
                <p:nvPr/>
              </p:nvGrpSpPr>
              <p:grpSpPr>
                <a:xfrm>
                  <a:off x="9160963" y="4581142"/>
                  <a:ext cx="29548" cy="53246"/>
                  <a:chOff x="9160963" y="4581142"/>
                  <a:chExt cx="29548" cy="53246"/>
                </a:xfrm>
              </p:grpSpPr>
              <p:sp>
                <p:nvSpPr>
                  <p:cNvPr id="896" name="Freeform: Shape 895">
                    <a:extLst>
                      <a:ext uri="{FF2B5EF4-FFF2-40B4-BE49-F238E27FC236}">
                        <a16:creationId xmlns:a16="http://schemas.microsoft.com/office/drawing/2014/main" xmlns="" id="{B39C5BE9-0E04-499E-AA66-ED54AF4F48F9}"/>
                      </a:ext>
                    </a:extLst>
                  </p:cNvPr>
                  <p:cNvSpPr/>
                  <p:nvPr/>
                </p:nvSpPr>
                <p:spPr>
                  <a:xfrm>
                    <a:off x="9160963" y="4581142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6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6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6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6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: Shape 896">
                    <a:extLst>
                      <a:ext uri="{FF2B5EF4-FFF2-40B4-BE49-F238E27FC236}">
                        <a16:creationId xmlns:a16="http://schemas.microsoft.com/office/drawing/2014/main" xmlns="" id="{22BF682F-6328-4D61-8CE5-7DBED8658994}"/>
                      </a:ext>
                    </a:extLst>
                  </p:cNvPr>
                  <p:cNvSpPr/>
                  <p:nvPr/>
                </p:nvSpPr>
                <p:spPr>
                  <a:xfrm>
                    <a:off x="9172035" y="458481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19097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8" name="Graphic 7">
                  <a:extLst>
                    <a:ext uri="{FF2B5EF4-FFF2-40B4-BE49-F238E27FC236}">
                      <a16:creationId xmlns:a16="http://schemas.microsoft.com/office/drawing/2014/main" xmlns="" id="{78C93232-A00A-4A92-8210-AFBD36E7B499}"/>
                    </a:ext>
                  </a:extLst>
                </p:cNvPr>
                <p:cNvGrpSpPr/>
                <p:nvPr/>
              </p:nvGrpSpPr>
              <p:grpSpPr>
                <a:xfrm>
                  <a:off x="9139207" y="4577238"/>
                  <a:ext cx="43963" cy="52387"/>
                  <a:chOff x="9139207" y="4577238"/>
                  <a:chExt cx="43963" cy="52387"/>
                </a:xfrm>
              </p:grpSpPr>
              <p:sp>
                <p:nvSpPr>
                  <p:cNvPr id="894" name="Freeform: Shape 893">
                    <a:extLst>
                      <a:ext uri="{FF2B5EF4-FFF2-40B4-BE49-F238E27FC236}">
                        <a16:creationId xmlns:a16="http://schemas.microsoft.com/office/drawing/2014/main" xmlns="" id="{B541B843-5333-4E1B-9D5A-07076B853CC4}"/>
                      </a:ext>
                    </a:extLst>
                  </p:cNvPr>
                  <p:cNvSpPr/>
                  <p:nvPr/>
                </p:nvSpPr>
                <p:spPr>
                  <a:xfrm>
                    <a:off x="9139207" y="4577238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: Shape 894">
                    <a:extLst>
                      <a:ext uri="{FF2B5EF4-FFF2-40B4-BE49-F238E27FC236}">
                        <a16:creationId xmlns:a16="http://schemas.microsoft.com/office/drawing/2014/main" xmlns="" id="{03071797-39AB-4D6B-B433-E7B5313E4D0A}"/>
                      </a:ext>
                    </a:extLst>
                  </p:cNvPr>
                  <p:cNvSpPr/>
                  <p:nvPr/>
                </p:nvSpPr>
                <p:spPr>
                  <a:xfrm>
                    <a:off x="9143384" y="4580095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79" name="Graphic 7">
                  <a:extLst>
                    <a:ext uri="{FF2B5EF4-FFF2-40B4-BE49-F238E27FC236}">
                      <a16:creationId xmlns:a16="http://schemas.microsoft.com/office/drawing/2014/main" xmlns="" id="{6B7A0D57-33AE-4E18-9F01-089E5B7B1E97}"/>
                    </a:ext>
                  </a:extLst>
                </p:cNvPr>
                <p:cNvGrpSpPr/>
                <p:nvPr/>
              </p:nvGrpSpPr>
              <p:grpSpPr>
                <a:xfrm>
                  <a:off x="9170980" y="4568628"/>
                  <a:ext cx="46755" cy="53377"/>
                  <a:chOff x="9170980" y="4568628"/>
                  <a:chExt cx="46755" cy="53377"/>
                </a:xfrm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:a16="http://schemas.microsoft.com/office/drawing/2014/main" xmlns="" id="{6330F33E-85CC-4C08-BD55-082162386368}"/>
                      </a:ext>
                    </a:extLst>
                  </p:cNvPr>
                  <p:cNvSpPr/>
                  <p:nvPr/>
                </p:nvSpPr>
                <p:spPr>
                  <a:xfrm>
                    <a:off x="9170980" y="4568628"/>
                    <a:ext cx="46755" cy="53377"/>
                  </a:xfrm>
                  <a:custGeom>
                    <a:avLst/>
                    <a:gdLst>
                      <a:gd name="connsiteX0" fmla="*/ 46699 w 46755"/>
                      <a:gd name="connsiteY0" fmla="*/ 53377 h 53377"/>
                      <a:gd name="connsiteX1" fmla="*/ 27 w 46755"/>
                      <a:gd name="connsiteY1" fmla="*/ 8610 h 53377"/>
                      <a:gd name="connsiteX2" fmla="*/ 46699 w 46755"/>
                      <a:gd name="connsiteY2" fmla="*/ 53377 h 5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377">
                        <a:moveTo>
                          <a:pt x="46699" y="53377"/>
                        </a:moveTo>
                        <a:cubicBezTo>
                          <a:pt x="23839" y="28612"/>
                          <a:pt x="-926" y="38137"/>
                          <a:pt x="27" y="8610"/>
                        </a:cubicBezTo>
                        <a:cubicBezTo>
                          <a:pt x="1932" y="-20918"/>
                          <a:pt x="48604" y="33375"/>
                          <a:pt x="46699" y="5337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:a16="http://schemas.microsoft.com/office/drawing/2014/main" xmlns="" id="{09670CC0-8831-493D-8B30-D1EB0460C096}"/>
                      </a:ext>
                    </a:extLst>
                  </p:cNvPr>
                  <p:cNvSpPr/>
                  <p:nvPr/>
                </p:nvSpPr>
                <p:spPr>
                  <a:xfrm>
                    <a:off x="9172911" y="457760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0" name="Graphic 7">
                  <a:extLst>
                    <a:ext uri="{FF2B5EF4-FFF2-40B4-BE49-F238E27FC236}">
                      <a16:creationId xmlns:a16="http://schemas.microsoft.com/office/drawing/2014/main" xmlns="" id="{FF803F17-0A81-4B1A-B032-327918EF0377}"/>
                    </a:ext>
                  </a:extLst>
                </p:cNvPr>
                <p:cNvGrpSpPr/>
                <p:nvPr/>
              </p:nvGrpSpPr>
              <p:grpSpPr>
                <a:xfrm>
                  <a:off x="9176138" y="4529285"/>
                  <a:ext cx="73925" cy="41630"/>
                  <a:chOff x="9176138" y="4529285"/>
                  <a:chExt cx="73925" cy="41630"/>
                </a:xfrm>
              </p:grpSpPr>
              <p:sp>
                <p:nvSpPr>
                  <p:cNvPr id="890" name="Freeform: Shape 889">
                    <a:extLst>
                      <a:ext uri="{FF2B5EF4-FFF2-40B4-BE49-F238E27FC236}">
                        <a16:creationId xmlns:a16="http://schemas.microsoft.com/office/drawing/2014/main" xmlns="" id="{5CFB964B-6174-4055-B37A-B850AE13A582}"/>
                      </a:ext>
                    </a:extLst>
                  </p:cNvPr>
                  <p:cNvSpPr/>
                  <p:nvPr/>
                </p:nvSpPr>
                <p:spPr>
                  <a:xfrm>
                    <a:off x="9176138" y="452928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:a16="http://schemas.microsoft.com/office/drawing/2014/main" xmlns="" id="{73DE0AFD-07BD-41E5-B935-4845059D400B}"/>
                      </a:ext>
                    </a:extLst>
                  </p:cNvPr>
                  <p:cNvSpPr/>
                  <p:nvPr/>
                </p:nvSpPr>
                <p:spPr>
                  <a:xfrm>
                    <a:off x="9186587" y="4533348"/>
                    <a:ext cx="58714" cy="31581"/>
                  </a:xfrm>
                  <a:custGeom>
                    <a:avLst/>
                    <a:gdLst>
                      <a:gd name="connsiteX0" fmla="*/ 612 w 58714"/>
                      <a:gd name="connsiteY0" fmla="*/ 31507 h 31581"/>
                      <a:gd name="connsiteX1" fmla="*/ 58715 w 58714"/>
                      <a:gd name="connsiteY1" fmla="*/ 75 h 31581"/>
                      <a:gd name="connsiteX2" fmla="*/ 612 w 58714"/>
                      <a:gd name="connsiteY2" fmla="*/ 31507 h 31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81">
                        <a:moveTo>
                          <a:pt x="612" y="31507"/>
                        </a:moveTo>
                        <a:cubicBezTo>
                          <a:pt x="-3198" y="29602"/>
                          <a:pt x="10137" y="75"/>
                          <a:pt x="58715" y="75"/>
                        </a:cubicBezTo>
                        <a:cubicBezTo>
                          <a:pt x="15852" y="-1830"/>
                          <a:pt x="4422" y="33412"/>
                          <a:pt x="612" y="315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1" name="Graphic 7">
                  <a:extLst>
                    <a:ext uri="{FF2B5EF4-FFF2-40B4-BE49-F238E27FC236}">
                      <a16:creationId xmlns:a16="http://schemas.microsoft.com/office/drawing/2014/main" xmlns="" id="{11C5C417-BF8C-4966-8329-C3709A4F0101}"/>
                    </a:ext>
                  </a:extLst>
                </p:cNvPr>
                <p:cNvGrpSpPr/>
                <p:nvPr/>
              </p:nvGrpSpPr>
              <p:grpSpPr>
                <a:xfrm>
                  <a:off x="9106236" y="4529038"/>
                  <a:ext cx="81760" cy="47375"/>
                  <a:chOff x="9106236" y="4529038"/>
                  <a:chExt cx="81760" cy="47375"/>
                </a:xfrm>
              </p:grpSpPr>
              <p:sp>
                <p:nvSpPr>
                  <p:cNvPr id="888" name="Freeform: Shape 887">
                    <a:extLst>
                      <a:ext uri="{FF2B5EF4-FFF2-40B4-BE49-F238E27FC236}">
                        <a16:creationId xmlns:a16="http://schemas.microsoft.com/office/drawing/2014/main" xmlns="" id="{BE617631-5017-4286-9CDB-BEAA8C938900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2903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19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: Shape 888">
                    <a:extLst>
                      <a:ext uri="{FF2B5EF4-FFF2-40B4-BE49-F238E27FC236}">
                        <a16:creationId xmlns:a16="http://schemas.microsoft.com/office/drawing/2014/main" xmlns="" id="{0DBF1182-70A5-441E-9186-B42707C978C2}"/>
                      </a:ext>
                    </a:extLst>
                  </p:cNvPr>
                  <p:cNvSpPr/>
                  <p:nvPr/>
                </p:nvSpPr>
                <p:spPr>
                  <a:xfrm>
                    <a:off x="9107189" y="4534901"/>
                    <a:ext cx="71796" cy="36681"/>
                  </a:xfrm>
                  <a:custGeom>
                    <a:avLst/>
                    <a:gdLst>
                      <a:gd name="connsiteX0" fmla="*/ 71438 w 71796"/>
                      <a:gd name="connsiteY0" fmla="*/ 36622 h 36681"/>
                      <a:gd name="connsiteX1" fmla="*/ 0 w 71796"/>
                      <a:gd name="connsiteY1" fmla="*/ 1379 h 36681"/>
                      <a:gd name="connsiteX2" fmla="*/ 71438 w 71796"/>
                      <a:gd name="connsiteY2" fmla="*/ 36622 h 36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1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2388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2" name="Graphic 7">
                  <a:extLst>
                    <a:ext uri="{FF2B5EF4-FFF2-40B4-BE49-F238E27FC236}">
                      <a16:creationId xmlns:a16="http://schemas.microsoft.com/office/drawing/2014/main" xmlns="" id="{16F38024-EFCE-4D27-A4AC-B43B17D3A92B}"/>
                    </a:ext>
                  </a:extLst>
                </p:cNvPr>
                <p:cNvGrpSpPr/>
                <p:nvPr/>
              </p:nvGrpSpPr>
              <p:grpSpPr>
                <a:xfrm>
                  <a:off x="9168639" y="4562994"/>
                  <a:ext cx="80471" cy="57106"/>
                  <a:chOff x="9168639" y="4562994"/>
                  <a:chExt cx="80471" cy="57106"/>
                </a:xfrm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:a16="http://schemas.microsoft.com/office/drawing/2014/main" xmlns="" id="{EF7C90F9-17DB-49A6-A809-100EA6E6AD29}"/>
                      </a:ext>
                    </a:extLst>
                  </p:cNvPr>
                  <p:cNvSpPr/>
                  <p:nvPr/>
                </p:nvSpPr>
                <p:spPr>
                  <a:xfrm>
                    <a:off x="9168639" y="4562994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0" y="20912"/>
                          <a:pt x="53802" y="22817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:a16="http://schemas.microsoft.com/office/drawing/2014/main" xmlns="" id="{01C09C50-977A-4C39-8313-B3745B456DB1}"/>
                      </a:ext>
                    </a:extLst>
                  </p:cNvPr>
                  <p:cNvSpPr/>
                  <p:nvPr/>
                </p:nvSpPr>
                <p:spPr>
                  <a:xfrm>
                    <a:off x="9182252" y="456829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83" name="Graphic 7">
                  <a:extLst>
                    <a:ext uri="{FF2B5EF4-FFF2-40B4-BE49-F238E27FC236}">
                      <a16:creationId xmlns:a16="http://schemas.microsoft.com/office/drawing/2014/main" xmlns="" id="{6B1AE2AD-FCF7-4292-97EC-3E7F1ED7FF19}"/>
                    </a:ext>
                  </a:extLst>
                </p:cNvPr>
                <p:cNvGrpSpPr/>
                <p:nvPr/>
              </p:nvGrpSpPr>
              <p:grpSpPr>
                <a:xfrm>
                  <a:off x="9106236" y="4564977"/>
                  <a:ext cx="74129" cy="45598"/>
                  <a:chOff x="9106236" y="4564977"/>
                  <a:chExt cx="74129" cy="45598"/>
                </a:xfrm>
              </p:grpSpPr>
              <p:sp>
                <p:nvSpPr>
                  <p:cNvPr id="884" name="Freeform: Shape 883">
                    <a:extLst>
                      <a:ext uri="{FF2B5EF4-FFF2-40B4-BE49-F238E27FC236}">
                        <a16:creationId xmlns:a16="http://schemas.microsoft.com/office/drawing/2014/main" xmlns="" id="{B3E93552-EDC5-4A34-B7D8-8847883E4382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6497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4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:a16="http://schemas.microsoft.com/office/drawing/2014/main" xmlns="" id="{B01683F2-05AF-4DC9-B60A-5D55949C8850}"/>
                      </a:ext>
                    </a:extLst>
                  </p:cNvPr>
                  <p:cNvSpPr/>
                  <p:nvPr/>
                </p:nvSpPr>
                <p:spPr>
                  <a:xfrm>
                    <a:off x="9108141" y="4572438"/>
                    <a:ext cx="62244" cy="35280"/>
                  </a:xfrm>
                  <a:custGeom>
                    <a:avLst/>
                    <a:gdLst>
                      <a:gd name="connsiteX0" fmla="*/ 61913 w 62244"/>
                      <a:gd name="connsiteY0" fmla="*/ 1943 h 35280"/>
                      <a:gd name="connsiteX1" fmla="*/ 0 w 62244"/>
                      <a:gd name="connsiteY1" fmla="*/ 35280 h 35280"/>
                      <a:gd name="connsiteX2" fmla="*/ 61913 w 62244"/>
                      <a:gd name="connsiteY2" fmla="*/ 1943 h 35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280">
                        <a:moveTo>
                          <a:pt x="61913" y="1943"/>
                        </a:moveTo>
                        <a:cubicBezTo>
                          <a:pt x="65723" y="3848"/>
                          <a:pt x="36195" y="-7582"/>
                          <a:pt x="0" y="35280"/>
                        </a:cubicBezTo>
                        <a:cubicBezTo>
                          <a:pt x="31433" y="-8535"/>
                          <a:pt x="58103" y="38"/>
                          <a:pt x="61913" y="19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0" name="Graphic 7">
                <a:extLst>
                  <a:ext uri="{FF2B5EF4-FFF2-40B4-BE49-F238E27FC236}">
                    <a16:creationId xmlns:a16="http://schemas.microsoft.com/office/drawing/2014/main" xmlns="" id="{99B1E73B-78B8-40BA-9930-93CA90CC10B3}"/>
                  </a:ext>
                </a:extLst>
              </p:cNvPr>
              <p:cNvGrpSpPr/>
              <p:nvPr/>
            </p:nvGrpSpPr>
            <p:grpSpPr>
              <a:xfrm>
                <a:off x="10150176" y="2787490"/>
                <a:ext cx="188595" cy="157162"/>
                <a:chOff x="10150176" y="2787490"/>
                <a:chExt cx="188595" cy="157162"/>
              </a:xfrm>
            </p:grpSpPr>
            <p:sp>
              <p:nvSpPr>
                <p:cNvPr id="834" name="Freeform: Shape 833">
                  <a:extLst>
                    <a:ext uri="{FF2B5EF4-FFF2-40B4-BE49-F238E27FC236}">
                      <a16:creationId xmlns:a16="http://schemas.microsoft.com/office/drawing/2014/main" xmlns="" id="{EAF83CA5-11D9-46BD-B237-7B7456F9A6CB}"/>
                    </a:ext>
                  </a:extLst>
                </p:cNvPr>
                <p:cNvSpPr/>
                <p:nvPr/>
              </p:nvSpPr>
              <p:spPr>
                <a:xfrm>
                  <a:off x="10188276" y="2856071"/>
                  <a:ext cx="150495" cy="88582"/>
                </a:xfrm>
                <a:custGeom>
                  <a:avLst/>
                  <a:gdLst>
                    <a:gd name="connsiteX0" fmla="*/ 91440 w 150495"/>
                    <a:gd name="connsiteY0" fmla="*/ 43815 h 88582"/>
                    <a:gd name="connsiteX1" fmla="*/ 136208 w 150495"/>
                    <a:gd name="connsiteY1" fmla="*/ 37147 h 88582"/>
                    <a:gd name="connsiteX2" fmla="*/ 100965 w 150495"/>
                    <a:gd name="connsiteY2" fmla="*/ 37147 h 88582"/>
                    <a:gd name="connsiteX3" fmla="*/ 150495 w 150495"/>
                    <a:gd name="connsiteY3" fmla="*/ 19050 h 88582"/>
                    <a:gd name="connsiteX4" fmla="*/ 84773 w 150495"/>
                    <a:gd name="connsiteY4" fmla="*/ 31433 h 88582"/>
                    <a:gd name="connsiteX5" fmla="*/ 106680 w 150495"/>
                    <a:gd name="connsiteY5" fmla="*/ 8572 h 88582"/>
                    <a:gd name="connsiteX6" fmla="*/ 80010 w 150495"/>
                    <a:gd name="connsiteY6" fmla="*/ 24765 h 88582"/>
                    <a:gd name="connsiteX7" fmla="*/ 79058 w 150495"/>
                    <a:gd name="connsiteY7" fmla="*/ 0 h 88582"/>
                    <a:gd name="connsiteX8" fmla="*/ 58103 w 150495"/>
                    <a:gd name="connsiteY8" fmla="*/ 29527 h 88582"/>
                    <a:gd name="connsiteX9" fmla="*/ 56198 w 150495"/>
                    <a:gd name="connsiteY9" fmla="*/ 29527 h 88582"/>
                    <a:gd name="connsiteX10" fmla="*/ 44768 w 150495"/>
                    <a:gd name="connsiteY10" fmla="*/ 8572 h 88582"/>
                    <a:gd name="connsiteX11" fmla="*/ 44768 w 150495"/>
                    <a:gd name="connsiteY11" fmla="*/ 28575 h 88582"/>
                    <a:gd name="connsiteX12" fmla="*/ 28575 w 150495"/>
                    <a:gd name="connsiteY12" fmla="*/ 19050 h 88582"/>
                    <a:gd name="connsiteX13" fmla="*/ 39053 w 150495"/>
                    <a:gd name="connsiteY13" fmla="*/ 34290 h 88582"/>
                    <a:gd name="connsiteX14" fmla="*/ 0 w 150495"/>
                    <a:gd name="connsiteY14" fmla="*/ 51435 h 88582"/>
                    <a:gd name="connsiteX15" fmla="*/ 40005 w 150495"/>
                    <a:gd name="connsiteY15" fmla="*/ 45720 h 88582"/>
                    <a:gd name="connsiteX16" fmla="*/ 15240 w 150495"/>
                    <a:gd name="connsiteY16" fmla="*/ 66675 h 88582"/>
                    <a:gd name="connsiteX17" fmla="*/ 40958 w 150495"/>
                    <a:gd name="connsiteY17" fmla="*/ 55245 h 88582"/>
                    <a:gd name="connsiteX18" fmla="*/ 42863 w 150495"/>
                    <a:gd name="connsiteY18" fmla="*/ 78105 h 88582"/>
                    <a:gd name="connsiteX19" fmla="*/ 52388 w 150495"/>
                    <a:gd name="connsiteY19" fmla="*/ 60008 h 88582"/>
                    <a:gd name="connsiteX20" fmla="*/ 62865 w 150495"/>
                    <a:gd name="connsiteY20" fmla="*/ 81915 h 88582"/>
                    <a:gd name="connsiteX21" fmla="*/ 64770 w 150495"/>
                    <a:gd name="connsiteY21" fmla="*/ 65722 h 88582"/>
                    <a:gd name="connsiteX22" fmla="*/ 80963 w 150495"/>
                    <a:gd name="connsiteY22" fmla="*/ 88583 h 88582"/>
                    <a:gd name="connsiteX23" fmla="*/ 79058 w 150495"/>
                    <a:gd name="connsiteY23" fmla="*/ 61913 h 88582"/>
                    <a:gd name="connsiteX24" fmla="*/ 98108 w 150495"/>
                    <a:gd name="connsiteY24" fmla="*/ 73342 h 88582"/>
                    <a:gd name="connsiteX25" fmla="*/ 81915 w 150495"/>
                    <a:gd name="connsiteY25" fmla="*/ 56197 h 88582"/>
                    <a:gd name="connsiteX26" fmla="*/ 140018 w 150495"/>
                    <a:gd name="connsiteY26" fmla="*/ 72390 h 88582"/>
                    <a:gd name="connsiteX27" fmla="*/ 91440 w 150495"/>
                    <a:gd name="connsiteY27" fmla="*/ 43815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0495" h="88582">
                      <a:moveTo>
                        <a:pt x="91440" y="43815"/>
                      </a:moveTo>
                      <a:cubicBezTo>
                        <a:pt x="110490" y="42863"/>
                        <a:pt x="132398" y="40005"/>
                        <a:pt x="136208" y="37147"/>
                      </a:cubicBezTo>
                      <a:cubicBezTo>
                        <a:pt x="122873" y="38100"/>
                        <a:pt x="111443" y="38100"/>
                        <a:pt x="100965" y="37147"/>
                      </a:cubicBezTo>
                      <a:cubicBezTo>
                        <a:pt x="122873" y="30480"/>
                        <a:pt x="145733" y="22860"/>
                        <a:pt x="150495" y="19050"/>
                      </a:cubicBezTo>
                      <a:cubicBezTo>
                        <a:pt x="121920" y="26670"/>
                        <a:pt x="100965" y="28575"/>
                        <a:pt x="84773" y="31433"/>
                      </a:cubicBezTo>
                      <a:cubicBezTo>
                        <a:pt x="95250" y="22860"/>
                        <a:pt x="106680" y="12383"/>
                        <a:pt x="106680" y="8572"/>
                      </a:cubicBezTo>
                      <a:cubicBezTo>
                        <a:pt x="97155" y="16192"/>
                        <a:pt x="87630" y="20955"/>
                        <a:pt x="80010" y="24765"/>
                      </a:cubicBezTo>
                      <a:cubicBezTo>
                        <a:pt x="82868" y="16192"/>
                        <a:pt x="81915" y="5715"/>
                        <a:pt x="79058" y="0"/>
                      </a:cubicBezTo>
                      <a:cubicBezTo>
                        <a:pt x="76200" y="11430"/>
                        <a:pt x="65723" y="21908"/>
                        <a:pt x="58103" y="29527"/>
                      </a:cubicBezTo>
                      <a:cubicBezTo>
                        <a:pt x="57150" y="29527"/>
                        <a:pt x="57150" y="29527"/>
                        <a:pt x="56198" y="29527"/>
                      </a:cubicBezTo>
                      <a:cubicBezTo>
                        <a:pt x="53340" y="20955"/>
                        <a:pt x="48578" y="11430"/>
                        <a:pt x="44768" y="8572"/>
                      </a:cubicBezTo>
                      <a:cubicBezTo>
                        <a:pt x="46673" y="17145"/>
                        <a:pt x="45720" y="22860"/>
                        <a:pt x="44768" y="28575"/>
                      </a:cubicBezTo>
                      <a:cubicBezTo>
                        <a:pt x="40005" y="24765"/>
                        <a:pt x="33338" y="20955"/>
                        <a:pt x="28575" y="19050"/>
                      </a:cubicBezTo>
                      <a:cubicBezTo>
                        <a:pt x="34290" y="23813"/>
                        <a:pt x="37148" y="29527"/>
                        <a:pt x="39053" y="34290"/>
                      </a:cubicBezTo>
                      <a:cubicBezTo>
                        <a:pt x="21908" y="40005"/>
                        <a:pt x="24765" y="43815"/>
                        <a:pt x="0" y="51435"/>
                      </a:cubicBezTo>
                      <a:cubicBezTo>
                        <a:pt x="22860" y="51435"/>
                        <a:pt x="30480" y="51435"/>
                        <a:pt x="40005" y="45720"/>
                      </a:cubicBezTo>
                      <a:cubicBezTo>
                        <a:pt x="33338" y="50483"/>
                        <a:pt x="28575" y="58102"/>
                        <a:pt x="15240" y="66675"/>
                      </a:cubicBezTo>
                      <a:cubicBezTo>
                        <a:pt x="20955" y="65722"/>
                        <a:pt x="31433" y="60960"/>
                        <a:pt x="40958" y="55245"/>
                      </a:cubicBezTo>
                      <a:cubicBezTo>
                        <a:pt x="41910" y="60960"/>
                        <a:pt x="44768" y="67627"/>
                        <a:pt x="42863" y="78105"/>
                      </a:cubicBezTo>
                      <a:cubicBezTo>
                        <a:pt x="46673" y="75247"/>
                        <a:pt x="50483" y="67627"/>
                        <a:pt x="52388" y="60008"/>
                      </a:cubicBezTo>
                      <a:cubicBezTo>
                        <a:pt x="56198" y="65722"/>
                        <a:pt x="60960" y="71438"/>
                        <a:pt x="62865" y="81915"/>
                      </a:cubicBezTo>
                      <a:cubicBezTo>
                        <a:pt x="64770" y="79058"/>
                        <a:pt x="65723" y="72390"/>
                        <a:pt x="64770" y="65722"/>
                      </a:cubicBezTo>
                      <a:cubicBezTo>
                        <a:pt x="70485" y="72390"/>
                        <a:pt x="77153" y="80963"/>
                        <a:pt x="80963" y="88583"/>
                      </a:cubicBezTo>
                      <a:cubicBezTo>
                        <a:pt x="83820" y="83820"/>
                        <a:pt x="84773" y="72390"/>
                        <a:pt x="79058" y="61913"/>
                      </a:cubicBezTo>
                      <a:cubicBezTo>
                        <a:pt x="84773" y="64770"/>
                        <a:pt x="91440" y="68580"/>
                        <a:pt x="98108" y="73342"/>
                      </a:cubicBezTo>
                      <a:cubicBezTo>
                        <a:pt x="98108" y="70485"/>
                        <a:pt x="90488" y="62865"/>
                        <a:pt x="81915" y="56197"/>
                      </a:cubicBezTo>
                      <a:cubicBezTo>
                        <a:pt x="100013" y="60008"/>
                        <a:pt x="122873" y="64770"/>
                        <a:pt x="140018" y="72390"/>
                      </a:cubicBezTo>
                      <a:cubicBezTo>
                        <a:pt x="133350" y="60008"/>
                        <a:pt x="111443" y="49530"/>
                        <a:pt x="91440" y="438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35" name="Graphic 7">
                  <a:extLst>
                    <a:ext uri="{FF2B5EF4-FFF2-40B4-BE49-F238E27FC236}">
                      <a16:creationId xmlns:a16="http://schemas.microsoft.com/office/drawing/2014/main" xmlns="" id="{B6B27AEA-2F7F-4FB5-91B3-63E667DCE1AE}"/>
                    </a:ext>
                  </a:extLst>
                </p:cNvPr>
                <p:cNvGrpSpPr/>
                <p:nvPr/>
              </p:nvGrpSpPr>
              <p:grpSpPr>
                <a:xfrm>
                  <a:off x="10233310" y="2787490"/>
                  <a:ext cx="55931" cy="95528"/>
                  <a:chOff x="10233310" y="2787490"/>
                  <a:chExt cx="55931" cy="95528"/>
                </a:xfrm>
              </p:grpSpPr>
              <p:sp>
                <p:nvSpPr>
                  <p:cNvPr id="869" name="Freeform: Shape 868">
                    <a:extLst>
                      <a:ext uri="{FF2B5EF4-FFF2-40B4-BE49-F238E27FC236}">
                        <a16:creationId xmlns:a16="http://schemas.microsoft.com/office/drawing/2014/main" xmlns="" id="{8A1E5EFC-5504-4A67-80E0-193946F8F837}"/>
                      </a:ext>
                    </a:extLst>
                  </p:cNvPr>
                  <p:cNvSpPr/>
                  <p:nvPr/>
                </p:nvSpPr>
                <p:spPr>
                  <a:xfrm>
                    <a:off x="10233310" y="2787490"/>
                    <a:ext cx="55931" cy="95528"/>
                  </a:xfrm>
                  <a:custGeom>
                    <a:avLst/>
                    <a:gdLst>
                      <a:gd name="connsiteX0" fmla="*/ 55931 w 55931"/>
                      <a:gd name="connsiteY0" fmla="*/ 0 h 95528"/>
                      <a:gd name="connsiteX1" fmla="*/ 8306 w 55931"/>
                      <a:gd name="connsiteY1" fmla="*/ 93345 h 95528"/>
                      <a:gd name="connsiteX2" fmla="*/ 55931 w 55931"/>
                      <a:gd name="connsiteY2" fmla="*/ 0 h 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31" h="95528">
                        <a:moveTo>
                          <a:pt x="55931" y="0"/>
                        </a:moveTo>
                        <a:cubicBezTo>
                          <a:pt x="30214" y="47625"/>
                          <a:pt x="37834" y="74295"/>
                          <a:pt x="8306" y="93345"/>
                        </a:cubicBezTo>
                        <a:cubicBezTo>
                          <a:pt x="-21221" y="111443"/>
                          <a:pt x="35929" y="11430"/>
                          <a:pt x="5593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:a16="http://schemas.microsoft.com/office/drawing/2014/main" xmlns="" id="{8E18BBC9-5FAE-4494-9D6F-5D7639DB2BB1}"/>
                      </a:ext>
                    </a:extLst>
                  </p:cNvPr>
                  <p:cNvSpPr/>
                  <p:nvPr/>
                </p:nvSpPr>
                <p:spPr>
                  <a:xfrm>
                    <a:off x="10242980" y="2790348"/>
                    <a:ext cx="43404" cy="86744"/>
                  </a:xfrm>
                  <a:custGeom>
                    <a:avLst/>
                    <a:gdLst>
                      <a:gd name="connsiteX0" fmla="*/ 542 w 43404"/>
                      <a:gd name="connsiteY0" fmla="*/ 86677 h 86744"/>
                      <a:gd name="connsiteX1" fmla="*/ 43404 w 43404"/>
                      <a:gd name="connsiteY1" fmla="*/ 0 h 86744"/>
                      <a:gd name="connsiteX2" fmla="*/ 542 w 43404"/>
                      <a:gd name="connsiteY2" fmla="*/ 86677 h 8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04" h="86744">
                        <a:moveTo>
                          <a:pt x="542" y="86677"/>
                        </a:moveTo>
                        <a:cubicBezTo>
                          <a:pt x="-2316" y="88582"/>
                          <a:pt x="5304" y="49530"/>
                          <a:pt x="43404" y="0"/>
                        </a:cubicBezTo>
                        <a:cubicBezTo>
                          <a:pt x="9114" y="43815"/>
                          <a:pt x="3399" y="84773"/>
                          <a:pt x="542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6" name="Graphic 7">
                  <a:extLst>
                    <a:ext uri="{FF2B5EF4-FFF2-40B4-BE49-F238E27FC236}">
                      <a16:creationId xmlns:a16="http://schemas.microsoft.com/office/drawing/2014/main" xmlns="" id="{D02D9742-BB1A-4B61-8E5F-D446A9835675}"/>
                    </a:ext>
                  </a:extLst>
                </p:cNvPr>
                <p:cNvGrpSpPr/>
                <p:nvPr/>
              </p:nvGrpSpPr>
              <p:grpSpPr>
                <a:xfrm>
                  <a:off x="10163512" y="2870849"/>
                  <a:ext cx="81611" cy="16744"/>
                  <a:chOff x="10163512" y="2870849"/>
                  <a:chExt cx="81611" cy="16744"/>
                </a:xfrm>
              </p:grpSpPr>
              <p:sp>
                <p:nvSpPr>
                  <p:cNvPr id="867" name="Freeform: Shape 866">
                    <a:extLst>
                      <a:ext uri="{FF2B5EF4-FFF2-40B4-BE49-F238E27FC236}">
                        <a16:creationId xmlns:a16="http://schemas.microsoft.com/office/drawing/2014/main" xmlns="" id="{F0D9BABB-E354-4F05-9539-C225C3D6FF22}"/>
                      </a:ext>
                    </a:extLst>
                  </p:cNvPr>
                  <p:cNvSpPr/>
                  <p:nvPr/>
                </p:nvSpPr>
                <p:spPr>
                  <a:xfrm>
                    <a:off x="10163512" y="2870849"/>
                    <a:ext cx="81611" cy="16744"/>
                  </a:xfrm>
                  <a:custGeom>
                    <a:avLst/>
                    <a:gdLst>
                      <a:gd name="connsiteX0" fmla="*/ 0 w 81611"/>
                      <a:gd name="connsiteY0" fmla="*/ 2367 h 16744"/>
                      <a:gd name="connsiteX1" fmla="*/ 77152 w 81611"/>
                      <a:gd name="connsiteY1" fmla="*/ 13797 h 16744"/>
                      <a:gd name="connsiteX2" fmla="*/ 0 w 81611"/>
                      <a:gd name="connsiteY2" fmla="*/ 2367 h 1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611" h="16744">
                        <a:moveTo>
                          <a:pt x="0" y="2367"/>
                        </a:moveTo>
                        <a:cubicBezTo>
                          <a:pt x="40005" y="7129"/>
                          <a:pt x="52388" y="23322"/>
                          <a:pt x="77152" y="13797"/>
                        </a:cubicBezTo>
                        <a:cubicBezTo>
                          <a:pt x="101917" y="4272"/>
                          <a:pt x="16192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: Shape 867">
                    <a:extLst>
                      <a:ext uri="{FF2B5EF4-FFF2-40B4-BE49-F238E27FC236}">
                        <a16:creationId xmlns:a16="http://schemas.microsoft.com/office/drawing/2014/main" xmlns="" id="{D1410E6C-3478-4CB9-9865-4B67A3FCD2B1}"/>
                      </a:ext>
                    </a:extLst>
                  </p:cNvPr>
                  <p:cNvSpPr/>
                  <p:nvPr/>
                </p:nvSpPr>
                <p:spPr>
                  <a:xfrm>
                    <a:off x="10166369" y="2873040"/>
                    <a:ext cx="71533" cy="11650"/>
                  </a:xfrm>
                  <a:custGeom>
                    <a:avLst/>
                    <a:gdLst>
                      <a:gd name="connsiteX0" fmla="*/ 71438 w 71533"/>
                      <a:gd name="connsiteY0" fmla="*/ 11605 h 11650"/>
                      <a:gd name="connsiteX1" fmla="*/ 0 w 71533"/>
                      <a:gd name="connsiteY1" fmla="*/ 175 h 11650"/>
                      <a:gd name="connsiteX2" fmla="*/ 71438 w 71533"/>
                      <a:gd name="connsiteY2" fmla="*/ 11605 h 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33" h="11650">
                        <a:moveTo>
                          <a:pt x="71438" y="11605"/>
                        </a:moveTo>
                        <a:cubicBezTo>
                          <a:pt x="73343" y="10653"/>
                          <a:pt x="46672" y="-777"/>
                          <a:pt x="0" y="175"/>
                        </a:cubicBezTo>
                        <a:cubicBezTo>
                          <a:pt x="41910" y="-1730"/>
                          <a:pt x="69532" y="12558"/>
                          <a:pt x="71438" y="116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7" name="Graphic 7">
                  <a:extLst>
                    <a:ext uri="{FF2B5EF4-FFF2-40B4-BE49-F238E27FC236}">
                      <a16:creationId xmlns:a16="http://schemas.microsoft.com/office/drawing/2014/main" xmlns="" id="{09A5BD86-E3F5-464C-B64F-DC335EFC643E}"/>
                    </a:ext>
                  </a:extLst>
                </p:cNvPr>
                <p:cNvGrpSpPr/>
                <p:nvPr/>
              </p:nvGrpSpPr>
              <p:grpSpPr>
                <a:xfrm>
                  <a:off x="10179704" y="2837973"/>
                  <a:ext cx="55943" cy="35261"/>
                  <a:chOff x="10179704" y="2837973"/>
                  <a:chExt cx="55943" cy="35261"/>
                </a:xfrm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:a16="http://schemas.microsoft.com/office/drawing/2014/main" xmlns="" id="{535A96B2-43AB-4BF3-9ECB-0AC70AC5B682}"/>
                      </a:ext>
                    </a:extLst>
                  </p:cNvPr>
                  <p:cNvSpPr/>
                  <p:nvPr/>
                </p:nvSpPr>
                <p:spPr>
                  <a:xfrm>
                    <a:off x="10179704" y="2837973"/>
                    <a:ext cx="55943" cy="35261"/>
                  </a:xfrm>
                  <a:custGeom>
                    <a:avLst/>
                    <a:gdLst>
                      <a:gd name="connsiteX0" fmla="*/ 0 w 55943"/>
                      <a:gd name="connsiteY0" fmla="*/ 0 h 35261"/>
                      <a:gd name="connsiteX1" fmla="*/ 51435 w 55943"/>
                      <a:gd name="connsiteY1" fmla="*/ 35243 h 35261"/>
                      <a:gd name="connsiteX2" fmla="*/ 0 w 55943"/>
                      <a:gd name="connsiteY2" fmla="*/ 0 h 3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43" h="35261">
                        <a:moveTo>
                          <a:pt x="0" y="0"/>
                        </a:moveTo>
                        <a:cubicBezTo>
                          <a:pt x="27622" y="17145"/>
                          <a:pt x="30480" y="33338"/>
                          <a:pt x="51435" y="35243"/>
                        </a:cubicBezTo>
                        <a:cubicBezTo>
                          <a:pt x="72390" y="36195"/>
                          <a:pt x="14288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:a16="http://schemas.microsoft.com/office/drawing/2014/main" xmlns="" id="{24EA82E5-19CF-427D-86D2-C98BC30316F1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838926"/>
                    <a:ext cx="46831" cy="33337"/>
                  </a:xfrm>
                  <a:custGeom>
                    <a:avLst/>
                    <a:gdLst>
                      <a:gd name="connsiteX0" fmla="*/ 46673 w 46831"/>
                      <a:gd name="connsiteY0" fmla="*/ 33338 h 33337"/>
                      <a:gd name="connsiteX1" fmla="*/ 0 w 46831"/>
                      <a:gd name="connsiteY1" fmla="*/ 0 h 33337"/>
                      <a:gd name="connsiteX2" fmla="*/ 46673 w 46831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3337">
                        <a:moveTo>
                          <a:pt x="46673" y="33338"/>
                        </a:moveTo>
                        <a:cubicBezTo>
                          <a:pt x="48578" y="33338"/>
                          <a:pt x="33338" y="15240"/>
                          <a:pt x="0" y="0"/>
                        </a:cubicBezTo>
                        <a:cubicBezTo>
                          <a:pt x="29528" y="13335"/>
                          <a:pt x="44768" y="32385"/>
                          <a:pt x="46673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8" name="Graphic 7">
                  <a:extLst>
                    <a:ext uri="{FF2B5EF4-FFF2-40B4-BE49-F238E27FC236}">
                      <a16:creationId xmlns:a16="http://schemas.microsoft.com/office/drawing/2014/main" xmlns="" id="{75B0E517-EA3F-4FE5-8E7E-3976DD2FBE02}"/>
                    </a:ext>
                  </a:extLst>
                </p:cNvPr>
                <p:cNvGrpSpPr/>
                <p:nvPr/>
              </p:nvGrpSpPr>
              <p:grpSpPr>
                <a:xfrm>
                  <a:off x="10170179" y="2882493"/>
                  <a:ext cx="75614" cy="12994"/>
                  <a:chOff x="10170179" y="2882493"/>
                  <a:chExt cx="75614" cy="12994"/>
                </a:xfrm>
              </p:grpSpPr>
              <p:sp>
                <p:nvSpPr>
                  <p:cNvPr id="863" name="Freeform: Shape 862">
                    <a:extLst>
                      <a:ext uri="{FF2B5EF4-FFF2-40B4-BE49-F238E27FC236}">
                        <a16:creationId xmlns:a16="http://schemas.microsoft.com/office/drawing/2014/main" xmlns="" id="{E13DC88B-EB21-4AC0-9532-34A6CF59FEFA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882493"/>
                    <a:ext cx="75614" cy="12994"/>
                  </a:xfrm>
                  <a:custGeom>
                    <a:avLst/>
                    <a:gdLst>
                      <a:gd name="connsiteX0" fmla="*/ 0 w 75614"/>
                      <a:gd name="connsiteY0" fmla="*/ 10725 h 12994"/>
                      <a:gd name="connsiteX1" fmla="*/ 72390 w 75614"/>
                      <a:gd name="connsiteY1" fmla="*/ 6915 h 12994"/>
                      <a:gd name="connsiteX2" fmla="*/ 0 w 75614"/>
                      <a:gd name="connsiteY2" fmla="*/ 10725 h 1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614" h="12994">
                        <a:moveTo>
                          <a:pt x="0" y="10725"/>
                        </a:moveTo>
                        <a:cubicBezTo>
                          <a:pt x="37147" y="6915"/>
                          <a:pt x="52388" y="20250"/>
                          <a:pt x="72390" y="6915"/>
                        </a:cubicBezTo>
                        <a:cubicBezTo>
                          <a:pt x="92393" y="-6420"/>
                          <a:pt x="13335" y="2152"/>
                          <a:pt x="0" y="1072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:a16="http://schemas.microsoft.com/office/drawing/2014/main" xmlns="" id="{87D5A159-8AF1-458A-B7C3-FD3880D492DB}"/>
                      </a:ext>
                    </a:extLst>
                  </p:cNvPr>
                  <p:cNvSpPr/>
                  <p:nvPr/>
                </p:nvSpPr>
                <p:spPr>
                  <a:xfrm>
                    <a:off x="10173037" y="2886442"/>
                    <a:ext cx="66770" cy="5823"/>
                  </a:xfrm>
                  <a:custGeom>
                    <a:avLst/>
                    <a:gdLst>
                      <a:gd name="connsiteX0" fmla="*/ 66675 w 66770"/>
                      <a:gd name="connsiteY0" fmla="*/ 2966 h 5823"/>
                      <a:gd name="connsiteX1" fmla="*/ 0 w 66770"/>
                      <a:gd name="connsiteY1" fmla="*/ 5823 h 5823"/>
                      <a:gd name="connsiteX2" fmla="*/ 66675 w 66770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5823">
                        <a:moveTo>
                          <a:pt x="66675" y="2966"/>
                        </a:moveTo>
                        <a:cubicBezTo>
                          <a:pt x="68580" y="2013"/>
                          <a:pt x="41910" y="-4654"/>
                          <a:pt x="0" y="5823"/>
                        </a:cubicBezTo>
                        <a:cubicBezTo>
                          <a:pt x="37147" y="-3702"/>
                          <a:pt x="64770" y="4871"/>
                          <a:pt x="66675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9" name="Graphic 7">
                  <a:extLst>
                    <a:ext uri="{FF2B5EF4-FFF2-40B4-BE49-F238E27FC236}">
                      <a16:creationId xmlns:a16="http://schemas.microsoft.com/office/drawing/2014/main" xmlns="" id="{E57E34D9-7F49-4376-AB33-FA9FBE9E0B04}"/>
                    </a:ext>
                  </a:extLst>
                </p:cNvPr>
                <p:cNvGrpSpPr/>
                <p:nvPr/>
              </p:nvGrpSpPr>
              <p:grpSpPr>
                <a:xfrm>
                  <a:off x="10193039" y="2873082"/>
                  <a:ext cx="58915" cy="48711"/>
                  <a:chOff x="10193039" y="2873082"/>
                  <a:chExt cx="58915" cy="48711"/>
                </a:xfrm>
              </p:grpSpPr>
              <p:sp>
                <p:nvSpPr>
                  <p:cNvPr id="861" name="Freeform: Shape 860">
                    <a:extLst>
                      <a:ext uri="{FF2B5EF4-FFF2-40B4-BE49-F238E27FC236}">
                        <a16:creationId xmlns:a16="http://schemas.microsoft.com/office/drawing/2014/main" xmlns="" id="{251D3815-B8F5-4012-AD91-C057E38E33BB}"/>
                      </a:ext>
                    </a:extLst>
                  </p:cNvPr>
                  <p:cNvSpPr/>
                  <p:nvPr/>
                </p:nvSpPr>
                <p:spPr>
                  <a:xfrm>
                    <a:off x="10193039" y="2873082"/>
                    <a:ext cx="58915" cy="48711"/>
                  </a:xfrm>
                  <a:custGeom>
                    <a:avLst/>
                    <a:gdLst>
                      <a:gd name="connsiteX0" fmla="*/ 0 w 58915"/>
                      <a:gd name="connsiteY0" fmla="*/ 48711 h 48711"/>
                      <a:gd name="connsiteX1" fmla="*/ 58103 w 58915"/>
                      <a:gd name="connsiteY1" fmla="*/ 5849 h 48711"/>
                      <a:gd name="connsiteX2" fmla="*/ 0 w 58915"/>
                      <a:gd name="connsiteY2" fmla="*/ 48711 h 4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915" h="48711">
                        <a:moveTo>
                          <a:pt x="0" y="48711"/>
                        </a:moveTo>
                        <a:cubicBezTo>
                          <a:pt x="29528" y="24899"/>
                          <a:pt x="48578" y="27756"/>
                          <a:pt x="58103" y="5849"/>
                        </a:cubicBezTo>
                        <a:cubicBezTo>
                          <a:pt x="66675" y="-17011"/>
                          <a:pt x="4763" y="33471"/>
                          <a:pt x="0" y="4871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: Shape 861">
                    <a:extLst>
                      <a:ext uri="{FF2B5EF4-FFF2-40B4-BE49-F238E27FC236}">
                        <a16:creationId xmlns:a16="http://schemas.microsoft.com/office/drawing/2014/main" xmlns="" id="{998DC93F-8F73-4C97-84B3-68F5951D3227}"/>
                      </a:ext>
                    </a:extLst>
                  </p:cNvPr>
                  <p:cNvSpPr/>
                  <p:nvPr/>
                </p:nvSpPr>
                <p:spPr>
                  <a:xfrm>
                    <a:off x="10194944" y="2879651"/>
                    <a:ext cx="54318" cy="39284"/>
                  </a:xfrm>
                  <a:custGeom>
                    <a:avLst/>
                    <a:gdLst>
                      <a:gd name="connsiteX0" fmla="*/ 54293 w 54318"/>
                      <a:gd name="connsiteY0" fmla="*/ 232 h 39284"/>
                      <a:gd name="connsiteX1" fmla="*/ 0 w 54318"/>
                      <a:gd name="connsiteY1" fmla="*/ 39285 h 39284"/>
                      <a:gd name="connsiteX2" fmla="*/ 54293 w 54318"/>
                      <a:gd name="connsiteY2" fmla="*/ 232 h 3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39284">
                        <a:moveTo>
                          <a:pt x="54293" y="232"/>
                        </a:moveTo>
                        <a:cubicBezTo>
                          <a:pt x="55245" y="-1673"/>
                          <a:pt x="29528" y="7852"/>
                          <a:pt x="0" y="39285"/>
                        </a:cubicBezTo>
                        <a:cubicBezTo>
                          <a:pt x="25718" y="10710"/>
                          <a:pt x="53340" y="2137"/>
                          <a:pt x="54293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0" name="Graphic 7">
                  <a:extLst>
                    <a:ext uri="{FF2B5EF4-FFF2-40B4-BE49-F238E27FC236}">
                      <a16:creationId xmlns:a16="http://schemas.microsoft.com/office/drawing/2014/main" xmlns="" id="{7432B683-66ED-41CF-A037-61C6D690B428}"/>
                    </a:ext>
                  </a:extLst>
                </p:cNvPr>
                <p:cNvGrpSpPr/>
                <p:nvPr/>
              </p:nvGrpSpPr>
              <p:grpSpPr>
                <a:xfrm>
                  <a:off x="10242758" y="2830353"/>
                  <a:ext cx="68391" cy="42922"/>
                  <a:chOff x="10242758" y="2830353"/>
                  <a:chExt cx="68391" cy="42922"/>
                </a:xfrm>
              </p:grpSpPr>
              <p:sp>
                <p:nvSpPr>
                  <p:cNvPr id="859" name="Freeform: Shape 858">
                    <a:extLst>
                      <a:ext uri="{FF2B5EF4-FFF2-40B4-BE49-F238E27FC236}">
                        <a16:creationId xmlns:a16="http://schemas.microsoft.com/office/drawing/2014/main" xmlns="" id="{36A11361-C28F-4196-AD29-808181877C88}"/>
                      </a:ext>
                    </a:extLst>
                  </p:cNvPr>
                  <p:cNvSpPr/>
                  <p:nvPr/>
                </p:nvSpPr>
                <p:spPr>
                  <a:xfrm>
                    <a:off x="10242758" y="2830353"/>
                    <a:ext cx="68391" cy="42922"/>
                  </a:xfrm>
                  <a:custGeom>
                    <a:avLst/>
                    <a:gdLst>
                      <a:gd name="connsiteX0" fmla="*/ 68391 w 68391"/>
                      <a:gd name="connsiteY0" fmla="*/ 0 h 42922"/>
                      <a:gd name="connsiteX1" fmla="*/ 5526 w 68391"/>
                      <a:gd name="connsiteY1" fmla="*/ 42863 h 42922"/>
                      <a:gd name="connsiteX2" fmla="*/ 68391 w 68391"/>
                      <a:gd name="connsiteY2" fmla="*/ 0 h 42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91" h="42922">
                        <a:moveTo>
                          <a:pt x="68391" y="0"/>
                        </a:moveTo>
                        <a:cubicBezTo>
                          <a:pt x="35054" y="20955"/>
                          <a:pt x="31243" y="40957"/>
                          <a:pt x="5526" y="42863"/>
                        </a:cubicBezTo>
                        <a:cubicBezTo>
                          <a:pt x="-20192" y="44767"/>
                          <a:pt x="51246" y="952"/>
                          <a:pt x="6839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: Shape 859">
                    <a:extLst>
                      <a:ext uri="{FF2B5EF4-FFF2-40B4-BE49-F238E27FC236}">
                        <a16:creationId xmlns:a16="http://schemas.microsoft.com/office/drawing/2014/main" xmlns="" id="{255FB324-F1F5-4FBE-9298-6A6DA624A161}"/>
                      </a:ext>
                    </a:extLst>
                  </p:cNvPr>
                  <p:cNvSpPr/>
                  <p:nvPr/>
                </p:nvSpPr>
                <p:spPr>
                  <a:xfrm>
                    <a:off x="10249909" y="2832258"/>
                    <a:ext cx="57429" cy="40004"/>
                  </a:xfrm>
                  <a:custGeom>
                    <a:avLst/>
                    <a:gdLst>
                      <a:gd name="connsiteX0" fmla="*/ 280 w 57429"/>
                      <a:gd name="connsiteY0" fmla="*/ 40005 h 40004"/>
                      <a:gd name="connsiteX1" fmla="*/ 57430 w 57429"/>
                      <a:gd name="connsiteY1" fmla="*/ 0 h 40004"/>
                      <a:gd name="connsiteX2" fmla="*/ 280 w 57429"/>
                      <a:gd name="connsiteY2" fmla="*/ 40005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29" h="40004">
                        <a:moveTo>
                          <a:pt x="280" y="40005"/>
                        </a:moveTo>
                        <a:cubicBezTo>
                          <a:pt x="-2578" y="40005"/>
                          <a:pt x="16472" y="18097"/>
                          <a:pt x="57430" y="0"/>
                        </a:cubicBezTo>
                        <a:cubicBezTo>
                          <a:pt x="20282" y="15240"/>
                          <a:pt x="2185" y="39052"/>
                          <a:pt x="280" y="400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1" name="Graphic 7">
                  <a:extLst>
                    <a:ext uri="{FF2B5EF4-FFF2-40B4-BE49-F238E27FC236}">
                      <a16:creationId xmlns:a16="http://schemas.microsoft.com/office/drawing/2014/main" xmlns="" id="{5846CFBE-31AA-4540-83B4-853C160D9E73}"/>
                    </a:ext>
                  </a:extLst>
                </p:cNvPr>
                <p:cNvGrpSpPr/>
                <p:nvPr/>
              </p:nvGrpSpPr>
              <p:grpSpPr>
                <a:xfrm>
                  <a:off x="10231683" y="2883435"/>
                  <a:ext cx="58511" cy="25975"/>
                  <a:chOff x="10231683" y="2883435"/>
                  <a:chExt cx="58511" cy="25975"/>
                </a:xfrm>
              </p:grpSpPr>
              <p:sp>
                <p:nvSpPr>
                  <p:cNvPr id="857" name="Freeform: Shape 856">
                    <a:extLst>
                      <a:ext uri="{FF2B5EF4-FFF2-40B4-BE49-F238E27FC236}">
                        <a16:creationId xmlns:a16="http://schemas.microsoft.com/office/drawing/2014/main" xmlns="" id="{597242B8-C212-40C7-B4BF-5A191B2E59D6}"/>
                      </a:ext>
                    </a:extLst>
                  </p:cNvPr>
                  <p:cNvSpPr/>
                  <p:nvPr/>
                </p:nvSpPr>
                <p:spPr>
                  <a:xfrm>
                    <a:off x="10231683" y="2883435"/>
                    <a:ext cx="58511" cy="25975"/>
                  </a:xfrm>
                  <a:custGeom>
                    <a:avLst/>
                    <a:gdLst>
                      <a:gd name="connsiteX0" fmla="*/ 58511 w 58511"/>
                      <a:gd name="connsiteY0" fmla="*/ 25975 h 25975"/>
                      <a:gd name="connsiteX1" fmla="*/ 2314 w 58511"/>
                      <a:gd name="connsiteY1" fmla="*/ 3115 h 25975"/>
                      <a:gd name="connsiteX2" fmla="*/ 58511 w 58511"/>
                      <a:gd name="connsiteY2" fmla="*/ 25975 h 2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11" h="25975">
                        <a:moveTo>
                          <a:pt x="58511" y="25975"/>
                        </a:moveTo>
                        <a:cubicBezTo>
                          <a:pt x="47081" y="14545"/>
                          <a:pt x="17554" y="-8315"/>
                          <a:pt x="2314" y="3115"/>
                        </a:cubicBezTo>
                        <a:cubicBezTo>
                          <a:pt x="-10069" y="12640"/>
                          <a:pt x="29936" y="9783"/>
                          <a:pt x="58511" y="2597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: Shape 857">
                    <a:extLst>
                      <a:ext uri="{FF2B5EF4-FFF2-40B4-BE49-F238E27FC236}">
                        <a16:creationId xmlns:a16="http://schemas.microsoft.com/office/drawing/2014/main" xmlns="" id="{2611D486-CF67-4343-B636-49B8CBF60F38}"/>
                      </a:ext>
                    </a:extLst>
                  </p:cNvPr>
                  <p:cNvSpPr/>
                  <p:nvPr/>
                </p:nvSpPr>
                <p:spPr>
                  <a:xfrm>
                    <a:off x="10235876" y="2886255"/>
                    <a:ext cx="54318" cy="22203"/>
                  </a:xfrm>
                  <a:custGeom>
                    <a:avLst/>
                    <a:gdLst>
                      <a:gd name="connsiteX0" fmla="*/ 26 w 54318"/>
                      <a:gd name="connsiteY0" fmla="*/ 296 h 22203"/>
                      <a:gd name="connsiteX1" fmla="*/ 54318 w 54318"/>
                      <a:gd name="connsiteY1" fmla="*/ 22203 h 22203"/>
                      <a:gd name="connsiteX2" fmla="*/ 26 w 54318"/>
                      <a:gd name="connsiteY2" fmla="*/ 296 h 22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22203">
                        <a:moveTo>
                          <a:pt x="26" y="296"/>
                        </a:moveTo>
                        <a:cubicBezTo>
                          <a:pt x="-927" y="1248"/>
                          <a:pt x="24791" y="-657"/>
                          <a:pt x="54318" y="22203"/>
                        </a:cubicBezTo>
                        <a:cubicBezTo>
                          <a:pt x="22886" y="-657"/>
                          <a:pt x="26" y="-657"/>
                          <a:pt x="26" y="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2" name="Graphic 7">
                  <a:extLst>
                    <a:ext uri="{FF2B5EF4-FFF2-40B4-BE49-F238E27FC236}">
                      <a16:creationId xmlns:a16="http://schemas.microsoft.com/office/drawing/2014/main" xmlns="" id="{E6AEE07A-26EA-4B4F-AF38-1E6CD416D960}"/>
                    </a:ext>
                  </a:extLst>
                </p:cNvPr>
                <p:cNvGrpSpPr/>
                <p:nvPr/>
              </p:nvGrpSpPr>
              <p:grpSpPr>
                <a:xfrm>
                  <a:off x="10231603" y="2879165"/>
                  <a:ext cx="78593" cy="14945"/>
                  <a:chOff x="10231603" y="2879165"/>
                  <a:chExt cx="78593" cy="14945"/>
                </a:xfrm>
              </p:grpSpPr>
              <p:sp>
                <p:nvSpPr>
                  <p:cNvPr id="855" name="Freeform: Shape 854">
                    <a:extLst>
                      <a:ext uri="{FF2B5EF4-FFF2-40B4-BE49-F238E27FC236}">
                        <a16:creationId xmlns:a16="http://schemas.microsoft.com/office/drawing/2014/main" xmlns="" id="{0D96102F-2B4F-41D5-9770-52C9B8F17054}"/>
                      </a:ext>
                    </a:extLst>
                  </p:cNvPr>
                  <p:cNvSpPr/>
                  <p:nvPr/>
                </p:nvSpPr>
                <p:spPr>
                  <a:xfrm>
                    <a:off x="10231603" y="2879165"/>
                    <a:ext cx="78593" cy="14945"/>
                  </a:xfrm>
                  <a:custGeom>
                    <a:avLst/>
                    <a:gdLst>
                      <a:gd name="connsiteX0" fmla="*/ 78594 w 78593"/>
                      <a:gd name="connsiteY0" fmla="*/ 14053 h 14945"/>
                      <a:gd name="connsiteX1" fmla="*/ 3346 w 78593"/>
                      <a:gd name="connsiteY1" fmla="*/ 7385 h 14945"/>
                      <a:gd name="connsiteX2" fmla="*/ 78594 w 78593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593" h="14945">
                        <a:moveTo>
                          <a:pt x="78594" y="14053"/>
                        </a:moveTo>
                        <a:cubicBezTo>
                          <a:pt x="39541" y="9290"/>
                          <a:pt x="24301" y="22625"/>
                          <a:pt x="3346" y="7385"/>
                        </a:cubicBezTo>
                        <a:cubicBezTo>
                          <a:pt x="-17609" y="-7855"/>
                          <a:pt x="66211" y="3575"/>
                          <a:pt x="78594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: Shape 855">
                    <a:extLst>
                      <a:ext uri="{FF2B5EF4-FFF2-40B4-BE49-F238E27FC236}">
                        <a16:creationId xmlns:a16="http://schemas.microsoft.com/office/drawing/2014/main" xmlns="" id="{3B07C714-9230-4FB7-BBD6-6261B8C8A14E}"/>
                      </a:ext>
                    </a:extLst>
                  </p:cNvPr>
                  <p:cNvSpPr/>
                  <p:nvPr/>
                </p:nvSpPr>
                <p:spPr>
                  <a:xfrm>
                    <a:off x="10237714" y="2884407"/>
                    <a:ext cx="69625" cy="7858"/>
                  </a:xfrm>
                  <a:custGeom>
                    <a:avLst/>
                    <a:gdLst>
                      <a:gd name="connsiteX0" fmla="*/ 93 w 69625"/>
                      <a:gd name="connsiteY0" fmla="*/ 2143 h 7858"/>
                      <a:gd name="connsiteX1" fmla="*/ 69625 w 69625"/>
                      <a:gd name="connsiteY1" fmla="*/ 7858 h 7858"/>
                      <a:gd name="connsiteX2" fmla="*/ 93 w 69625"/>
                      <a:gd name="connsiteY2" fmla="*/ 2143 h 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25" h="7858">
                        <a:moveTo>
                          <a:pt x="93" y="2143"/>
                        </a:moveTo>
                        <a:cubicBezTo>
                          <a:pt x="-1812" y="1191"/>
                          <a:pt x="25810" y="-4524"/>
                          <a:pt x="69625" y="7858"/>
                        </a:cubicBezTo>
                        <a:cubicBezTo>
                          <a:pt x="30573" y="-3572"/>
                          <a:pt x="1998" y="3096"/>
                          <a:pt x="93" y="21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3" name="Graphic 7">
                  <a:extLst>
                    <a:ext uri="{FF2B5EF4-FFF2-40B4-BE49-F238E27FC236}">
                      <a16:creationId xmlns:a16="http://schemas.microsoft.com/office/drawing/2014/main" xmlns="" id="{663B3101-2249-4B3E-A18F-FCE506CF7534}"/>
                    </a:ext>
                  </a:extLst>
                </p:cNvPr>
                <p:cNvGrpSpPr/>
                <p:nvPr/>
              </p:nvGrpSpPr>
              <p:grpSpPr>
                <a:xfrm>
                  <a:off x="10237347" y="2801778"/>
                  <a:ext cx="14746" cy="73197"/>
                  <a:chOff x="10237347" y="2801778"/>
                  <a:chExt cx="14746" cy="73197"/>
                </a:xfrm>
              </p:grpSpPr>
              <p:sp>
                <p:nvSpPr>
                  <p:cNvPr id="853" name="Freeform: Shape 852">
                    <a:extLst>
                      <a:ext uri="{FF2B5EF4-FFF2-40B4-BE49-F238E27FC236}">
                        <a16:creationId xmlns:a16="http://schemas.microsoft.com/office/drawing/2014/main" xmlns="" id="{AA2290A8-888B-40BC-8E4F-440D10386824}"/>
                      </a:ext>
                    </a:extLst>
                  </p:cNvPr>
                  <p:cNvSpPr/>
                  <p:nvPr/>
                </p:nvSpPr>
                <p:spPr>
                  <a:xfrm>
                    <a:off x="10237347" y="2801778"/>
                    <a:ext cx="14746" cy="73197"/>
                  </a:xfrm>
                  <a:custGeom>
                    <a:avLst/>
                    <a:gdLst>
                      <a:gd name="connsiteX0" fmla="*/ 14747 w 14746"/>
                      <a:gd name="connsiteY0" fmla="*/ 0 h 73197"/>
                      <a:gd name="connsiteX1" fmla="*/ 7127 w 14746"/>
                      <a:gd name="connsiteY1" fmla="*/ 71438 h 73197"/>
                      <a:gd name="connsiteX2" fmla="*/ 14747 w 14746"/>
                      <a:gd name="connsiteY2" fmla="*/ 0 h 7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3197">
                        <a:moveTo>
                          <a:pt x="14747" y="0"/>
                        </a:moveTo>
                        <a:cubicBezTo>
                          <a:pt x="9031" y="36195"/>
                          <a:pt x="22366" y="57150"/>
                          <a:pt x="7127" y="71438"/>
                        </a:cubicBezTo>
                        <a:cubicBezTo>
                          <a:pt x="-8113" y="85725"/>
                          <a:pt x="4269" y="8572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: Shape 853">
                    <a:extLst>
                      <a:ext uri="{FF2B5EF4-FFF2-40B4-BE49-F238E27FC236}">
                        <a16:creationId xmlns:a16="http://schemas.microsoft.com/office/drawing/2014/main" xmlns="" id="{9394B40F-D5B8-43E3-B29B-39BFBA1BC9E5}"/>
                      </a:ext>
                    </a:extLst>
                  </p:cNvPr>
                  <p:cNvSpPr/>
                  <p:nvPr/>
                </p:nvSpPr>
                <p:spPr>
                  <a:xfrm>
                    <a:off x="10242070" y="2804635"/>
                    <a:ext cx="9071" cy="66697"/>
                  </a:xfrm>
                  <a:custGeom>
                    <a:avLst/>
                    <a:gdLst>
                      <a:gd name="connsiteX0" fmla="*/ 2404 w 9071"/>
                      <a:gd name="connsiteY0" fmla="*/ 66675 h 66697"/>
                      <a:gd name="connsiteX1" fmla="*/ 9072 w 9071"/>
                      <a:gd name="connsiteY1" fmla="*/ 0 h 66697"/>
                      <a:gd name="connsiteX2" fmla="*/ 2404 w 9071"/>
                      <a:gd name="connsiteY2" fmla="*/ 66675 h 66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6697">
                        <a:moveTo>
                          <a:pt x="2404" y="66675"/>
                        </a:moveTo>
                        <a:cubicBezTo>
                          <a:pt x="499" y="67628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4770"/>
                          <a:pt x="2404" y="666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4" name="Graphic 7">
                  <a:extLst>
                    <a:ext uri="{FF2B5EF4-FFF2-40B4-BE49-F238E27FC236}">
                      <a16:creationId xmlns:a16="http://schemas.microsoft.com/office/drawing/2014/main" xmlns="" id="{D49E819E-A9F2-46B7-8487-B78426A9BE2F}"/>
                    </a:ext>
                  </a:extLst>
                </p:cNvPr>
                <p:cNvGrpSpPr/>
                <p:nvPr/>
              </p:nvGrpSpPr>
              <p:grpSpPr>
                <a:xfrm>
                  <a:off x="10183514" y="2796063"/>
                  <a:ext cx="62063" cy="88435"/>
                  <a:chOff x="10183514" y="2796063"/>
                  <a:chExt cx="62063" cy="88435"/>
                </a:xfrm>
              </p:grpSpPr>
              <p:sp>
                <p:nvSpPr>
                  <p:cNvPr id="851" name="Freeform: Shape 850">
                    <a:extLst>
                      <a:ext uri="{FF2B5EF4-FFF2-40B4-BE49-F238E27FC236}">
                        <a16:creationId xmlns:a16="http://schemas.microsoft.com/office/drawing/2014/main" xmlns="" id="{D1AF4948-2DA1-4A17-AC9A-D166E713D8B0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62063" cy="88435"/>
                  </a:xfrm>
                  <a:custGeom>
                    <a:avLst/>
                    <a:gdLst>
                      <a:gd name="connsiteX0" fmla="*/ 0 w 62063"/>
                      <a:gd name="connsiteY0" fmla="*/ 0 h 88435"/>
                      <a:gd name="connsiteX1" fmla="*/ 56198 w 62063"/>
                      <a:gd name="connsiteY1" fmla="*/ 87630 h 88435"/>
                      <a:gd name="connsiteX2" fmla="*/ 0 w 62063"/>
                      <a:gd name="connsiteY2" fmla="*/ 0 h 8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63" h="88435">
                        <a:moveTo>
                          <a:pt x="0" y="0"/>
                        </a:moveTo>
                        <a:cubicBezTo>
                          <a:pt x="31433" y="34290"/>
                          <a:pt x="38100" y="96203"/>
                          <a:pt x="56198" y="87630"/>
                        </a:cubicBezTo>
                        <a:cubicBezTo>
                          <a:pt x="77153" y="70485"/>
                          <a:pt x="38100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2" name="Freeform: Shape 851">
                    <a:extLst>
                      <a:ext uri="{FF2B5EF4-FFF2-40B4-BE49-F238E27FC236}">
                        <a16:creationId xmlns:a16="http://schemas.microsoft.com/office/drawing/2014/main" xmlns="" id="{146164AF-E0D1-4307-9983-FF4A764C1DAA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55485" cy="84782"/>
                  </a:xfrm>
                  <a:custGeom>
                    <a:avLst/>
                    <a:gdLst>
                      <a:gd name="connsiteX0" fmla="*/ 55245 w 55485"/>
                      <a:gd name="connsiteY0" fmla="*/ 84772 h 84782"/>
                      <a:gd name="connsiteX1" fmla="*/ 0 w 55485"/>
                      <a:gd name="connsiteY1" fmla="*/ 0 h 84782"/>
                      <a:gd name="connsiteX2" fmla="*/ 55245 w 55485"/>
                      <a:gd name="connsiteY2" fmla="*/ 84772 h 8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5" h="84782">
                        <a:moveTo>
                          <a:pt x="55245" y="84772"/>
                        </a:moveTo>
                        <a:cubicBezTo>
                          <a:pt x="58103" y="83820"/>
                          <a:pt x="35243" y="14288"/>
                          <a:pt x="0" y="0"/>
                        </a:cubicBezTo>
                        <a:cubicBezTo>
                          <a:pt x="37148" y="20003"/>
                          <a:pt x="52388" y="85725"/>
                          <a:pt x="55245" y="847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5" name="Graphic 7">
                  <a:extLst>
                    <a:ext uri="{FF2B5EF4-FFF2-40B4-BE49-F238E27FC236}">
                      <a16:creationId xmlns:a16="http://schemas.microsoft.com/office/drawing/2014/main" xmlns="" id="{FC40C101-768A-4D10-9F67-FFD77517B090}"/>
                    </a:ext>
                  </a:extLst>
                </p:cNvPr>
                <p:cNvGrpSpPr/>
                <p:nvPr/>
              </p:nvGrpSpPr>
              <p:grpSpPr>
                <a:xfrm>
                  <a:off x="10239227" y="2855591"/>
                  <a:ext cx="90019" cy="33119"/>
                  <a:chOff x="10239227" y="2855591"/>
                  <a:chExt cx="90019" cy="33119"/>
                </a:xfrm>
              </p:grpSpPr>
              <p:sp>
                <p:nvSpPr>
                  <p:cNvPr id="849" name="Freeform: Shape 848">
                    <a:extLst>
                      <a:ext uri="{FF2B5EF4-FFF2-40B4-BE49-F238E27FC236}">
                        <a16:creationId xmlns:a16="http://schemas.microsoft.com/office/drawing/2014/main" xmlns="" id="{64C46D5F-A833-4B9E-A753-7A0167AEE6F6}"/>
                      </a:ext>
                    </a:extLst>
                  </p:cNvPr>
                  <p:cNvSpPr/>
                  <p:nvPr/>
                </p:nvSpPr>
                <p:spPr>
                  <a:xfrm>
                    <a:off x="10239227" y="2855591"/>
                    <a:ext cx="89067" cy="33119"/>
                  </a:xfrm>
                  <a:custGeom>
                    <a:avLst/>
                    <a:gdLst>
                      <a:gd name="connsiteX0" fmla="*/ 89067 w 89067"/>
                      <a:gd name="connsiteY0" fmla="*/ 2385 h 33119"/>
                      <a:gd name="connsiteX1" fmla="*/ 485 w 89067"/>
                      <a:gd name="connsiteY1" fmla="*/ 25245 h 33119"/>
                      <a:gd name="connsiteX2" fmla="*/ 89067 w 89067"/>
                      <a:gd name="connsiteY2" fmla="*/ 2385 h 3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067" h="33119">
                        <a:moveTo>
                          <a:pt x="89067" y="2385"/>
                        </a:moveTo>
                        <a:cubicBezTo>
                          <a:pt x="65255" y="-2378"/>
                          <a:pt x="8105" y="-2378"/>
                          <a:pt x="485" y="25245"/>
                        </a:cubicBezTo>
                        <a:cubicBezTo>
                          <a:pt x="-5230" y="50010"/>
                          <a:pt x="40490" y="9052"/>
                          <a:pt x="89067" y="238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0" name="Freeform: Shape 849">
                    <a:extLst>
                      <a:ext uri="{FF2B5EF4-FFF2-40B4-BE49-F238E27FC236}">
                        <a16:creationId xmlns:a16="http://schemas.microsoft.com/office/drawing/2014/main" xmlns="" id="{8D93D09A-416F-4D11-AB2F-DA231DDBD62D}"/>
                      </a:ext>
                    </a:extLst>
                  </p:cNvPr>
                  <p:cNvSpPr/>
                  <p:nvPr/>
                </p:nvSpPr>
                <p:spPr>
                  <a:xfrm>
                    <a:off x="10242569" y="2857878"/>
                    <a:ext cx="86677" cy="23054"/>
                  </a:xfrm>
                  <a:custGeom>
                    <a:avLst/>
                    <a:gdLst>
                      <a:gd name="connsiteX0" fmla="*/ 0 w 86677"/>
                      <a:gd name="connsiteY0" fmla="*/ 22957 h 23054"/>
                      <a:gd name="connsiteX1" fmla="*/ 86678 w 86677"/>
                      <a:gd name="connsiteY1" fmla="*/ 97 h 23054"/>
                      <a:gd name="connsiteX2" fmla="*/ 0 w 86677"/>
                      <a:gd name="connsiteY2" fmla="*/ 22957 h 2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677" h="23054">
                        <a:moveTo>
                          <a:pt x="0" y="22957"/>
                        </a:moveTo>
                        <a:cubicBezTo>
                          <a:pt x="0" y="24863"/>
                          <a:pt x="29528" y="-1807"/>
                          <a:pt x="86678" y="97"/>
                        </a:cubicBezTo>
                        <a:cubicBezTo>
                          <a:pt x="27622" y="-855"/>
                          <a:pt x="0" y="21052"/>
                          <a:pt x="0" y="22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46" name="Graphic 7">
                  <a:extLst>
                    <a:ext uri="{FF2B5EF4-FFF2-40B4-BE49-F238E27FC236}">
                      <a16:creationId xmlns:a16="http://schemas.microsoft.com/office/drawing/2014/main" xmlns="" id="{BADED2E4-CE7C-4128-9AE8-F2E5A6949FCE}"/>
                    </a:ext>
                  </a:extLst>
                </p:cNvPr>
                <p:cNvGrpSpPr/>
                <p:nvPr/>
              </p:nvGrpSpPr>
              <p:grpSpPr>
                <a:xfrm>
                  <a:off x="10150176" y="2853174"/>
                  <a:ext cx="92034" cy="35972"/>
                  <a:chOff x="10150176" y="2853174"/>
                  <a:chExt cx="92034" cy="35972"/>
                </a:xfrm>
              </p:grpSpPr>
              <p:sp>
                <p:nvSpPr>
                  <p:cNvPr id="847" name="Freeform: Shape 846">
                    <a:extLst>
                      <a:ext uri="{FF2B5EF4-FFF2-40B4-BE49-F238E27FC236}">
                        <a16:creationId xmlns:a16="http://schemas.microsoft.com/office/drawing/2014/main" xmlns="" id="{670FB057-A455-4D23-B86C-3BC1FA1A0551}"/>
                      </a:ext>
                    </a:extLst>
                  </p:cNvPr>
                  <p:cNvSpPr/>
                  <p:nvPr/>
                </p:nvSpPr>
                <p:spPr>
                  <a:xfrm>
                    <a:off x="10150176" y="2853174"/>
                    <a:ext cx="92034" cy="35972"/>
                  </a:xfrm>
                  <a:custGeom>
                    <a:avLst/>
                    <a:gdLst>
                      <a:gd name="connsiteX0" fmla="*/ 0 w 92034"/>
                      <a:gd name="connsiteY0" fmla="*/ 1944 h 35972"/>
                      <a:gd name="connsiteX1" fmla="*/ 87630 w 92034"/>
                      <a:gd name="connsiteY1" fmla="*/ 25756 h 35972"/>
                      <a:gd name="connsiteX2" fmla="*/ 0 w 92034"/>
                      <a:gd name="connsiteY2" fmla="*/ 1944 h 35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034" h="35972">
                        <a:moveTo>
                          <a:pt x="0" y="1944"/>
                        </a:moveTo>
                        <a:cubicBezTo>
                          <a:pt x="16193" y="-1866"/>
                          <a:pt x="66675" y="-2819"/>
                          <a:pt x="87630" y="25756"/>
                        </a:cubicBezTo>
                        <a:cubicBezTo>
                          <a:pt x="107633" y="54331"/>
                          <a:pt x="56198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8" name="Freeform: Shape 847">
                    <a:extLst>
                      <a:ext uri="{FF2B5EF4-FFF2-40B4-BE49-F238E27FC236}">
                        <a16:creationId xmlns:a16="http://schemas.microsoft.com/office/drawing/2014/main" xmlns="" id="{2881E478-C097-4D17-A769-10905F60576F}"/>
                      </a:ext>
                    </a:extLst>
                  </p:cNvPr>
                  <p:cNvSpPr/>
                  <p:nvPr/>
                </p:nvSpPr>
                <p:spPr>
                  <a:xfrm>
                    <a:off x="10154939" y="2856071"/>
                    <a:ext cx="82037" cy="25042"/>
                  </a:xfrm>
                  <a:custGeom>
                    <a:avLst/>
                    <a:gdLst>
                      <a:gd name="connsiteX0" fmla="*/ 81915 w 82037"/>
                      <a:gd name="connsiteY0" fmla="*/ 24765 h 25042"/>
                      <a:gd name="connsiteX1" fmla="*/ 0 w 82037"/>
                      <a:gd name="connsiteY1" fmla="*/ 0 h 25042"/>
                      <a:gd name="connsiteX2" fmla="*/ 81915 w 82037"/>
                      <a:gd name="connsiteY2" fmla="*/ 24765 h 2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037" h="25042">
                        <a:moveTo>
                          <a:pt x="81915" y="24765"/>
                        </a:moveTo>
                        <a:cubicBezTo>
                          <a:pt x="83820" y="27622"/>
                          <a:pt x="63818" y="7620"/>
                          <a:pt x="0" y="0"/>
                        </a:cubicBezTo>
                        <a:cubicBezTo>
                          <a:pt x="60008" y="4763"/>
                          <a:pt x="80010" y="21908"/>
                          <a:pt x="81915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1" name="Graphic 7">
                <a:extLst>
                  <a:ext uri="{FF2B5EF4-FFF2-40B4-BE49-F238E27FC236}">
                    <a16:creationId xmlns:a16="http://schemas.microsoft.com/office/drawing/2014/main" xmlns="" id="{39DBF964-F8F9-4909-9FC3-80A21120A426}"/>
                  </a:ext>
                </a:extLst>
              </p:cNvPr>
              <p:cNvGrpSpPr/>
              <p:nvPr/>
            </p:nvGrpSpPr>
            <p:grpSpPr>
              <a:xfrm>
                <a:off x="9878714" y="2652236"/>
                <a:ext cx="119062" cy="98107"/>
                <a:chOff x="9878714" y="2652236"/>
                <a:chExt cx="119062" cy="98107"/>
              </a:xfrm>
            </p:grpSpPr>
            <p:sp>
              <p:nvSpPr>
                <p:cNvPr id="797" name="Freeform: Shape 796">
                  <a:extLst>
                    <a:ext uri="{FF2B5EF4-FFF2-40B4-BE49-F238E27FC236}">
                      <a16:creationId xmlns:a16="http://schemas.microsoft.com/office/drawing/2014/main" xmlns="" id="{26FFB027-A945-4AF6-8669-45F23E906072}"/>
                    </a:ext>
                  </a:extLst>
                </p:cNvPr>
                <p:cNvSpPr/>
                <p:nvPr/>
              </p:nvSpPr>
              <p:spPr>
                <a:xfrm>
                  <a:off x="9902526" y="2695098"/>
                  <a:ext cx="95250" cy="55244"/>
                </a:xfrm>
                <a:custGeom>
                  <a:avLst/>
                  <a:gdLst>
                    <a:gd name="connsiteX0" fmla="*/ 57150 w 95250"/>
                    <a:gd name="connsiteY0" fmla="*/ 27623 h 55244"/>
                    <a:gd name="connsiteX1" fmla="*/ 85725 w 95250"/>
                    <a:gd name="connsiteY1" fmla="*/ 22860 h 55244"/>
                    <a:gd name="connsiteX2" fmla="*/ 63818 w 95250"/>
                    <a:gd name="connsiteY2" fmla="*/ 22860 h 55244"/>
                    <a:gd name="connsiteX3" fmla="*/ 95250 w 95250"/>
                    <a:gd name="connsiteY3" fmla="*/ 11430 h 55244"/>
                    <a:gd name="connsiteX4" fmla="*/ 53340 w 95250"/>
                    <a:gd name="connsiteY4" fmla="*/ 19050 h 55244"/>
                    <a:gd name="connsiteX5" fmla="*/ 67628 w 95250"/>
                    <a:gd name="connsiteY5" fmla="*/ 4763 h 55244"/>
                    <a:gd name="connsiteX6" fmla="*/ 50483 w 95250"/>
                    <a:gd name="connsiteY6" fmla="*/ 15240 h 55244"/>
                    <a:gd name="connsiteX7" fmla="*/ 50483 w 95250"/>
                    <a:gd name="connsiteY7" fmla="*/ 0 h 55244"/>
                    <a:gd name="connsiteX8" fmla="*/ 37148 w 95250"/>
                    <a:gd name="connsiteY8" fmla="*/ 19050 h 55244"/>
                    <a:gd name="connsiteX9" fmla="*/ 36195 w 95250"/>
                    <a:gd name="connsiteY9" fmla="*/ 19050 h 55244"/>
                    <a:gd name="connsiteX10" fmla="*/ 28575 w 95250"/>
                    <a:gd name="connsiteY10" fmla="*/ 5715 h 55244"/>
                    <a:gd name="connsiteX11" fmla="*/ 28575 w 95250"/>
                    <a:gd name="connsiteY11" fmla="*/ 18098 h 55244"/>
                    <a:gd name="connsiteX12" fmla="*/ 18098 w 95250"/>
                    <a:gd name="connsiteY12" fmla="*/ 12382 h 55244"/>
                    <a:gd name="connsiteX13" fmla="*/ 24765 w 95250"/>
                    <a:gd name="connsiteY13" fmla="*/ 21907 h 55244"/>
                    <a:gd name="connsiteX14" fmla="*/ 0 w 95250"/>
                    <a:gd name="connsiteY14" fmla="*/ 33338 h 55244"/>
                    <a:gd name="connsiteX15" fmla="*/ 25718 w 95250"/>
                    <a:gd name="connsiteY15" fmla="*/ 29527 h 55244"/>
                    <a:gd name="connsiteX16" fmla="*/ 9525 w 95250"/>
                    <a:gd name="connsiteY16" fmla="*/ 42863 h 55244"/>
                    <a:gd name="connsiteX17" fmla="*/ 25718 w 95250"/>
                    <a:gd name="connsiteY17" fmla="*/ 35242 h 55244"/>
                    <a:gd name="connsiteX18" fmla="*/ 26670 w 95250"/>
                    <a:gd name="connsiteY18" fmla="*/ 49530 h 55244"/>
                    <a:gd name="connsiteX19" fmla="*/ 32385 w 95250"/>
                    <a:gd name="connsiteY19" fmla="*/ 38100 h 55244"/>
                    <a:gd name="connsiteX20" fmla="*/ 39053 w 95250"/>
                    <a:gd name="connsiteY20" fmla="*/ 51435 h 55244"/>
                    <a:gd name="connsiteX21" fmla="*/ 40005 w 95250"/>
                    <a:gd name="connsiteY21" fmla="*/ 40957 h 55244"/>
                    <a:gd name="connsiteX22" fmla="*/ 50483 w 95250"/>
                    <a:gd name="connsiteY22" fmla="*/ 55245 h 55244"/>
                    <a:gd name="connsiteX23" fmla="*/ 49530 w 95250"/>
                    <a:gd name="connsiteY23" fmla="*/ 39052 h 55244"/>
                    <a:gd name="connsiteX24" fmla="*/ 61913 w 95250"/>
                    <a:gd name="connsiteY24" fmla="*/ 46673 h 55244"/>
                    <a:gd name="connsiteX25" fmla="*/ 51435 w 95250"/>
                    <a:gd name="connsiteY25" fmla="*/ 35242 h 55244"/>
                    <a:gd name="connsiteX26" fmla="*/ 87630 w 95250"/>
                    <a:gd name="connsiteY26" fmla="*/ 44767 h 55244"/>
                    <a:gd name="connsiteX27" fmla="*/ 57150 w 95250"/>
                    <a:gd name="connsiteY27" fmla="*/ 27623 h 5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4">
                      <a:moveTo>
                        <a:pt x="57150" y="27623"/>
                      </a:moveTo>
                      <a:cubicBezTo>
                        <a:pt x="68580" y="26670"/>
                        <a:pt x="82868" y="24765"/>
                        <a:pt x="85725" y="22860"/>
                      </a:cubicBezTo>
                      <a:cubicBezTo>
                        <a:pt x="77153" y="23813"/>
                        <a:pt x="69533" y="22860"/>
                        <a:pt x="63818" y="22860"/>
                      </a:cubicBezTo>
                      <a:cubicBezTo>
                        <a:pt x="78105" y="19050"/>
                        <a:pt x="92393" y="14288"/>
                        <a:pt x="95250" y="11430"/>
                      </a:cubicBezTo>
                      <a:cubicBezTo>
                        <a:pt x="77153" y="16192"/>
                        <a:pt x="63818" y="17145"/>
                        <a:pt x="53340" y="19050"/>
                      </a:cubicBezTo>
                      <a:cubicBezTo>
                        <a:pt x="60008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2"/>
                        <a:pt x="50483" y="15240"/>
                      </a:cubicBezTo>
                      <a:cubicBezTo>
                        <a:pt x="52388" y="9525"/>
                        <a:pt x="51435" y="2857"/>
                        <a:pt x="50483" y="0"/>
                      </a:cubicBezTo>
                      <a:cubicBezTo>
                        <a:pt x="48578" y="6667"/>
                        <a:pt x="41910" y="13335"/>
                        <a:pt x="37148" y="19050"/>
                      </a:cubicBezTo>
                      <a:cubicBezTo>
                        <a:pt x="37148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3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8" y="15240"/>
                        <a:pt x="20955" y="13335"/>
                        <a:pt x="18098" y="12382"/>
                      </a:cubicBezTo>
                      <a:cubicBezTo>
                        <a:pt x="21908" y="15240"/>
                        <a:pt x="23813" y="19050"/>
                        <a:pt x="24765" y="21907"/>
                      </a:cubicBezTo>
                      <a:cubicBezTo>
                        <a:pt x="14288" y="25717"/>
                        <a:pt x="16193" y="27623"/>
                        <a:pt x="0" y="33338"/>
                      </a:cubicBezTo>
                      <a:cubicBezTo>
                        <a:pt x="14288" y="33338"/>
                        <a:pt x="19050" y="33338"/>
                        <a:pt x="25718" y="29527"/>
                      </a:cubicBezTo>
                      <a:cubicBezTo>
                        <a:pt x="21908" y="32385"/>
                        <a:pt x="19050" y="37148"/>
                        <a:pt x="9525" y="42863"/>
                      </a:cubicBezTo>
                      <a:cubicBezTo>
                        <a:pt x="13335" y="41910"/>
                        <a:pt x="20003" y="39052"/>
                        <a:pt x="25718" y="35242"/>
                      </a:cubicBezTo>
                      <a:cubicBezTo>
                        <a:pt x="26670" y="39052"/>
                        <a:pt x="28575" y="42863"/>
                        <a:pt x="26670" y="49530"/>
                      </a:cubicBezTo>
                      <a:cubicBezTo>
                        <a:pt x="28575" y="47625"/>
                        <a:pt x="31433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8" y="49530"/>
                        <a:pt x="40958" y="45720"/>
                        <a:pt x="40005" y="40957"/>
                      </a:cubicBezTo>
                      <a:cubicBezTo>
                        <a:pt x="43815" y="45720"/>
                        <a:pt x="47625" y="50482"/>
                        <a:pt x="50483" y="55245"/>
                      </a:cubicBezTo>
                      <a:cubicBezTo>
                        <a:pt x="52388" y="52388"/>
                        <a:pt x="53340" y="44767"/>
                        <a:pt x="49530" y="39052"/>
                      </a:cubicBezTo>
                      <a:cubicBezTo>
                        <a:pt x="53340" y="40957"/>
                        <a:pt x="57150" y="42863"/>
                        <a:pt x="61913" y="46673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7"/>
                        <a:pt x="87630" y="44767"/>
                      </a:cubicBezTo>
                      <a:cubicBezTo>
                        <a:pt x="83820" y="38100"/>
                        <a:pt x="70485" y="31432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98" name="Graphic 7">
                  <a:extLst>
                    <a:ext uri="{FF2B5EF4-FFF2-40B4-BE49-F238E27FC236}">
                      <a16:creationId xmlns:a16="http://schemas.microsoft.com/office/drawing/2014/main" xmlns="" id="{D1603D38-EA9C-4EA9-992D-3BCCA09EE731}"/>
                    </a:ext>
                  </a:extLst>
                </p:cNvPr>
                <p:cNvGrpSpPr/>
                <p:nvPr/>
              </p:nvGrpSpPr>
              <p:grpSpPr>
                <a:xfrm>
                  <a:off x="9931383" y="2652236"/>
                  <a:ext cx="34960" cy="60421"/>
                  <a:chOff x="9931383" y="2652236"/>
                  <a:chExt cx="34960" cy="60421"/>
                </a:xfrm>
              </p:grpSpPr>
              <p:sp>
                <p:nvSpPr>
                  <p:cNvPr id="832" name="Freeform: Shape 831">
                    <a:extLst>
                      <a:ext uri="{FF2B5EF4-FFF2-40B4-BE49-F238E27FC236}">
                        <a16:creationId xmlns:a16="http://schemas.microsoft.com/office/drawing/2014/main" xmlns="" id="{C57823F2-4617-4EA8-90F3-2247FE895206}"/>
                      </a:ext>
                    </a:extLst>
                  </p:cNvPr>
                  <p:cNvSpPr/>
                  <p:nvPr/>
                </p:nvSpPr>
                <p:spPr>
                  <a:xfrm>
                    <a:off x="9931383" y="2652236"/>
                    <a:ext cx="34960" cy="60421"/>
                  </a:xfrm>
                  <a:custGeom>
                    <a:avLst/>
                    <a:gdLst>
                      <a:gd name="connsiteX0" fmla="*/ 34961 w 34960"/>
                      <a:gd name="connsiteY0" fmla="*/ 0 h 60421"/>
                      <a:gd name="connsiteX1" fmla="*/ 5433 w 34960"/>
                      <a:gd name="connsiteY1" fmla="*/ 59055 h 60421"/>
                      <a:gd name="connsiteX2" fmla="*/ 34961 w 34960"/>
                      <a:gd name="connsiteY2" fmla="*/ 0 h 60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421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0485"/>
                          <a:pt x="22578" y="6667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3" name="Freeform: Shape 832">
                    <a:extLst>
                      <a:ext uri="{FF2B5EF4-FFF2-40B4-BE49-F238E27FC236}">
                        <a16:creationId xmlns:a16="http://schemas.microsoft.com/office/drawing/2014/main" xmlns="" id="{ECFF44D3-BAF8-4AA4-9D60-0C0572A52810}"/>
                      </a:ext>
                    </a:extLst>
                  </p:cNvPr>
                  <p:cNvSpPr/>
                  <p:nvPr/>
                </p:nvSpPr>
                <p:spPr>
                  <a:xfrm>
                    <a:off x="9936439" y="2654140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6093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9" name="Graphic 7">
                  <a:extLst>
                    <a:ext uri="{FF2B5EF4-FFF2-40B4-BE49-F238E27FC236}">
                      <a16:creationId xmlns:a16="http://schemas.microsoft.com/office/drawing/2014/main" xmlns="" id="{FE4877DB-5B7F-4D3B-9774-745E9E93224B}"/>
                    </a:ext>
                  </a:extLst>
                </p:cNvPr>
                <p:cNvGrpSpPr/>
                <p:nvPr/>
              </p:nvGrpSpPr>
              <p:grpSpPr>
                <a:xfrm>
                  <a:off x="9887287" y="2704770"/>
                  <a:ext cx="51257" cy="11056"/>
                  <a:chOff x="9887287" y="2704770"/>
                  <a:chExt cx="51257" cy="11056"/>
                </a:xfrm>
              </p:grpSpPr>
              <p:sp>
                <p:nvSpPr>
                  <p:cNvPr id="830" name="Freeform: Shape 829">
                    <a:extLst>
                      <a:ext uri="{FF2B5EF4-FFF2-40B4-BE49-F238E27FC236}">
                        <a16:creationId xmlns:a16="http://schemas.microsoft.com/office/drawing/2014/main" xmlns="" id="{9E184520-CA4A-4096-B1F8-A5FE040657AC}"/>
                      </a:ext>
                    </a:extLst>
                  </p:cNvPr>
                  <p:cNvSpPr/>
                  <p:nvPr/>
                </p:nvSpPr>
                <p:spPr>
                  <a:xfrm>
                    <a:off x="9887287" y="2704770"/>
                    <a:ext cx="51257" cy="11056"/>
                  </a:xfrm>
                  <a:custGeom>
                    <a:avLst/>
                    <a:gdLst>
                      <a:gd name="connsiteX0" fmla="*/ 0 w 51257"/>
                      <a:gd name="connsiteY0" fmla="*/ 1757 h 11056"/>
                      <a:gd name="connsiteX1" fmla="*/ 48577 w 51257"/>
                      <a:gd name="connsiteY1" fmla="*/ 9378 h 11056"/>
                      <a:gd name="connsiteX2" fmla="*/ 0 w 51257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57" h="11056">
                        <a:moveTo>
                          <a:pt x="0" y="1757"/>
                        </a:moveTo>
                        <a:cubicBezTo>
                          <a:pt x="24765" y="4615"/>
                          <a:pt x="33338" y="15093"/>
                          <a:pt x="48577" y="9378"/>
                        </a:cubicBezTo>
                        <a:cubicBezTo>
                          <a:pt x="63817" y="2710"/>
                          <a:pt x="9525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1" name="Freeform: Shape 830">
                    <a:extLst>
                      <a:ext uri="{FF2B5EF4-FFF2-40B4-BE49-F238E27FC236}">
                        <a16:creationId xmlns:a16="http://schemas.microsoft.com/office/drawing/2014/main" xmlns="" id="{72A02D52-E59F-45C1-ACAE-305B1AC3712D}"/>
                      </a:ext>
                    </a:extLst>
                  </p:cNvPr>
                  <p:cNvSpPr/>
                  <p:nvPr/>
                </p:nvSpPr>
                <p:spPr>
                  <a:xfrm>
                    <a:off x="9889191" y="2705493"/>
                    <a:ext cx="44911" cy="7769"/>
                  </a:xfrm>
                  <a:custGeom>
                    <a:avLst/>
                    <a:gdLst>
                      <a:gd name="connsiteX0" fmla="*/ 44768 w 44911"/>
                      <a:gd name="connsiteY0" fmla="*/ 7702 h 7769"/>
                      <a:gd name="connsiteX1" fmla="*/ 0 w 44911"/>
                      <a:gd name="connsiteY1" fmla="*/ 82 h 7769"/>
                      <a:gd name="connsiteX2" fmla="*/ 44768 w 44911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69">
                        <a:moveTo>
                          <a:pt x="44768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5718" y="-870"/>
                          <a:pt x="42863" y="8655"/>
                          <a:pt x="44768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0" name="Graphic 7">
                  <a:extLst>
                    <a:ext uri="{FF2B5EF4-FFF2-40B4-BE49-F238E27FC236}">
                      <a16:creationId xmlns:a16="http://schemas.microsoft.com/office/drawing/2014/main" xmlns="" id="{51A2FD47-3A47-41F6-A993-DAD7FFAF2FE7}"/>
                    </a:ext>
                  </a:extLst>
                </p:cNvPr>
                <p:cNvGrpSpPr/>
                <p:nvPr/>
              </p:nvGrpSpPr>
              <p:grpSpPr>
                <a:xfrm>
                  <a:off x="9897764" y="2684621"/>
                  <a:ext cx="34940" cy="21907"/>
                  <a:chOff x="9897764" y="2684621"/>
                  <a:chExt cx="34940" cy="21907"/>
                </a:xfrm>
              </p:grpSpPr>
              <p:sp>
                <p:nvSpPr>
                  <p:cNvPr id="828" name="Freeform: Shape 827">
                    <a:extLst>
                      <a:ext uri="{FF2B5EF4-FFF2-40B4-BE49-F238E27FC236}">
                        <a16:creationId xmlns:a16="http://schemas.microsoft.com/office/drawing/2014/main" xmlns="" id="{6FCA2A28-6999-4E69-89CD-3BEBB1E5CF19}"/>
                      </a:ext>
                    </a:extLst>
                  </p:cNvPr>
                  <p:cNvSpPr/>
                  <p:nvPr/>
                </p:nvSpPr>
                <p:spPr>
                  <a:xfrm>
                    <a:off x="9897764" y="2684621"/>
                    <a:ext cx="34940" cy="21907"/>
                  </a:xfrm>
                  <a:custGeom>
                    <a:avLst/>
                    <a:gdLst>
                      <a:gd name="connsiteX0" fmla="*/ 0 w 34940"/>
                      <a:gd name="connsiteY0" fmla="*/ 0 h 21907"/>
                      <a:gd name="connsiteX1" fmla="*/ 32385 w 34940"/>
                      <a:gd name="connsiteY1" fmla="*/ 21907 h 21907"/>
                      <a:gd name="connsiteX2" fmla="*/ 0 w 34940"/>
                      <a:gd name="connsiteY2" fmla="*/ 0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40" h="2190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4768" y="21907"/>
                          <a:pt x="857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9" name="Freeform: Shape 828">
                    <a:extLst>
                      <a:ext uri="{FF2B5EF4-FFF2-40B4-BE49-F238E27FC236}">
                        <a16:creationId xmlns:a16="http://schemas.microsoft.com/office/drawing/2014/main" xmlns="" id="{5E698E61-7A45-4BBF-A4BF-9F61A6B58BDD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84621"/>
                    <a:ext cx="29592" cy="20954"/>
                  </a:xfrm>
                  <a:custGeom>
                    <a:avLst/>
                    <a:gdLst>
                      <a:gd name="connsiteX0" fmla="*/ 29528 w 29592"/>
                      <a:gd name="connsiteY0" fmla="*/ 20955 h 20954"/>
                      <a:gd name="connsiteX1" fmla="*/ 0 w 29592"/>
                      <a:gd name="connsiteY1" fmla="*/ 0 h 20954"/>
                      <a:gd name="connsiteX2" fmla="*/ 29528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8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8097" y="8572"/>
                          <a:pt x="27622" y="20955"/>
                          <a:pt x="29528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1" name="Graphic 7">
                  <a:extLst>
                    <a:ext uri="{FF2B5EF4-FFF2-40B4-BE49-F238E27FC236}">
                      <a16:creationId xmlns:a16="http://schemas.microsoft.com/office/drawing/2014/main" xmlns="" id="{A06B21A3-3120-4E58-A4E7-B00EC305B17E}"/>
                    </a:ext>
                  </a:extLst>
                </p:cNvPr>
                <p:cNvGrpSpPr/>
                <p:nvPr/>
              </p:nvGrpSpPr>
              <p:grpSpPr>
                <a:xfrm>
                  <a:off x="9891097" y="2712101"/>
                  <a:ext cx="47695" cy="8120"/>
                  <a:chOff x="9891097" y="2712101"/>
                  <a:chExt cx="47695" cy="8120"/>
                </a:xfrm>
              </p:grpSpPr>
              <p:sp>
                <p:nvSpPr>
                  <p:cNvPr id="826" name="Freeform: Shape 825">
                    <a:extLst>
                      <a:ext uri="{FF2B5EF4-FFF2-40B4-BE49-F238E27FC236}">
                        <a16:creationId xmlns:a16="http://schemas.microsoft.com/office/drawing/2014/main" xmlns="" id="{E6CE383C-4407-41F8-BC37-46FF22E8F70A}"/>
                      </a:ext>
                    </a:extLst>
                  </p:cNvPr>
                  <p:cNvSpPr/>
                  <p:nvPr/>
                </p:nvSpPr>
                <p:spPr>
                  <a:xfrm>
                    <a:off x="9891097" y="2712101"/>
                    <a:ext cx="47695" cy="8120"/>
                  </a:xfrm>
                  <a:custGeom>
                    <a:avLst/>
                    <a:gdLst>
                      <a:gd name="connsiteX0" fmla="*/ 0 w 47695"/>
                      <a:gd name="connsiteY0" fmla="*/ 6809 h 8120"/>
                      <a:gd name="connsiteX1" fmla="*/ 45720 w 47695"/>
                      <a:gd name="connsiteY1" fmla="*/ 3952 h 8120"/>
                      <a:gd name="connsiteX2" fmla="*/ 0 w 47695"/>
                      <a:gd name="connsiteY2" fmla="*/ 6809 h 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5" h="8120">
                        <a:moveTo>
                          <a:pt x="0" y="6809"/>
                        </a:moveTo>
                        <a:cubicBezTo>
                          <a:pt x="23813" y="4904"/>
                          <a:pt x="33338" y="12524"/>
                          <a:pt x="45720" y="3952"/>
                        </a:cubicBezTo>
                        <a:cubicBezTo>
                          <a:pt x="58103" y="-3668"/>
                          <a:pt x="8572" y="1094"/>
                          <a:pt x="0" y="680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7" name="Freeform: Shape 826">
                    <a:extLst>
                      <a:ext uri="{FF2B5EF4-FFF2-40B4-BE49-F238E27FC236}">
                        <a16:creationId xmlns:a16="http://schemas.microsoft.com/office/drawing/2014/main" xmlns="" id="{D6F85534-325D-46F6-9D06-116681DD085F}"/>
                      </a:ext>
                    </a:extLst>
                  </p:cNvPr>
                  <p:cNvSpPr/>
                  <p:nvPr/>
                </p:nvSpPr>
                <p:spPr>
                  <a:xfrm>
                    <a:off x="9893001" y="2715059"/>
                    <a:ext cx="41950" cy="3851"/>
                  </a:xfrm>
                  <a:custGeom>
                    <a:avLst/>
                    <a:gdLst>
                      <a:gd name="connsiteX0" fmla="*/ 41910 w 41950"/>
                      <a:gd name="connsiteY0" fmla="*/ 1947 h 3851"/>
                      <a:gd name="connsiteX1" fmla="*/ 0 w 41950"/>
                      <a:gd name="connsiteY1" fmla="*/ 3852 h 3851"/>
                      <a:gd name="connsiteX2" fmla="*/ 41910 w 4195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50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3813" y="-2816"/>
                          <a:pt x="40958" y="1947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2" name="Graphic 7">
                  <a:extLst>
                    <a:ext uri="{FF2B5EF4-FFF2-40B4-BE49-F238E27FC236}">
                      <a16:creationId xmlns:a16="http://schemas.microsoft.com/office/drawing/2014/main" xmlns="" id="{9069C59A-CC14-446B-8D00-373806CEFD6F}"/>
                    </a:ext>
                  </a:extLst>
                </p:cNvPr>
                <p:cNvGrpSpPr/>
                <p:nvPr/>
              </p:nvGrpSpPr>
              <p:grpSpPr>
                <a:xfrm>
                  <a:off x="9905384" y="2705800"/>
                  <a:ext cx="36959" cy="31208"/>
                  <a:chOff x="9905384" y="2705800"/>
                  <a:chExt cx="36959" cy="31208"/>
                </a:xfrm>
              </p:grpSpPr>
              <p:sp>
                <p:nvSpPr>
                  <p:cNvPr id="824" name="Freeform: Shape 823">
                    <a:extLst>
                      <a:ext uri="{FF2B5EF4-FFF2-40B4-BE49-F238E27FC236}">
                        <a16:creationId xmlns:a16="http://schemas.microsoft.com/office/drawing/2014/main" xmlns="" id="{0E2D03BB-E32D-4D66-AA20-4CF19033A95B}"/>
                      </a:ext>
                    </a:extLst>
                  </p:cNvPr>
                  <p:cNvSpPr/>
                  <p:nvPr/>
                </p:nvSpPr>
                <p:spPr>
                  <a:xfrm>
                    <a:off x="9905384" y="2705800"/>
                    <a:ext cx="36959" cy="31208"/>
                  </a:xfrm>
                  <a:custGeom>
                    <a:avLst/>
                    <a:gdLst>
                      <a:gd name="connsiteX0" fmla="*/ 0 w 36959"/>
                      <a:gd name="connsiteY0" fmla="*/ 31208 h 31208"/>
                      <a:gd name="connsiteX1" fmla="*/ 36195 w 36959"/>
                      <a:gd name="connsiteY1" fmla="*/ 3586 h 31208"/>
                      <a:gd name="connsiteX2" fmla="*/ 0 w 36959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1208">
                        <a:moveTo>
                          <a:pt x="0" y="31208"/>
                        </a:moveTo>
                        <a:cubicBezTo>
                          <a:pt x="18097" y="16921"/>
                          <a:pt x="30480" y="17873"/>
                          <a:pt x="36195" y="3586"/>
                        </a:cubicBezTo>
                        <a:cubicBezTo>
                          <a:pt x="42863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5" name="Freeform: Shape 824">
                    <a:extLst>
                      <a:ext uri="{FF2B5EF4-FFF2-40B4-BE49-F238E27FC236}">
                        <a16:creationId xmlns:a16="http://schemas.microsoft.com/office/drawing/2014/main" xmlns="" id="{D3AD2D15-1CA2-46BE-AE77-B17742E80CB7}"/>
                      </a:ext>
                    </a:extLst>
                  </p:cNvPr>
                  <p:cNvSpPr/>
                  <p:nvPr/>
                </p:nvSpPr>
                <p:spPr>
                  <a:xfrm>
                    <a:off x="9906337" y="2710239"/>
                    <a:ext cx="34329" cy="24864"/>
                  </a:xfrm>
                  <a:custGeom>
                    <a:avLst/>
                    <a:gdLst>
                      <a:gd name="connsiteX0" fmla="*/ 34290 w 34329"/>
                      <a:gd name="connsiteY0" fmla="*/ 99 h 24864"/>
                      <a:gd name="connsiteX1" fmla="*/ 0 w 34329"/>
                      <a:gd name="connsiteY1" fmla="*/ 24864 h 24864"/>
                      <a:gd name="connsiteX2" fmla="*/ 34290 w 34329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29" h="24864">
                        <a:moveTo>
                          <a:pt x="34290" y="99"/>
                        </a:moveTo>
                        <a:cubicBezTo>
                          <a:pt x="35242" y="-853"/>
                          <a:pt x="19050" y="4862"/>
                          <a:pt x="0" y="24864"/>
                        </a:cubicBezTo>
                        <a:cubicBezTo>
                          <a:pt x="16192" y="6767"/>
                          <a:pt x="33338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3" name="Graphic 7">
                  <a:extLst>
                    <a:ext uri="{FF2B5EF4-FFF2-40B4-BE49-F238E27FC236}">
                      <a16:creationId xmlns:a16="http://schemas.microsoft.com/office/drawing/2014/main" xmlns="" id="{C6E3AA83-4A6B-4609-A095-80EB75538A42}"/>
                    </a:ext>
                  </a:extLst>
                </p:cNvPr>
                <p:cNvGrpSpPr/>
                <p:nvPr/>
              </p:nvGrpSpPr>
              <p:grpSpPr>
                <a:xfrm>
                  <a:off x="9936542" y="2679858"/>
                  <a:ext cx="43137" cy="26694"/>
                  <a:chOff x="9936542" y="2679858"/>
                  <a:chExt cx="43137" cy="26694"/>
                </a:xfrm>
              </p:grpSpPr>
              <p:sp>
                <p:nvSpPr>
                  <p:cNvPr id="822" name="Freeform: Shape 821">
                    <a:extLst>
                      <a:ext uri="{FF2B5EF4-FFF2-40B4-BE49-F238E27FC236}">
                        <a16:creationId xmlns:a16="http://schemas.microsoft.com/office/drawing/2014/main" xmlns="" id="{1FD0C3F6-B7B7-41B4-A488-D45DA1426B58}"/>
                      </a:ext>
                    </a:extLst>
                  </p:cNvPr>
                  <p:cNvSpPr/>
                  <p:nvPr/>
                </p:nvSpPr>
                <p:spPr>
                  <a:xfrm>
                    <a:off x="9936542" y="2679858"/>
                    <a:ext cx="43137" cy="26694"/>
                  </a:xfrm>
                  <a:custGeom>
                    <a:avLst/>
                    <a:gdLst>
                      <a:gd name="connsiteX0" fmla="*/ 43137 w 43137"/>
                      <a:gd name="connsiteY0" fmla="*/ 0 h 26694"/>
                      <a:gd name="connsiteX1" fmla="*/ 3132 w 43137"/>
                      <a:gd name="connsiteY1" fmla="*/ 26670 h 26694"/>
                      <a:gd name="connsiteX2" fmla="*/ 43137 w 43137"/>
                      <a:gd name="connsiteY2" fmla="*/ 0 h 26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694">
                        <a:moveTo>
                          <a:pt x="43137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7622"/>
                          <a:pt x="32660" y="0"/>
                          <a:pt x="4313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3" name="Freeform: Shape 822">
                    <a:extLst>
                      <a:ext uri="{FF2B5EF4-FFF2-40B4-BE49-F238E27FC236}">
                        <a16:creationId xmlns:a16="http://schemas.microsoft.com/office/drawing/2014/main" xmlns="" id="{34FF9EE3-1E92-4724-BABC-E95439195FF1}"/>
                      </a:ext>
                    </a:extLst>
                  </p:cNvPr>
                  <p:cNvSpPr/>
                  <p:nvPr/>
                </p:nvSpPr>
                <p:spPr>
                  <a:xfrm>
                    <a:off x="9941388" y="2679858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2573" y="10477"/>
                          <a:pt x="1143" y="25717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4" name="Graphic 7">
                  <a:extLst>
                    <a:ext uri="{FF2B5EF4-FFF2-40B4-BE49-F238E27FC236}">
                      <a16:creationId xmlns:a16="http://schemas.microsoft.com/office/drawing/2014/main" xmlns="" id="{A2320B00-922E-4F14-A9CD-AE97DD0AA791}"/>
                    </a:ext>
                  </a:extLst>
                </p:cNvPr>
                <p:cNvGrpSpPr/>
                <p:nvPr/>
              </p:nvGrpSpPr>
              <p:grpSpPr>
                <a:xfrm>
                  <a:off x="9929685" y="2711976"/>
                  <a:ext cx="36658" cy="17411"/>
                  <a:chOff x="9929685" y="2711976"/>
                  <a:chExt cx="36658" cy="17411"/>
                </a:xfrm>
              </p:grpSpPr>
              <p:sp>
                <p:nvSpPr>
                  <p:cNvPr id="820" name="Freeform: Shape 819">
                    <a:extLst>
                      <a:ext uri="{FF2B5EF4-FFF2-40B4-BE49-F238E27FC236}">
                        <a16:creationId xmlns:a16="http://schemas.microsoft.com/office/drawing/2014/main" xmlns="" id="{35E687A9-1B6A-4099-A588-B625C25D48FF}"/>
                      </a:ext>
                    </a:extLst>
                  </p:cNvPr>
                  <p:cNvSpPr/>
                  <p:nvPr/>
                </p:nvSpPr>
                <p:spPr>
                  <a:xfrm>
                    <a:off x="9929685" y="2711976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1" name="Freeform: Shape 820">
                    <a:extLst>
                      <a:ext uri="{FF2B5EF4-FFF2-40B4-BE49-F238E27FC236}">
                        <a16:creationId xmlns:a16="http://schemas.microsoft.com/office/drawing/2014/main" xmlns="" id="{BE14A62C-6501-4922-9462-55C6F7701DDF}"/>
                      </a:ext>
                    </a:extLst>
                  </p:cNvPr>
                  <p:cNvSpPr/>
                  <p:nvPr/>
                </p:nvSpPr>
                <p:spPr>
                  <a:xfrm>
                    <a:off x="9932054" y="2714758"/>
                    <a:ext cx="34290" cy="14630"/>
                  </a:xfrm>
                  <a:custGeom>
                    <a:avLst/>
                    <a:gdLst>
                      <a:gd name="connsiteX0" fmla="*/ 0 w 34290"/>
                      <a:gd name="connsiteY0" fmla="*/ 343 h 14630"/>
                      <a:gd name="connsiteX1" fmla="*/ 34290 w 34290"/>
                      <a:gd name="connsiteY1" fmla="*/ 14630 h 14630"/>
                      <a:gd name="connsiteX2" fmla="*/ 0 w 3429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4630">
                        <a:moveTo>
                          <a:pt x="0" y="343"/>
                        </a:moveTo>
                        <a:cubicBezTo>
                          <a:pt x="0" y="1295"/>
                          <a:pt x="16193" y="-610"/>
                          <a:pt x="34290" y="14630"/>
                        </a:cubicBezTo>
                        <a:cubicBezTo>
                          <a:pt x="15240" y="-610"/>
                          <a:pt x="953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5" name="Graphic 7">
                  <a:extLst>
                    <a:ext uri="{FF2B5EF4-FFF2-40B4-BE49-F238E27FC236}">
                      <a16:creationId xmlns:a16="http://schemas.microsoft.com/office/drawing/2014/main" xmlns="" id="{3A475951-BBCE-49C7-9C47-903B619F6B1F}"/>
                    </a:ext>
                  </a:extLst>
                </p:cNvPr>
                <p:cNvGrpSpPr/>
                <p:nvPr/>
              </p:nvGrpSpPr>
              <p:grpSpPr>
                <a:xfrm>
                  <a:off x="9929893" y="2710354"/>
                  <a:ext cx="49786" cy="8970"/>
                  <a:chOff x="9929893" y="2710354"/>
                  <a:chExt cx="49786" cy="8970"/>
                </a:xfrm>
              </p:grpSpPr>
              <p:sp>
                <p:nvSpPr>
                  <p:cNvPr id="818" name="Freeform: Shape 817">
                    <a:extLst>
                      <a:ext uri="{FF2B5EF4-FFF2-40B4-BE49-F238E27FC236}">
                        <a16:creationId xmlns:a16="http://schemas.microsoft.com/office/drawing/2014/main" xmlns="" id="{09BAA412-63CD-45D6-9CDC-4A5EB89FFF6F}"/>
                      </a:ext>
                    </a:extLst>
                  </p:cNvPr>
                  <p:cNvSpPr/>
                  <p:nvPr/>
                </p:nvSpPr>
                <p:spPr>
                  <a:xfrm>
                    <a:off x="9929893" y="2710354"/>
                    <a:ext cx="49786" cy="8970"/>
                  </a:xfrm>
                  <a:custGeom>
                    <a:avLst/>
                    <a:gdLst>
                      <a:gd name="connsiteX0" fmla="*/ 49786 w 49786"/>
                      <a:gd name="connsiteY0" fmla="*/ 8557 h 8970"/>
                      <a:gd name="connsiteX1" fmla="*/ 2161 w 49786"/>
                      <a:gd name="connsiteY1" fmla="*/ 4747 h 8970"/>
                      <a:gd name="connsiteX2" fmla="*/ 49786 w 49786"/>
                      <a:gd name="connsiteY2" fmla="*/ 8557 h 8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786" h="8970">
                        <a:moveTo>
                          <a:pt x="49786" y="8557"/>
                        </a:moveTo>
                        <a:cubicBezTo>
                          <a:pt x="25021" y="5699"/>
                          <a:pt x="15496" y="13319"/>
                          <a:pt x="2161" y="4747"/>
                        </a:cubicBezTo>
                        <a:cubicBezTo>
                          <a:pt x="-11174" y="-4778"/>
                          <a:pt x="41214" y="1889"/>
                          <a:pt x="49786" y="855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9" name="Freeform: Shape 818">
                    <a:extLst>
                      <a:ext uri="{FF2B5EF4-FFF2-40B4-BE49-F238E27FC236}">
                        <a16:creationId xmlns:a16="http://schemas.microsoft.com/office/drawing/2014/main" xmlns="" id="{6B1E2795-EEDA-48F0-80D6-E4C0E5DA1563}"/>
                      </a:ext>
                    </a:extLst>
                  </p:cNvPr>
                  <p:cNvSpPr/>
                  <p:nvPr/>
                </p:nvSpPr>
                <p:spPr>
                  <a:xfrm>
                    <a:off x="9933921" y="2712719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19088" y="-1429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6" name="Graphic 7">
                  <a:extLst>
                    <a:ext uri="{FF2B5EF4-FFF2-40B4-BE49-F238E27FC236}">
                      <a16:creationId xmlns:a16="http://schemas.microsoft.com/office/drawing/2014/main" xmlns="" id="{A7CB6940-0626-4468-8554-EF36D74924B5}"/>
                    </a:ext>
                  </a:extLst>
                </p:cNvPr>
                <p:cNvGrpSpPr/>
                <p:nvPr/>
              </p:nvGrpSpPr>
              <p:grpSpPr>
                <a:xfrm>
                  <a:off x="9933288" y="2661761"/>
                  <a:ext cx="9243" cy="45779"/>
                  <a:chOff x="9933288" y="2661761"/>
                  <a:chExt cx="9243" cy="45779"/>
                </a:xfrm>
              </p:grpSpPr>
              <p:sp>
                <p:nvSpPr>
                  <p:cNvPr id="816" name="Freeform: Shape 815">
                    <a:extLst>
                      <a:ext uri="{FF2B5EF4-FFF2-40B4-BE49-F238E27FC236}">
                        <a16:creationId xmlns:a16="http://schemas.microsoft.com/office/drawing/2014/main" xmlns="" id="{30D798EB-7BBD-4FF6-8A67-264B54590A6C}"/>
                      </a:ext>
                    </a:extLst>
                  </p:cNvPr>
                  <p:cNvSpPr/>
                  <p:nvPr/>
                </p:nvSpPr>
                <p:spPr>
                  <a:xfrm>
                    <a:off x="9933288" y="2661761"/>
                    <a:ext cx="9243" cy="45779"/>
                  </a:xfrm>
                  <a:custGeom>
                    <a:avLst/>
                    <a:gdLst>
                      <a:gd name="connsiteX0" fmla="*/ 9244 w 9243"/>
                      <a:gd name="connsiteY0" fmla="*/ 0 h 45779"/>
                      <a:gd name="connsiteX1" fmla="*/ 4481 w 9243"/>
                      <a:gd name="connsiteY1" fmla="*/ 44767 h 45779"/>
                      <a:gd name="connsiteX2" fmla="*/ 9244 w 9243"/>
                      <a:gd name="connsiteY2" fmla="*/ 0 h 45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43" h="45779">
                        <a:moveTo>
                          <a:pt x="9244" y="0"/>
                        </a:moveTo>
                        <a:cubicBezTo>
                          <a:pt x="5434" y="22860"/>
                          <a:pt x="14006" y="36195"/>
                          <a:pt x="4481" y="44767"/>
                        </a:cubicBezTo>
                        <a:cubicBezTo>
                          <a:pt x="-5044" y="53340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7" name="Freeform: Shape 816">
                    <a:extLst>
                      <a:ext uri="{FF2B5EF4-FFF2-40B4-BE49-F238E27FC236}">
                        <a16:creationId xmlns:a16="http://schemas.microsoft.com/office/drawing/2014/main" xmlns="" id="{09FB8A93-E863-496A-B07D-D7763FE0B5BE}"/>
                      </a:ext>
                    </a:extLst>
                  </p:cNvPr>
                  <p:cNvSpPr/>
                  <p:nvPr/>
                </p:nvSpPr>
                <p:spPr>
                  <a:xfrm>
                    <a:off x="9936449" y="2662713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1537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7" name="Graphic 7">
                  <a:extLst>
                    <a:ext uri="{FF2B5EF4-FFF2-40B4-BE49-F238E27FC236}">
                      <a16:creationId xmlns:a16="http://schemas.microsoft.com/office/drawing/2014/main" xmlns="" id="{6D6CC16A-CBE4-416E-93EB-4CE3275C7C80}"/>
                    </a:ext>
                  </a:extLst>
                </p:cNvPr>
                <p:cNvGrpSpPr/>
                <p:nvPr/>
              </p:nvGrpSpPr>
              <p:grpSpPr>
                <a:xfrm>
                  <a:off x="9899669" y="2657951"/>
                  <a:ext cx="38986" cy="55652"/>
                  <a:chOff x="9899669" y="2657951"/>
                  <a:chExt cx="38986" cy="55652"/>
                </a:xfrm>
              </p:grpSpPr>
              <p:sp>
                <p:nvSpPr>
                  <p:cNvPr id="814" name="Freeform: Shape 813">
                    <a:extLst>
                      <a:ext uri="{FF2B5EF4-FFF2-40B4-BE49-F238E27FC236}">
                        <a16:creationId xmlns:a16="http://schemas.microsoft.com/office/drawing/2014/main" xmlns="" id="{04896B19-A48F-4C15-8946-8B0D7B77EE6C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8986" cy="55652"/>
                  </a:xfrm>
                  <a:custGeom>
                    <a:avLst/>
                    <a:gdLst>
                      <a:gd name="connsiteX0" fmla="*/ 0 w 38986"/>
                      <a:gd name="connsiteY0" fmla="*/ 0 h 55652"/>
                      <a:gd name="connsiteX1" fmla="*/ 35243 w 38986"/>
                      <a:gd name="connsiteY1" fmla="*/ 55245 h 55652"/>
                      <a:gd name="connsiteX2" fmla="*/ 0 w 38986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986" h="55652">
                        <a:moveTo>
                          <a:pt x="0" y="0"/>
                        </a:moveTo>
                        <a:cubicBezTo>
                          <a:pt x="20003" y="21908"/>
                          <a:pt x="23813" y="60008"/>
                          <a:pt x="35243" y="55245"/>
                        </a:cubicBezTo>
                        <a:cubicBezTo>
                          <a:pt x="48578" y="43815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5" name="Freeform: Shape 814">
                    <a:extLst>
                      <a:ext uri="{FF2B5EF4-FFF2-40B4-BE49-F238E27FC236}">
                        <a16:creationId xmlns:a16="http://schemas.microsoft.com/office/drawing/2014/main" xmlns="" id="{9607B37B-8795-4BEF-AF9F-DB326F4FA92F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7" y="8573"/>
                          <a:pt x="0" y="0"/>
                        </a:cubicBezTo>
                        <a:cubicBezTo>
                          <a:pt x="23813" y="12383"/>
                          <a:pt x="33338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8" name="Graphic 7">
                  <a:extLst>
                    <a:ext uri="{FF2B5EF4-FFF2-40B4-BE49-F238E27FC236}">
                      <a16:creationId xmlns:a16="http://schemas.microsoft.com/office/drawing/2014/main" xmlns="" id="{8156BA3C-B476-424F-BD05-42231DF51A7F}"/>
                    </a:ext>
                  </a:extLst>
                </p:cNvPr>
                <p:cNvGrpSpPr/>
                <p:nvPr/>
              </p:nvGrpSpPr>
              <p:grpSpPr>
                <a:xfrm>
                  <a:off x="9934569" y="2695586"/>
                  <a:ext cx="56539" cy="20486"/>
                  <a:chOff x="9934569" y="2695586"/>
                  <a:chExt cx="56539" cy="20486"/>
                </a:xfrm>
              </p:grpSpPr>
              <p:sp>
                <p:nvSpPr>
                  <p:cNvPr id="812" name="Freeform: Shape 811">
                    <a:extLst>
                      <a:ext uri="{FF2B5EF4-FFF2-40B4-BE49-F238E27FC236}">
                        <a16:creationId xmlns:a16="http://schemas.microsoft.com/office/drawing/2014/main" xmlns="" id="{0BAB95FC-6869-4A47-A8D8-873129E4CF90}"/>
                      </a:ext>
                    </a:extLst>
                  </p:cNvPr>
                  <p:cNvSpPr/>
                  <p:nvPr/>
                </p:nvSpPr>
                <p:spPr>
                  <a:xfrm>
                    <a:off x="9934569" y="2695586"/>
                    <a:ext cx="56539" cy="20486"/>
                  </a:xfrm>
                  <a:custGeom>
                    <a:avLst/>
                    <a:gdLst>
                      <a:gd name="connsiteX0" fmla="*/ 56540 w 56539"/>
                      <a:gd name="connsiteY0" fmla="*/ 1417 h 20486"/>
                      <a:gd name="connsiteX1" fmla="*/ 342 w 56539"/>
                      <a:gd name="connsiteY1" fmla="*/ 15704 h 20486"/>
                      <a:gd name="connsiteX2" fmla="*/ 56540 w 56539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9" h="20486">
                        <a:moveTo>
                          <a:pt x="56540" y="1417"/>
                        </a:moveTo>
                        <a:cubicBezTo>
                          <a:pt x="41300" y="-1441"/>
                          <a:pt x="5105" y="-1441"/>
                          <a:pt x="342" y="15704"/>
                        </a:cubicBezTo>
                        <a:cubicBezTo>
                          <a:pt x="-3468" y="30944"/>
                          <a:pt x="25107" y="5227"/>
                          <a:pt x="5654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3" name="Freeform: Shape 812">
                    <a:extLst>
                      <a:ext uri="{FF2B5EF4-FFF2-40B4-BE49-F238E27FC236}">
                        <a16:creationId xmlns:a16="http://schemas.microsoft.com/office/drawing/2014/main" xmlns="" id="{B6DD3370-78DD-42E4-94D1-2292A91DCD2E}"/>
                      </a:ext>
                    </a:extLst>
                  </p:cNvPr>
                  <p:cNvSpPr/>
                  <p:nvPr/>
                </p:nvSpPr>
                <p:spPr>
                  <a:xfrm>
                    <a:off x="9936816" y="2696954"/>
                    <a:ext cx="54292" cy="14484"/>
                  </a:xfrm>
                  <a:custGeom>
                    <a:avLst/>
                    <a:gdLst>
                      <a:gd name="connsiteX0" fmla="*/ 0 w 54292"/>
                      <a:gd name="connsiteY0" fmla="*/ 14336 h 14484"/>
                      <a:gd name="connsiteX1" fmla="*/ 54293 w 54292"/>
                      <a:gd name="connsiteY1" fmla="*/ 49 h 14484"/>
                      <a:gd name="connsiteX2" fmla="*/ 0 w 54292"/>
                      <a:gd name="connsiteY2" fmla="*/ 14336 h 14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84">
                        <a:moveTo>
                          <a:pt x="0" y="14336"/>
                        </a:moveTo>
                        <a:cubicBezTo>
                          <a:pt x="0" y="16241"/>
                          <a:pt x="19050" y="-904"/>
                          <a:pt x="54293" y="49"/>
                        </a:cubicBezTo>
                        <a:cubicBezTo>
                          <a:pt x="17145" y="-904"/>
                          <a:pt x="0" y="12431"/>
                          <a:pt x="0" y="14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9" name="Graphic 7">
                  <a:extLst>
                    <a:ext uri="{FF2B5EF4-FFF2-40B4-BE49-F238E27FC236}">
                      <a16:creationId xmlns:a16="http://schemas.microsoft.com/office/drawing/2014/main" xmlns="" id="{D08EB137-DC84-4214-8AFD-CA82B151B7F7}"/>
                    </a:ext>
                  </a:extLst>
                </p:cNvPr>
                <p:cNvGrpSpPr/>
                <p:nvPr/>
              </p:nvGrpSpPr>
              <p:grpSpPr>
                <a:xfrm>
                  <a:off x="9878714" y="2693704"/>
                  <a:ext cx="57937" cy="22557"/>
                  <a:chOff x="9878714" y="2693704"/>
                  <a:chExt cx="57937" cy="22557"/>
                </a:xfrm>
              </p:grpSpPr>
              <p:sp>
                <p:nvSpPr>
                  <p:cNvPr id="810" name="Freeform: Shape 809">
                    <a:extLst>
                      <a:ext uri="{FF2B5EF4-FFF2-40B4-BE49-F238E27FC236}">
                        <a16:creationId xmlns:a16="http://schemas.microsoft.com/office/drawing/2014/main" xmlns="" id="{AC9FA967-8089-41F8-9602-1D988767747C}"/>
                      </a:ext>
                    </a:extLst>
                  </p:cNvPr>
                  <p:cNvSpPr/>
                  <p:nvPr/>
                </p:nvSpPr>
                <p:spPr>
                  <a:xfrm>
                    <a:off x="9878714" y="2693704"/>
                    <a:ext cx="57937" cy="22557"/>
                  </a:xfrm>
                  <a:custGeom>
                    <a:avLst/>
                    <a:gdLst>
                      <a:gd name="connsiteX0" fmla="*/ 0 w 57937"/>
                      <a:gd name="connsiteY0" fmla="*/ 1394 h 22557"/>
                      <a:gd name="connsiteX1" fmla="*/ 55245 w 57937"/>
                      <a:gd name="connsiteY1" fmla="*/ 16634 h 22557"/>
                      <a:gd name="connsiteX2" fmla="*/ 0 w 57937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37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7628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1" name="Freeform: Shape 810">
                    <a:extLst>
                      <a:ext uri="{FF2B5EF4-FFF2-40B4-BE49-F238E27FC236}">
                        <a16:creationId xmlns:a16="http://schemas.microsoft.com/office/drawing/2014/main" xmlns="" id="{7687AFFB-7786-4A03-8C79-99115F9290ED}"/>
                      </a:ext>
                    </a:extLst>
                  </p:cNvPr>
                  <p:cNvSpPr/>
                  <p:nvPr/>
                </p:nvSpPr>
                <p:spPr>
                  <a:xfrm>
                    <a:off x="9881572" y="2695098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2857"/>
                          <a:pt x="50482" y="14288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2" name="Graphic 7">
                <a:extLst>
                  <a:ext uri="{FF2B5EF4-FFF2-40B4-BE49-F238E27FC236}">
                    <a16:creationId xmlns:a16="http://schemas.microsoft.com/office/drawing/2014/main" xmlns="" id="{62EA8AAC-D192-41D4-9E8D-E68C052F1AE8}"/>
                  </a:ext>
                </a:extLst>
              </p:cNvPr>
              <p:cNvGrpSpPr/>
              <p:nvPr/>
            </p:nvGrpSpPr>
            <p:grpSpPr>
              <a:xfrm>
                <a:off x="9918719" y="2718911"/>
                <a:ext cx="120015" cy="99060"/>
                <a:chOff x="9918719" y="2718911"/>
                <a:chExt cx="120015" cy="99060"/>
              </a:xfrm>
            </p:grpSpPr>
            <p:sp>
              <p:nvSpPr>
                <p:cNvPr id="760" name="Freeform: Shape 759">
                  <a:extLst>
                    <a:ext uri="{FF2B5EF4-FFF2-40B4-BE49-F238E27FC236}">
                      <a16:creationId xmlns:a16="http://schemas.microsoft.com/office/drawing/2014/main" xmlns="" id="{F724E56F-EB05-4CB3-87A3-ABC44315EE06}"/>
                    </a:ext>
                  </a:extLst>
                </p:cNvPr>
                <p:cNvSpPr/>
                <p:nvPr/>
              </p:nvSpPr>
              <p:spPr>
                <a:xfrm>
                  <a:off x="9943484" y="2762726"/>
                  <a:ext cx="95250" cy="55245"/>
                </a:xfrm>
                <a:custGeom>
                  <a:avLst/>
                  <a:gdLst>
                    <a:gd name="connsiteX0" fmla="*/ 57150 w 95250"/>
                    <a:gd name="connsiteY0" fmla="*/ 27623 h 55245"/>
                    <a:gd name="connsiteX1" fmla="*/ 85725 w 95250"/>
                    <a:gd name="connsiteY1" fmla="*/ 22860 h 55245"/>
                    <a:gd name="connsiteX2" fmla="*/ 63817 w 95250"/>
                    <a:gd name="connsiteY2" fmla="*/ 22860 h 55245"/>
                    <a:gd name="connsiteX3" fmla="*/ 95250 w 95250"/>
                    <a:gd name="connsiteY3" fmla="*/ 11430 h 55245"/>
                    <a:gd name="connsiteX4" fmla="*/ 53340 w 95250"/>
                    <a:gd name="connsiteY4" fmla="*/ 19050 h 55245"/>
                    <a:gd name="connsiteX5" fmla="*/ 67628 w 95250"/>
                    <a:gd name="connsiteY5" fmla="*/ 4763 h 55245"/>
                    <a:gd name="connsiteX6" fmla="*/ 50482 w 95250"/>
                    <a:gd name="connsiteY6" fmla="*/ 15240 h 55245"/>
                    <a:gd name="connsiteX7" fmla="*/ 50482 w 95250"/>
                    <a:gd name="connsiteY7" fmla="*/ 0 h 55245"/>
                    <a:gd name="connsiteX8" fmla="*/ 37147 w 95250"/>
                    <a:gd name="connsiteY8" fmla="*/ 19050 h 55245"/>
                    <a:gd name="connsiteX9" fmla="*/ 36195 w 95250"/>
                    <a:gd name="connsiteY9" fmla="*/ 19050 h 55245"/>
                    <a:gd name="connsiteX10" fmla="*/ 28575 w 95250"/>
                    <a:gd name="connsiteY10" fmla="*/ 5715 h 55245"/>
                    <a:gd name="connsiteX11" fmla="*/ 28575 w 95250"/>
                    <a:gd name="connsiteY11" fmla="*/ 18098 h 55245"/>
                    <a:gd name="connsiteX12" fmla="*/ 18097 w 95250"/>
                    <a:gd name="connsiteY12" fmla="*/ 12383 h 55245"/>
                    <a:gd name="connsiteX13" fmla="*/ 24765 w 95250"/>
                    <a:gd name="connsiteY13" fmla="*/ 21908 h 55245"/>
                    <a:gd name="connsiteX14" fmla="*/ 0 w 95250"/>
                    <a:gd name="connsiteY14" fmla="*/ 33338 h 55245"/>
                    <a:gd name="connsiteX15" fmla="*/ 25717 w 95250"/>
                    <a:gd name="connsiteY15" fmla="*/ 29528 h 55245"/>
                    <a:gd name="connsiteX16" fmla="*/ 9525 w 95250"/>
                    <a:gd name="connsiteY16" fmla="*/ 42863 h 55245"/>
                    <a:gd name="connsiteX17" fmla="*/ 25717 w 95250"/>
                    <a:gd name="connsiteY17" fmla="*/ 35242 h 55245"/>
                    <a:gd name="connsiteX18" fmla="*/ 26670 w 95250"/>
                    <a:gd name="connsiteY18" fmla="*/ 49530 h 55245"/>
                    <a:gd name="connsiteX19" fmla="*/ 32385 w 95250"/>
                    <a:gd name="connsiteY19" fmla="*/ 38100 h 55245"/>
                    <a:gd name="connsiteX20" fmla="*/ 39053 w 95250"/>
                    <a:gd name="connsiteY20" fmla="*/ 51435 h 55245"/>
                    <a:gd name="connsiteX21" fmla="*/ 40005 w 95250"/>
                    <a:gd name="connsiteY21" fmla="*/ 40958 h 55245"/>
                    <a:gd name="connsiteX22" fmla="*/ 50482 w 95250"/>
                    <a:gd name="connsiteY22" fmla="*/ 55245 h 55245"/>
                    <a:gd name="connsiteX23" fmla="*/ 49530 w 95250"/>
                    <a:gd name="connsiteY23" fmla="*/ 39053 h 55245"/>
                    <a:gd name="connsiteX24" fmla="*/ 61913 w 95250"/>
                    <a:gd name="connsiteY24" fmla="*/ 46672 h 55245"/>
                    <a:gd name="connsiteX25" fmla="*/ 51435 w 95250"/>
                    <a:gd name="connsiteY25" fmla="*/ 35242 h 55245"/>
                    <a:gd name="connsiteX26" fmla="*/ 87630 w 95250"/>
                    <a:gd name="connsiteY26" fmla="*/ 44767 h 55245"/>
                    <a:gd name="connsiteX27" fmla="*/ 57150 w 95250"/>
                    <a:gd name="connsiteY27" fmla="*/ 27623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5">
                      <a:moveTo>
                        <a:pt x="57150" y="27623"/>
                      </a:moveTo>
                      <a:cubicBezTo>
                        <a:pt x="68580" y="26670"/>
                        <a:pt x="82867" y="24765"/>
                        <a:pt x="85725" y="22860"/>
                      </a:cubicBezTo>
                      <a:cubicBezTo>
                        <a:pt x="77153" y="23813"/>
                        <a:pt x="69532" y="22860"/>
                        <a:pt x="63817" y="22860"/>
                      </a:cubicBezTo>
                      <a:cubicBezTo>
                        <a:pt x="78105" y="19050"/>
                        <a:pt x="92392" y="14288"/>
                        <a:pt x="95250" y="11430"/>
                      </a:cubicBezTo>
                      <a:cubicBezTo>
                        <a:pt x="77153" y="16192"/>
                        <a:pt x="63817" y="17145"/>
                        <a:pt x="53340" y="19050"/>
                      </a:cubicBezTo>
                      <a:cubicBezTo>
                        <a:pt x="60007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3"/>
                        <a:pt x="50482" y="15240"/>
                      </a:cubicBezTo>
                      <a:cubicBezTo>
                        <a:pt x="52388" y="9525"/>
                        <a:pt x="51435" y="2858"/>
                        <a:pt x="50482" y="0"/>
                      </a:cubicBezTo>
                      <a:cubicBezTo>
                        <a:pt x="48578" y="6667"/>
                        <a:pt x="41910" y="13335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7" y="15240"/>
                        <a:pt x="20955" y="13335"/>
                        <a:pt x="18097" y="12383"/>
                      </a:cubicBezTo>
                      <a:cubicBezTo>
                        <a:pt x="21907" y="15240"/>
                        <a:pt x="23813" y="19050"/>
                        <a:pt x="24765" y="21908"/>
                      </a:cubicBezTo>
                      <a:cubicBezTo>
                        <a:pt x="14288" y="25717"/>
                        <a:pt x="16192" y="27623"/>
                        <a:pt x="0" y="33338"/>
                      </a:cubicBezTo>
                      <a:cubicBezTo>
                        <a:pt x="14288" y="33338"/>
                        <a:pt x="19050" y="33338"/>
                        <a:pt x="25717" y="29528"/>
                      </a:cubicBezTo>
                      <a:cubicBezTo>
                        <a:pt x="21907" y="32385"/>
                        <a:pt x="19050" y="37147"/>
                        <a:pt x="9525" y="42863"/>
                      </a:cubicBezTo>
                      <a:cubicBezTo>
                        <a:pt x="13335" y="41910"/>
                        <a:pt x="20003" y="39053"/>
                        <a:pt x="25717" y="35242"/>
                      </a:cubicBezTo>
                      <a:cubicBezTo>
                        <a:pt x="26670" y="39053"/>
                        <a:pt x="28575" y="42863"/>
                        <a:pt x="26670" y="49530"/>
                      </a:cubicBezTo>
                      <a:cubicBezTo>
                        <a:pt x="28575" y="47625"/>
                        <a:pt x="31432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7" y="49530"/>
                        <a:pt x="40957" y="45720"/>
                        <a:pt x="40005" y="40958"/>
                      </a:cubicBezTo>
                      <a:cubicBezTo>
                        <a:pt x="43815" y="45720"/>
                        <a:pt x="47625" y="50483"/>
                        <a:pt x="50482" y="55245"/>
                      </a:cubicBezTo>
                      <a:cubicBezTo>
                        <a:pt x="52388" y="52388"/>
                        <a:pt x="53340" y="44767"/>
                        <a:pt x="49530" y="39053"/>
                      </a:cubicBezTo>
                      <a:cubicBezTo>
                        <a:pt x="53340" y="40958"/>
                        <a:pt x="57150" y="42863"/>
                        <a:pt x="61913" y="46672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8"/>
                        <a:pt x="87630" y="44767"/>
                      </a:cubicBezTo>
                      <a:cubicBezTo>
                        <a:pt x="82867" y="38100"/>
                        <a:pt x="69532" y="31433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61" name="Graphic 7">
                  <a:extLst>
                    <a:ext uri="{FF2B5EF4-FFF2-40B4-BE49-F238E27FC236}">
                      <a16:creationId xmlns:a16="http://schemas.microsoft.com/office/drawing/2014/main" xmlns="" id="{5DB35E09-D29D-4F84-8CDC-9A12542806AA}"/>
                    </a:ext>
                  </a:extLst>
                </p:cNvPr>
                <p:cNvGrpSpPr/>
                <p:nvPr/>
              </p:nvGrpSpPr>
              <p:grpSpPr>
                <a:xfrm>
                  <a:off x="9971388" y="2718911"/>
                  <a:ext cx="34960" cy="60643"/>
                  <a:chOff x="9971388" y="2718911"/>
                  <a:chExt cx="34960" cy="60643"/>
                </a:xfrm>
              </p:grpSpPr>
              <p:sp>
                <p:nvSpPr>
                  <p:cNvPr id="795" name="Freeform: Shape 794">
                    <a:extLst>
                      <a:ext uri="{FF2B5EF4-FFF2-40B4-BE49-F238E27FC236}">
                        <a16:creationId xmlns:a16="http://schemas.microsoft.com/office/drawing/2014/main" xmlns="" id="{9F254DD9-A3E9-433B-8606-7A5ABBC2EBA9}"/>
                      </a:ext>
                    </a:extLst>
                  </p:cNvPr>
                  <p:cNvSpPr/>
                  <p:nvPr/>
                </p:nvSpPr>
                <p:spPr>
                  <a:xfrm>
                    <a:off x="9971388" y="2718911"/>
                    <a:ext cx="34960" cy="60643"/>
                  </a:xfrm>
                  <a:custGeom>
                    <a:avLst/>
                    <a:gdLst>
                      <a:gd name="connsiteX0" fmla="*/ 34961 w 34960"/>
                      <a:gd name="connsiteY0" fmla="*/ 0 h 60643"/>
                      <a:gd name="connsiteX1" fmla="*/ 5433 w 34960"/>
                      <a:gd name="connsiteY1" fmla="*/ 59055 h 60643"/>
                      <a:gd name="connsiteX2" fmla="*/ 34961 w 34960"/>
                      <a:gd name="connsiteY2" fmla="*/ 0 h 6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643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1438"/>
                          <a:pt x="22578" y="7620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: Shape 795">
                    <a:extLst>
                      <a:ext uri="{FF2B5EF4-FFF2-40B4-BE49-F238E27FC236}">
                        <a16:creationId xmlns:a16="http://schemas.microsoft.com/office/drawing/2014/main" xmlns="" id="{C1D72402-DA5C-4490-A2FF-2129E056A10B}"/>
                      </a:ext>
                    </a:extLst>
                  </p:cNvPr>
                  <p:cNvSpPr/>
                  <p:nvPr/>
                </p:nvSpPr>
                <p:spPr>
                  <a:xfrm>
                    <a:off x="9977396" y="2721768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5140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2" name="Graphic 7">
                  <a:extLst>
                    <a:ext uri="{FF2B5EF4-FFF2-40B4-BE49-F238E27FC236}">
                      <a16:creationId xmlns:a16="http://schemas.microsoft.com/office/drawing/2014/main" xmlns="" id="{AAD9BC20-189C-4DF5-A432-1C3DE6134598}"/>
                    </a:ext>
                  </a:extLst>
                </p:cNvPr>
                <p:cNvGrpSpPr/>
                <p:nvPr/>
              </p:nvGrpSpPr>
              <p:grpSpPr>
                <a:xfrm>
                  <a:off x="9927291" y="2772398"/>
                  <a:ext cx="51295" cy="11056"/>
                  <a:chOff x="9927291" y="2772398"/>
                  <a:chExt cx="51295" cy="11056"/>
                </a:xfrm>
              </p:grpSpPr>
              <p:sp>
                <p:nvSpPr>
                  <p:cNvPr id="793" name="Freeform: Shape 792">
                    <a:extLst>
                      <a:ext uri="{FF2B5EF4-FFF2-40B4-BE49-F238E27FC236}">
                        <a16:creationId xmlns:a16="http://schemas.microsoft.com/office/drawing/2014/main" xmlns="" id="{D3E95A3E-90BF-419C-9EBA-D0440AA312E3}"/>
                      </a:ext>
                    </a:extLst>
                  </p:cNvPr>
                  <p:cNvSpPr/>
                  <p:nvPr/>
                </p:nvSpPr>
                <p:spPr>
                  <a:xfrm>
                    <a:off x="9927291" y="2772398"/>
                    <a:ext cx="51295" cy="11056"/>
                  </a:xfrm>
                  <a:custGeom>
                    <a:avLst/>
                    <a:gdLst>
                      <a:gd name="connsiteX0" fmla="*/ 0 w 51295"/>
                      <a:gd name="connsiteY0" fmla="*/ 1757 h 11056"/>
                      <a:gd name="connsiteX1" fmla="*/ 48578 w 51295"/>
                      <a:gd name="connsiteY1" fmla="*/ 9378 h 11056"/>
                      <a:gd name="connsiteX2" fmla="*/ 0 w 51295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5" h="11056">
                        <a:moveTo>
                          <a:pt x="0" y="1757"/>
                        </a:moveTo>
                        <a:cubicBezTo>
                          <a:pt x="24765" y="4615"/>
                          <a:pt x="33338" y="15092"/>
                          <a:pt x="48578" y="9378"/>
                        </a:cubicBezTo>
                        <a:cubicBezTo>
                          <a:pt x="63818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: Shape 793">
                    <a:extLst>
                      <a:ext uri="{FF2B5EF4-FFF2-40B4-BE49-F238E27FC236}">
                        <a16:creationId xmlns:a16="http://schemas.microsoft.com/office/drawing/2014/main" xmlns="" id="{2ECBFB88-C426-4211-8A76-BE7A26925EF0}"/>
                      </a:ext>
                    </a:extLst>
                  </p:cNvPr>
                  <p:cNvSpPr/>
                  <p:nvPr/>
                </p:nvSpPr>
                <p:spPr>
                  <a:xfrm>
                    <a:off x="9929197" y="2773121"/>
                    <a:ext cx="44911" cy="7702"/>
                  </a:xfrm>
                  <a:custGeom>
                    <a:avLst/>
                    <a:gdLst>
                      <a:gd name="connsiteX0" fmla="*/ 44767 w 44911"/>
                      <a:gd name="connsiteY0" fmla="*/ 7702 h 7702"/>
                      <a:gd name="connsiteX1" fmla="*/ 0 w 44911"/>
                      <a:gd name="connsiteY1" fmla="*/ 82 h 7702"/>
                      <a:gd name="connsiteX2" fmla="*/ 44767 w 44911"/>
                      <a:gd name="connsiteY2" fmla="*/ 7702 h 7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02">
                        <a:moveTo>
                          <a:pt x="44767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6670" y="-870"/>
                          <a:pt x="43815" y="7702"/>
                          <a:pt x="44767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3" name="Graphic 7">
                  <a:extLst>
                    <a:ext uri="{FF2B5EF4-FFF2-40B4-BE49-F238E27FC236}">
                      <a16:creationId xmlns:a16="http://schemas.microsoft.com/office/drawing/2014/main" xmlns="" id="{6004DF44-9521-4358-9990-3B9C17E72B64}"/>
                    </a:ext>
                  </a:extLst>
                </p:cNvPr>
                <p:cNvGrpSpPr/>
                <p:nvPr/>
              </p:nvGrpSpPr>
              <p:grpSpPr>
                <a:xfrm>
                  <a:off x="9937769" y="2751296"/>
                  <a:ext cx="35244" cy="21937"/>
                  <a:chOff x="9937769" y="2751296"/>
                  <a:chExt cx="35244" cy="21937"/>
                </a:xfrm>
              </p:grpSpPr>
              <p:sp>
                <p:nvSpPr>
                  <p:cNvPr id="791" name="Freeform: Shape 790">
                    <a:extLst>
                      <a:ext uri="{FF2B5EF4-FFF2-40B4-BE49-F238E27FC236}">
                        <a16:creationId xmlns:a16="http://schemas.microsoft.com/office/drawing/2014/main" xmlns="" id="{9F841A55-B6BD-4DA6-8233-D9F05F64E3B5}"/>
                      </a:ext>
                    </a:extLst>
                  </p:cNvPr>
                  <p:cNvSpPr/>
                  <p:nvPr/>
                </p:nvSpPr>
                <p:spPr>
                  <a:xfrm>
                    <a:off x="9937769" y="2751296"/>
                    <a:ext cx="35244" cy="21937"/>
                  </a:xfrm>
                  <a:custGeom>
                    <a:avLst/>
                    <a:gdLst>
                      <a:gd name="connsiteX0" fmla="*/ 0 w 35244"/>
                      <a:gd name="connsiteY0" fmla="*/ 0 h 21937"/>
                      <a:gd name="connsiteX1" fmla="*/ 32385 w 35244"/>
                      <a:gd name="connsiteY1" fmla="*/ 21907 h 21937"/>
                      <a:gd name="connsiteX2" fmla="*/ 0 w 35244"/>
                      <a:gd name="connsiteY2" fmla="*/ 0 h 2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44" h="2193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5720" y="22860"/>
                          <a:pt x="8572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: Shape 791">
                    <a:extLst>
                      <a:ext uri="{FF2B5EF4-FFF2-40B4-BE49-F238E27FC236}">
                        <a16:creationId xmlns:a16="http://schemas.microsoft.com/office/drawing/2014/main" xmlns="" id="{C17EEF34-9EB6-4AF1-A417-61637763EB03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52248"/>
                    <a:ext cx="29592" cy="20954"/>
                  </a:xfrm>
                  <a:custGeom>
                    <a:avLst/>
                    <a:gdLst>
                      <a:gd name="connsiteX0" fmla="*/ 29527 w 29592"/>
                      <a:gd name="connsiteY0" fmla="*/ 20955 h 20954"/>
                      <a:gd name="connsiteX1" fmla="*/ 0 w 29592"/>
                      <a:gd name="connsiteY1" fmla="*/ 0 h 20954"/>
                      <a:gd name="connsiteX2" fmla="*/ 29527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7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9050" y="7620"/>
                          <a:pt x="28575" y="20002"/>
                          <a:pt x="29527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4" name="Graphic 7">
                  <a:extLst>
                    <a:ext uri="{FF2B5EF4-FFF2-40B4-BE49-F238E27FC236}">
                      <a16:creationId xmlns:a16="http://schemas.microsoft.com/office/drawing/2014/main" xmlns="" id="{B46D7555-590B-4409-B486-3B118CD59FCF}"/>
                    </a:ext>
                  </a:extLst>
                </p:cNvPr>
                <p:cNvGrpSpPr/>
                <p:nvPr/>
              </p:nvGrpSpPr>
              <p:grpSpPr>
                <a:xfrm>
                  <a:off x="9931101" y="2779309"/>
                  <a:ext cx="47949" cy="8540"/>
                  <a:chOff x="9931101" y="2779309"/>
                  <a:chExt cx="47949" cy="8540"/>
                </a:xfrm>
              </p:grpSpPr>
              <p:sp>
                <p:nvSpPr>
                  <p:cNvPr id="789" name="Freeform: Shape 788">
                    <a:extLst>
                      <a:ext uri="{FF2B5EF4-FFF2-40B4-BE49-F238E27FC236}">
                        <a16:creationId xmlns:a16="http://schemas.microsoft.com/office/drawing/2014/main" xmlns="" id="{FED21742-D6D9-4D61-81EF-E6F09A002092}"/>
                      </a:ext>
                    </a:extLst>
                  </p:cNvPr>
                  <p:cNvSpPr/>
                  <p:nvPr/>
                </p:nvSpPr>
                <p:spPr>
                  <a:xfrm>
                    <a:off x="9931101" y="2779309"/>
                    <a:ext cx="47949" cy="8540"/>
                  </a:xfrm>
                  <a:custGeom>
                    <a:avLst/>
                    <a:gdLst>
                      <a:gd name="connsiteX0" fmla="*/ 0 w 47949"/>
                      <a:gd name="connsiteY0" fmla="*/ 7229 h 8540"/>
                      <a:gd name="connsiteX1" fmla="*/ 45720 w 47949"/>
                      <a:gd name="connsiteY1" fmla="*/ 4371 h 8540"/>
                      <a:gd name="connsiteX2" fmla="*/ 0 w 47949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49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5720" y="4371"/>
                        </a:cubicBezTo>
                        <a:cubicBezTo>
                          <a:pt x="59055" y="-4201"/>
                          <a:pt x="8573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: Shape 789">
                    <a:extLst>
                      <a:ext uri="{FF2B5EF4-FFF2-40B4-BE49-F238E27FC236}">
                        <a16:creationId xmlns:a16="http://schemas.microsoft.com/office/drawing/2014/main" xmlns="" id="{039A43AC-30C8-43E9-A3D1-BDBEB69AD0A7}"/>
                      </a:ext>
                    </a:extLst>
                  </p:cNvPr>
                  <p:cNvSpPr/>
                  <p:nvPr/>
                </p:nvSpPr>
                <p:spPr>
                  <a:xfrm>
                    <a:off x="9933959" y="2781734"/>
                    <a:ext cx="41949" cy="3851"/>
                  </a:xfrm>
                  <a:custGeom>
                    <a:avLst/>
                    <a:gdLst>
                      <a:gd name="connsiteX0" fmla="*/ 41910 w 41949"/>
                      <a:gd name="connsiteY0" fmla="*/ 1947 h 3851"/>
                      <a:gd name="connsiteX1" fmla="*/ 0 w 41949"/>
                      <a:gd name="connsiteY1" fmla="*/ 3852 h 3851"/>
                      <a:gd name="connsiteX2" fmla="*/ 41910 w 4194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9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5" name="Graphic 7">
                  <a:extLst>
                    <a:ext uri="{FF2B5EF4-FFF2-40B4-BE49-F238E27FC236}">
                      <a16:creationId xmlns:a16="http://schemas.microsoft.com/office/drawing/2014/main" xmlns="" id="{5EF8294C-879A-48B4-856D-5B08C817BF3A}"/>
                    </a:ext>
                  </a:extLst>
                </p:cNvPr>
                <p:cNvGrpSpPr/>
                <p:nvPr/>
              </p:nvGrpSpPr>
              <p:grpSpPr>
                <a:xfrm>
                  <a:off x="9945389" y="2772881"/>
                  <a:ext cx="36959" cy="30801"/>
                  <a:chOff x="9945389" y="2772881"/>
                  <a:chExt cx="36959" cy="30801"/>
                </a:xfrm>
              </p:grpSpPr>
              <p:sp>
                <p:nvSpPr>
                  <p:cNvPr id="787" name="Freeform: Shape 786">
                    <a:extLst>
                      <a:ext uri="{FF2B5EF4-FFF2-40B4-BE49-F238E27FC236}">
                        <a16:creationId xmlns:a16="http://schemas.microsoft.com/office/drawing/2014/main" xmlns="" id="{04CABFB5-3773-4706-87F3-78837F7A632A}"/>
                      </a:ext>
                    </a:extLst>
                  </p:cNvPr>
                  <p:cNvSpPr/>
                  <p:nvPr/>
                </p:nvSpPr>
                <p:spPr>
                  <a:xfrm>
                    <a:off x="9945389" y="2772881"/>
                    <a:ext cx="36959" cy="30801"/>
                  </a:xfrm>
                  <a:custGeom>
                    <a:avLst/>
                    <a:gdLst>
                      <a:gd name="connsiteX0" fmla="*/ 0 w 36959"/>
                      <a:gd name="connsiteY0" fmla="*/ 30802 h 30801"/>
                      <a:gd name="connsiteX1" fmla="*/ 36195 w 36959"/>
                      <a:gd name="connsiteY1" fmla="*/ 3179 h 30801"/>
                      <a:gd name="connsiteX2" fmla="*/ 0 w 36959"/>
                      <a:gd name="connsiteY2" fmla="*/ 30802 h 30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0801">
                        <a:moveTo>
                          <a:pt x="0" y="30802"/>
                        </a:moveTo>
                        <a:cubicBezTo>
                          <a:pt x="18098" y="16514"/>
                          <a:pt x="30480" y="17467"/>
                          <a:pt x="36195" y="3179"/>
                        </a:cubicBezTo>
                        <a:cubicBezTo>
                          <a:pt x="42863" y="-10156"/>
                          <a:pt x="3810" y="22229"/>
                          <a:pt x="0" y="308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: Shape 787">
                    <a:extLst>
                      <a:ext uri="{FF2B5EF4-FFF2-40B4-BE49-F238E27FC236}">
                        <a16:creationId xmlns:a16="http://schemas.microsoft.com/office/drawing/2014/main" xmlns="" id="{AF720DF5-1138-41D2-9906-42129F9039EF}"/>
                      </a:ext>
                    </a:extLst>
                  </p:cNvPr>
                  <p:cNvSpPr/>
                  <p:nvPr/>
                </p:nvSpPr>
                <p:spPr>
                  <a:xfrm>
                    <a:off x="9946341" y="2777866"/>
                    <a:ext cx="34330" cy="24864"/>
                  </a:xfrm>
                  <a:custGeom>
                    <a:avLst/>
                    <a:gdLst>
                      <a:gd name="connsiteX0" fmla="*/ 34290 w 34330"/>
                      <a:gd name="connsiteY0" fmla="*/ 99 h 24864"/>
                      <a:gd name="connsiteX1" fmla="*/ 0 w 34330"/>
                      <a:gd name="connsiteY1" fmla="*/ 24864 h 24864"/>
                      <a:gd name="connsiteX2" fmla="*/ 34290 w 34330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30" h="24864">
                        <a:moveTo>
                          <a:pt x="34290" y="99"/>
                        </a:moveTo>
                        <a:cubicBezTo>
                          <a:pt x="35243" y="-853"/>
                          <a:pt x="19050" y="4862"/>
                          <a:pt x="0" y="24864"/>
                        </a:cubicBezTo>
                        <a:cubicBezTo>
                          <a:pt x="17145" y="6767"/>
                          <a:pt x="34290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6" name="Graphic 7">
                  <a:extLst>
                    <a:ext uri="{FF2B5EF4-FFF2-40B4-BE49-F238E27FC236}">
                      <a16:creationId xmlns:a16="http://schemas.microsoft.com/office/drawing/2014/main" xmlns="" id="{68238896-F251-47AC-8A5C-D7A81A8EBEF3}"/>
                    </a:ext>
                  </a:extLst>
                </p:cNvPr>
                <p:cNvGrpSpPr/>
                <p:nvPr/>
              </p:nvGrpSpPr>
              <p:grpSpPr>
                <a:xfrm>
                  <a:off x="9976547" y="2746533"/>
                  <a:ext cx="43137" cy="26764"/>
                  <a:chOff x="9976547" y="2746533"/>
                  <a:chExt cx="43137" cy="26764"/>
                </a:xfrm>
              </p:grpSpPr>
              <p:sp>
                <p:nvSpPr>
                  <p:cNvPr id="785" name="Freeform: Shape 784">
                    <a:extLst>
                      <a:ext uri="{FF2B5EF4-FFF2-40B4-BE49-F238E27FC236}">
                        <a16:creationId xmlns:a16="http://schemas.microsoft.com/office/drawing/2014/main" xmlns="" id="{9DBF8C27-32CA-4C2F-AA55-0A460CBD4FA0}"/>
                      </a:ext>
                    </a:extLst>
                  </p:cNvPr>
                  <p:cNvSpPr/>
                  <p:nvPr/>
                </p:nvSpPr>
                <p:spPr>
                  <a:xfrm>
                    <a:off x="9976547" y="2746533"/>
                    <a:ext cx="43137" cy="26764"/>
                  </a:xfrm>
                  <a:custGeom>
                    <a:avLst/>
                    <a:gdLst>
                      <a:gd name="connsiteX0" fmla="*/ 43138 w 43137"/>
                      <a:gd name="connsiteY0" fmla="*/ 0 h 26764"/>
                      <a:gd name="connsiteX1" fmla="*/ 3132 w 43137"/>
                      <a:gd name="connsiteY1" fmla="*/ 26670 h 26764"/>
                      <a:gd name="connsiteX2" fmla="*/ 43138 w 43137"/>
                      <a:gd name="connsiteY2" fmla="*/ 0 h 2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764">
                        <a:moveTo>
                          <a:pt x="43138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8575"/>
                          <a:pt x="32660" y="952"/>
                          <a:pt x="431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: Shape 785">
                    <a:extLst>
                      <a:ext uri="{FF2B5EF4-FFF2-40B4-BE49-F238E27FC236}">
                        <a16:creationId xmlns:a16="http://schemas.microsoft.com/office/drawing/2014/main" xmlns="" id="{C1AF6C73-4059-4E82-BDC9-768994330B42}"/>
                      </a:ext>
                    </a:extLst>
                  </p:cNvPr>
                  <p:cNvSpPr/>
                  <p:nvPr/>
                </p:nvSpPr>
                <p:spPr>
                  <a:xfrm>
                    <a:off x="9981393" y="2747486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3526" y="10477"/>
                          <a:pt x="2096" y="24765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7" name="Graphic 7">
                  <a:extLst>
                    <a:ext uri="{FF2B5EF4-FFF2-40B4-BE49-F238E27FC236}">
                      <a16:creationId xmlns:a16="http://schemas.microsoft.com/office/drawing/2014/main" xmlns="" id="{CCA8A447-8D2F-4552-B7C3-0EFBC37A6452}"/>
                    </a:ext>
                  </a:extLst>
                </p:cNvPr>
                <p:cNvGrpSpPr/>
                <p:nvPr/>
              </p:nvGrpSpPr>
              <p:grpSpPr>
                <a:xfrm>
                  <a:off x="9970643" y="2779604"/>
                  <a:ext cx="36658" cy="17411"/>
                  <a:chOff x="9970643" y="2779604"/>
                  <a:chExt cx="36658" cy="17411"/>
                </a:xfrm>
              </p:grpSpPr>
              <p:sp>
                <p:nvSpPr>
                  <p:cNvPr id="783" name="Freeform: Shape 782">
                    <a:extLst>
                      <a:ext uri="{FF2B5EF4-FFF2-40B4-BE49-F238E27FC236}">
                        <a16:creationId xmlns:a16="http://schemas.microsoft.com/office/drawing/2014/main" xmlns="" id="{1F61FCF3-5D0F-4EBB-BBAA-5C04865A13BC}"/>
                      </a:ext>
                    </a:extLst>
                  </p:cNvPr>
                  <p:cNvSpPr/>
                  <p:nvPr/>
                </p:nvSpPr>
                <p:spPr>
                  <a:xfrm>
                    <a:off x="9970643" y="2779604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4" name="Freeform: Shape 783">
                    <a:extLst>
                      <a:ext uri="{FF2B5EF4-FFF2-40B4-BE49-F238E27FC236}">
                        <a16:creationId xmlns:a16="http://schemas.microsoft.com/office/drawing/2014/main" xmlns="" id="{797D4B1F-EC50-40A1-BB18-1CF94676E199}"/>
                      </a:ext>
                    </a:extLst>
                  </p:cNvPr>
                  <p:cNvSpPr/>
                  <p:nvPr/>
                </p:nvSpPr>
                <p:spPr>
                  <a:xfrm>
                    <a:off x="9973012" y="2782385"/>
                    <a:ext cx="34289" cy="14630"/>
                  </a:xfrm>
                  <a:custGeom>
                    <a:avLst/>
                    <a:gdLst>
                      <a:gd name="connsiteX0" fmla="*/ 0 w 34289"/>
                      <a:gd name="connsiteY0" fmla="*/ 343 h 14630"/>
                      <a:gd name="connsiteX1" fmla="*/ 34290 w 34289"/>
                      <a:gd name="connsiteY1" fmla="*/ 14630 h 14630"/>
                      <a:gd name="connsiteX2" fmla="*/ 0 w 34289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89" h="14630">
                        <a:moveTo>
                          <a:pt x="0" y="343"/>
                        </a:moveTo>
                        <a:cubicBezTo>
                          <a:pt x="0" y="1295"/>
                          <a:pt x="16192" y="-610"/>
                          <a:pt x="34290" y="14630"/>
                        </a:cubicBezTo>
                        <a:cubicBezTo>
                          <a:pt x="14288" y="-610"/>
                          <a:pt x="0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8" name="Graphic 7">
                  <a:extLst>
                    <a:ext uri="{FF2B5EF4-FFF2-40B4-BE49-F238E27FC236}">
                      <a16:creationId xmlns:a16="http://schemas.microsoft.com/office/drawing/2014/main" xmlns="" id="{4D6B7F46-4FD3-45BB-B135-22620C2195F3}"/>
                    </a:ext>
                  </a:extLst>
                </p:cNvPr>
                <p:cNvGrpSpPr/>
                <p:nvPr/>
              </p:nvGrpSpPr>
              <p:grpSpPr>
                <a:xfrm>
                  <a:off x="9970174" y="2777559"/>
                  <a:ext cx="49510" cy="9391"/>
                  <a:chOff x="9970174" y="2777559"/>
                  <a:chExt cx="49510" cy="9391"/>
                </a:xfrm>
              </p:grpSpPr>
              <p:sp>
                <p:nvSpPr>
                  <p:cNvPr id="781" name="Freeform: Shape 780">
                    <a:extLst>
                      <a:ext uri="{FF2B5EF4-FFF2-40B4-BE49-F238E27FC236}">
                        <a16:creationId xmlns:a16="http://schemas.microsoft.com/office/drawing/2014/main" xmlns="" id="{5B2A4751-3695-486A-BAC9-144BBC7CCE00}"/>
                      </a:ext>
                    </a:extLst>
                  </p:cNvPr>
                  <p:cNvSpPr/>
                  <p:nvPr/>
                </p:nvSpPr>
                <p:spPr>
                  <a:xfrm>
                    <a:off x="9970174" y="2777559"/>
                    <a:ext cx="49510" cy="9391"/>
                  </a:xfrm>
                  <a:custGeom>
                    <a:avLst/>
                    <a:gdLst>
                      <a:gd name="connsiteX0" fmla="*/ 49510 w 49510"/>
                      <a:gd name="connsiteY0" fmla="*/ 8979 h 9391"/>
                      <a:gd name="connsiteX1" fmla="*/ 1885 w 49510"/>
                      <a:gd name="connsiteY1" fmla="*/ 5169 h 9391"/>
                      <a:gd name="connsiteX2" fmla="*/ 49510 w 49510"/>
                      <a:gd name="connsiteY2" fmla="*/ 8979 h 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10" h="9391">
                        <a:moveTo>
                          <a:pt x="49510" y="8979"/>
                        </a:moveTo>
                        <a:cubicBezTo>
                          <a:pt x="24745" y="6121"/>
                          <a:pt x="15220" y="13741"/>
                          <a:pt x="1885" y="5169"/>
                        </a:cubicBezTo>
                        <a:cubicBezTo>
                          <a:pt x="-10498" y="-5309"/>
                          <a:pt x="41890" y="2311"/>
                          <a:pt x="49510" y="897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: Shape 781">
                    <a:extLst>
                      <a:ext uri="{FF2B5EF4-FFF2-40B4-BE49-F238E27FC236}">
                        <a16:creationId xmlns:a16="http://schemas.microsoft.com/office/drawing/2014/main" xmlns="" id="{1D9E3770-748E-4B6A-8E7B-19E195CF25F0}"/>
                      </a:ext>
                    </a:extLst>
                  </p:cNvPr>
                  <p:cNvSpPr/>
                  <p:nvPr/>
                </p:nvSpPr>
                <p:spPr>
                  <a:xfrm>
                    <a:off x="9973926" y="2780347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20040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69" name="Graphic 7">
                  <a:extLst>
                    <a:ext uri="{FF2B5EF4-FFF2-40B4-BE49-F238E27FC236}">
                      <a16:creationId xmlns:a16="http://schemas.microsoft.com/office/drawing/2014/main" xmlns="" id="{55892CE2-EB0E-4152-B91E-8B990DD2B5C3}"/>
                    </a:ext>
                  </a:extLst>
                </p:cNvPr>
                <p:cNvGrpSpPr/>
                <p:nvPr/>
              </p:nvGrpSpPr>
              <p:grpSpPr>
                <a:xfrm>
                  <a:off x="9973822" y="2728436"/>
                  <a:ext cx="9666" cy="46001"/>
                  <a:chOff x="9973822" y="2728436"/>
                  <a:chExt cx="9666" cy="46001"/>
                </a:xfrm>
              </p:grpSpPr>
              <p:sp>
                <p:nvSpPr>
                  <p:cNvPr id="779" name="Freeform: Shape 778">
                    <a:extLst>
                      <a:ext uri="{FF2B5EF4-FFF2-40B4-BE49-F238E27FC236}">
                        <a16:creationId xmlns:a16="http://schemas.microsoft.com/office/drawing/2014/main" xmlns="" id="{6C10D9A4-2794-4ACC-856B-9E4ABDF60567}"/>
                      </a:ext>
                    </a:extLst>
                  </p:cNvPr>
                  <p:cNvSpPr/>
                  <p:nvPr/>
                </p:nvSpPr>
                <p:spPr>
                  <a:xfrm>
                    <a:off x="9973822" y="2728436"/>
                    <a:ext cx="9666" cy="46001"/>
                  </a:xfrm>
                  <a:custGeom>
                    <a:avLst/>
                    <a:gdLst>
                      <a:gd name="connsiteX0" fmla="*/ 9667 w 9666"/>
                      <a:gd name="connsiteY0" fmla="*/ 0 h 46001"/>
                      <a:gd name="connsiteX1" fmla="*/ 4904 w 9666"/>
                      <a:gd name="connsiteY1" fmla="*/ 44767 h 46001"/>
                      <a:gd name="connsiteX2" fmla="*/ 9667 w 9666"/>
                      <a:gd name="connsiteY2" fmla="*/ 0 h 46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001">
                        <a:moveTo>
                          <a:pt x="9667" y="0"/>
                        </a:moveTo>
                        <a:cubicBezTo>
                          <a:pt x="5857" y="22860"/>
                          <a:pt x="14429" y="36195"/>
                          <a:pt x="4904" y="44767"/>
                        </a:cubicBezTo>
                        <a:cubicBezTo>
                          <a:pt x="-5573" y="54292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0" name="Freeform: Shape 779">
                    <a:extLst>
                      <a:ext uri="{FF2B5EF4-FFF2-40B4-BE49-F238E27FC236}">
                        <a16:creationId xmlns:a16="http://schemas.microsoft.com/office/drawing/2014/main" xmlns="" id="{2413E940-523D-4297-B909-68C23FE7020E}"/>
                      </a:ext>
                    </a:extLst>
                  </p:cNvPr>
                  <p:cNvSpPr/>
                  <p:nvPr/>
                </p:nvSpPr>
                <p:spPr>
                  <a:xfrm>
                    <a:off x="9977407" y="2730340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0" name="Graphic 7">
                  <a:extLst>
                    <a:ext uri="{FF2B5EF4-FFF2-40B4-BE49-F238E27FC236}">
                      <a16:creationId xmlns:a16="http://schemas.microsoft.com/office/drawing/2014/main" xmlns="" id="{80B506F1-3051-4E62-B5B9-B0960F8DD6EF}"/>
                    </a:ext>
                  </a:extLst>
                </p:cNvPr>
                <p:cNvGrpSpPr/>
                <p:nvPr/>
              </p:nvGrpSpPr>
              <p:grpSpPr>
                <a:xfrm>
                  <a:off x="9939674" y="2725578"/>
                  <a:ext cx="39075" cy="55652"/>
                  <a:chOff x="9939674" y="2725578"/>
                  <a:chExt cx="39075" cy="55652"/>
                </a:xfrm>
              </p:grpSpPr>
              <p:sp>
                <p:nvSpPr>
                  <p:cNvPr id="777" name="Freeform: Shape 776">
                    <a:extLst>
                      <a:ext uri="{FF2B5EF4-FFF2-40B4-BE49-F238E27FC236}">
                        <a16:creationId xmlns:a16="http://schemas.microsoft.com/office/drawing/2014/main" xmlns="" id="{2F0940B6-55CE-4813-AA16-C742022B4906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25578"/>
                    <a:ext cx="39075" cy="55652"/>
                  </a:xfrm>
                  <a:custGeom>
                    <a:avLst/>
                    <a:gdLst>
                      <a:gd name="connsiteX0" fmla="*/ 0 w 39075"/>
                      <a:gd name="connsiteY0" fmla="*/ 0 h 55652"/>
                      <a:gd name="connsiteX1" fmla="*/ 35242 w 39075"/>
                      <a:gd name="connsiteY1" fmla="*/ 55245 h 55652"/>
                      <a:gd name="connsiteX2" fmla="*/ 0 w 39075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75" h="55652">
                        <a:moveTo>
                          <a:pt x="0" y="0"/>
                        </a:moveTo>
                        <a:cubicBezTo>
                          <a:pt x="20002" y="21908"/>
                          <a:pt x="23813" y="60008"/>
                          <a:pt x="35242" y="55245"/>
                        </a:cubicBezTo>
                        <a:cubicBezTo>
                          <a:pt x="48577" y="43815"/>
                          <a:pt x="24765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8" name="Freeform: Shape 777">
                    <a:extLst>
                      <a:ext uri="{FF2B5EF4-FFF2-40B4-BE49-F238E27FC236}">
                        <a16:creationId xmlns:a16="http://schemas.microsoft.com/office/drawing/2014/main" xmlns="" id="{38522272-8E24-4FB2-857A-54C7E17BA8CF}"/>
                      </a:ext>
                    </a:extLst>
                  </p:cNvPr>
                  <p:cNvSpPr/>
                  <p:nvPr/>
                </p:nvSpPr>
                <p:spPr>
                  <a:xfrm>
                    <a:off x="9940626" y="2725578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8" y="8573"/>
                          <a:pt x="0" y="0"/>
                        </a:cubicBezTo>
                        <a:cubicBezTo>
                          <a:pt x="22860" y="12383"/>
                          <a:pt x="32385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1" name="Graphic 7">
                  <a:extLst>
                    <a:ext uri="{FF2B5EF4-FFF2-40B4-BE49-F238E27FC236}">
                      <a16:creationId xmlns:a16="http://schemas.microsoft.com/office/drawing/2014/main" xmlns="" id="{69D68FDA-95F6-4037-905C-AF1B6B326A84}"/>
                    </a:ext>
                  </a:extLst>
                </p:cNvPr>
                <p:cNvGrpSpPr/>
                <p:nvPr/>
              </p:nvGrpSpPr>
              <p:grpSpPr>
                <a:xfrm>
                  <a:off x="9974584" y="2763214"/>
                  <a:ext cx="56530" cy="20486"/>
                  <a:chOff x="9974584" y="2763214"/>
                  <a:chExt cx="56530" cy="20486"/>
                </a:xfrm>
              </p:grpSpPr>
              <p:sp>
                <p:nvSpPr>
                  <p:cNvPr id="775" name="Freeform: Shape 774">
                    <a:extLst>
                      <a:ext uri="{FF2B5EF4-FFF2-40B4-BE49-F238E27FC236}">
                        <a16:creationId xmlns:a16="http://schemas.microsoft.com/office/drawing/2014/main" xmlns="" id="{1C2B8C55-0D0D-4B94-8968-D617FC37CCA8}"/>
                      </a:ext>
                    </a:extLst>
                  </p:cNvPr>
                  <p:cNvSpPr/>
                  <p:nvPr/>
                </p:nvSpPr>
                <p:spPr>
                  <a:xfrm>
                    <a:off x="9974584" y="2763214"/>
                    <a:ext cx="56530" cy="20486"/>
                  </a:xfrm>
                  <a:custGeom>
                    <a:avLst/>
                    <a:gdLst>
                      <a:gd name="connsiteX0" fmla="*/ 56530 w 56530"/>
                      <a:gd name="connsiteY0" fmla="*/ 1417 h 20486"/>
                      <a:gd name="connsiteX1" fmla="*/ 333 w 56530"/>
                      <a:gd name="connsiteY1" fmla="*/ 15704 h 20486"/>
                      <a:gd name="connsiteX2" fmla="*/ 56530 w 56530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0" h="20486">
                        <a:moveTo>
                          <a:pt x="56530" y="1417"/>
                        </a:moveTo>
                        <a:cubicBezTo>
                          <a:pt x="41291" y="-1441"/>
                          <a:pt x="5095" y="-1441"/>
                          <a:pt x="333" y="15704"/>
                        </a:cubicBezTo>
                        <a:cubicBezTo>
                          <a:pt x="-3477" y="30944"/>
                          <a:pt x="26050" y="5227"/>
                          <a:pt x="5653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6" name="Freeform: Shape 775">
                    <a:extLst>
                      <a:ext uri="{FF2B5EF4-FFF2-40B4-BE49-F238E27FC236}">
                        <a16:creationId xmlns:a16="http://schemas.microsoft.com/office/drawing/2014/main" xmlns="" id="{DE83751B-D166-4D76-9BF3-9D54AE037ED5}"/>
                      </a:ext>
                    </a:extLst>
                  </p:cNvPr>
                  <p:cNvSpPr/>
                  <p:nvPr/>
                </p:nvSpPr>
                <p:spPr>
                  <a:xfrm>
                    <a:off x="9976822" y="2763640"/>
                    <a:ext cx="54292" cy="14473"/>
                  </a:xfrm>
                  <a:custGeom>
                    <a:avLst/>
                    <a:gdLst>
                      <a:gd name="connsiteX0" fmla="*/ 0 w 54292"/>
                      <a:gd name="connsiteY0" fmla="*/ 14326 h 14473"/>
                      <a:gd name="connsiteX1" fmla="*/ 54292 w 54292"/>
                      <a:gd name="connsiteY1" fmla="*/ 38 h 14473"/>
                      <a:gd name="connsiteX2" fmla="*/ 0 w 54292"/>
                      <a:gd name="connsiteY2" fmla="*/ 14326 h 14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73">
                        <a:moveTo>
                          <a:pt x="0" y="14326"/>
                        </a:moveTo>
                        <a:cubicBezTo>
                          <a:pt x="0" y="16231"/>
                          <a:pt x="19050" y="-914"/>
                          <a:pt x="54292" y="38"/>
                        </a:cubicBezTo>
                        <a:cubicBezTo>
                          <a:pt x="18097" y="38"/>
                          <a:pt x="0" y="13373"/>
                          <a:pt x="0" y="1432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2" name="Graphic 7">
                  <a:extLst>
                    <a:ext uri="{FF2B5EF4-FFF2-40B4-BE49-F238E27FC236}">
                      <a16:creationId xmlns:a16="http://schemas.microsoft.com/office/drawing/2014/main" xmlns="" id="{6B60E445-D9C4-4C75-8A32-A424EBACE42D}"/>
                    </a:ext>
                  </a:extLst>
                </p:cNvPr>
                <p:cNvGrpSpPr/>
                <p:nvPr/>
              </p:nvGrpSpPr>
              <p:grpSpPr>
                <a:xfrm>
                  <a:off x="9918719" y="2761331"/>
                  <a:ext cx="58248" cy="22557"/>
                  <a:chOff x="9918719" y="2761331"/>
                  <a:chExt cx="58248" cy="22557"/>
                </a:xfrm>
              </p:grpSpPr>
              <p:sp>
                <p:nvSpPr>
                  <p:cNvPr id="773" name="Freeform: Shape 772">
                    <a:extLst>
                      <a:ext uri="{FF2B5EF4-FFF2-40B4-BE49-F238E27FC236}">
                        <a16:creationId xmlns:a16="http://schemas.microsoft.com/office/drawing/2014/main" xmlns="" id="{3F547C61-86DD-40BD-801D-08296C73E61D}"/>
                      </a:ext>
                    </a:extLst>
                  </p:cNvPr>
                  <p:cNvSpPr/>
                  <p:nvPr/>
                </p:nvSpPr>
                <p:spPr>
                  <a:xfrm>
                    <a:off x="9918719" y="2761331"/>
                    <a:ext cx="58248" cy="22557"/>
                  </a:xfrm>
                  <a:custGeom>
                    <a:avLst/>
                    <a:gdLst>
                      <a:gd name="connsiteX0" fmla="*/ 0 w 58248"/>
                      <a:gd name="connsiteY0" fmla="*/ 1394 h 22557"/>
                      <a:gd name="connsiteX1" fmla="*/ 55245 w 58248"/>
                      <a:gd name="connsiteY1" fmla="*/ 16634 h 22557"/>
                      <a:gd name="connsiteX2" fmla="*/ 0 w 58248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248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8580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4" name="Freeform: Shape 773">
                    <a:extLst>
                      <a:ext uri="{FF2B5EF4-FFF2-40B4-BE49-F238E27FC236}">
                        <a16:creationId xmlns:a16="http://schemas.microsoft.com/office/drawing/2014/main" xmlns="" id="{212E8773-4444-49EB-AE64-D95440256500}"/>
                      </a:ext>
                    </a:extLst>
                  </p:cNvPr>
                  <p:cNvSpPr/>
                  <p:nvPr/>
                </p:nvSpPr>
                <p:spPr>
                  <a:xfrm>
                    <a:off x="9921576" y="2761773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3810"/>
                          <a:pt x="50483" y="15240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3" name="Graphic 7">
                <a:extLst>
                  <a:ext uri="{FF2B5EF4-FFF2-40B4-BE49-F238E27FC236}">
                    <a16:creationId xmlns:a16="http://schemas.microsoft.com/office/drawing/2014/main" xmlns="" id="{AF33BD84-1294-4C8D-95A7-71165997990D}"/>
                  </a:ext>
                </a:extLst>
              </p:cNvPr>
              <p:cNvGrpSpPr/>
              <p:nvPr/>
            </p:nvGrpSpPr>
            <p:grpSpPr>
              <a:xfrm>
                <a:off x="10130174" y="2855118"/>
                <a:ext cx="401954" cy="360045"/>
                <a:chOff x="10130174" y="2855118"/>
                <a:chExt cx="401954" cy="360045"/>
              </a:xfrm>
            </p:grpSpPr>
            <p:sp>
              <p:nvSpPr>
                <p:cNvPr id="623" name="Freeform: Shape 622">
                  <a:extLst>
                    <a:ext uri="{FF2B5EF4-FFF2-40B4-BE49-F238E27FC236}">
                      <a16:creationId xmlns:a16="http://schemas.microsoft.com/office/drawing/2014/main" xmlns="" id="{8B1B9251-CE24-4F69-BFB1-A02551934F4E}"/>
                    </a:ext>
                  </a:extLst>
                </p:cNvPr>
                <p:cNvSpPr/>
                <p:nvPr/>
              </p:nvSpPr>
              <p:spPr>
                <a:xfrm>
                  <a:off x="10236854" y="3107530"/>
                  <a:ext cx="295275" cy="107632"/>
                </a:xfrm>
                <a:custGeom>
                  <a:avLst/>
                  <a:gdLst>
                    <a:gd name="connsiteX0" fmla="*/ 90488 w 295275"/>
                    <a:gd name="connsiteY0" fmla="*/ 102870 h 107632"/>
                    <a:gd name="connsiteX1" fmla="*/ 93345 w 295275"/>
                    <a:gd name="connsiteY1" fmla="*/ 102870 h 107632"/>
                    <a:gd name="connsiteX2" fmla="*/ 100013 w 295275"/>
                    <a:gd name="connsiteY2" fmla="*/ 96203 h 107632"/>
                    <a:gd name="connsiteX3" fmla="*/ 100013 w 295275"/>
                    <a:gd name="connsiteY3" fmla="*/ 96203 h 107632"/>
                    <a:gd name="connsiteX4" fmla="*/ 100965 w 295275"/>
                    <a:gd name="connsiteY4" fmla="*/ 96203 h 107632"/>
                    <a:gd name="connsiteX5" fmla="*/ 106680 w 295275"/>
                    <a:gd name="connsiteY5" fmla="*/ 96203 h 107632"/>
                    <a:gd name="connsiteX6" fmla="*/ 107633 w 295275"/>
                    <a:gd name="connsiteY6" fmla="*/ 96203 h 107632"/>
                    <a:gd name="connsiteX7" fmla="*/ 135255 w 295275"/>
                    <a:gd name="connsiteY7" fmla="*/ 96203 h 107632"/>
                    <a:gd name="connsiteX8" fmla="*/ 136208 w 295275"/>
                    <a:gd name="connsiteY8" fmla="*/ 96203 h 107632"/>
                    <a:gd name="connsiteX9" fmla="*/ 140970 w 295275"/>
                    <a:gd name="connsiteY9" fmla="*/ 90488 h 107632"/>
                    <a:gd name="connsiteX10" fmla="*/ 144780 w 295275"/>
                    <a:gd name="connsiteY10" fmla="*/ 90488 h 107632"/>
                    <a:gd name="connsiteX11" fmla="*/ 145733 w 295275"/>
                    <a:gd name="connsiteY11" fmla="*/ 90488 h 107632"/>
                    <a:gd name="connsiteX12" fmla="*/ 169545 w 295275"/>
                    <a:gd name="connsiteY12" fmla="*/ 90488 h 107632"/>
                    <a:gd name="connsiteX13" fmla="*/ 170497 w 295275"/>
                    <a:gd name="connsiteY13" fmla="*/ 90488 h 107632"/>
                    <a:gd name="connsiteX14" fmla="*/ 175260 w 295275"/>
                    <a:gd name="connsiteY14" fmla="*/ 85725 h 107632"/>
                    <a:gd name="connsiteX15" fmla="*/ 178118 w 295275"/>
                    <a:gd name="connsiteY15" fmla="*/ 85725 h 107632"/>
                    <a:gd name="connsiteX16" fmla="*/ 179070 w 295275"/>
                    <a:gd name="connsiteY16" fmla="*/ 85725 h 107632"/>
                    <a:gd name="connsiteX17" fmla="*/ 200025 w 295275"/>
                    <a:gd name="connsiteY17" fmla="*/ 85725 h 107632"/>
                    <a:gd name="connsiteX18" fmla="*/ 200978 w 295275"/>
                    <a:gd name="connsiteY18" fmla="*/ 85725 h 107632"/>
                    <a:gd name="connsiteX19" fmla="*/ 203835 w 295275"/>
                    <a:gd name="connsiteY19" fmla="*/ 81915 h 107632"/>
                    <a:gd name="connsiteX20" fmla="*/ 206693 w 295275"/>
                    <a:gd name="connsiteY20" fmla="*/ 81915 h 107632"/>
                    <a:gd name="connsiteX21" fmla="*/ 207645 w 295275"/>
                    <a:gd name="connsiteY21" fmla="*/ 81915 h 107632"/>
                    <a:gd name="connsiteX22" fmla="*/ 225743 w 295275"/>
                    <a:gd name="connsiteY22" fmla="*/ 81915 h 107632"/>
                    <a:gd name="connsiteX23" fmla="*/ 225743 w 295275"/>
                    <a:gd name="connsiteY23" fmla="*/ 81915 h 107632"/>
                    <a:gd name="connsiteX24" fmla="*/ 228600 w 295275"/>
                    <a:gd name="connsiteY24" fmla="*/ 78105 h 107632"/>
                    <a:gd name="connsiteX25" fmla="*/ 229553 w 295275"/>
                    <a:gd name="connsiteY25" fmla="*/ 78105 h 107632"/>
                    <a:gd name="connsiteX26" fmla="*/ 232410 w 295275"/>
                    <a:gd name="connsiteY26" fmla="*/ 78105 h 107632"/>
                    <a:gd name="connsiteX27" fmla="*/ 233363 w 295275"/>
                    <a:gd name="connsiteY27" fmla="*/ 78105 h 107632"/>
                    <a:gd name="connsiteX28" fmla="*/ 248603 w 295275"/>
                    <a:gd name="connsiteY28" fmla="*/ 78105 h 107632"/>
                    <a:gd name="connsiteX29" fmla="*/ 249555 w 295275"/>
                    <a:gd name="connsiteY29" fmla="*/ 78105 h 107632"/>
                    <a:gd name="connsiteX30" fmla="*/ 251460 w 295275"/>
                    <a:gd name="connsiteY30" fmla="*/ 75248 h 107632"/>
                    <a:gd name="connsiteX31" fmla="*/ 254318 w 295275"/>
                    <a:gd name="connsiteY31" fmla="*/ 75248 h 107632"/>
                    <a:gd name="connsiteX32" fmla="*/ 255270 w 295275"/>
                    <a:gd name="connsiteY32" fmla="*/ 75248 h 107632"/>
                    <a:gd name="connsiteX33" fmla="*/ 268605 w 295275"/>
                    <a:gd name="connsiteY33" fmla="*/ 75248 h 107632"/>
                    <a:gd name="connsiteX34" fmla="*/ 269558 w 295275"/>
                    <a:gd name="connsiteY34" fmla="*/ 75248 h 107632"/>
                    <a:gd name="connsiteX35" fmla="*/ 272415 w 295275"/>
                    <a:gd name="connsiteY35" fmla="*/ 72390 h 107632"/>
                    <a:gd name="connsiteX36" fmla="*/ 273368 w 295275"/>
                    <a:gd name="connsiteY36" fmla="*/ 72390 h 107632"/>
                    <a:gd name="connsiteX37" fmla="*/ 274320 w 295275"/>
                    <a:gd name="connsiteY37" fmla="*/ 72390 h 107632"/>
                    <a:gd name="connsiteX38" fmla="*/ 285750 w 295275"/>
                    <a:gd name="connsiteY38" fmla="*/ 72390 h 107632"/>
                    <a:gd name="connsiteX39" fmla="*/ 286703 w 295275"/>
                    <a:gd name="connsiteY39" fmla="*/ 72390 h 107632"/>
                    <a:gd name="connsiteX40" fmla="*/ 295275 w 295275"/>
                    <a:gd name="connsiteY40" fmla="*/ 60960 h 107632"/>
                    <a:gd name="connsiteX41" fmla="*/ 295275 w 295275"/>
                    <a:gd name="connsiteY41" fmla="*/ 60960 h 107632"/>
                    <a:gd name="connsiteX42" fmla="*/ 295275 w 295275"/>
                    <a:gd name="connsiteY42" fmla="*/ 46673 h 107632"/>
                    <a:gd name="connsiteX43" fmla="*/ 295275 w 295275"/>
                    <a:gd name="connsiteY43" fmla="*/ 46673 h 107632"/>
                    <a:gd name="connsiteX44" fmla="*/ 289560 w 295275"/>
                    <a:gd name="connsiteY44" fmla="*/ 39053 h 107632"/>
                    <a:gd name="connsiteX45" fmla="*/ 286703 w 295275"/>
                    <a:gd name="connsiteY45" fmla="*/ 36195 h 107632"/>
                    <a:gd name="connsiteX46" fmla="*/ 286703 w 295275"/>
                    <a:gd name="connsiteY46" fmla="*/ 35242 h 107632"/>
                    <a:gd name="connsiteX47" fmla="*/ 285750 w 295275"/>
                    <a:gd name="connsiteY47" fmla="*/ 35242 h 107632"/>
                    <a:gd name="connsiteX48" fmla="*/ 274320 w 295275"/>
                    <a:gd name="connsiteY48" fmla="*/ 35242 h 107632"/>
                    <a:gd name="connsiteX49" fmla="*/ 273368 w 295275"/>
                    <a:gd name="connsiteY49" fmla="*/ 35242 h 107632"/>
                    <a:gd name="connsiteX50" fmla="*/ 272415 w 295275"/>
                    <a:gd name="connsiteY50" fmla="*/ 35242 h 107632"/>
                    <a:gd name="connsiteX51" fmla="*/ 269558 w 295275"/>
                    <a:gd name="connsiteY51" fmla="*/ 32385 h 107632"/>
                    <a:gd name="connsiteX52" fmla="*/ 268605 w 295275"/>
                    <a:gd name="connsiteY52" fmla="*/ 32385 h 107632"/>
                    <a:gd name="connsiteX53" fmla="*/ 255270 w 295275"/>
                    <a:gd name="connsiteY53" fmla="*/ 32385 h 107632"/>
                    <a:gd name="connsiteX54" fmla="*/ 254318 w 295275"/>
                    <a:gd name="connsiteY54" fmla="*/ 32385 h 107632"/>
                    <a:gd name="connsiteX55" fmla="*/ 251460 w 295275"/>
                    <a:gd name="connsiteY55" fmla="*/ 32385 h 107632"/>
                    <a:gd name="connsiteX56" fmla="*/ 251460 w 295275"/>
                    <a:gd name="connsiteY56" fmla="*/ 32385 h 107632"/>
                    <a:gd name="connsiteX57" fmla="*/ 249555 w 295275"/>
                    <a:gd name="connsiteY57" fmla="*/ 29528 h 107632"/>
                    <a:gd name="connsiteX58" fmla="*/ 248603 w 295275"/>
                    <a:gd name="connsiteY58" fmla="*/ 29528 h 107632"/>
                    <a:gd name="connsiteX59" fmla="*/ 233363 w 295275"/>
                    <a:gd name="connsiteY59" fmla="*/ 29528 h 107632"/>
                    <a:gd name="connsiteX60" fmla="*/ 232410 w 295275"/>
                    <a:gd name="connsiteY60" fmla="*/ 29528 h 107632"/>
                    <a:gd name="connsiteX61" fmla="*/ 229553 w 295275"/>
                    <a:gd name="connsiteY61" fmla="*/ 29528 h 107632"/>
                    <a:gd name="connsiteX62" fmla="*/ 229553 w 295275"/>
                    <a:gd name="connsiteY62" fmla="*/ 29528 h 107632"/>
                    <a:gd name="connsiteX63" fmla="*/ 225743 w 295275"/>
                    <a:gd name="connsiteY63" fmla="*/ 25717 h 107632"/>
                    <a:gd name="connsiteX64" fmla="*/ 225743 w 295275"/>
                    <a:gd name="connsiteY64" fmla="*/ 25717 h 107632"/>
                    <a:gd name="connsiteX65" fmla="*/ 207645 w 295275"/>
                    <a:gd name="connsiteY65" fmla="*/ 25717 h 107632"/>
                    <a:gd name="connsiteX66" fmla="*/ 206693 w 295275"/>
                    <a:gd name="connsiteY66" fmla="*/ 25717 h 107632"/>
                    <a:gd name="connsiteX67" fmla="*/ 203835 w 295275"/>
                    <a:gd name="connsiteY67" fmla="*/ 25717 h 107632"/>
                    <a:gd name="connsiteX68" fmla="*/ 202883 w 295275"/>
                    <a:gd name="connsiteY68" fmla="*/ 24765 h 107632"/>
                    <a:gd name="connsiteX69" fmla="*/ 200978 w 295275"/>
                    <a:gd name="connsiteY69" fmla="*/ 22860 h 107632"/>
                    <a:gd name="connsiteX70" fmla="*/ 200978 w 295275"/>
                    <a:gd name="connsiteY70" fmla="*/ 21908 h 107632"/>
                    <a:gd name="connsiteX71" fmla="*/ 200025 w 295275"/>
                    <a:gd name="connsiteY71" fmla="*/ 21908 h 107632"/>
                    <a:gd name="connsiteX72" fmla="*/ 179070 w 295275"/>
                    <a:gd name="connsiteY72" fmla="*/ 21908 h 107632"/>
                    <a:gd name="connsiteX73" fmla="*/ 178118 w 295275"/>
                    <a:gd name="connsiteY73" fmla="*/ 21908 h 107632"/>
                    <a:gd name="connsiteX74" fmla="*/ 175260 w 295275"/>
                    <a:gd name="connsiteY74" fmla="*/ 21908 h 107632"/>
                    <a:gd name="connsiteX75" fmla="*/ 171450 w 295275"/>
                    <a:gd name="connsiteY75" fmla="*/ 18098 h 107632"/>
                    <a:gd name="connsiteX76" fmla="*/ 170497 w 295275"/>
                    <a:gd name="connsiteY76" fmla="*/ 17145 h 107632"/>
                    <a:gd name="connsiteX77" fmla="*/ 169545 w 295275"/>
                    <a:gd name="connsiteY77" fmla="*/ 17145 h 107632"/>
                    <a:gd name="connsiteX78" fmla="*/ 145733 w 295275"/>
                    <a:gd name="connsiteY78" fmla="*/ 17145 h 107632"/>
                    <a:gd name="connsiteX79" fmla="*/ 144780 w 295275"/>
                    <a:gd name="connsiteY79" fmla="*/ 17145 h 107632"/>
                    <a:gd name="connsiteX80" fmla="*/ 140970 w 295275"/>
                    <a:gd name="connsiteY80" fmla="*/ 17145 h 107632"/>
                    <a:gd name="connsiteX81" fmla="*/ 136208 w 295275"/>
                    <a:gd name="connsiteY81" fmla="*/ 11430 h 107632"/>
                    <a:gd name="connsiteX82" fmla="*/ 135255 w 295275"/>
                    <a:gd name="connsiteY82" fmla="*/ 11430 h 107632"/>
                    <a:gd name="connsiteX83" fmla="*/ 107633 w 295275"/>
                    <a:gd name="connsiteY83" fmla="*/ 11430 h 107632"/>
                    <a:gd name="connsiteX84" fmla="*/ 106680 w 295275"/>
                    <a:gd name="connsiteY84" fmla="*/ 11430 h 107632"/>
                    <a:gd name="connsiteX85" fmla="*/ 100965 w 295275"/>
                    <a:gd name="connsiteY85" fmla="*/ 11430 h 107632"/>
                    <a:gd name="connsiteX86" fmla="*/ 100013 w 295275"/>
                    <a:gd name="connsiteY86" fmla="*/ 11430 h 107632"/>
                    <a:gd name="connsiteX87" fmla="*/ 100013 w 295275"/>
                    <a:gd name="connsiteY87" fmla="*/ 11430 h 107632"/>
                    <a:gd name="connsiteX88" fmla="*/ 93345 w 295275"/>
                    <a:gd name="connsiteY88" fmla="*/ 3810 h 107632"/>
                    <a:gd name="connsiteX89" fmla="*/ 90488 w 295275"/>
                    <a:gd name="connsiteY89" fmla="*/ 3810 h 107632"/>
                    <a:gd name="connsiteX90" fmla="*/ 86678 w 295275"/>
                    <a:gd name="connsiteY90" fmla="*/ 0 h 107632"/>
                    <a:gd name="connsiteX91" fmla="*/ 84772 w 295275"/>
                    <a:gd name="connsiteY91" fmla="*/ 0 h 107632"/>
                    <a:gd name="connsiteX92" fmla="*/ 28575 w 295275"/>
                    <a:gd name="connsiteY92" fmla="*/ 0 h 107632"/>
                    <a:gd name="connsiteX93" fmla="*/ 27622 w 295275"/>
                    <a:gd name="connsiteY93" fmla="*/ 0 h 107632"/>
                    <a:gd name="connsiteX94" fmla="*/ 25718 w 295275"/>
                    <a:gd name="connsiteY94" fmla="*/ 953 h 107632"/>
                    <a:gd name="connsiteX95" fmla="*/ 953 w 295275"/>
                    <a:gd name="connsiteY95" fmla="*/ 30480 h 107632"/>
                    <a:gd name="connsiteX96" fmla="*/ 0 w 295275"/>
                    <a:gd name="connsiteY96" fmla="*/ 31433 h 107632"/>
                    <a:gd name="connsiteX97" fmla="*/ 0 w 295275"/>
                    <a:gd name="connsiteY97" fmla="*/ 33338 h 107632"/>
                    <a:gd name="connsiteX98" fmla="*/ 0 w 295275"/>
                    <a:gd name="connsiteY98" fmla="*/ 74295 h 107632"/>
                    <a:gd name="connsiteX99" fmla="*/ 0 w 295275"/>
                    <a:gd name="connsiteY99" fmla="*/ 76200 h 107632"/>
                    <a:gd name="connsiteX100" fmla="*/ 25718 w 295275"/>
                    <a:gd name="connsiteY100" fmla="*/ 106680 h 107632"/>
                    <a:gd name="connsiteX101" fmla="*/ 27622 w 295275"/>
                    <a:gd name="connsiteY101" fmla="*/ 107633 h 107632"/>
                    <a:gd name="connsiteX102" fmla="*/ 28575 w 295275"/>
                    <a:gd name="connsiteY102" fmla="*/ 107633 h 107632"/>
                    <a:gd name="connsiteX103" fmla="*/ 84772 w 295275"/>
                    <a:gd name="connsiteY103" fmla="*/ 107633 h 107632"/>
                    <a:gd name="connsiteX104" fmla="*/ 86678 w 295275"/>
                    <a:gd name="connsiteY104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95275" h="107632">
                      <a:moveTo>
                        <a:pt x="90488" y="102870"/>
                      </a:moveTo>
                      <a:lnTo>
                        <a:pt x="93345" y="102870"/>
                      </a:lnTo>
                      <a:lnTo>
                        <a:pt x="100013" y="96203"/>
                      </a:lnTo>
                      <a:lnTo>
                        <a:pt x="100013" y="96203"/>
                      </a:lnTo>
                      <a:lnTo>
                        <a:pt x="100965" y="96203"/>
                      </a:lnTo>
                      <a:lnTo>
                        <a:pt x="106680" y="96203"/>
                      </a:lnTo>
                      <a:lnTo>
                        <a:pt x="107633" y="96203"/>
                      </a:lnTo>
                      <a:lnTo>
                        <a:pt x="135255" y="96203"/>
                      </a:lnTo>
                      <a:lnTo>
                        <a:pt x="136208" y="96203"/>
                      </a:lnTo>
                      <a:lnTo>
                        <a:pt x="140970" y="90488"/>
                      </a:lnTo>
                      <a:lnTo>
                        <a:pt x="144780" y="90488"/>
                      </a:lnTo>
                      <a:lnTo>
                        <a:pt x="145733" y="90488"/>
                      </a:lnTo>
                      <a:lnTo>
                        <a:pt x="169545" y="90488"/>
                      </a:lnTo>
                      <a:lnTo>
                        <a:pt x="170497" y="90488"/>
                      </a:lnTo>
                      <a:lnTo>
                        <a:pt x="175260" y="85725"/>
                      </a:lnTo>
                      <a:lnTo>
                        <a:pt x="178118" y="85725"/>
                      </a:lnTo>
                      <a:lnTo>
                        <a:pt x="179070" y="85725"/>
                      </a:lnTo>
                      <a:lnTo>
                        <a:pt x="200025" y="85725"/>
                      </a:lnTo>
                      <a:lnTo>
                        <a:pt x="200978" y="85725"/>
                      </a:lnTo>
                      <a:lnTo>
                        <a:pt x="203835" y="81915"/>
                      </a:lnTo>
                      <a:lnTo>
                        <a:pt x="206693" y="81915"/>
                      </a:lnTo>
                      <a:lnTo>
                        <a:pt x="207645" y="81915"/>
                      </a:lnTo>
                      <a:lnTo>
                        <a:pt x="225743" y="81915"/>
                      </a:lnTo>
                      <a:lnTo>
                        <a:pt x="225743" y="81915"/>
                      </a:lnTo>
                      <a:lnTo>
                        <a:pt x="228600" y="78105"/>
                      </a:lnTo>
                      <a:lnTo>
                        <a:pt x="229553" y="78105"/>
                      </a:lnTo>
                      <a:lnTo>
                        <a:pt x="232410" y="78105"/>
                      </a:lnTo>
                      <a:lnTo>
                        <a:pt x="233363" y="78105"/>
                      </a:lnTo>
                      <a:lnTo>
                        <a:pt x="248603" y="78105"/>
                      </a:lnTo>
                      <a:lnTo>
                        <a:pt x="249555" y="78105"/>
                      </a:lnTo>
                      <a:lnTo>
                        <a:pt x="251460" y="75248"/>
                      </a:lnTo>
                      <a:lnTo>
                        <a:pt x="254318" y="75248"/>
                      </a:lnTo>
                      <a:lnTo>
                        <a:pt x="255270" y="75248"/>
                      </a:lnTo>
                      <a:lnTo>
                        <a:pt x="268605" y="75248"/>
                      </a:lnTo>
                      <a:lnTo>
                        <a:pt x="269558" y="75248"/>
                      </a:lnTo>
                      <a:lnTo>
                        <a:pt x="272415" y="72390"/>
                      </a:lnTo>
                      <a:lnTo>
                        <a:pt x="273368" y="72390"/>
                      </a:lnTo>
                      <a:lnTo>
                        <a:pt x="274320" y="72390"/>
                      </a:lnTo>
                      <a:lnTo>
                        <a:pt x="285750" y="72390"/>
                      </a:lnTo>
                      <a:lnTo>
                        <a:pt x="286703" y="72390"/>
                      </a:lnTo>
                      <a:lnTo>
                        <a:pt x="295275" y="60960"/>
                      </a:lnTo>
                      <a:lnTo>
                        <a:pt x="295275" y="60960"/>
                      </a:lnTo>
                      <a:lnTo>
                        <a:pt x="295275" y="46673"/>
                      </a:lnTo>
                      <a:lnTo>
                        <a:pt x="295275" y="46673"/>
                      </a:lnTo>
                      <a:lnTo>
                        <a:pt x="289560" y="39053"/>
                      </a:lnTo>
                      <a:lnTo>
                        <a:pt x="286703" y="36195"/>
                      </a:lnTo>
                      <a:lnTo>
                        <a:pt x="286703" y="35242"/>
                      </a:lnTo>
                      <a:lnTo>
                        <a:pt x="285750" y="35242"/>
                      </a:lnTo>
                      <a:lnTo>
                        <a:pt x="274320" y="35242"/>
                      </a:lnTo>
                      <a:lnTo>
                        <a:pt x="273368" y="35242"/>
                      </a:lnTo>
                      <a:lnTo>
                        <a:pt x="272415" y="35242"/>
                      </a:lnTo>
                      <a:lnTo>
                        <a:pt x="269558" y="32385"/>
                      </a:lnTo>
                      <a:lnTo>
                        <a:pt x="268605" y="32385"/>
                      </a:lnTo>
                      <a:lnTo>
                        <a:pt x="255270" y="32385"/>
                      </a:lnTo>
                      <a:lnTo>
                        <a:pt x="254318" y="32385"/>
                      </a:lnTo>
                      <a:lnTo>
                        <a:pt x="251460" y="32385"/>
                      </a:lnTo>
                      <a:lnTo>
                        <a:pt x="251460" y="32385"/>
                      </a:lnTo>
                      <a:lnTo>
                        <a:pt x="249555" y="29528"/>
                      </a:lnTo>
                      <a:lnTo>
                        <a:pt x="248603" y="29528"/>
                      </a:lnTo>
                      <a:lnTo>
                        <a:pt x="233363" y="29528"/>
                      </a:lnTo>
                      <a:lnTo>
                        <a:pt x="232410" y="29528"/>
                      </a:lnTo>
                      <a:lnTo>
                        <a:pt x="229553" y="29528"/>
                      </a:lnTo>
                      <a:lnTo>
                        <a:pt x="229553" y="29528"/>
                      </a:lnTo>
                      <a:lnTo>
                        <a:pt x="225743" y="25717"/>
                      </a:lnTo>
                      <a:lnTo>
                        <a:pt x="225743" y="25717"/>
                      </a:lnTo>
                      <a:lnTo>
                        <a:pt x="207645" y="25717"/>
                      </a:lnTo>
                      <a:lnTo>
                        <a:pt x="206693" y="25717"/>
                      </a:lnTo>
                      <a:lnTo>
                        <a:pt x="203835" y="25717"/>
                      </a:lnTo>
                      <a:lnTo>
                        <a:pt x="202883" y="24765"/>
                      </a:lnTo>
                      <a:lnTo>
                        <a:pt x="200978" y="22860"/>
                      </a:lnTo>
                      <a:lnTo>
                        <a:pt x="200978" y="21908"/>
                      </a:lnTo>
                      <a:lnTo>
                        <a:pt x="200025" y="21908"/>
                      </a:lnTo>
                      <a:lnTo>
                        <a:pt x="179070" y="21908"/>
                      </a:lnTo>
                      <a:lnTo>
                        <a:pt x="178118" y="21908"/>
                      </a:lnTo>
                      <a:lnTo>
                        <a:pt x="175260" y="21908"/>
                      </a:lnTo>
                      <a:lnTo>
                        <a:pt x="171450" y="18098"/>
                      </a:lnTo>
                      <a:lnTo>
                        <a:pt x="170497" y="17145"/>
                      </a:lnTo>
                      <a:lnTo>
                        <a:pt x="169545" y="17145"/>
                      </a:lnTo>
                      <a:lnTo>
                        <a:pt x="145733" y="17145"/>
                      </a:lnTo>
                      <a:lnTo>
                        <a:pt x="144780" y="17145"/>
                      </a:lnTo>
                      <a:lnTo>
                        <a:pt x="140970" y="17145"/>
                      </a:lnTo>
                      <a:lnTo>
                        <a:pt x="136208" y="11430"/>
                      </a:lnTo>
                      <a:lnTo>
                        <a:pt x="135255" y="11430"/>
                      </a:lnTo>
                      <a:lnTo>
                        <a:pt x="107633" y="11430"/>
                      </a:lnTo>
                      <a:lnTo>
                        <a:pt x="106680" y="11430"/>
                      </a:lnTo>
                      <a:lnTo>
                        <a:pt x="100965" y="11430"/>
                      </a:lnTo>
                      <a:lnTo>
                        <a:pt x="100013" y="11430"/>
                      </a:lnTo>
                      <a:lnTo>
                        <a:pt x="100013" y="11430"/>
                      </a:lnTo>
                      <a:lnTo>
                        <a:pt x="93345" y="3810"/>
                      </a:lnTo>
                      <a:lnTo>
                        <a:pt x="90488" y="3810"/>
                      </a:lnTo>
                      <a:lnTo>
                        <a:pt x="86678" y="0"/>
                      </a:lnTo>
                      <a:lnTo>
                        <a:pt x="84772" y="0"/>
                      </a:lnTo>
                      <a:lnTo>
                        <a:pt x="28575" y="0"/>
                      </a:lnTo>
                      <a:lnTo>
                        <a:pt x="27622" y="0"/>
                      </a:lnTo>
                      <a:lnTo>
                        <a:pt x="25718" y="953"/>
                      </a:lnTo>
                      <a:lnTo>
                        <a:pt x="953" y="30480"/>
                      </a:lnTo>
                      <a:lnTo>
                        <a:pt x="0" y="31433"/>
                      </a:lnTo>
                      <a:lnTo>
                        <a:pt x="0" y="33338"/>
                      </a:lnTo>
                      <a:lnTo>
                        <a:pt x="0" y="74295"/>
                      </a:lnTo>
                      <a:lnTo>
                        <a:pt x="0" y="76200"/>
                      </a:lnTo>
                      <a:lnTo>
                        <a:pt x="25718" y="106680"/>
                      </a:lnTo>
                      <a:lnTo>
                        <a:pt x="27622" y="107633"/>
                      </a:lnTo>
                      <a:lnTo>
                        <a:pt x="28575" y="107633"/>
                      </a:lnTo>
                      <a:lnTo>
                        <a:pt x="84772" y="107633"/>
                      </a:lnTo>
                      <a:lnTo>
                        <a:pt x="86678" y="107633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4" name="Graphic 7">
                  <a:extLst>
                    <a:ext uri="{FF2B5EF4-FFF2-40B4-BE49-F238E27FC236}">
                      <a16:creationId xmlns:a16="http://schemas.microsoft.com/office/drawing/2014/main" xmlns="" id="{6A790BF6-ABE1-47A9-9DBC-A52B87A0F9E0}"/>
                    </a:ext>
                  </a:extLst>
                </p:cNvPr>
                <p:cNvGrpSpPr/>
                <p:nvPr/>
              </p:nvGrpSpPr>
              <p:grpSpPr>
                <a:xfrm>
                  <a:off x="10130174" y="3071335"/>
                  <a:ext cx="200025" cy="143827"/>
                  <a:chOff x="10130174" y="3071335"/>
                  <a:chExt cx="200025" cy="143827"/>
                </a:xfrm>
              </p:grpSpPr>
              <p:grpSp>
                <p:nvGrpSpPr>
                  <p:cNvPr id="751" name="Graphic 7">
                    <a:extLst>
                      <a:ext uri="{FF2B5EF4-FFF2-40B4-BE49-F238E27FC236}">
                        <a16:creationId xmlns:a16="http://schemas.microsoft.com/office/drawing/2014/main" xmlns="" id="{2755D67F-FB5A-4BE0-8A71-0944FCA99DB5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3077051"/>
                    <a:ext cx="200025" cy="138112"/>
                    <a:chOff x="10130174" y="3077051"/>
                    <a:chExt cx="200025" cy="138112"/>
                  </a:xfrm>
                </p:grpSpPr>
                <p:sp>
                  <p:nvSpPr>
                    <p:cNvPr id="757" name="Freeform: Shape 756">
                      <a:extLst>
                        <a:ext uri="{FF2B5EF4-FFF2-40B4-BE49-F238E27FC236}">
                          <a16:creationId xmlns:a16="http://schemas.microsoft.com/office/drawing/2014/main" xmlns="" id="{86761950-5450-4DBE-9DAD-939EFE14D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2079" y="3077051"/>
                      <a:ext cx="198120" cy="138112"/>
                    </a:xfrm>
                    <a:custGeom>
                      <a:avLst/>
                      <a:gdLst>
                        <a:gd name="connsiteX0" fmla="*/ 186690 w 198120"/>
                        <a:gd name="connsiteY0" fmla="*/ 45720 h 138112"/>
                        <a:gd name="connsiteX1" fmla="*/ 186690 w 198120"/>
                        <a:gd name="connsiteY1" fmla="*/ 81915 h 138112"/>
                        <a:gd name="connsiteX2" fmla="*/ 134303 w 198120"/>
                        <a:gd name="connsiteY2" fmla="*/ 112395 h 138112"/>
                        <a:gd name="connsiteX3" fmla="*/ 60008 w 198120"/>
                        <a:gd name="connsiteY3" fmla="*/ 112395 h 138112"/>
                        <a:gd name="connsiteX4" fmla="*/ 7620 w 198120"/>
                        <a:gd name="connsiteY4" fmla="*/ 81915 h 138112"/>
                        <a:gd name="connsiteX5" fmla="*/ 7620 w 198120"/>
                        <a:gd name="connsiteY5" fmla="*/ 45720 h 138112"/>
                        <a:gd name="connsiteX6" fmla="*/ 60008 w 198120"/>
                        <a:gd name="connsiteY6" fmla="*/ 15240 h 138112"/>
                        <a:gd name="connsiteX7" fmla="*/ 134303 w 198120"/>
                        <a:gd name="connsiteY7" fmla="*/ 15240 h 138112"/>
                        <a:gd name="connsiteX8" fmla="*/ 186690 w 198120"/>
                        <a:gd name="connsiteY8" fmla="*/ 45720 h 138112"/>
                        <a:gd name="connsiteX9" fmla="*/ 186690 w 198120"/>
                        <a:gd name="connsiteY9" fmla="*/ 45720 h 138112"/>
                        <a:gd name="connsiteX10" fmla="*/ 195263 w 198120"/>
                        <a:gd name="connsiteY10" fmla="*/ 33338 h 138112"/>
                        <a:gd name="connsiteX11" fmla="*/ 138113 w 198120"/>
                        <a:gd name="connsiteY11" fmla="*/ 0 h 138112"/>
                        <a:gd name="connsiteX12" fmla="*/ 57150 w 198120"/>
                        <a:gd name="connsiteY12" fmla="*/ 0 h 138112"/>
                        <a:gd name="connsiteX13" fmla="*/ 0 w 198120"/>
                        <a:gd name="connsiteY13" fmla="*/ 33338 h 138112"/>
                        <a:gd name="connsiteX14" fmla="*/ 0 w 198120"/>
                        <a:gd name="connsiteY14" fmla="*/ 103822 h 138112"/>
                        <a:gd name="connsiteX15" fmla="*/ 0 w 198120"/>
                        <a:gd name="connsiteY15" fmla="*/ 105728 h 138112"/>
                        <a:gd name="connsiteX16" fmla="*/ 2858 w 198120"/>
                        <a:gd name="connsiteY16" fmla="*/ 106680 h 138112"/>
                        <a:gd name="connsiteX17" fmla="*/ 55245 w 198120"/>
                        <a:gd name="connsiteY17" fmla="*/ 137160 h 138112"/>
                        <a:gd name="connsiteX18" fmla="*/ 58103 w 198120"/>
                        <a:gd name="connsiteY18" fmla="*/ 138113 h 138112"/>
                        <a:gd name="connsiteX19" fmla="*/ 61913 w 198120"/>
                        <a:gd name="connsiteY19" fmla="*/ 138113 h 138112"/>
                        <a:gd name="connsiteX20" fmla="*/ 136208 w 198120"/>
                        <a:gd name="connsiteY20" fmla="*/ 138113 h 138112"/>
                        <a:gd name="connsiteX21" fmla="*/ 140018 w 198120"/>
                        <a:gd name="connsiteY21" fmla="*/ 138113 h 138112"/>
                        <a:gd name="connsiteX22" fmla="*/ 142875 w 198120"/>
                        <a:gd name="connsiteY22" fmla="*/ 137160 h 138112"/>
                        <a:gd name="connsiteX23" fmla="*/ 195263 w 198120"/>
                        <a:gd name="connsiteY23" fmla="*/ 106680 h 138112"/>
                        <a:gd name="connsiteX24" fmla="*/ 198120 w 198120"/>
                        <a:gd name="connsiteY24" fmla="*/ 105728 h 138112"/>
                        <a:gd name="connsiteX25" fmla="*/ 198120 w 198120"/>
                        <a:gd name="connsiteY25" fmla="*/ 103822 h 138112"/>
                        <a:gd name="connsiteX26" fmla="*/ 198120 w 198120"/>
                        <a:gd name="connsiteY26" fmla="*/ 33338 h 138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98120" h="138112">
                          <a:moveTo>
                            <a:pt x="186690" y="45720"/>
                          </a:moveTo>
                          <a:lnTo>
                            <a:pt x="186690" y="81915"/>
                          </a:lnTo>
                          <a:lnTo>
                            <a:pt x="134303" y="112395"/>
                          </a:lnTo>
                          <a:lnTo>
                            <a:pt x="60008" y="112395"/>
                          </a:lnTo>
                          <a:lnTo>
                            <a:pt x="7620" y="81915"/>
                          </a:lnTo>
                          <a:lnTo>
                            <a:pt x="7620" y="45720"/>
                          </a:lnTo>
                          <a:lnTo>
                            <a:pt x="60008" y="15240"/>
                          </a:lnTo>
                          <a:lnTo>
                            <a:pt x="134303" y="15240"/>
                          </a:lnTo>
                          <a:lnTo>
                            <a:pt x="186690" y="45720"/>
                          </a:lnTo>
                          <a:lnTo>
                            <a:pt x="186690" y="45720"/>
                          </a:lnTo>
                          <a:close/>
                          <a:moveTo>
                            <a:pt x="195263" y="33338"/>
                          </a:moveTo>
                          <a:lnTo>
                            <a:pt x="138113" y="0"/>
                          </a:lnTo>
                          <a:lnTo>
                            <a:pt x="57150" y="0"/>
                          </a:lnTo>
                          <a:lnTo>
                            <a:pt x="0" y="33338"/>
                          </a:lnTo>
                          <a:lnTo>
                            <a:pt x="0" y="103822"/>
                          </a:lnTo>
                          <a:lnTo>
                            <a:pt x="0" y="105728"/>
                          </a:lnTo>
                          <a:lnTo>
                            <a:pt x="2858" y="106680"/>
                          </a:lnTo>
                          <a:lnTo>
                            <a:pt x="55245" y="137160"/>
                          </a:lnTo>
                          <a:lnTo>
                            <a:pt x="58103" y="138113"/>
                          </a:lnTo>
                          <a:lnTo>
                            <a:pt x="61913" y="138113"/>
                          </a:lnTo>
                          <a:lnTo>
                            <a:pt x="136208" y="138113"/>
                          </a:lnTo>
                          <a:lnTo>
                            <a:pt x="140018" y="138113"/>
                          </a:lnTo>
                          <a:lnTo>
                            <a:pt x="142875" y="137160"/>
                          </a:lnTo>
                          <a:lnTo>
                            <a:pt x="195263" y="106680"/>
                          </a:lnTo>
                          <a:lnTo>
                            <a:pt x="198120" y="105728"/>
                          </a:lnTo>
                          <a:lnTo>
                            <a:pt x="198120" y="103822"/>
                          </a:lnTo>
                          <a:lnTo>
                            <a:pt x="198120" y="3333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8" name="Freeform: Shape 757">
                      <a:extLst>
                        <a:ext uri="{FF2B5EF4-FFF2-40B4-BE49-F238E27FC236}">
                          <a16:creationId xmlns:a16="http://schemas.microsoft.com/office/drawing/2014/main" xmlns="" id="{D2E1CEA8-93A5-4120-8E17-98B4E52FD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157060"/>
                      <a:ext cx="138112" cy="58102"/>
                    </a:xfrm>
                    <a:custGeom>
                      <a:avLst/>
                      <a:gdLst>
                        <a:gd name="connsiteX0" fmla="*/ 80963 w 138112"/>
                        <a:gd name="connsiteY0" fmla="*/ 58103 h 58102"/>
                        <a:gd name="connsiteX1" fmla="*/ 0 w 138112"/>
                        <a:gd name="connsiteY1" fmla="*/ 58103 h 58102"/>
                        <a:gd name="connsiteX2" fmla="*/ 0 w 138112"/>
                        <a:gd name="connsiteY2" fmla="*/ 33338 h 58102"/>
                        <a:gd name="connsiteX3" fmla="*/ 80963 w 138112"/>
                        <a:gd name="connsiteY3" fmla="*/ 33338 h 58102"/>
                        <a:gd name="connsiteX4" fmla="*/ 138113 w 138112"/>
                        <a:gd name="connsiteY4" fmla="*/ 0 h 58102"/>
                        <a:gd name="connsiteX5" fmla="*/ 138113 w 138112"/>
                        <a:gd name="connsiteY5" fmla="*/ 25718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8112" h="58102">
                          <a:moveTo>
                            <a:pt x="80963" y="58103"/>
                          </a:moveTo>
                          <a:lnTo>
                            <a:pt x="0" y="58103"/>
                          </a:lnTo>
                          <a:lnTo>
                            <a:pt x="0" y="33338"/>
                          </a:lnTo>
                          <a:lnTo>
                            <a:pt x="80963" y="33338"/>
                          </a:lnTo>
                          <a:lnTo>
                            <a:pt x="138113" y="0"/>
                          </a:lnTo>
                          <a:lnTo>
                            <a:pt x="138113" y="25718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9" name="Freeform: Shape 758">
                      <a:extLst>
                        <a:ext uri="{FF2B5EF4-FFF2-40B4-BE49-F238E27FC236}">
                          <a16:creationId xmlns:a16="http://schemas.microsoft.com/office/drawing/2014/main" xmlns="" id="{00878A7B-67BF-4D3A-946F-8D8C033404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3078003"/>
                      <a:ext cx="198119" cy="111442"/>
                    </a:xfrm>
                    <a:custGeom>
                      <a:avLst/>
                      <a:gdLst>
                        <a:gd name="connsiteX0" fmla="*/ 188595 w 198119"/>
                        <a:gd name="connsiteY0" fmla="*/ 34290 h 111442"/>
                        <a:gd name="connsiteX1" fmla="*/ 188595 w 198119"/>
                        <a:gd name="connsiteY1" fmla="*/ 77152 h 111442"/>
                        <a:gd name="connsiteX2" fmla="*/ 136207 w 198119"/>
                        <a:gd name="connsiteY2" fmla="*/ 107632 h 111442"/>
                        <a:gd name="connsiteX3" fmla="*/ 61913 w 198119"/>
                        <a:gd name="connsiteY3" fmla="*/ 107632 h 111442"/>
                        <a:gd name="connsiteX4" fmla="*/ 9525 w 198119"/>
                        <a:gd name="connsiteY4" fmla="*/ 77152 h 111442"/>
                        <a:gd name="connsiteX5" fmla="*/ 9525 w 198119"/>
                        <a:gd name="connsiteY5" fmla="*/ 34290 h 111442"/>
                        <a:gd name="connsiteX6" fmla="*/ 61913 w 198119"/>
                        <a:gd name="connsiteY6" fmla="*/ 3810 h 111442"/>
                        <a:gd name="connsiteX7" fmla="*/ 136207 w 198119"/>
                        <a:gd name="connsiteY7" fmla="*/ 3810 h 111442"/>
                        <a:gd name="connsiteX8" fmla="*/ 188595 w 198119"/>
                        <a:gd name="connsiteY8" fmla="*/ 34290 h 111442"/>
                        <a:gd name="connsiteX9" fmla="*/ 188595 w 198119"/>
                        <a:gd name="connsiteY9" fmla="*/ 34290 h 111442"/>
                        <a:gd name="connsiteX10" fmla="*/ 197167 w 198119"/>
                        <a:gd name="connsiteY10" fmla="*/ 32385 h 111442"/>
                        <a:gd name="connsiteX11" fmla="*/ 194310 w 198119"/>
                        <a:gd name="connsiteY11" fmla="*/ 31432 h 111442"/>
                        <a:gd name="connsiteX12" fmla="*/ 141922 w 198119"/>
                        <a:gd name="connsiteY12" fmla="*/ 952 h 111442"/>
                        <a:gd name="connsiteX13" fmla="*/ 139065 w 198119"/>
                        <a:gd name="connsiteY13" fmla="*/ 0 h 111442"/>
                        <a:gd name="connsiteX14" fmla="*/ 136207 w 198119"/>
                        <a:gd name="connsiteY14" fmla="*/ 0 h 111442"/>
                        <a:gd name="connsiteX15" fmla="*/ 61913 w 198119"/>
                        <a:gd name="connsiteY15" fmla="*/ 0 h 111442"/>
                        <a:gd name="connsiteX16" fmla="*/ 58102 w 198119"/>
                        <a:gd name="connsiteY16" fmla="*/ 0 h 111442"/>
                        <a:gd name="connsiteX17" fmla="*/ 55245 w 198119"/>
                        <a:gd name="connsiteY17" fmla="*/ 952 h 111442"/>
                        <a:gd name="connsiteX18" fmla="*/ 2857 w 198119"/>
                        <a:gd name="connsiteY18" fmla="*/ 31432 h 111442"/>
                        <a:gd name="connsiteX19" fmla="*/ 0 w 198119"/>
                        <a:gd name="connsiteY19" fmla="*/ 32385 h 111442"/>
                        <a:gd name="connsiteX20" fmla="*/ 0 w 198119"/>
                        <a:gd name="connsiteY20" fmla="*/ 34290 h 111442"/>
                        <a:gd name="connsiteX21" fmla="*/ 0 w 198119"/>
                        <a:gd name="connsiteY21" fmla="*/ 77152 h 111442"/>
                        <a:gd name="connsiteX22" fmla="*/ 0 w 198119"/>
                        <a:gd name="connsiteY22" fmla="*/ 79057 h 111442"/>
                        <a:gd name="connsiteX23" fmla="*/ 2857 w 198119"/>
                        <a:gd name="connsiteY23" fmla="*/ 80010 h 111442"/>
                        <a:gd name="connsiteX24" fmla="*/ 55245 w 198119"/>
                        <a:gd name="connsiteY24" fmla="*/ 110490 h 111442"/>
                        <a:gd name="connsiteX25" fmla="*/ 58102 w 198119"/>
                        <a:gd name="connsiteY25" fmla="*/ 111442 h 111442"/>
                        <a:gd name="connsiteX26" fmla="*/ 61913 w 198119"/>
                        <a:gd name="connsiteY26" fmla="*/ 111442 h 111442"/>
                        <a:gd name="connsiteX27" fmla="*/ 136207 w 198119"/>
                        <a:gd name="connsiteY27" fmla="*/ 111442 h 111442"/>
                        <a:gd name="connsiteX28" fmla="*/ 140017 w 198119"/>
                        <a:gd name="connsiteY28" fmla="*/ 111442 h 111442"/>
                        <a:gd name="connsiteX29" fmla="*/ 142875 w 198119"/>
                        <a:gd name="connsiteY29" fmla="*/ 110490 h 111442"/>
                        <a:gd name="connsiteX30" fmla="*/ 195263 w 198119"/>
                        <a:gd name="connsiteY30" fmla="*/ 80010 h 111442"/>
                        <a:gd name="connsiteX31" fmla="*/ 198120 w 198119"/>
                        <a:gd name="connsiteY31" fmla="*/ 79057 h 111442"/>
                        <a:gd name="connsiteX32" fmla="*/ 198120 w 198119"/>
                        <a:gd name="connsiteY32" fmla="*/ 77152 h 111442"/>
                        <a:gd name="connsiteX33" fmla="*/ 198120 w 198119"/>
                        <a:gd name="connsiteY33" fmla="*/ 34290 h 111442"/>
                        <a:gd name="connsiteX34" fmla="*/ 198120 w 198119"/>
                        <a:gd name="connsiteY34" fmla="*/ 32385 h 111442"/>
                        <a:gd name="connsiteX35" fmla="*/ 197167 w 198119"/>
                        <a:gd name="connsiteY35" fmla="*/ 32385 h 11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98119" h="111442">
                          <a:moveTo>
                            <a:pt x="188595" y="34290"/>
                          </a:moveTo>
                          <a:lnTo>
                            <a:pt x="188595" y="77152"/>
                          </a:lnTo>
                          <a:lnTo>
                            <a:pt x="136207" y="107632"/>
                          </a:lnTo>
                          <a:lnTo>
                            <a:pt x="61913" y="107632"/>
                          </a:lnTo>
                          <a:lnTo>
                            <a:pt x="9525" y="77152"/>
                          </a:lnTo>
                          <a:lnTo>
                            <a:pt x="9525" y="34290"/>
                          </a:lnTo>
                          <a:lnTo>
                            <a:pt x="61913" y="3810"/>
                          </a:lnTo>
                          <a:lnTo>
                            <a:pt x="136207" y="3810"/>
                          </a:lnTo>
                          <a:lnTo>
                            <a:pt x="188595" y="34290"/>
                          </a:lnTo>
                          <a:lnTo>
                            <a:pt x="188595" y="34290"/>
                          </a:lnTo>
                          <a:close/>
                          <a:moveTo>
                            <a:pt x="197167" y="32385"/>
                          </a:moveTo>
                          <a:lnTo>
                            <a:pt x="194310" y="31432"/>
                          </a:lnTo>
                          <a:lnTo>
                            <a:pt x="141922" y="952"/>
                          </a:lnTo>
                          <a:lnTo>
                            <a:pt x="139065" y="0"/>
                          </a:lnTo>
                          <a:lnTo>
                            <a:pt x="136207" y="0"/>
                          </a:lnTo>
                          <a:lnTo>
                            <a:pt x="61913" y="0"/>
                          </a:lnTo>
                          <a:lnTo>
                            <a:pt x="58102" y="0"/>
                          </a:lnTo>
                          <a:lnTo>
                            <a:pt x="55245" y="952"/>
                          </a:lnTo>
                          <a:lnTo>
                            <a:pt x="2857" y="31432"/>
                          </a:lnTo>
                          <a:lnTo>
                            <a:pt x="0" y="32385"/>
                          </a:lnTo>
                          <a:lnTo>
                            <a:pt x="0" y="34290"/>
                          </a:lnTo>
                          <a:lnTo>
                            <a:pt x="0" y="77152"/>
                          </a:lnTo>
                          <a:lnTo>
                            <a:pt x="0" y="79057"/>
                          </a:lnTo>
                          <a:lnTo>
                            <a:pt x="2857" y="80010"/>
                          </a:lnTo>
                          <a:lnTo>
                            <a:pt x="55245" y="110490"/>
                          </a:lnTo>
                          <a:lnTo>
                            <a:pt x="58102" y="111442"/>
                          </a:lnTo>
                          <a:lnTo>
                            <a:pt x="61913" y="111442"/>
                          </a:lnTo>
                          <a:lnTo>
                            <a:pt x="136207" y="111442"/>
                          </a:lnTo>
                          <a:lnTo>
                            <a:pt x="140017" y="111442"/>
                          </a:lnTo>
                          <a:lnTo>
                            <a:pt x="142875" y="110490"/>
                          </a:lnTo>
                          <a:lnTo>
                            <a:pt x="195263" y="80010"/>
                          </a:lnTo>
                          <a:lnTo>
                            <a:pt x="198120" y="79057"/>
                          </a:lnTo>
                          <a:lnTo>
                            <a:pt x="198120" y="77152"/>
                          </a:lnTo>
                          <a:lnTo>
                            <a:pt x="198120" y="34290"/>
                          </a:lnTo>
                          <a:lnTo>
                            <a:pt x="198120" y="32385"/>
                          </a:lnTo>
                          <a:lnTo>
                            <a:pt x="197167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52" name="Graphic 7">
                    <a:extLst>
                      <a:ext uri="{FF2B5EF4-FFF2-40B4-BE49-F238E27FC236}">
                        <a16:creationId xmlns:a16="http://schemas.microsoft.com/office/drawing/2014/main" xmlns="" id="{AC4E386E-D33D-423B-BE90-5A198865E874}"/>
                      </a:ext>
                    </a:extLst>
                  </p:cNvPr>
                  <p:cNvGrpSpPr/>
                  <p:nvPr/>
                </p:nvGrpSpPr>
                <p:grpSpPr>
                  <a:xfrm>
                    <a:off x="10140651" y="3071335"/>
                    <a:ext cx="178117" cy="114300"/>
                    <a:chOff x="10140651" y="3071335"/>
                    <a:chExt cx="178117" cy="114300"/>
                  </a:xfrm>
                </p:grpSpPr>
                <p:sp>
                  <p:nvSpPr>
                    <p:cNvPr id="753" name="Freeform: Shape 752">
                      <a:extLst>
                        <a:ext uri="{FF2B5EF4-FFF2-40B4-BE49-F238E27FC236}">
                          <a16:creationId xmlns:a16="http://schemas.microsoft.com/office/drawing/2014/main" xmlns="" id="{40C1ED37-E230-40F3-98A5-66C5B3322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101816"/>
                      <a:ext cx="178117" cy="83819"/>
                    </a:xfrm>
                    <a:custGeom>
                      <a:avLst/>
                      <a:gdLst>
                        <a:gd name="connsiteX0" fmla="*/ 0 w 178117"/>
                        <a:gd name="connsiteY0" fmla="*/ 0 h 83819"/>
                        <a:gd name="connsiteX1" fmla="*/ 0 w 178117"/>
                        <a:gd name="connsiteY1" fmla="*/ 10477 h 83819"/>
                        <a:gd name="connsiteX2" fmla="*/ 0 w 178117"/>
                        <a:gd name="connsiteY2" fmla="*/ 53340 h 83819"/>
                        <a:gd name="connsiteX3" fmla="*/ 0 w 178117"/>
                        <a:gd name="connsiteY3" fmla="*/ 53340 h 83819"/>
                        <a:gd name="connsiteX4" fmla="*/ 0 w 178117"/>
                        <a:gd name="connsiteY4" fmla="*/ 53340 h 83819"/>
                        <a:gd name="connsiteX5" fmla="*/ 52388 w 178117"/>
                        <a:gd name="connsiteY5" fmla="*/ 83820 h 83819"/>
                        <a:gd name="connsiteX6" fmla="*/ 125730 w 178117"/>
                        <a:gd name="connsiteY6" fmla="*/ 83820 h 83819"/>
                        <a:gd name="connsiteX7" fmla="*/ 178118 w 178117"/>
                        <a:gd name="connsiteY7" fmla="*/ 53340 h 83819"/>
                        <a:gd name="connsiteX8" fmla="*/ 178118 w 178117"/>
                        <a:gd name="connsiteY8" fmla="*/ 10477 h 83819"/>
                        <a:gd name="connsiteX9" fmla="*/ 178118 w 17811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8117" h="83819">
                          <a:moveTo>
                            <a:pt x="0" y="0"/>
                          </a:moveTo>
                          <a:lnTo>
                            <a:pt x="0" y="10477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52388" y="83820"/>
                          </a:lnTo>
                          <a:lnTo>
                            <a:pt x="125730" y="83820"/>
                          </a:lnTo>
                          <a:lnTo>
                            <a:pt x="178118" y="53340"/>
                          </a:lnTo>
                          <a:lnTo>
                            <a:pt x="178118" y="10477"/>
                          </a:lnTo>
                          <a:lnTo>
                            <a:pt x="1781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4" name="Freeform: Shape 753">
                      <a:extLst>
                        <a:ext uri="{FF2B5EF4-FFF2-40B4-BE49-F238E27FC236}">
                          <a16:creationId xmlns:a16="http://schemas.microsoft.com/office/drawing/2014/main" xmlns="" id="{41148946-0C1A-43C0-BE77-92CCFD82B3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039" y="3144678"/>
                      <a:ext cx="125730" cy="40957"/>
                    </a:xfrm>
                    <a:custGeom>
                      <a:avLst/>
                      <a:gdLst>
                        <a:gd name="connsiteX0" fmla="*/ 73343 w 125730"/>
                        <a:gd name="connsiteY0" fmla="*/ 40957 h 40957"/>
                        <a:gd name="connsiteX1" fmla="*/ 0 w 125730"/>
                        <a:gd name="connsiteY1" fmla="*/ 40957 h 40957"/>
                        <a:gd name="connsiteX2" fmla="*/ 0 w 125730"/>
                        <a:gd name="connsiteY2" fmla="*/ 29527 h 40957"/>
                        <a:gd name="connsiteX3" fmla="*/ 73343 w 125730"/>
                        <a:gd name="connsiteY3" fmla="*/ 29527 h 40957"/>
                        <a:gd name="connsiteX4" fmla="*/ 125730 w 125730"/>
                        <a:gd name="connsiteY4" fmla="*/ 0 h 40957"/>
                        <a:gd name="connsiteX5" fmla="*/ 125730 w 125730"/>
                        <a:gd name="connsiteY5" fmla="*/ 1047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5730" h="40957">
                          <a:moveTo>
                            <a:pt x="73343" y="40957"/>
                          </a:moveTo>
                          <a:lnTo>
                            <a:pt x="0" y="40957"/>
                          </a:lnTo>
                          <a:lnTo>
                            <a:pt x="0" y="29527"/>
                          </a:lnTo>
                          <a:lnTo>
                            <a:pt x="73343" y="29527"/>
                          </a:lnTo>
                          <a:lnTo>
                            <a:pt x="125730" y="0"/>
                          </a:lnTo>
                          <a:lnTo>
                            <a:pt x="125730" y="1047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5" name="Freeform: Shape 754">
                      <a:extLst>
                        <a:ext uri="{FF2B5EF4-FFF2-40B4-BE49-F238E27FC236}">
                          <a16:creationId xmlns:a16="http://schemas.microsoft.com/office/drawing/2014/main" xmlns="" id="{2413FFE9-0F56-4A8D-8489-D9B31DD7E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071335"/>
                      <a:ext cx="178117" cy="102870"/>
                    </a:xfrm>
                    <a:custGeom>
                      <a:avLst/>
                      <a:gdLst>
                        <a:gd name="connsiteX0" fmla="*/ 178118 w 178117"/>
                        <a:gd name="connsiteY0" fmla="*/ 30480 h 102870"/>
                        <a:gd name="connsiteX1" fmla="*/ 125730 w 178117"/>
                        <a:gd name="connsiteY1" fmla="*/ 0 h 102870"/>
                        <a:gd name="connsiteX2" fmla="*/ 52388 w 178117"/>
                        <a:gd name="connsiteY2" fmla="*/ 0 h 102870"/>
                        <a:gd name="connsiteX3" fmla="*/ 0 w 178117"/>
                        <a:gd name="connsiteY3" fmla="*/ 30480 h 102870"/>
                        <a:gd name="connsiteX4" fmla="*/ 0 w 178117"/>
                        <a:gd name="connsiteY4" fmla="*/ 73343 h 102870"/>
                        <a:gd name="connsiteX5" fmla="*/ 52388 w 178117"/>
                        <a:gd name="connsiteY5" fmla="*/ 102870 h 102870"/>
                        <a:gd name="connsiteX6" fmla="*/ 125730 w 178117"/>
                        <a:gd name="connsiteY6" fmla="*/ 102870 h 102870"/>
                        <a:gd name="connsiteX7" fmla="*/ 178118 w 178117"/>
                        <a:gd name="connsiteY7" fmla="*/ 73343 h 102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117" h="102870">
                          <a:moveTo>
                            <a:pt x="178118" y="30480"/>
                          </a:moveTo>
                          <a:lnTo>
                            <a:pt x="125730" y="0"/>
                          </a:ln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0" y="73343"/>
                          </a:lnTo>
                          <a:lnTo>
                            <a:pt x="52388" y="102870"/>
                          </a:lnTo>
                          <a:lnTo>
                            <a:pt x="125730" y="102870"/>
                          </a:lnTo>
                          <a:lnTo>
                            <a:pt x="178118" y="7334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6" name="Freeform: Shape 755">
                      <a:extLst>
                        <a:ext uri="{FF2B5EF4-FFF2-40B4-BE49-F238E27FC236}">
                          <a16:creationId xmlns:a16="http://schemas.microsoft.com/office/drawing/2014/main" xmlns="" id="{3D9F5BC4-3CD9-417E-B6EA-609BA70F0C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7797" y="3076098"/>
                      <a:ext cx="143827" cy="82867"/>
                    </a:xfrm>
                    <a:custGeom>
                      <a:avLst/>
                      <a:gdLst>
                        <a:gd name="connsiteX0" fmla="*/ 143828 w 143827"/>
                        <a:gd name="connsiteY0" fmla="*/ 23813 h 82867"/>
                        <a:gd name="connsiteX1" fmla="*/ 101917 w 143827"/>
                        <a:gd name="connsiteY1" fmla="*/ 0 h 82867"/>
                        <a:gd name="connsiteX2" fmla="*/ 41910 w 143827"/>
                        <a:gd name="connsiteY2" fmla="*/ 0 h 82867"/>
                        <a:gd name="connsiteX3" fmla="*/ 0 w 143827"/>
                        <a:gd name="connsiteY3" fmla="*/ 23813 h 82867"/>
                        <a:gd name="connsiteX4" fmla="*/ 0 w 143827"/>
                        <a:gd name="connsiteY4" fmla="*/ 58103 h 82867"/>
                        <a:gd name="connsiteX5" fmla="*/ 41910 w 143827"/>
                        <a:gd name="connsiteY5" fmla="*/ 82868 h 82867"/>
                        <a:gd name="connsiteX6" fmla="*/ 101917 w 143827"/>
                        <a:gd name="connsiteY6" fmla="*/ 82868 h 82867"/>
                        <a:gd name="connsiteX7" fmla="*/ 143828 w 143827"/>
                        <a:gd name="connsiteY7" fmla="*/ 58103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827" h="82867">
                          <a:moveTo>
                            <a:pt x="143828" y="23813"/>
                          </a:moveTo>
                          <a:lnTo>
                            <a:pt x="101917" y="0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0" y="58103"/>
                          </a:lnTo>
                          <a:lnTo>
                            <a:pt x="41910" y="82868"/>
                          </a:lnTo>
                          <a:lnTo>
                            <a:pt x="101917" y="82868"/>
                          </a:lnTo>
                          <a:lnTo>
                            <a:pt x="143828" y="5810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5" name="Graphic 7">
                  <a:extLst>
                    <a:ext uri="{FF2B5EF4-FFF2-40B4-BE49-F238E27FC236}">
                      <a16:creationId xmlns:a16="http://schemas.microsoft.com/office/drawing/2014/main" xmlns="" id="{5454DD75-B284-4570-A0C4-08A33A6E724A}"/>
                    </a:ext>
                  </a:extLst>
                </p:cNvPr>
                <p:cNvGrpSpPr/>
                <p:nvPr/>
              </p:nvGrpSpPr>
              <p:grpSpPr>
                <a:xfrm>
                  <a:off x="10153034" y="3023710"/>
                  <a:ext cx="154304" cy="133350"/>
                  <a:chOff x="10153034" y="3023710"/>
                  <a:chExt cx="154304" cy="133350"/>
                </a:xfrm>
              </p:grpSpPr>
              <p:grpSp>
                <p:nvGrpSpPr>
                  <p:cNvPr id="734" name="Graphic 7">
                    <a:extLst>
                      <a:ext uri="{FF2B5EF4-FFF2-40B4-BE49-F238E27FC236}">
                        <a16:creationId xmlns:a16="http://schemas.microsoft.com/office/drawing/2014/main" xmlns="" id="{0AE2256B-4BA2-4B88-968D-3EF56CD443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59701" y="3035141"/>
                    <a:ext cx="140017" cy="121919"/>
                    <a:chOff x="10159701" y="3035141"/>
                    <a:chExt cx="140017" cy="121919"/>
                  </a:xfrm>
                </p:grpSpPr>
                <p:sp>
                  <p:nvSpPr>
                    <p:cNvPr id="745" name="Freeform: Shape 744">
                      <a:extLst>
                        <a:ext uri="{FF2B5EF4-FFF2-40B4-BE49-F238E27FC236}">
                          <a16:creationId xmlns:a16="http://schemas.microsoft.com/office/drawing/2014/main" xmlns="" id="{E529C7A9-27AB-49AA-9F55-DE8D23DC55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58953"/>
                      <a:ext cx="140017" cy="98107"/>
                    </a:xfrm>
                    <a:custGeom>
                      <a:avLst/>
                      <a:gdLst>
                        <a:gd name="connsiteX0" fmla="*/ 0 w 140017"/>
                        <a:gd name="connsiteY0" fmla="*/ 0 h 98107"/>
                        <a:gd name="connsiteX1" fmla="*/ 0 w 140017"/>
                        <a:gd name="connsiteY1" fmla="*/ 40957 h 98107"/>
                        <a:gd name="connsiteX2" fmla="*/ 0 w 140017"/>
                        <a:gd name="connsiteY2" fmla="*/ 74295 h 98107"/>
                        <a:gd name="connsiteX3" fmla="*/ 0 w 140017"/>
                        <a:gd name="connsiteY3" fmla="*/ 74295 h 98107"/>
                        <a:gd name="connsiteX4" fmla="*/ 0 w 140017"/>
                        <a:gd name="connsiteY4" fmla="*/ 74295 h 98107"/>
                        <a:gd name="connsiteX5" fmla="*/ 40958 w 140017"/>
                        <a:gd name="connsiteY5" fmla="*/ 98107 h 98107"/>
                        <a:gd name="connsiteX6" fmla="*/ 99060 w 140017"/>
                        <a:gd name="connsiteY6" fmla="*/ 98107 h 98107"/>
                        <a:gd name="connsiteX7" fmla="*/ 140018 w 140017"/>
                        <a:gd name="connsiteY7" fmla="*/ 74295 h 98107"/>
                        <a:gd name="connsiteX8" fmla="*/ 140018 w 140017"/>
                        <a:gd name="connsiteY8" fmla="*/ 40957 h 98107"/>
                        <a:gd name="connsiteX9" fmla="*/ 140018 w 140017"/>
                        <a:gd name="connsiteY9" fmla="*/ 0 h 98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0017" h="98107">
                          <a:moveTo>
                            <a:pt x="0" y="0"/>
                          </a:moveTo>
                          <a:lnTo>
                            <a:pt x="0" y="40957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40958" y="98107"/>
                          </a:lnTo>
                          <a:lnTo>
                            <a:pt x="99060" y="98107"/>
                          </a:lnTo>
                          <a:lnTo>
                            <a:pt x="140018" y="74295"/>
                          </a:lnTo>
                          <a:lnTo>
                            <a:pt x="140018" y="40957"/>
                          </a:lnTo>
                          <a:lnTo>
                            <a:pt x="1400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6" name="Freeform: Shape 745">
                      <a:extLst>
                        <a:ext uri="{FF2B5EF4-FFF2-40B4-BE49-F238E27FC236}">
                          <a16:creationId xmlns:a16="http://schemas.microsoft.com/office/drawing/2014/main" xmlns="" id="{D8BBEB48-366F-401A-8028-68A1806AA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3092291"/>
                      <a:ext cx="99059" cy="64769"/>
                    </a:xfrm>
                    <a:custGeom>
                      <a:avLst/>
                      <a:gdLst>
                        <a:gd name="connsiteX0" fmla="*/ 58103 w 99059"/>
                        <a:gd name="connsiteY0" fmla="*/ 64770 h 64769"/>
                        <a:gd name="connsiteX1" fmla="*/ 0 w 99059"/>
                        <a:gd name="connsiteY1" fmla="*/ 64770 h 64769"/>
                        <a:gd name="connsiteX2" fmla="*/ 0 w 99059"/>
                        <a:gd name="connsiteY2" fmla="*/ 23813 h 64769"/>
                        <a:gd name="connsiteX3" fmla="*/ 58103 w 99059"/>
                        <a:gd name="connsiteY3" fmla="*/ 23813 h 64769"/>
                        <a:gd name="connsiteX4" fmla="*/ 99060 w 99059"/>
                        <a:gd name="connsiteY4" fmla="*/ 0 h 64769"/>
                        <a:gd name="connsiteX5" fmla="*/ 99060 w 99059"/>
                        <a:gd name="connsiteY5" fmla="*/ 40957 h 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9" h="64769">
                          <a:moveTo>
                            <a:pt x="58103" y="64770"/>
                          </a:moveTo>
                          <a:lnTo>
                            <a:pt x="0" y="64770"/>
                          </a:lnTo>
                          <a:lnTo>
                            <a:pt x="0" y="23813"/>
                          </a:lnTo>
                          <a:lnTo>
                            <a:pt x="58103" y="23813"/>
                          </a:lnTo>
                          <a:lnTo>
                            <a:pt x="99060" y="0"/>
                          </a:lnTo>
                          <a:lnTo>
                            <a:pt x="99060" y="4095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47" name="Graphic 7">
                      <a:extLst>
                        <a:ext uri="{FF2B5EF4-FFF2-40B4-BE49-F238E27FC236}">
                          <a16:creationId xmlns:a16="http://schemas.microsoft.com/office/drawing/2014/main" xmlns="" id="{6E20B930-0447-4DA9-BA3C-4B35823D3F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74954" y="3117055"/>
                      <a:ext cx="13334" cy="19088"/>
                      <a:chOff x="10274954" y="3117055"/>
                      <a:chExt cx="13334" cy="19088"/>
                    </a:xfrm>
                  </p:grpSpPr>
                  <p:sp>
                    <p:nvSpPr>
                      <p:cNvPr id="749" name="Freeform: Shape 748">
                        <a:extLst>
                          <a:ext uri="{FF2B5EF4-FFF2-40B4-BE49-F238E27FC236}">
                            <a16:creationId xmlns:a16="http://schemas.microsoft.com/office/drawing/2014/main" xmlns="" id="{E31C728B-8713-4F71-9978-B0EA17D05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8008"/>
                        <a:ext cx="13334" cy="18136"/>
                      </a:xfrm>
                      <a:custGeom>
                        <a:avLst/>
                        <a:gdLst>
                          <a:gd name="connsiteX0" fmla="*/ 0 w 13334"/>
                          <a:gd name="connsiteY0" fmla="*/ 15240 h 18136"/>
                          <a:gd name="connsiteX1" fmla="*/ 6668 w 13334"/>
                          <a:gd name="connsiteY1" fmla="*/ 17145 h 18136"/>
                          <a:gd name="connsiteX2" fmla="*/ 13335 w 13334"/>
                          <a:gd name="connsiteY2" fmla="*/ 4763 h 18136"/>
                          <a:gd name="connsiteX3" fmla="*/ 9525 w 13334"/>
                          <a:gd name="connsiteY3" fmla="*/ 0 h 18136"/>
                          <a:gd name="connsiteX4" fmla="*/ 9525 w 13334"/>
                          <a:gd name="connsiteY4" fmla="*/ 2858 h 18136"/>
                          <a:gd name="connsiteX5" fmla="*/ 2858 w 13334"/>
                          <a:gd name="connsiteY5" fmla="*/ 15240 h 18136"/>
                          <a:gd name="connsiteX6" fmla="*/ 0 w 13334"/>
                          <a:gd name="connsiteY6" fmla="*/ 15240 h 18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334" h="18136">
                            <a:moveTo>
                              <a:pt x="0" y="15240"/>
                            </a:moveTo>
                            <a:cubicBezTo>
                              <a:pt x="953" y="18097"/>
                              <a:pt x="3810" y="19050"/>
                              <a:pt x="6668" y="17145"/>
                            </a:cubicBezTo>
                            <a:cubicBezTo>
                              <a:pt x="10478" y="15240"/>
                              <a:pt x="13335" y="9525"/>
                              <a:pt x="13335" y="4763"/>
                            </a:cubicBezTo>
                            <a:cubicBezTo>
                              <a:pt x="13335" y="1905"/>
                              <a:pt x="11430" y="0"/>
                              <a:pt x="9525" y="0"/>
                            </a:cubicBezTo>
                            <a:cubicBezTo>
                              <a:pt x="9525" y="952"/>
                              <a:pt x="9525" y="1905"/>
                              <a:pt x="9525" y="2858"/>
                            </a:cubicBezTo>
                            <a:cubicBezTo>
                              <a:pt x="9525" y="7620"/>
                              <a:pt x="6668" y="12383"/>
                              <a:pt x="2858" y="15240"/>
                            </a:cubicBezTo>
                            <a:cubicBezTo>
                              <a:pt x="2858" y="14288"/>
                              <a:pt x="953" y="15240"/>
                              <a:pt x="0" y="1524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50" name="Freeform: Shape 749">
                        <a:extLst>
                          <a:ext uri="{FF2B5EF4-FFF2-40B4-BE49-F238E27FC236}">
                            <a16:creationId xmlns:a16="http://schemas.microsoft.com/office/drawing/2014/main" xmlns="" id="{BD6D6D73-BB64-4664-A559-4E7F42D820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7055"/>
                        <a:ext cx="10477" cy="16192"/>
                      </a:xfrm>
                      <a:custGeom>
                        <a:avLst/>
                        <a:gdLst>
                          <a:gd name="connsiteX0" fmla="*/ 0 w 10477"/>
                          <a:gd name="connsiteY0" fmla="*/ 13335 h 16192"/>
                          <a:gd name="connsiteX1" fmla="*/ 0 w 10477"/>
                          <a:gd name="connsiteY1" fmla="*/ 16192 h 16192"/>
                          <a:gd name="connsiteX2" fmla="*/ 3810 w 10477"/>
                          <a:gd name="connsiteY2" fmla="*/ 15240 h 16192"/>
                          <a:gd name="connsiteX3" fmla="*/ 10478 w 10477"/>
                          <a:gd name="connsiteY3" fmla="*/ 2858 h 16192"/>
                          <a:gd name="connsiteX4" fmla="*/ 10478 w 10477"/>
                          <a:gd name="connsiteY4" fmla="*/ 0 h 16192"/>
                          <a:gd name="connsiteX5" fmla="*/ 6668 w 10477"/>
                          <a:gd name="connsiteY5" fmla="*/ 953 h 16192"/>
                          <a:gd name="connsiteX6" fmla="*/ 0 w 10477"/>
                          <a:gd name="connsiteY6" fmla="*/ 13335 h 161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6192">
                            <a:moveTo>
                              <a:pt x="0" y="13335"/>
                            </a:moveTo>
                            <a:cubicBezTo>
                              <a:pt x="0" y="14288"/>
                              <a:pt x="0" y="15240"/>
                              <a:pt x="0" y="16192"/>
                            </a:cubicBezTo>
                            <a:cubicBezTo>
                              <a:pt x="953" y="16192"/>
                              <a:pt x="1905" y="16192"/>
                              <a:pt x="3810" y="15240"/>
                            </a:cubicBezTo>
                            <a:cubicBezTo>
                              <a:pt x="7620" y="13335"/>
                              <a:pt x="10478" y="7620"/>
                              <a:pt x="10478" y="2858"/>
                            </a:cubicBezTo>
                            <a:cubicBezTo>
                              <a:pt x="10478" y="1905"/>
                              <a:pt x="10478" y="953"/>
                              <a:pt x="10478" y="0"/>
                            </a:cubicBezTo>
                            <a:cubicBezTo>
                              <a:pt x="9525" y="0"/>
                              <a:pt x="8572" y="0"/>
                              <a:pt x="6668" y="953"/>
                            </a:cubicBezTo>
                            <a:cubicBezTo>
                              <a:pt x="2858" y="3810"/>
                              <a:pt x="0" y="8573"/>
                              <a:pt x="0" y="13335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48" name="Freeform: Shape 747">
                      <a:extLst>
                        <a:ext uri="{FF2B5EF4-FFF2-40B4-BE49-F238E27FC236}">
                          <a16:creationId xmlns:a16="http://schemas.microsoft.com/office/drawing/2014/main" xmlns="" id="{2E41DBEE-4764-48EB-8BD8-6853FB89A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35141"/>
                      <a:ext cx="140017" cy="80962"/>
                    </a:xfrm>
                    <a:custGeom>
                      <a:avLst/>
                      <a:gdLst>
                        <a:gd name="connsiteX0" fmla="*/ 140018 w 140017"/>
                        <a:gd name="connsiteY0" fmla="*/ 23813 h 80962"/>
                        <a:gd name="connsiteX1" fmla="*/ 99060 w 140017"/>
                        <a:gd name="connsiteY1" fmla="*/ 0 h 80962"/>
                        <a:gd name="connsiteX2" fmla="*/ 40958 w 140017"/>
                        <a:gd name="connsiteY2" fmla="*/ 0 h 80962"/>
                        <a:gd name="connsiteX3" fmla="*/ 0 w 140017"/>
                        <a:gd name="connsiteY3" fmla="*/ 23813 h 80962"/>
                        <a:gd name="connsiteX4" fmla="*/ 0 w 140017"/>
                        <a:gd name="connsiteY4" fmla="*/ 57150 h 80962"/>
                        <a:gd name="connsiteX5" fmla="*/ 40958 w 140017"/>
                        <a:gd name="connsiteY5" fmla="*/ 80963 h 80962"/>
                        <a:gd name="connsiteX6" fmla="*/ 99060 w 140017"/>
                        <a:gd name="connsiteY6" fmla="*/ 80963 h 80962"/>
                        <a:gd name="connsiteX7" fmla="*/ 140018 w 140017"/>
                        <a:gd name="connsiteY7" fmla="*/ 57150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140018" y="23813"/>
                          </a:moveTo>
                          <a:lnTo>
                            <a:pt x="99060" y="0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lnTo>
                            <a:pt x="0" y="57150"/>
                          </a:lnTo>
                          <a:lnTo>
                            <a:pt x="40958" y="80963"/>
                          </a:lnTo>
                          <a:lnTo>
                            <a:pt x="99060" y="80963"/>
                          </a:lnTo>
                          <a:lnTo>
                            <a:pt x="140018" y="5715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5" name="Graphic 7">
                    <a:extLst>
                      <a:ext uri="{FF2B5EF4-FFF2-40B4-BE49-F238E27FC236}">
                        <a16:creationId xmlns:a16="http://schemas.microsoft.com/office/drawing/2014/main" xmlns="" id="{7B36BB17-EA27-49DC-82E8-B9DE4F42AFB9}"/>
                      </a:ext>
                    </a:extLst>
                  </p:cNvPr>
                  <p:cNvGrpSpPr/>
                  <p:nvPr/>
                </p:nvGrpSpPr>
                <p:grpSpPr>
                  <a:xfrm>
                    <a:off x="10153034" y="3023710"/>
                    <a:ext cx="154304" cy="96202"/>
                    <a:chOff x="10153034" y="3023710"/>
                    <a:chExt cx="154304" cy="96202"/>
                  </a:xfrm>
                </p:grpSpPr>
                <p:sp>
                  <p:nvSpPr>
                    <p:cNvPr id="742" name="Freeform: Shape 741">
                      <a:extLst>
                        <a:ext uri="{FF2B5EF4-FFF2-40B4-BE49-F238E27FC236}">
                          <a16:creationId xmlns:a16="http://schemas.microsoft.com/office/drawing/2014/main" xmlns="" id="{76B63EB1-ED93-43A8-B368-5D566C7B5E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987" y="3023710"/>
                      <a:ext cx="153352" cy="96202"/>
                    </a:xfrm>
                    <a:custGeom>
                      <a:avLst/>
                      <a:gdLst>
                        <a:gd name="connsiteX0" fmla="*/ 145732 w 153352"/>
                        <a:gd name="connsiteY0" fmla="*/ 35243 h 96202"/>
                        <a:gd name="connsiteX1" fmla="*/ 145732 w 153352"/>
                        <a:gd name="connsiteY1" fmla="*/ 62865 h 96202"/>
                        <a:gd name="connsiteX2" fmla="*/ 104775 w 153352"/>
                        <a:gd name="connsiteY2" fmla="*/ 86678 h 96202"/>
                        <a:gd name="connsiteX3" fmla="*/ 46672 w 153352"/>
                        <a:gd name="connsiteY3" fmla="*/ 86678 h 96202"/>
                        <a:gd name="connsiteX4" fmla="*/ 5715 w 153352"/>
                        <a:gd name="connsiteY4" fmla="*/ 62865 h 96202"/>
                        <a:gd name="connsiteX5" fmla="*/ 5715 w 153352"/>
                        <a:gd name="connsiteY5" fmla="*/ 35243 h 96202"/>
                        <a:gd name="connsiteX6" fmla="*/ 46672 w 153352"/>
                        <a:gd name="connsiteY6" fmla="*/ 11430 h 96202"/>
                        <a:gd name="connsiteX7" fmla="*/ 104775 w 153352"/>
                        <a:gd name="connsiteY7" fmla="*/ 11430 h 96202"/>
                        <a:gd name="connsiteX8" fmla="*/ 145732 w 153352"/>
                        <a:gd name="connsiteY8" fmla="*/ 35243 h 96202"/>
                        <a:gd name="connsiteX9" fmla="*/ 145732 w 153352"/>
                        <a:gd name="connsiteY9" fmla="*/ 35243 h 96202"/>
                        <a:gd name="connsiteX10" fmla="*/ 152400 w 153352"/>
                        <a:gd name="connsiteY10" fmla="*/ 25718 h 96202"/>
                        <a:gd name="connsiteX11" fmla="*/ 107632 w 153352"/>
                        <a:gd name="connsiteY11" fmla="*/ 0 h 96202"/>
                        <a:gd name="connsiteX12" fmla="*/ 44767 w 153352"/>
                        <a:gd name="connsiteY12" fmla="*/ 0 h 96202"/>
                        <a:gd name="connsiteX13" fmla="*/ 0 w 153352"/>
                        <a:gd name="connsiteY13" fmla="*/ 25718 h 96202"/>
                        <a:gd name="connsiteX14" fmla="*/ 0 w 153352"/>
                        <a:gd name="connsiteY14" fmla="*/ 68580 h 96202"/>
                        <a:gd name="connsiteX15" fmla="*/ 0 w 153352"/>
                        <a:gd name="connsiteY15" fmla="*/ 70485 h 96202"/>
                        <a:gd name="connsiteX16" fmla="*/ 1905 w 153352"/>
                        <a:gd name="connsiteY16" fmla="*/ 71438 h 96202"/>
                        <a:gd name="connsiteX17" fmla="*/ 42863 w 153352"/>
                        <a:gd name="connsiteY17" fmla="*/ 95250 h 96202"/>
                        <a:gd name="connsiteX18" fmla="*/ 44767 w 153352"/>
                        <a:gd name="connsiteY18" fmla="*/ 96203 h 96202"/>
                        <a:gd name="connsiteX19" fmla="*/ 47625 w 153352"/>
                        <a:gd name="connsiteY19" fmla="*/ 96203 h 96202"/>
                        <a:gd name="connsiteX20" fmla="*/ 105727 w 153352"/>
                        <a:gd name="connsiteY20" fmla="*/ 96203 h 96202"/>
                        <a:gd name="connsiteX21" fmla="*/ 108585 w 153352"/>
                        <a:gd name="connsiteY21" fmla="*/ 96203 h 96202"/>
                        <a:gd name="connsiteX22" fmla="*/ 110490 w 153352"/>
                        <a:gd name="connsiteY22" fmla="*/ 95250 h 96202"/>
                        <a:gd name="connsiteX23" fmla="*/ 151447 w 153352"/>
                        <a:gd name="connsiteY23" fmla="*/ 71438 h 96202"/>
                        <a:gd name="connsiteX24" fmla="*/ 153352 w 153352"/>
                        <a:gd name="connsiteY24" fmla="*/ 70485 h 96202"/>
                        <a:gd name="connsiteX25" fmla="*/ 153352 w 153352"/>
                        <a:gd name="connsiteY25" fmla="*/ 68580 h 96202"/>
                        <a:gd name="connsiteX26" fmla="*/ 153352 w 153352"/>
                        <a:gd name="connsiteY26" fmla="*/ 25718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352" h="96202">
                          <a:moveTo>
                            <a:pt x="145732" y="35243"/>
                          </a:moveTo>
                          <a:lnTo>
                            <a:pt x="145732" y="62865"/>
                          </a:lnTo>
                          <a:lnTo>
                            <a:pt x="104775" y="86678"/>
                          </a:lnTo>
                          <a:lnTo>
                            <a:pt x="46672" y="86678"/>
                          </a:lnTo>
                          <a:lnTo>
                            <a:pt x="5715" y="62865"/>
                          </a:lnTo>
                          <a:lnTo>
                            <a:pt x="5715" y="35243"/>
                          </a:lnTo>
                          <a:lnTo>
                            <a:pt x="46672" y="11430"/>
                          </a:lnTo>
                          <a:lnTo>
                            <a:pt x="104775" y="11430"/>
                          </a:lnTo>
                          <a:lnTo>
                            <a:pt x="145732" y="35243"/>
                          </a:lnTo>
                          <a:lnTo>
                            <a:pt x="145732" y="35243"/>
                          </a:lnTo>
                          <a:close/>
                          <a:moveTo>
                            <a:pt x="152400" y="25718"/>
                          </a:moveTo>
                          <a:lnTo>
                            <a:pt x="107632" y="0"/>
                          </a:lnTo>
                          <a:lnTo>
                            <a:pt x="44767" y="0"/>
                          </a:lnTo>
                          <a:lnTo>
                            <a:pt x="0" y="25718"/>
                          </a:lnTo>
                          <a:lnTo>
                            <a:pt x="0" y="68580"/>
                          </a:lnTo>
                          <a:lnTo>
                            <a:pt x="0" y="70485"/>
                          </a:lnTo>
                          <a:lnTo>
                            <a:pt x="1905" y="71438"/>
                          </a:lnTo>
                          <a:lnTo>
                            <a:pt x="42863" y="95250"/>
                          </a:lnTo>
                          <a:lnTo>
                            <a:pt x="44767" y="96203"/>
                          </a:lnTo>
                          <a:lnTo>
                            <a:pt x="47625" y="96203"/>
                          </a:lnTo>
                          <a:lnTo>
                            <a:pt x="105727" y="96203"/>
                          </a:lnTo>
                          <a:lnTo>
                            <a:pt x="108585" y="96203"/>
                          </a:lnTo>
                          <a:lnTo>
                            <a:pt x="110490" y="95250"/>
                          </a:lnTo>
                          <a:lnTo>
                            <a:pt x="151447" y="71438"/>
                          </a:lnTo>
                          <a:lnTo>
                            <a:pt x="153352" y="70485"/>
                          </a:lnTo>
                          <a:lnTo>
                            <a:pt x="153352" y="68580"/>
                          </a:lnTo>
                          <a:lnTo>
                            <a:pt x="153352" y="2571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3" name="Freeform: Shape 742">
                      <a:extLst>
                        <a:ext uri="{FF2B5EF4-FFF2-40B4-BE49-F238E27FC236}">
                          <a16:creationId xmlns:a16="http://schemas.microsoft.com/office/drawing/2014/main" xmlns="" id="{35ED1BE3-0710-47DE-ADA6-630D165F3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3086576"/>
                      <a:ext cx="108585" cy="33337"/>
                    </a:xfrm>
                    <a:custGeom>
                      <a:avLst/>
                      <a:gdLst>
                        <a:gd name="connsiteX0" fmla="*/ 63818 w 108585"/>
                        <a:gd name="connsiteY0" fmla="*/ 33338 h 33337"/>
                        <a:gd name="connsiteX1" fmla="*/ 0 w 108585"/>
                        <a:gd name="connsiteY1" fmla="*/ 33338 h 33337"/>
                        <a:gd name="connsiteX2" fmla="*/ 0 w 108585"/>
                        <a:gd name="connsiteY2" fmla="*/ 25717 h 33337"/>
                        <a:gd name="connsiteX3" fmla="*/ 63818 w 108585"/>
                        <a:gd name="connsiteY3" fmla="*/ 25717 h 33337"/>
                        <a:gd name="connsiteX4" fmla="*/ 108585 w 108585"/>
                        <a:gd name="connsiteY4" fmla="*/ 0 h 33337"/>
                        <a:gd name="connsiteX5" fmla="*/ 108585 w 108585"/>
                        <a:gd name="connsiteY5" fmla="*/ 762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5" h="33337">
                          <a:moveTo>
                            <a:pt x="63818" y="33338"/>
                          </a:moveTo>
                          <a:lnTo>
                            <a:pt x="0" y="33338"/>
                          </a:lnTo>
                          <a:lnTo>
                            <a:pt x="0" y="25717"/>
                          </a:lnTo>
                          <a:lnTo>
                            <a:pt x="63818" y="25717"/>
                          </a:lnTo>
                          <a:lnTo>
                            <a:pt x="108585" y="0"/>
                          </a:lnTo>
                          <a:lnTo>
                            <a:pt x="108585" y="762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4" name="Freeform: Shape 743">
                      <a:extLst>
                        <a:ext uri="{FF2B5EF4-FFF2-40B4-BE49-F238E27FC236}">
                          <a16:creationId xmlns:a16="http://schemas.microsoft.com/office/drawing/2014/main" xmlns="" id="{B5A5D261-B77A-48CF-AF1A-E44E89560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034" y="3023710"/>
                      <a:ext cx="153352" cy="88582"/>
                    </a:xfrm>
                    <a:custGeom>
                      <a:avLst/>
                      <a:gdLst>
                        <a:gd name="connsiteX0" fmla="*/ 146685 w 153352"/>
                        <a:gd name="connsiteY0" fmla="*/ 27623 h 88582"/>
                        <a:gd name="connsiteX1" fmla="*/ 146685 w 153352"/>
                        <a:gd name="connsiteY1" fmla="*/ 60960 h 88582"/>
                        <a:gd name="connsiteX2" fmla="*/ 105728 w 153352"/>
                        <a:gd name="connsiteY2" fmla="*/ 84773 h 88582"/>
                        <a:gd name="connsiteX3" fmla="*/ 47625 w 153352"/>
                        <a:gd name="connsiteY3" fmla="*/ 84773 h 88582"/>
                        <a:gd name="connsiteX4" fmla="*/ 6667 w 153352"/>
                        <a:gd name="connsiteY4" fmla="*/ 60960 h 88582"/>
                        <a:gd name="connsiteX5" fmla="*/ 6667 w 153352"/>
                        <a:gd name="connsiteY5" fmla="*/ 27623 h 88582"/>
                        <a:gd name="connsiteX6" fmla="*/ 47625 w 153352"/>
                        <a:gd name="connsiteY6" fmla="*/ 3810 h 88582"/>
                        <a:gd name="connsiteX7" fmla="*/ 105728 w 153352"/>
                        <a:gd name="connsiteY7" fmla="*/ 3810 h 88582"/>
                        <a:gd name="connsiteX8" fmla="*/ 146685 w 153352"/>
                        <a:gd name="connsiteY8" fmla="*/ 27623 h 88582"/>
                        <a:gd name="connsiteX9" fmla="*/ 146685 w 153352"/>
                        <a:gd name="connsiteY9" fmla="*/ 27623 h 88582"/>
                        <a:gd name="connsiteX10" fmla="*/ 153353 w 153352"/>
                        <a:gd name="connsiteY10" fmla="*/ 25718 h 88582"/>
                        <a:gd name="connsiteX11" fmla="*/ 151447 w 153352"/>
                        <a:gd name="connsiteY11" fmla="*/ 24765 h 88582"/>
                        <a:gd name="connsiteX12" fmla="*/ 110490 w 153352"/>
                        <a:gd name="connsiteY12" fmla="*/ 953 h 88582"/>
                        <a:gd name="connsiteX13" fmla="*/ 108585 w 153352"/>
                        <a:gd name="connsiteY13" fmla="*/ 0 h 88582"/>
                        <a:gd name="connsiteX14" fmla="*/ 105728 w 153352"/>
                        <a:gd name="connsiteY14" fmla="*/ 0 h 88582"/>
                        <a:gd name="connsiteX15" fmla="*/ 47625 w 153352"/>
                        <a:gd name="connsiteY15" fmla="*/ 0 h 88582"/>
                        <a:gd name="connsiteX16" fmla="*/ 44767 w 153352"/>
                        <a:gd name="connsiteY16" fmla="*/ 0 h 88582"/>
                        <a:gd name="connsiteX17" fmla="*/ 42863 w 153352"/>
                        <a:gd name="connsiteY17" fmla="*/ 953 h 88582"/>
                        <a:gd name="connsiteX18" fmla="*/ 1905 w 153352"/>
                        <a:gd name="connsiteY18" fmla="*/ 24765 h 88582"/>
                        <a:gd name="connsiteX19" fmla="*/ 0 w 153352"/>
                        <a:gd name="connsiteY19" fmla="*/ 25718 h 88582"/>
                        <a:gd name="connsiteX20" fmla="*/ 0 w 153352"/>
                        <a:gd name="connsiteY20" fmla="*/ 27623 h 88582"/>
                        <a:gd name="connsiteX21" fmla="*/ 0 w 153352"/>
                        <a:gd name="connsiteY21" fmla="*/ 60960 h 88582"/>
                        <a:gd name="connsiteX22" fmla="*/ 0 w 153352"/>
                        <a:gd name="connsiteY22" fmla="*/ 62865 h 88582"/>
                        <a:gd name="connsiteX23" fmla="*/ 1905 w 153352"/>
                        <a:gd name="connsiteY23" fmla="*/ 63818 h 88582"/>
                        <a:gd name="connsiteX24" fmla="*/ 42863 w 153352"/>
                        <a:gd name="connsiteY24" fmla="*/ 87630 h 88582"/>
                        <a:gd name="connsiteX25" fmla="*/ 44767 w 153352"/>
                        <a:gd name="connsiteY25" fmla="*/ 88583 h 88582"/>
                        <a:gd name="connsiteX26" fmla="*/ 47625 w 153352"/>
                        <a:gd name="connsiteY26" fmla="*/ 88583 h 88582"/>
                        <a:gd name="connsiteX27" fmla="*/ 105728 w 153352"/>
                        <a:gd name="connsiteY27" fmla="*/ 88583 h 88582"/>
                        <a:gd name="connsiteX28" fmla="*/ 108585 w 153352"/>
                        <a:gd name="connsiteY28" fmla="*/ 88583 h 88582"/>
                        <a:gd name="connsiteX29" fmla="*/ 110490 w 153352"/>
                        <a:gd name="connsiteY29" fmla="*/ 87630 h 88582"/>
                        <a:gd name="connsiteX30" fmla="*/ 151447 w 153352"/>
                        <a:gd name="connsiteY30" fmla="*/ 63818 h 88582"/>
                        <a:gd name="connsiteX31" fmla="*/ 153353 w 153352"/>
                        <a:gd name="connsiteY31" fmla="*/ 62865 h 88582"/>
                        <a:gd name="connsiteX32" fmla="*/ 153353 w 153352"/>
                        <a:gd name="connsiteY32" fmla="*/ 60960 h 88582"/>
                        <a:gd name="connsiteX33" fmla="*/ 153353 w 153352"/>
                        <a:gd name="connsiteY33" fmla="*/ 27623 h 88582"/>
                        <a:gd name="connsiteX34" fmla="*/ 153353 w 153352"/>
                        <a:gd name="connsiteY34" fmla="*/ 25718 h 88582"/>
                        <a:gd name="connsiteX35" fmla="*/ 153353 w 153352"/>
                        <a:gd name="connsiteY35" fmla="*/ 25718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53352" h="88582">
                          <a:moveTo>
                            <a:pt x="146685" y="27623"/>
                          </a:moveTo>
                          <a:lnTo>
                            <a:pt x="146685" y="60960"/>
                          </a:lnTo>
                          <a:lnTo>
                            <a:pt x="105728" y="84773"/>
                          </a:lnTo>
                          <a:lnTo>
                            <a:pt x="47625" y="84773"/>
                          </a:lnTo>
                          <a:lnTo>
                            <a:pt x="6667" y="60960"/>
                          </a:lnTo>
                          <a:lnTo>
                            <a:pt x="6667" y="27623"/>
                          </a:lnTo>
                          <a:lnTo>
                            <a:pt x="47625" y="3810"/>
                          </a:lnTo>
                          <a:lnTo>
                            <a:pt x="105728" y="3810"/>
                          </a:lnTo>
                          <a:lnTo>
                            <a:pt x="146685" y="27623"/>
                          </a:lnTo>
                          <a:lnTo>
                            <a:pt x="146685" y="27623"/>
                          </a:lnTo>
                          <a:close/>
                          <a:moveTo>
                            <a:pt x="153353" y="25718"/>
                          </a:moveTo>
                          <a:lnTo>
                            <a:pt x="151447" y="24765"/>
                          </a:lnTo>
                          <a:lnTo>
                            <a:pt x="110490" y="953"/>
                          </a:lnTo>
                          <a:lnTo>
                            <a:pt x="108585" y="0"/>
                          </a:lnTo>
                          <a:lnTo>
                            <a:pt x="105728" y="0"/>
                          </a:lnTo>
                          <a:lnTo>
                            <a:pt x="47625" y="0"/>
                          </a:lnTo>
                          <a:lnTo>
                            <a:pt x="44767" y="0"/>
                          </a:lnTo>
                          <a:lnTo>
                            <a:pt x="42863" y="953"/>
                          </a:lnTo>
                          <a:lnTo>
                            <a:pt x="1905" y="24765"/>
                          </a:lnTo>
                          <a:lnTo>
                            <a:pt x="0" y="25718"/>
                          </a:lnTo>
                          <a:lnTo>
                            <a:pt x="0" y="27623"/>
                          </a:lnTo>
                          <a:lnTo>
                            <a:pt x="0" y="60960"/>
                          </a:lnTo>
                          <a:lnTo>
                            <a:pt x="0" y="62865"/>
                          </a:lnTo>
                          <a:lnTo>
                            <a:pt x="1905" y="63818"/>
                          </a:lnTo>
                          <a:lnTo>
                            <a:pt x="42863" y="87630"/>
                          </a:lnTo>
                          <a:lnTo>
                            <a:pt x="44767" y="88583"/>
                          </a:lnTo>
                          <a:lnTo>
                            <a:pt x="47625" y="88583"/>
                          </a:lnTo>
                          <a:lnTo>
                            <a:pt x="105728" y="88583"/>
                          </a:lnTo>
                          <a:lnTo>
                            <a:pt x="108585" y="88583"/>
                          </a:lnTo>
                          <a:lnTo>
                            <a:pt x="110490" y="87630"/>
                          </a:lnTo>
                          <a:lnTo>
                            <a:pt x="151447" y="63818"/>
                          </a:lnTo>
                          <a:lnTo>
                            <a:pt x="153353" y="62865"/>
                          </a:lnTo>
                          <a:lnTo>
                            <a:pt x="153353" y="60960"/>
                          </a:lnTo>
                          <a:lnTo>
                            <a:pt x="153353" y="27623"/>
                          </a:lnTo>
                          <a:lnTo>
                            <a:pt x="153353" y="25718"/>
                          </a:lnTo>
                          <a:lnTo>
                            <a:pt x="153353" y="2571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6" name="Graphic 7">
                    <a:extLst>
                      <a:ext uri="{FF2B5EF4-FFF2-40B4-BE49-F238E27FC236}">
                        <a16:creationId xmlns:a16="http://schemas.microsoft.com/office/drawing/2014/main" xmlns="" id="{9DA45DB5-AA38-4067-9ED6-FC2E2A6934CC}"/>
                      </a:ext>
                    </a:extLst>
                  </p:cNvPr>
                  <p:cNvGrpSpPr/>
                  <p:nvPr/>
                </p:nvGrpSpPr>
                <p:grpSpPr>
                  <a:xfrm>
                    <a:off x="10220662" y="3129253"/>
                    <a:ext cx="17144" cy="16377"/>
                    <a:chOff x="10220662" y="3129253"/>
                    <a:chExt cx="17144" cy="16377"/>
                  </a:xfrm>
                </p:grpSpPr>
                <p:sp>
                  <p:nvSpPr>
                    <p:cNvPr id="740" name="Freeform: Shape 739">
                      <a:extLst>
                        <a:ext uri="{FF2B5EF4-FFF2-40B4-BE49-F238E27FC236}">
                          <a16:creationId xmlns:a16="http://schemas.microsoft.com/office/drawing/2014/main" xmlns="" id="{21518EDE-44BA-4F7F-8D7A-28713C4B92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0662" y="3135153"/>
                      <a:ext cx="17144" cy="10477"/>
                    </a:xfrm>
                    <a:custGeom>
                      <a:avLst/>
                      <a:gdLst>
                        <a:gd name="connsiteX0" fmla="*/ 17145 w 17144"/>
                        <a:gd name="connsiteY0" fmla="*/ 1905 h 10477"/>
                        <a:gd name="connsiteX1" fmla="*/ 8572 w 17144"/>
                        <a:gd name="connsiteY1" fmla="*/ 10477 h 10477"/>
                        <a:gd name="connsiteX2" fmla="*/ 0 w 17144"/>
                        <a:gd name="connsiteY2" fmla="*/ 1905 h 10477"/>
                        <a:gd name="connsiteX3" fmla="*/ 0 w 17144"/>
                        <a:gd name="connsiteY3" fmla="*/ 0 h 10477"/>
                        <a:gd name="connsiteX4" fmla="*/ 7620 w 17144"/>
                        <a:gd name="connsiteY4" fmla="*/ 5715 h 10477"/>
                        <a:gd name="connsiteX5" fmla="*/ 15240 w 17144"/>
                        <a:gd name="connsiteY5" fmla="*/ 0 h 10477"/>
                        <a:gd name="connsiteX6" fmla="*/ 17145 w 17144"/>
                        <a:gd name="connsiteY6" fmla="*/ 1905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144" h="10477">
                          <a:moveTo>
                            <a:pt x="17145" y="1905"/>
                          </a:moveTo>
                          <a:cubicBezTo>
                            <a:pt x="17145" y="6667"/>
                            <a:pt x="13335" y="10477"/>
                            <a:pt x="8572" y="10477"/>
                          </a:cubicBezTo>
                          <a:cubicBezTo>
                            <a:pt x="3810" y="10477"/>
                            <a:pt x="0" y="6667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2" y="3810"/>
                            <a:pt x="3810" y="5715"/>
                            <a:pt x="7620" y="5715"/>
                          </a:cubicBezTo>
                          <a:cubicBezTo>
                            <a:pt x="11430" y="5715"/>
                            <a:pt x="14288" y="2857"/>
                            <a:pt x="15240" y="0"/>
                          </a:cubicBezTo>
                          <a:cubicBezTo>
                            <a:pt x="17145" y="0"/>
                            <a:pt x="17145" y="952"/>
                            <a:pt x="1714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1" name="Freeform: Shape 740">
                      <a:extLst>
                        <a:ext uri="{FF2B5EF4-FFF2-40B4-BE49-F238E27FC236}">
                          <a16:creationId xmlns:a16="http://schemas.microsoft.com/office/drawing/2014/main" xmlns="" id="{9780621C-E7E5-4B22-B932-41B8E11C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2566" y="3129253"/>
                      <a:ext cx="15240" cy="11614"/>
                    </a:xfrm>
                    <a:custGeom>
                      <a:avLst/>
                      <a:gdLst>
                        <a:gd name="connsiteX0" fmla="*/ 15240 w 15240"/>
                        <a:gd name="connsiteY0" fmla="*/ 5900 h 11614"/>
                        <a:gd name="connsiteX1" fmla="*/ 7620 w 15240"/>
                        <a:gd name="connsiteY1" fmla="*/ 11615 h 11614"/>
                        <a:gd name="connsiteX2" fmla="*/ 0 w 15240"/>
                        <a:gd name="connsiteY2" fmla="*/ 5900 h 11614"/>
                        <a:gd name="connsiteX3" fmla="*/ 7620 w 15240"/>
                        <a:gd name="connsiteY3" fmla="*/ 185 h 11614"/>
                        <a:gd name="connsiteX4" fmla="*/ 15240 w 15240"/>
                        <a:gd name="connsiteY4" fmla="*/ 5900 h 1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11614">
                          <a:moveTo>
                            <a:pt x="15240" y="5900"/>
                          </a:moveTo>
                          <a:cubicBezTo>
                            <a:pt x="14288" y="9710"/>
                            <a:pt x="11430" y="11615"/>
                            <a:pt x="7620" y="11615"/>
                          </a:cubicBezTo>
                          <a:cubicBezTo>
                            <a:pt x="3810" y="11615"/>
                            <a:pt x="953" y="8757"/>
                            <a:pt x="0" y="5900"/>
                          </a:cubicBezTo>
                          <a:cubicBezTo>
                            <a:pt x="953" y="2090"/>
                            <a:pt x="3810" y="185"/>
                            <a:pt x="7620" y="185"/>
                          </a:cubicBezTo>
                          <a:cubicBezTo>
                            <a:pt x="10478" y="-768"/>
                            <a:pt x="14288" y="2090"/>
                            <a:pt x="15240" y="590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7" name="Graphic 7">
                    <a:extLst>
                      <a:ext uri="{FF2B5EF4-FFF2-40B4-BE49-F238E27FC236}">
                        <a16:creationId xmlns:a16="http://schemas.microsoft.com/office/drawing/2014/main" xmlns="" id="{244F362E-ACD7-493D-AE11-A962E0F1C66D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3117055"/>
                    <a:ext cx="14287" cy="19088"/>
                    <a:chOff x="10173037" y="3117055"/>
                    <a:chExt cx="14287" cy="19088"/>
                  </a:xfrm>
                </p:grpSpPr>
                <p:sp>
                  <p:nvSpPr>
                    <p:cNvPr id="738" name="Freeform: Shape 737">
                      <a:extLst>
                        <a:ext uri="{FF2B5EF4-FFF2-40B4-BE49-F238E27FC236}">
                          <a16:creationId xmlns:a16="http://schemas.microsoft.com/office/drawing/2014/main" xmlns="" id="{EBDDED6C-3978-4CC2-9480-26E306C86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3118008"/>
                      <a:ext cx="13334" cy="18136"/>
                    </a:xfrm>
                    <a:custGeom>
                      <a:avLst/>
                      <a:gdLst>
                        <a:gd name="connsiteX0" fmla="*/ 13335 w 13334"/>
                        <a:gd name="connsiteY0" fmla="*/ 15240 h 18136"/>
                        <a:gd name="connsiteX1" fmla="*/ 6667 w 13334"/>
                        <a:gd name="connsiteY1" fmla="*/ 17145 h 18136"/>
                        <a:gd name="connsiteX2" fmla="*/ 0 w 13334"/>
                        <a:gd name="connsiteY2" fmla="*/ 4763 h 18136"/>
                        <a:gd name="connsiteX3" fmla="*/ 3810 w 13334"/>
                        <a:gd name="connsiteY3" fmla="*/ 0 h 18136"/>
                        <a:gd name="connsiteX4" fmla="*/ 3810 w 13334"/>
                        <a:gd name="connsiteY4" fmla="*/ 2858 h 18136"/>
                        <a:gd name="connsiteX5" fmla="*/ 10477 w 13334"/>
                        <a:gd name="connsiteY5" fmla="*/ 15240 h 18136"/>
                        <a:gd name="connsiteX6" fmla="*/ 13335 w 13334"/>
                        <a:gd name="connsiteY6" fmla="*/ 15240 h 18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18136">
                          <a:moveTo>
                            <a:pt x="13335" y="15240"/>
                          </a:moveTo>
                          <a:cubicBezTo>
                            <a:pt x="12382" y="18097"/>
                            <a:pt x="9525" y="19050"/>
                            <a:pt x="6667" y="17145"/>
                          </a:cubicBezTo>
                          <a:cubicBezTo>
                            <a:pt x="2857" y="15240"/>
                            <a:pt x="0" y="9525"/>
                            <a:pt x="0" y="4763"/>
                          </a:cubicBezTo>
                          <a:cubicBezTo>
                            <a:pt x="0" y="1905"/>
                            <a:pt x="1905" y="0"/>
                            <a:pt x="3810" y="0"/>
                          </a:cubicBezTo>
                          <a:cubicBezTo>
                            <a:pt x="3810" y="952"/>
                            <a:pt x="3810" y="1905"/>
                            <a:pt x="3810" y="2858"/>
                          </a:cubicBezTo>
                          <a:cubicBezTo>
                            <a:pt x="3810" y="7620"/>
                            <a:pt x="6667" y="12383"/>
                            <a:pt x="10477" y="15240"/>
                          </a:cubicBezTo>
                          <a:cubicBezTo>
                            <a:pt x="11430" y="14288"/>
                            <a:pt x="12382" y="15240"/>
                            <a:pt x="13335" y="1524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39" name="Freeform: Shape 738">
                      <a:extLst>
                        <a:ext uri="{FF2B5EF4-FFF2-40B4-BE49-F238E27FC236}">
                          <a16:creationId xmlns:a16="http://schemas.microsoft.com/office/drawing/2014/main" xmlns="" id="{9E0B223C-7836-446E-85B9-09D884918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3117055"/>
                      <a:ext cx="10477" cy="16192"/>
                    </a:xfrm>
                    <a:custGeom>
                      <a:avLst/>
                      <a:gdLst>
                        <a:gd name="connsiteX0" fmla="*/ 10478 w 10477"/>
                        <a:gd name="connsiteY0" fmla="*/ 13335 h 16192"/>
                        <a:gd name="connsiteX1" fmla="*/ 10478 w 10477"/>
                        <a:gd name="connsiteY1" fmla="*/ 16192 h 16192"/>
                        <a:gd name="connsiteX2" fmla="*/ 6667 w 10477"/>
                        <a:gd name="connsiteY2" fmla="*/ 15240 h 16192"/>
                        <a:gd name="connsiteX3" fmla="*/ 0 w 10477"/>
                        <a:gd name="connsiteY3" fmla="*/ 2858 h 16192"/>
                        <a:gd name="connsiteX4" fmla="*/ 0 w 10477"/>
                        <a:gd name="connsiteY4" fmla="*/ 0 h 16192"/>
                        <a:gd name="connsiteX5" fmla="*/ 3810 w 10477"/>
                        <a:gd name="connsiteY5" fmla="*/ 953 h 16192"/>
                        <a:gd name="connsiteX6" fmla="*/ 10478 w 10477"/>
                        <a:gd name="connsiteY6" fmla="*/ 13335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6192">
                          <a:moveTo>
                            <a:pt x="10478" y="13335"/>
                          </a:moveTo>
                          <a:cubicBezTo>
                            <a:pt x="10478" y="14288"/>
                            <a:pt x="10478" y="15240"/>
                            <a:pt x="10478" y="16192"/>
                          </a:cubicBezTo>
                          <a:cubicBezTo>
                            <a:pt x="9525" y="16192"/>
                            <a:pt x="8572" y="16192"/>
                            <a:pt x="6667" y="15240"/>
                          </a:cubicBezTo>
                          <a:cubicBezTo>
                            <a:pt x="2857" y="13335"/>
                            <a:pt x="0" y="7620"/>
                            <a:pt x="0" y="2858"/>
                          </a:cubicBezTo>
                          <a:cubicBezTo>
                            <a:pt x="0" y="1905"/>
                            <a:pt x="0" y="953"/>
                            <a:pt x="0" y="0"/>
                          </a:cubicBezTo>
                          <a:cubicBezTo>
                            <a:pt x="953" y="0"/>
                            <a:pt x="1905" y="0"/>
                            <a:pt x="3810" y="953"/>
                          </a:cubicBezTo>
                          <a:cubicBezTo>
                            <a:pt x="6667" y="3810"/>
                            <a:pt x="10478" y="8573"/>
                            <a:pt x="10478" y="1333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6" name="Graphic 7">
                  <a:extLst>
                    <a:ext uri="{FF2B5EF4-FFF2-40B4-BE49-F238E27FC236}">
                      <a16:creationId xmlns:a16="http://schemas.microsoft.com/office/drawing/2014/main" xmlns="" id="{5757C04F-1C49-4722-814B-E9B3F4854CCB}"/>
                    </a:ext>
                  </a:extLst>
                </p:cNvPr>
                <p:cNvGrpSpPr/>
                <p:nvPr/>
              </p:nvGrpSpPr>
              <p:grpSpPr>
                <a:xfrm>
                  <a:off x="10162559" y="2984658"/>
                  <a:ext cx="133350" cy="115252"/>
                  <a:chOff x="10162559" y="2984658"/>
                  <a:chExt cx="133350" cy="115252"/>
                </a:xfrm>
              </p:grpSpPr>
              <p:grpSp>
                <p:nvGrpSpPr>
                  <p:cNvPr id="717" name="Graphic 7">
                    <a:extLst>
                      <a:ext uri="{FF2B5EF4-FFF2-40B4-BE49-F238E27FC236}">
                        <a16:creationId xmlns:a16="http://schemas.microsoft.com/office/drawing/2014/main" xmlns="" id="{8784CC81-3025-480D-B251-CD7B7CEDF36A}"/>
                      </a:ext>
                    </a:extLst>
                  </p:cNvPr>
                  <p:cNvGrpSpPr/>
                  <p:nvPr/>
                </p:nvGrpSpPr>
                <p:grpSpPr>
                  <a:xfrm>
                    <a:off x="10169226" y="2995135"/>
                    <a:ext cx="120967" cy="104775"/>
                    <a:chOff x="10169226" y="2995135"/>
                    <a:chExt cx="120967" cy="104775"/>
                  </a:xfrm>
                </p:grpSpPr>
                <p:sp>
                  <p:nvSpPr>
                    <p:cNvPr id="728" name="Freeform: Shape 727">
                      <a:extLst>
                        <a:ext uri="{FF2B5EF4-FFF2-40B4-BE49-F238E27FC236}">
                          <a16:creationId xmlns:a16="http://schemas.microsoft.com/office/drawing/2014/main" xmlns="" id="{34AA9C66-8B10-4BDA-BB74-88FE55148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3016091"/>
                      <a:ext cx="120967" cy="83819"/>
                    </a:xfrm>
                    <a:custGeom>
                      <a:avLst/>
                      <a:gdLst>
                        <a:gd name="connsiteX0" fmla="*/ 0 w 120967"/>
                        <a:gd name="connsiteY0" fmla="*/ 0 h 83819"/>
                        <a:gd name="connsiteX1" fmla="*/ 0 w 120967"/>
                        <a:gd name="connsiteY1" fmla="*/ 34290 h 83819"/>
                        <a:gd name="connsiteX2" fmla="*/ 0 w 120967"/>
                        <a:gd name="connsiteY2" fmla="*/ 63817 h 83819"/>
                        <a:gd name="connsiteX3" fmla="*/ 0 w 120967"/>
                        <a:gd name="connsiteY3" fmla="*/ 63817 h 83819"/>
                        <a:gd name="connsiteX4" fmla="*/ 0 w 120967"/>
                        <a:gd name="connsiteY4" fmla="*/ 63817 h 83819"/>
                        <a:gd name="connsiteX5" fmla="*/ 35243 w 120967"/>
                        <a:gd name="connsiteY5" fmla="*/ 83820 h 83819"/>
                        <a:gd name="connsiteX6" fmla="*/ 85725 w 120967"/>
                        <a:gd name="connsiteY6" fmla="*/ 83820 h 83819"/>
                        <a:gd name="connsiteX7" fmla="*/ 120968 w 120967"/>
                        <a:gd name="connsiteY7" fmla="*/ 63817 h 83819"/>
                        <a:gd name="connsiteX8" fmla="*/ 120968 w 120967"/>
                        <a:gd name="connsiteY8" fmla="*/ 34290 h 83819"/>
                        <a:gd name="connsiteX9" fmla="*/ 120968 w 12096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0967" h="83819">
                          <a:moveTo>
                            <a:pt x="0" y="0"/>
                          </a:moveTo>
                          <a:lnTo>
                            <a:pt x="0" y="34290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35243" y="83820"/>
                          </a:lnTo>
                          <a:lnTo>
                            <a:pt x="85725" y="83820"/>
                          </a:lnTo>
                          <a:lnTo>
                            <a:pt x="120968" y="63817"/>
                          </a:lnTo>
                          <a:lnTo>
                            <a:pt x="120968" y="34290"/>
                          </a:lnTo>
                          <a:lnTo>
                            <a:pt x="12096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9" name="Freeform: Shape 728">
                      <a:extLst>
                        <a:ext uri="{FF2B5EF4-FFF2-40B4-BE49-F238E27FC236}">
                          <a16:creationId xmlns:a16="http://schemas.microsoft.com/office/drawing/2014/main" xmlns="" id="{D9A5796B-D24C-4FD5-80D2-3A66F98CB1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4469" y="3044666"/>
                      <a:ext cx="85725" cy="55244"/>
                    </a:xfrm>
                    <a:custGeom>
                      <a:avLst/>
                      <a:gdLst>
                        <a:gd name="connsiteX0" fmla="*/ 50482 w 85725"/>
                        <a:gd name="connsiteY0" fmla="*/ 55245 h 55244"/>
                        <a:gd name="connsiteX1" fmla="*/ 0 w 85725"/>
                        <a:gd name="connsiteY1" fmla="*/ 55245 h 55244"/>
                        <a:gd name="connsiteX2" fmla="*/ 0 w 85725"/>
                        <a:gd name="connsiteY2" fmla="*/ 20955 h 55244"/>
                        <a:gd name="connsiteX3" fmla="*/ 50482 w 85725"/>
                        <a:gd name="connsiteY3" fmla="*/ 20955 h 55244"/>
                        <a:gd name="connsiteX4" fmla="*/ 85725 w 85725"/>
                        <a:gd name="connsiteY4" fmla="*/ 0 h 55244"/>
                        <a:gd name="connsiteX5" fmla="*/ 85725 w 85725"/>
                        <a:gd name="connsiteY5" fmla="*/ 3524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5725" h="55244">
                          <a:moveTo>
                            <a:pt x="50482" y="55245"/>
                          </a:moveTo>
                          <a:lnTo>
                            <a:pt x="0" y="55245"/>
                          </a:lnTo>
                          <a:lnTo>
                            <a:pt x="0" y="20955"/>
                          </a:lnTo>
                          <a:lnTo>
                            <a:pt x="50482" y="20955"/>
                          </a:lnTo>
                          <a:lnTo>
                            <a:pt x="85725" y="0"/>
                          </a:lnTo>
                          <a:lnTo>
                            <a:pt x="85725" y="3524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30" name="Graphic 7">
                      <a:extLst>
                        <a:ext uri="{FF2B5EF4-FFF2-40B4-BE49-F238E27FC236}">
                          <a16:creationId xmlns:a16="http://schemas.microsoft.com/office/drawing/2014/main" xmlns="" id="{04A31623-73E7-4BBC-AE01-1C3B6B256E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9239" y="3065621"/>
                      <a:ext cx="11430" cy="16278"/>
                      <a:chOff x="10269239" y="3065621"/>
                      <a:chExt cx="11430" cy="16278"/>
                    </a:xfrm>
                  </p:grpSpPr>
                  <p:sp>
                    <p:nvSpPr>
                      <p:cNvPr id="732" name="Freeform: Shape 731">
                        <a:extLst>
                          <a:ext uri="{FF2B5EF4-FFF2-40B4-BE49-F238E27FC236}">
                            <a16:creationId xmlns:a16="http://schemas.microsoft.com/office/drawing/2014/main" xmlns="" id="{B860C229-A89D-4821-ADBD-1C8AFE8F91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5621"/>
                        <a:ext cx="11430" cy="16278"/>
                      </a:xfrm>
                      <a:custGeom>
                        <a:avLst/>
                        <a:gdLst>
                          <a:gd name="connsiteX0" fmla="*/ 0 w 11430"/>
                          <a:gd name="connsiteY0" fmla="*/ 14288 h 16278"/>
                          <a:gd name="connsiteX1" fmla="*/ 5715 w 11430"/>
                          <a:gd name="connsiteY1" fmla="*/ 15240 h 16278"/>
                          <a:gd name="connsiteX2" fmla="*/ 11430 w 11430"/>
                          <a:gd name="connsiteY2" fmla="*/ 4763 h 16278"/>
                          <a:gd name="connsiteX3" fmla="*/ 8573 w 11430"/>
                          <a:gd name="connsiteY3" fmla="*/ 0 h 16278"/>
                          <a:gd name="connsiteX4" fmla="*/ 8573 w 11430"/>
                          <a:gd name="connsiteY4" fmla="*/ 1905 h 16278"/>
                          <a:gd name="connsiteX5" fmla="*/ 2858 w 11430"/>
                          <a:gd name="connsiteY5" fmla="*/ 12383 h 16278"/>
                          <a:gd name="connsiteX6" fmla="*/ 0 w 11430"/>
                          <a:gd name="connsiteY6" fmla="*/ 14288 h 162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1430" h="16278">
                            <a:moveTo>
                              <a:pt x="0" y="14288"/>
                            </a:moveTo>
                            <a:cubicBezTo>
                              <a:pt x="953" y="16192"/>
                              <a:pt x="2858" y="17145"/>
                              <a:pt x="5715" y="15240"/>
                            </a:cubicBezTo>
                            <a:cubicBezTo>
                              <a:pt x="9525" y="13335"/>
                              <a:pt x="11430" y="8572"/>
                              <a:pt x="11430" y="4763"/>
                            </a:cubicBezTo>
                            <a:cubicBezTo>
                              <a:pt x="11430" y="1905"/>
                              <a:pt x="10478" y="952"/>
                              <a:pt x="8573" y="0"/>
                            </a:cubicBezTo>
                            <a:cubicBezTo>
                              <a:pt x="8573" y="952"/>
                              <a:pt x="8573" y="952"/>
                              <a:pt x="8573" y="1905"/>
                            </a:cubicBezTo>
                            <a:cubicBezTo>
                              <a:pt x="8573" y="5715"/>
                              <a:pt x="5715" y="10477"/>
                              <a:pt x="2858" y="12383"/>
                            </a:cubicBezTo>
                            <a:cubicBezTo>
                              <a:pt x="1905" y="14288"/>
                              <a:pt x="953" y="14288"/>
                              <a:pt x="0" y="14288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33" name="Freeform: Shape 732">
                        <a:extLst>
                          <a:ext uri="{FF2B5EF4-FFF2-40B4-BE49-F238E27FC236}">
                            <a16:creationId xmlns:a16="http://schemas.microsoft.com/office/drawing/2014/main" xmlns="" id="{792DC00A-7849-404A-9853-7A68F9C13D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6573"/>
                        <a:ext cx="8572" cy="13335"/>
                      </a:xfrm>
                      <a:custGeom>
                        <a:avLst/>
                        <a:gdLst>
                          <a:gd name="connsiteX0" fmla="*/ 0 w 8572"/>
                          <a:gd name="connsiteY0" fmla="*/ 11430 h 13335"/>
                          <a:gd name="connsiteX1" fmla="*/ 0 w 8572"/>
                          <a:gd name="connsiteY1" fmla="*/ 13335 h 13335"/>
                          <a:gd name="connsiteX2" fmla="*/ 2858 w 8572"/>
                          <a:gd name="connsiteY2" fmla="*/ 12383 h 13335"/>
                          <a:gd name="connsiteX3" fmla="*/ 8573 w 8572"/>
                          <a:gd name="connsiteY3" fmla="*/ 1905 h 13335"/>
                          <a:gd name="connsiteX4" fmla="*/ 8573 w 8572"/>
                          <a:gd name="connsiteY4" fmla="*/ 0 h 13335"/>
                          <a:gd name="connsiteX5" fmla="*/ 5715 w 8572"/>
                          <a:gd name="connsiteY5" fmla="*/ 953 h 13335"/>
                          <a:gd name="connsiteX6" fmla="*/ 0 w 8572"/>
                          <a:gd name="connsiteY6" fmla="*/ 11430 h 133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3335">
                            <a:moveTo>
                              <a:pt x="0" y="11430"/>
                            </a:moveTo>
                            <a:cubicBezTo>
                              <a:pt x="0" y="12383"/>
                              <a:pt x="0" y="13335"/>
                              <a:pt x="0" y="13335"/>
                            </a:cubicBezTo>
                            <a:cubicBezTo>
                              <a:pt x="953" y="13335"/>
                              <a:pt x="1905" y="13335"/>
                              <a:pt x="2858" y="12383"/>
                            </a:cubicBezTo>
                            <a:cubicBezTo>
                              <a:pt x="6668" y="10478"/>
                              <a:pt x="8573" y="5715"/>
                              <a:pt x="8573" y="1905"/>
                            </a:cubicBezTo>
                            <a:cubicBezTo>
                              <a:pt x="8573" y="953"/>
                              <a:pt x="8573" y="0"/>
                              <a:pt x="8573" y="0"/>
                            </a:cubicBezTo>
                            <a:cubicBezTo>
                              <a:pt x="7620" y="0"/>
                              <a:pt x="6668" y="0"/>
                              <a:pt x="5715" y="953"/>
                            </a:cubicBezTo>
                            <a:cubicBezTo>
                              <a:pt x="1905" y="1905"/>
                              <a:pt x="0" y="6668"/>
                              <a:pt x="0" y="1143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31" name="Freeform: Shape 730">
                      <a:extLst>
                        <a:ext uri="{FF2B5EF4-FFF2-40B4-BE49-F238E27FC236}">
                          <a16:creationId xmlns:a16="http://schemas.microsoft.com/office/drawing/2014/main" xmlns="" id="{64CC2378-C491-4762-8ACB-602DF410E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2995135"/>
                      <a:ext cx="120967" cy="70485"/>
                    </a:xfrm>
                    <a:custGeom>
                      <a:avLst/>
                      <a:gdLst>
                        <a:gd name="connsiteX0" fmla="*/ 120968 w 120967"/>
                        <a:gd name="connsiteY0" fmla="*/ 20955 h 70485"/>
                        <a:gd name="connsiteX1" fmla="*/ 85725 w 120967"/>
                        <a:gd name="connsiteY1" fmla="*/ 0 h 70485"/>
                        <a:gd name="connsiteX2" fmla="*/ 35243 w 120967"/>
                        <a:gd name="connsiteY2" fmla="*/ 0 h 70485"/>
                        <a:gd name="connsiteX3" fmla="*/ 0 w 120967"/>
                        <a:gd name="connsiteY3" fmla="*/ 20955 h 70485"/>
                        <a:gd name="connsiteX4" fmla="*/ 0 w 120967"/>
                        <a:gd name="connsiteY4" fmla="*/ 49530 h 70485"/>
                        <a:gd name="connsiteX5" fmla="*/ 35243 w 120967"/>
                        <a:gd name="connsiteY5" fmla="*/ 70485 h 70485"/>
                        <a:gd name="connsiteX6" fmla="*/ 85725 w 120967"/>
                        <a:gd name="connsiteY6" fmla="*/ 70485 h 70485"/>
                        <a:gd name="connsiteX7" fmla="*/ 120968 w 120967"/>
                        <a:gd name="connsiteY7" fmla="*/ 49530 h 70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0967" h="70485">
                          <a:moveTo>
                            <a:pt x="120968" y="20955"/>
                          </a:moveTo>
                          <a:lnTo>
                            <a:pt x="85725" y="0"/>
                          </a:lnTo>
                          <a:lnTo>
                            <a:pt x="35243" y="0"/>
                          </a:lnTo>
                          <a:lnTo>
                            <a:pt x="0" y="20955"/>
                          </a:lnTo>
                          <a:lnTo>
                            <a:pt x="0" y="49530"/>
                          </a:lnTo>
                          <a:lnTo>
                            <a:pt x="35243" y="70485"/>
                          </a:lnTo>
                          <a:lnTo>
                            <a:pt x="85725" y="70485"/>
                          </a:lnTo>
                          <a:lnTo>
                            <a:pt x="120968" y="4953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8" name="Graphic 7">
                    <a:extLst>
                      <a:ext uri="{FF2B5EF4-FFF2-40B4-BE49-F238E27FC236}">
                        <a16:creationId xmlns:a16="http://schemas.microsoft.com/office/drawing/2014/main" xmlns="" id="{00B6D0DC-9EB2-4BC6-9768-6C8C841D0981}"/>
                      </a:ext>
                    </a:extLst>
                  </p:cNvPr>
                  <p:cNvGrpSpPr/>
                  <p:nvPr/>
                </p:nvGrpSpPr>
                <p:grpSpPr>
                  <a:xfrm>
                    <a:off x="10162559" y="2984658"/>
                    <a:ext cx="133350" cy="83820"/>
                    <a:chOff x="10162559" y="2984658"/>
                    <a:chExt cx="133350" cy="83820"/>
                  </a:xfrm>
                </p:grpSpPr>
                <p:sp>
                  <p:nvSpPr>
                    <p:cNvPr id="725" name="Freeform: Shape 724">
                      <a:extLst>
                        <a:ext uri="{FF2B5EF4-FFF2-40B4-BE49-F238E27FC236}">
                          <a16:creationId xmlns:a16="http://schemas.microsoft.com/office/drawing/2014/main" xmlns="" id="{FDA9F3B7-61B9-42AA-A4BB-7C9967C69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2559" y="2985610"/>
                      <a:ext cx="133350" cy="82867"/>
                    </a:xfrm>
                    <a:custGeom>
                      <a:avLst/>
                      <a:gdLst>
                        <a:gd name="connsiteX0" fmla="*/ 127635 w 133350"/>
                        <a:gd name="connsiteY0" fmla="*/ 30480 h 82867"/>
                        <a:gd name="connsiteX1" fmla="*/ 127635 w 133350"/>
                        <a:gd name="connsiteY1" fmla="*/ 55245 h 82867"/>
                        <a:gd name="connsiteX2" fmla="*/ 92392 w 133350"/>
                        <a:gd name="connsiteY2" fmla="*/ 75248 h 82867"/>
                        <a:gd name="connsiteX3" fmla="*/ 41910 w 133350"/>
                        <a:gd name="connsiteY3" fmla="*/ 75248 h 82867"/>
                        <a:gd name="connsiteX4" fmla="*/ 6667 w 133350"/>
                        <a:gd name="connsiteY4" fmla="*/ 55245 h 82867"/>
                        <a:gd name="connsiteX5" fmla="*/ 6667 w 133350"/>
                        <a:gd name="connsiteY5" fmla="*/ 30480 h 82867"/>
                        <a:gd name="connsiteX6" fmla="*/ 41910 w 133350"/>
                        <a:gd name="connsiteY6" fmla="*/ 10478 h 82867"/>
                        <a:gd name="connsiteX7" fmla="*/ 92392 w 133350"/>
                        <a:gd name="connsiteY7" fmla="*/ 10478 h 82867"/>
                        <a:gd name="connsiteX8" fmla="*/ 127635 w 133350"/>
                        <a:gd name="connsiteY8" fmla="*/ 30480 h 82867"/>
                        <a:gd name="connsiteX9" fmla="*/ 127635 w 133350"/>
                        <a:gd name="connsiteY9" fmla="*/ 30480 h 82867"/>
                        <a:gd name="connsiteX10" fmla="*/ 133350 w 133350"/>
                        <a:gd name="connsiteY10" fmla="*/ 21908 h 82867"/>
                        <a:gd name="connsiteX11" fmla="*/ 94297 w 133350"/>
                        <a:gd name="connsiteY11" fmla="*/ 0 h 82867"/>
                        <a:gd name="connsiteX12" fmla="*/ 39053 w 133350"/>
                        <a:gd name="connsiteY12" fmla="*/ 0 h 82867"/>
                        <a:gd name="connsiteX13" fmla="*/ 0 w 133350"/>
                        <a:gd name="connsiteY13" fmla="*/ 21908 h 82867"/>
                        <a:gd name="connsiteX14" fmla="*/ 0 w 133350"/>
                        <a:gd name="connsiteY14" fmla="*/ 59055 h 82867"/>
                        <a:gd name="connsiteX15" fmla="*/ 0 w 133350"/>
                        <a:gd name="connsiteY15" fmla="*/ 60008 h 82867"/>
                        <a:gd name="connsiteX16" fmla="*/ 1905 w 133350"/>
                        <a:gd name="connsiteY16" fmla="*/ 60960 h 82867"/>
                        <a:gd name="connsiteX17" fmla="*/ 37147 w 133350"/>
                        <a:gd name="connsiteY17" fmla="*/ 81915 h 82867"/>
                        <a:gd name="connsiteX18" fmla="*/ 39053 w 133350"/>
                        <a:gd name="connsiteY18" fmla="*/ 82868 h 82867"/>
                        <a:gd name="connsiteX19" fmla="*/ 40957 w 133350"/>
                        <a:gd name="connsiteY19" fmla="*/ 82868 h 82867"/>
                        <a:gd name="connsiteX20" fmla="*/ 91440 w 133350"/>
                        <a:gd name="connsiteY20" fmla="*/ 82868 h 82867"/>
                        <a:gd name="connsiteX21" fmla="*/ 93345 w 133350"/>
                        <a:gd name="connsiteY21" fmla="*/ 82868 h 82867"/>
                        <a:gd name="connsiteX22" fmla="*/ 95250 w 133350"/>
                        <a:gd name="connsiteY22" fmla="*/ 81915 h 82867"/>
                        <a:gd name="connsiteX23" fmla="*/ 130492 w 133350"/>
                        <a:gd name="connsiteY23" fmla="*/ 60960 h 82867"/>
                        <a:gd name="connsiteX24" fmla="*/ 132397 w 133350"/>
                        <a:gd name="connsiteY24" fmla="*/ 60008 h 82867"/>
                        <a:gd name="connsiteX25" fmla="*/ 132397 w 133350"/>
                        <a:gd name="connsiteY25" fmla="*/ 59055 h 82867"/>
                        <a:gd name="connsiteX26" fmla="*/ 132397 w 133350"/>
                        <a:gd name="connsiteY26" fmla="*/ 21908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33350" h="82867">
                          <a:moveTo>
                            <a:pt x="127635" y="30480"/>
                          </a:moveTo>
                          <a:lnTo>
                            <a:pt x="127635" y="55245"/>
                          </a:lnTo>
                          <a:lnTo>
                            <a:pt x="92392" y="75248"/>
                          </a:lnTo>
                          <a:lnTo>
                            <a:pt x="41910" y="75248"/>
                          </a:lnTo>
                          <a:lnTo>
                            <a:pt x="6667" y="55245"/>
                          </a:lnTo>
                          <a:lnTo>
                            <a:pt x="6667" y="30480"/>
                          </a:lnTo>
                          <a:lnTo>
                            <a:pt x="41910" y="10478"/>
                          </a:lnTo>
                          <a:lnTo>
                            <a:pt x="92392" y="10478"/>
                          </a:lnTo>
                          <a:lnTo>
                            <a:pt x="127635" y="30480"/>
                          </a:lnTo>
                          <a:lnTo>
                            <a:pt x="127635" y="30480"/>
                          </a:lnTo>
                          <a:close/>
                          <a:moveTo>
                            <a:pt x="133350" y="21908"/>
                          </a:moveTo>
                          <a:lnTo>
                            <a:pt x="94297" y="0"/>
                          </a:lnTo>
                          <a:lnTo>
                            <a:pt x="39053" y="0"/>
                          </a:lnTo>
                          <a:lnTo>
                            <a:pt x="0" y="21908"/>
                          </a:lnTo>
                          <a:lnTo>
                            <a:pt x="0" y="59055"/>
                          </a:lnTo>
                          <a:lnTo>
                            <a:pt x="0" y="60008"/>
                          </a:lnTo>
                          <a:lnTo>
                            <a:pt x="1905" y="60960"/>
                          </a:lnTo>
                          <a:lnTo>
                            <a:pt x="37147" y="81915"/>
                          </a:lnTo>
                          <a:lnTo>
                            <a:pt x="39053" y="82868"/>
                          </a:lnTo>
                          <a:lnTo>
                            <a:pt x="40957" y="82868"/>
                          </a:lnTo>
                          <a:lnTo>
                            <a:pt x="91440" y="82868"/>
                          </a:lnTo>
                          <a:lnTo>
                            <a:pt x="93345" y="82868"/>
                          </a:lnTo>
                          <a:lnTo>
                            <a:pt x="95250" y="81915"/>
                          </a:lnTo>
                          <a:lnTo>
                            <a:pt x="130492" y="60960"/>
                          </a:lnTo>
                          <a:lnTo>
                            <a:pt x="132397" y="60008"/>
                          </a:lnTo>
                          <a:lnTo>
                            <a:pt x="132397" y="59055"/>
                          </a:lnTo>
                          <a:lnTo>
                            <a:pt x="132397" y="2190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" name="Freeform: Shape 725">
                      <a:extLst>
                        <a:ext uri="{FF2B5EF4-FFF2-40B4-BE49-F238E27FC236}">
                          <a16:creationId xmlns:a16="http://schemas.microsoft.com/office/drawing/2014/main" xmlns="" id="{B652E061-7143-4777-81D9-F3B063E9E4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3038951"/>
                      <a:ext cx="93345" cy="29527"/>
                    </a:xfrm>
                    <a:custGeom>
                      <a:avLst/>
                      <a:gdLst>
                        <a:gd name="connsiteX0" fmla="*/ 54293 w 93345"/>
                        <a:gd name="connsiteY0" fmla="*/ 29528 h 29527"/>
                        <a:gd name="connsiteX1" fmla="*/ 0 w 93345"/>
                        <a:gd name="connsiteY1" fmla="*/ 29528 h 29527"/>
                        <a:gd name="connsiteX2" fmla="*/ 0 w 93345"/>
                        <a:gd name="connsiteY2" fmla="*/ 22860 h 29527"/>
                        <a:gd name="connsiteX3" fmla="*/ 54293 w 93345"/>
                        <a:gd name="connsiteY3" fmla="*/ 22860 h 29527"/>
                        <a:gd name="connsiteX4" fmla="*/ 93345 w 93345"/>
                        <a:gd name="connsiteY4" fmla="*/ 0 h 29527"/>
                        <a:gd name="connsiteX5" fmla="*/ 93345 w 93345"/>
                        <a:gd name="connsiteY5" fmla="*/ 6667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345" h="29527">
                          <a:moveTo>
                            <a:pt x="54293" y="29528"/>
                          </a:moveTo>
                          <a:lnTo>
                            <a:pt x="0" y="29528"/>
                          </a:lnTo>
                          <a:lnTo>
                            <a:pt x="0" y="22860"/>
                          </a:lnTo>
                          <a:lnTo>
                            <a:pt x="54293" y="22860"/>
                          </a:lnTo>
                          <a:lnTo>
                            <a:pt x="93345" y="0"/>
                          </a:lnTo>
                          <a:lnTo>
                            <a:pt x="9334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7" name="Freeform: Shape 726">
                      <a:extLst>
                        <a:ext uri="{FF2B5EF4-FFF2-40B4-BE49-F238E27FC236}">
                          <a16:creationId xmlns:a16="http://schemas.microsoft.com/office/drawing/2014/main" xmlns="" id="{565498DF-4009-43A7-9B3F-143311C3E6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3512" y="2984658"/>
                      <a:ext cx="132397" cy="75247"/>
                    </a:xfrm>
                    <a:custGeom>
                      <a:avLst/>
                      <a:gdLst>
                        <a:gd name="connsiteX0" fmla="*/ 126682 w 132397"/>
                        <a:gd name="connsiteY0" fmla="*/ 23813 h 75247"/>
                        <a:gd name="connsiteX1" fmla="*/ 126682 w 132397"/>
                        <a:gd name="connsiteY1" fmla="*/ 52388 h 75247"/>
                        <a:gd name="connsiteX2" fmla="*/ 91440 w 132397"/>
                        <a:gd name="connsiteY2" fmla="*/ 73342 h 75247"/>
                        <a:gd name="connsiteX3" fmla="*/ 40957 w 132397"/>
                        <a:gd name="connsiteY3" fmla="*/ 73342 h 75247"/>
                        <a:gd name="connsiteX4" fmla="*/ 5715 w 132397"/>
                        <a:gd name="connsiteY4" fmla="*/ 52388 h 75247"/>
                        <a:gd name="connsiteX5" fmla="*/ 5715 w 132397"/>
                        <a:gd name="connsiteY5" fmla="*/ 23813 h 75247"/>
                        <a:gd name="connsiteX6" fmla="*/ 40957 w 132397"/>
                        <a:gd name="connsiteY6" fmla="*/ 3810 h 75247"/>
                        <a:gd name="connsiteX7" fmla="*/ 91440 w 132397"/>
                        <a:gd name="connsiteY7" fmla="*/ 3810 h 75247"/>
                        <a:gd name="connsiteX8" fmla="*/ 126682 w 132397"/>
                        <a:gd name="connsiteY8" fmla="*/ 23813 h 75247"/>
                        <a:gd name="connsiteX9" fmla="*/ 126682 w 132397"/>
                        <a:gd name="connsiteY9" fmla="*/ 23813 h 75247"/>
                        <a:gd name="connsiteX10" fmla="*/ 132397 w 132397"/>
                        <a:gd name="connsiteY10" fmla="*/ 22860 h 75247"/>
                        <a:gd name="connsiteX11" fmla="*/ 130492 w 132397"/>
                        <a:gd name="connsiteY11" fmla="*/ 21908 h 75247"/>
                        <a:gd name="connsiteX12" fmla="*/ 95250 w 132397"/>
                        <a:gd name="connsiteY12" fmla="*/ 952 h 75247"/>
                        <a:gd name="connsiteX13" fmla="*/ 93345 w 132397"/>
                        <a:gd name="connsiteY13" fmla="*/ 0 h 75247"/>
                        <a:gd name="connsiteX14" fmla="*/ 91440 w 132397"/>
                        <a:gd name="connsiteY14" fmla="*/ 0 h 75247"/>
                        <a:gd name="connsiteX15" fmla="*/ 40957 w 132397"/>
                        <a:gd name="connsiteY15" fmla="*/ 0 h 75247"/>
                        <a:gd name="connsiteX16" fmla="*/ 39052 w 132397"/>
                        <a:gd name="connsiteY16" fmla="*/ 0 h 75247"/>
                        <a:gd name="connsiteX17" fmla="*/ 37147 w 132397"/>
                        <a:gd name="connsiteY17" fmla="*/ 952 h 75247"/>
                        <a:gd name="connsiteX18" fmla="*/ 1905 w 132397"/>
                        <a:gd name="connsiteY18" fmla="*/ 21908 h 75247"/>
                        <a:gd name="connsiteX19" fmla="*/ 0 w 132397"/>
                        <a:gd name="connsiteY19" fmla="*/ 22860 h 75247"/>
                        <a:gd name="connsiteX20" fmla="*/ 0 w 132397"/>
                        <a:gd name="connsiteY20" fmla="*/ 23813 h 75247"/>
                        <a:gd name="connsiteX21" fmla="*/ 0 w 132397"/>
                        <a:gd name="connsiteY21" fmla="*/ 52388 h 75247"/>
                        <a:gd name="connsiteX22" fmla="*/ 0 w 132397"/>
                        <a:gd name="connsiteY22" fmla="*/ 53340 h 75247"/>
                        <a:gd name="connsiteX23" fmla="*/ 1905 w 132397"/>
                        <a:gd name="connsiteY23" fmla="*/ 54292 h 75247"/>
                        <a:gd name="connsiteX24" fmla="*/ 37147 w 132397"/>
                        <a:gd name="connsiteY24" fmla="*/ 74295 h 75247"/>
                        <a:gd name="connsiteX25" fmla="*/ 39052 w 132397"/>
                        <a:gd name="connsiteY25" fmla="*/ 75247 h 75247"/>
                        <a:gd name="connsiteX26" fmla="*/ 40957 w 132397"/>
                        <a:gd name="connsiteY26" fmla="*/ 75247 h 75247"/>
                        <a:gd name="connsiteX27" fmla="*/ 91440 w 132397"/>
                        <a:gd name="connsiteY27" fmla="*/ 75247 h 75247"/>
                        <a:gd name="connsiteX28" fmla="*/ 93345 w 132397"/>
                        <a:gd name="connsiteY28" fmla="*/ 75247 h 75247"/>
                        <a:gd name="connsiteX29" fmla="*/ 95250 w 132397"/>
                        <a:gd name="connsiteY29" fmla="*/ 74295 h 75247"/>
                        <a:gd name="connsiteX30" fmla="*/ 130492 w 132397"/>
                        <a:gd name="connsiteY30" fmla="*/ 54292 h 75247"/>
                        <a:gd name="connsiteX31" fmla="*/ 132397 w 132397"/>
                        <a:gd name="connsiteY31" fmla="*/ 53340 h 75247"/>
                        <a:gd name="connsiteX32" fmla="*/ 132397 w 132397"/>
                        <a:gd name="connsiteY32" fmla="*/ 52388 h 75247"/>
                        <a:gd name="connsiteX33" fmla="*/ 132397 w 132397"/>
                        <a:gd name="connsiteY33" fmla="*/ 23813 h 75247"/>
                        <a:gd name="connsiteX34" fmla="*/ 132397 w 132397"/>
                        <a:gd name="connsiteY34" fmla="*/ 22860 h 75247"/>
                        <a:gd name="connsiteX35" fmla="*/ 132397 w 132397"/>
                        <a:gd name="connsiteY35" fmla="*/ 22860 h 75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32397" h="75247">
                          <a:moveTo>
                            <a:pt x="126682" y="23813"/>
                          </a:moveTo>
                          <a:lnTo>
                            <a:pt x="126682" y="52388"/>
                          </a:lnTo>
                          <a:lnTo>
                            <a:pt x="91440" y="73342"/>
                          </a:lnTo>
                          <a:lnTo>
                            <a:pt x="40957" y="73342"/>
                          </a:lnTo>
                          <a:lnTo>
                            <a:pt x="5715" y="52388"/>
                          </a:lnTo>
                          <a:lnTo>
                            <a:pt x="5715" y="23813"/>
                          </a:lnTo>
                          <a:lnTo>
                            <a:pt x="40957" y="3810"/>
                          </a:lnTo>
                          <a:lnTo>
                            <a:pt x="91440" y="3810"/>
                          </a:lnTo>
                          <a:lnTo>
                            <a:pt x="126682" y="23813"/>
                          </a:lnTo>
                          <a:lnTo>
                            <a:pt x="126682" y="23813"/>
                          </a:lnTo>
                          <a:close/>
                          <a:moveTo>
                            <a:pt x="132397" y="22860"/>
                          </a:moveTo>
                          <a:lnTo>
                            <a:pt x="130492" y="21908"/>
                          </a:lnTo>
                          <a:lnTo>
                            <a:pt x="95250" y="952"/>
                          </a:lnTo>
                          <a:lnTo>
                            <a:pt x="93345" y="0"/>
                          </a:lnTo>
                          <a:lnTo>
                            <a:pt x="91440" y="0"/>
                          </a:lnTo>
                          <a:lnTo>
                            <a:pt x="40957" y="0"/>
                          </a:lnTo>
                          <a:lnTo>
                            <a:pt x="39052" y="0"/>
                          </a:lnTo>
                          <a:lnTo>
                            <a:pt x="37147" y="952"/>
                          </a:lnTo>
                          <a:lnTo>
                            <a:pt x="1905" y="21908"/>
                          </a:lnTo>
                          <a:lnTo>
                            <a:pt x="0" y="22860"/>
                          </a:lnTo>
                          <a:lnTo>
                            <a:pt x="0" y="23813"/>
                          </a:lnTo>
                          <a:lnTo>
                            <a:pt x="0" y="52388"/>
                          </a:lnTo>
                          <a:lnTo>
                            <a:pt x="0" y="53340"/>
                          </a:lnTo>
                          <a:lnTo>
                            <a:pt x="1905" y="54292"/>
                          </a:lnTo>
                          <a:lnTo>
                            <a:pt x="37147" y="74295"/>
                          </a:lnTo>
                          <a:lnTo>
                            <a:pt x="39052" y="75247"/>
                          </a:lnTo>
                          <a:lnTo>
                            <a:pt x="40957" y="75247"/>
                          </a:lnTo>
                          <a:lnTo>
                            <a:pt x="91440" y="75247"/>
                          </a:lnTo>
                          <a:lnTo>
                            <a:pt x="93345" y="75247"/>
                          </a:lnTo>
                          <a:lnTo>
                            <a:pt x="95250" y="74295"/>
                          </a:lnTo>
                          <a:lnTo>
                            <a:pt x="130492" y="54292"/>
                          </a:lnTo>
                          <a:lnTo>
                            <a:pt x="132397" y="53340"/>
                          </a:lnTo>
                          <a:lnTo>
                            <a:pt x="132397" y="52388"/>
                          </a:lnTo>
                          <a:lnTo>
                            <a:pt x="132397" y="23813"/>
                          </a:lnTo>
                          <a:lnTo>
                            <a:pt x="132397" y="22860"/>
                          </a:lnTo>
                          <a:lnTo>
                            <a:pt x="132397" y="2286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9" name="Graphic 7">
                    <a:extLst>
                      <a:ext uri="{FF2B5EF4-FFF2-40B4-BE49-F238E27FC236}">
                        <a16:creationId xmlns:a16="http://schemas.microsoft.com/office/drawing/2014/main" xmlns="" id="{B396A278-205E-4C81-9528-359A52737A59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3076098"/>
                    <a:ext cx="13334" cy="13335"/>
                    <a:chOff x="10223519" y="3076098"/>
                    <a:chExt cx="13334" cy="13335"/>
                  </a:xfrm>
                </p:grpSpPr>
                <p:sp>
                  <p:nvSpPr>
                    <p:cNvPr id="723" name="Freeform: Shape 722">
                      <a:extLst>
                        <a:ext uri="{FF2B5EF4-FFF2-40B4-BE49-F238E27FC236}">
                          <a16:creationId xmlns:a16="http://schemas.microsoft.com/office/drawing/2014/main" xmlns="" id="{206ACAF0-EDF1-4EE6-9FF0-594964A08C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80860"/>
                      <a:ext cx="13334" cy="8572"/>
                    </a:xfrm>
                    <a:custGeom>
                      <a:avLst/>
                      <a:gdLst>
                        <a:gd name="connsiteX0" fmla="*/ 13335 w 13334"/>
                        <a:gd name="connsiteY0" fmla="*/ 1905 h 8572"/>
                        <a:gd name="connsiteX1" fmla="*/ 6668 w 13334"/>
                        <a:gd name="connsiteY1" fmla="*/ 8573 h 8572"/>
                        <a:gd name="connsiteX2" fmla="*/ 0 w 13334"/>
                        <a:gd name="connsiteY2" fmla="*/ 1905 h 8572"/>
                        <a:gd name="connsiteX3" fmla="*/ 0 w 13334"/>
                        <a:gd name="connsiteY3" fmla="*/ 0 h 8572"/>
                        <a:gd name="connsiteX4" fmla="*/ 6668 w 13334"/>
                        <a:gd name="connsiteY4" fmla="*/ 5715 h 8572"/>
                        <a:gd name="connsiteX5" fmla="*/ 13335 w 13334"/>
                        <a:gd name="connsiteY5" fmla="*/ 0 h 8572"/>
                        <a:gd name="connsiteX6" fmla="*/ 13335 w 13334"/>
                        <a:gd name="connsiteY6" fmla="*/ 1905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8572">
                          <a:moveTo>
                            <a:pt x="13335" y="1905"/>
                          </a:moveTo>
                          <a:cubicBezTo>
                            <a:pt x="13335" y="5715"/>
                            <a:pt x="10478" y="8573"/>
                            <a:pt x="6668" y="8573"/>
                          </a:cubicBezTo>
                          <a:cubicBezTo>
                            <a:pt x="2857" y="8573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3810" y="5715"/>
                            <a:pt x="6668" y="5715"/>
                          </a:cubicBezTo>
                          <a:cubicBezTo>
                            <a:pt x="9525" y="5715"/>
                            <a:pt x="12382" y="3810"/>
                            <a:pt x="13335" y="0"/>
                          </a:cubicBezTo>
                          <a:cubicBezTo>
                            <a:pt x="13335" y="953"/>
                            <a:pt x="13335" y="1905"/>
                            <a:pt x="1333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4" name="Freeform: Shape 723">
                      <a:extLst>
                        <a:ext uri="{FF2B5EF4-FFF2-40B4-BE49-F238E27FC236}">
                          <a16:creationId xmlns:a16="http://schemas.microsoft.com/office/drawing/2014/main" xmlns="" id="{B4DD47C5-CE5D-4C12-BF5B-5BE3C7E4B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76098"/>
                      <a:ext cx="13334" cy="11430"/>
                    </a:xfrm>
                    <a:custGeom>
                      <a:avLst/>
                      <a:gdLst>
                        <a:gd name="connsiteX0" fmla="*/ 13335 w 13334"/>
                        <a:gd name="connsiteY0" fmla="*/ 5715 h 11430"/>
                        <a:gd name="connsiteX1" fmla="*/ 6668 w 13334"/>
                        <a:gd name="connsiteY1" fmla="*/ 11430 h 11430"/>
                        <a:gd name="connsiteX2" fmla="*/ 0 w 13334"/>
                        <a:gd name="connsiteY2" fmla="*/ 5715 h 11430"/>
                        <a:gd name="connsiteX3" fmla="*/ 6668 w 13334"/>
                        <a:gd name="connsiteY3" fmla="*/ 0 h 11430"/>
                        <a:gd name="connsiteX4" fmla="*/ 13335 w 13334"/>
                        <a:gd name="connsiteY4" fmla="*/ 5715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4" h="11430">
                          <a:moveTo>
                            <a:pt x="13335" y="5715"/>
                          </a:moveTo>
                          <a:cubicBezTo>
                            <a:pt x="12382" y="8573"/>
                            <a:pt x="9525" y="11430"/>
                            <a:pt x="6668" y="11430"/>
                          </a:cubicBezTo>
                          <a:cubicBezTo>
                            <a:pt x="3810" y="11430"/>
                            <a:pt x="953" y="9525"/>
                            <a:pt x="0" y="5715"/>
                          </a:cubicBezTo>
                          <a:cubicBezTo>
                            <a:pt x="953" y="2858"/>
                            <a:pt x="3810" y="0"/>
                            <a:pt x="6668" y="0"/>
                          </a:cubicBezTo>
                          <a:cubicBezTo>
                            <a:pt x="9525" y="0"/>
                            <a:pt x="12382" y="1905"/>
                            <a:pt x="13335" y="571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20" name="Graphic 7">
                    <a:extLst>
                      <a:ext uri="{FF2B5EF4-FFF2-40B4-BE49-F238E27FC236}">
                        <a16:creationId xmlns:a16="http://schemas.microsoft.com/office/drawing/2014/main" xmlns="" id="{79DAAF76-126A-475B-893D-0C48A3F65521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3065621"/>
                    <a:ext cx="12382" cy="16278"/>
                    <a:chOff x="10180657" y="3065621"/>
                    <a:chExt cx="12382" cy="16278"/>
                  </a:xfrm>
                </p:grpSpPr>
                <p:sp>
                  <p:nvSpPr>
                    <p:cNvPr id="721" name="Freeform: Shape 720">
                      <a:extLst>
                        <a:ext uri="{FF2B5EF4-FFF2-40B4-BE49-F238E27FC236}">
                          <a16:creationId xmlns:a16="http://schemas.microsoft.com/office/drawing/2014/main" xmlns="" id="{CDC2C8C2-6474-42E1-8695-435ECA27B6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3065621"/>
                      <a:ext cx="11430" cy="16278"/>
                    </a:xfrm>
                    <a:custGeom>
                      <a:avLst/>
                      <a:gdLst>
                        <a:gd name="connsiteX0" fmla="*/ 11430 w 11430"/>
                        <a:gd name="connsiteY0" fmla="*/ 14288 h 16278"/>
                        <a:gd name="connsiteX1" fmla="*/ 5715 w 11430"/>
                        <a:gd name="connsiteY1" fmla="*/ 15240 h 16278"/>
                        <a:gd name="connsiteX2" fmla="*/ 0 w 11430"/>
                        <a:gd name="connsiteY2" fmla="*/ 4763 h 16278"/>
                        <a:gd name="connsiteX3" fmla="*/ 2857 w 11430"/>
                        <a:gd name="connsiteY3" fmla="*/ 0 h 16278"/>
                        <a:gd name="connsiteX4" fmla="*/ 2857 w 11430"/>
                        <a:gd name="connsiteY4" fmla="*/ 1905 h 16278"/>
                        <a:gd name="connsiteX5" fmla="*/ 8572 w 11430"/>
                        <a:gd name="connsiteY5" fmla="*/ 12383 h 16278"/>
                        <a:gd name="connsiteX6" fmla="*/ 11430 w 11430"/>
                        <a:gd name="connsiteY6" fmla="*/ 14288 h 16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16278">
                          <a:moveTo>
                            <a:pt x="11430" y="14288"/>
                          </a:moveTo>
                          <a:cubicBezTo>
                            <a:pt x="10478" y="16192"/>
                            <a:pt x="8572" y="17145"/>
                            <a:pt x="5715" y="15240"/>
                          </a:cubicBezTo>
                          <a:cubicBezTo>
                            <a:pt x="1905" y="13335"/>
                            <a:pt x="0" y="8572"/>
                            <a:pt x="0" y="4763"/>
                          </a:cubicBezTo>
                          <a:cubicBezTo>
                            <a:pt x="0" y="1905"/>
                            <a:pt x="953" y="952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5715" y="10477"/>
                            <a:pt x="8572" y="12383"/>
                          </a:cubicBezTo>
                          <a:cubicBezTo>
                            <a:pt x="9525" y="14288"/>
                            <a:pt x="10478" y="14288"/>
                            <a:pt x="11430" y="14288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2" name="Freeform: Shape 721">
                      <a:extLst>
                        <a:ext uri="{FF2B5EF4-FFF2-40B4-BE49-F238E27FC236}">
                          <a16:creationId xmlns:a16="http://schemas.microsoft.com/office/drawing/2014/main" xmlns="" id="{80DD8A9A-AF84-415A-BAF9-C2C6525BD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3066573"/>
                      <a:ext cx="8572" cy="13335"/>
                    </a:xfrm>
                    <a:custGeom>
                      <a:avLst/>
                      <a:gdLst>
                        <a:gd name="connsiteX0" fmla="*/ 8572 w 8572"/>
                        <a:gd name="connsiteY0" fmla="*/ 11430 h 13335"/>
                        <a:gd name="connsiteX1" fmla="*/ 8572 w 8572"/>
                        <a:gd name="connsiteY1" fmla="*/ 13335 h 13335"/>
                        <a:gd name="connsiteX2" fmla="*/ 5715 w 8572"/>
                        <a:gd name="connsiteY2" fmla="*/ 12383 h 13335"/>
                        <a:gd name="connsiteX3" fmla="*/ 0 w 8572"/>
                        <a:gd name="connsiteY3" fmla="*/ 1905 h 13335"/>
                        <a:gd name="connsiteX4" fmla="*/ 0 w 8572"/>
                        <a:gd name="connsiteY4" fmla="*/ 0 h 13335"/>
                        <a:gd name="connsiteX5" fmla="*/ 2858 w 8572"/>
                        <a:gd name="connsiteY5" fmla="*/ 953 h 13335"/>
                        <a:gd name="connsiteX6" fmla="*/ 8572 w 8572"/>
                        <a:gd name="connsiteY6" fmla="*/ 11430 h 13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3335">
                          <a:moveTo>
                            <a:pt x="8572" y="11430"/>
                          </a:moveTo>
                          <a:cubicBezTo>
                            <a:pt x="8572" y="12383"/>
                            <a:pt x="8572" y="13335"/>
                            <a:pt x="8572" y="13335"/>
                          </a:cubicBezTo>
                          <a:cubicBezTo>
                            <a:pt x="7620" y="13335"/>
                            <a:pt x="6668" y="13335"/>
                            <a:pt x="5715" y="12383"/>
                          </a:cubicBezTo>
                          <a:cubicBezTo>
                            <a:pt x="1905" y="10478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3"/>
                          </a:cubicBezTo>
                          <a:cubicBezTo>
                            <a:pt x="5715" y="1905"/>
                            <a:pt x="8572" y="6668"/>
                            <a:pt x="8572" y="1143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7" name="Graphic 7">
                  <a:extLst>
                    <a:ext uri="{FF2B5EF4-FFF2-40B4-BE49-F238E27FC236}">
                      <a16:creationId xmlns:a16="http://schemas.microsoft.com/office/drawing/2014/main" xmlns="" id="{D2201E36-D365-4519-9848-2E8B02AE8373}"/>
                    </a:ext>
                  </a:extLst>
                </p:cNvPr>
                <p:cNvGrpSpPr/>
                <p:nvPr/>
              </p:nvGrpSpPr>
              <p:grpSpPr>
                <a:xfrm>
                  <a:off x="10173037" y="2951321"/>
                  <a:ext cx="114300" cy="100012"/>
                  <a:chOff x="10173037" y="2951321"/>
                  <a:chExt cx="114300" cy="100012"/>
                </a:xfrm>
              </p:grpSpPr>
              <p:grpSp>
                <p:nvGrpSpPr>
                  <p:cNvPr id="700" name="Graphic 7">
                    <a:extLst>
                      <a:ext uri="{FF2B5EF4-FFF2-40B4-BE49-F238E27FC236}">
                        <a16:creationId xmlns:a16="http://schemas.microsoft.com/office/drawing/2014/main" xmlns="" id="{DC7A3F44-2701-4FFD-8D64-9B1ED8DB3FE8}"/>
                      </a:ext>
                    </a:extLst>
                  </p:cNvPr>
                  <p:cNvGrpSpPr/>
                  <p:nvPr/>
                </p:nvGrpSpPr>
                <p:grpSpPr>
                  <a:xfrm>
                    <a:off x="10176847" y="2960846"/>
                    <a:ext cx="104775" cy="90487"/>
                    <a:chOff x="10176847" y="2960846"/>
                    <a:chExt cx="104775" cy="90487"/>
                  </a:xfrm>
                </p:grpSpPr>
                <p:sp>
                  <p:nvSpPr>
                    <p:cNvPr id="711" name="Freeform: Shape 710">
                      <a:extLst>
                        <a:ext uri="{FF2B5EF4-FFF2-40B4-BE49-F238E27FC236}">
                          <a16:creationId xmlns:a16="http://schemas.microsoft.com/office/drawing/2014/main" xmlns="" id="{B621126D-F591-4656-884E-AD3A974F2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77991"/>
                      <a:ext cx="104775" cy="73342"/>
                    </a:xfrm>
                    <a:custGeom>
                      <a:avLst/>
                      <a:gdLst>
                        <a:gd name="connsiteX0" fmla="*/ 0 w 104775"/>
                        <a:gd name="connsiteY0" fmla="*/ 0 h 73342"/>
                        <a:gd name="connsiteX1" fmla="*/ 0 w 104775"/>
                        <a:gd name="connsiteY1" fmla="*/ 30480 h 73342"/>
                        <a:gd name="connsiteX2" fmla="*/ 0 w 104775"/>
                        <a:gd name="connsiteY2" fmla="*/ 55245 h 73342"/>
                        <a:gd name="connsiteX3" fmla="*/ 0 w 104775"/>
                        <a:gd name="connsiteY3" fmla="*/ 55245 h 73342"/>
                        <a:gd name="connsiteX4" fmla="*/ 0 w 104775"/>
                        <a:gd name="connsiteY4" fmla="*/ 55245 h 73342"/>
                        <a:gd name="connsiteX5" fmla="*/ 31432 w 104775"/>
                        <a:gd name="connsiteY5" fmla="*/ 73342 h 73342"/>
                        <a:gd name="connsiteX6" fmla="*/ 74295 w 104775"/>
                        <a:gd name="connsiteY6" fmla="*/ 73342 h 73342"/>
                        <a:gd name="connsiteX7" fmla="*/ 104775 w 104775"/>
                        <a:gd name="connsiteY7" fmla="*/ 55245 h 73342"/>
                        <a:gd name="connsiteX8" fmla="*/ 104775 w 104775"/>
                        <a:gd name="connsiteY8" fmla="*/ 30480 h 73342"/>
                        <a:gd name="connsiteX9" fmla="*/ 104775 w 104775"/>
                        <a:gd name="connsiteY9" fmla="*/ 0 h 73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775" h="73342">
                          <a:moveTo>
                            <a:pt x="0" y="0"/>
                          </a:moveTo>
                          <a:lnTo>
                            <a:pt x="0" y="30480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31432" y="73342"/>
                          </a:lnTo>
                          <a:lnTo>
                            <a:pt x="74295" y="73342"/>
                          </a:lnTo>
                          <a:lnTo>
                            <a:pt x="104775" y="55245"/>
                          </a:lnTo>
                          <a:lnTo>
                            <a:pt x="104775" y="30480"/>
                          </a:lnTo>
                          <a:lnTo>
                            <a:pt x="10477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2" name="Freeform: Shape 711">
                      <a:extLst>
                        <a:ext uri="{FF2B5EF4-FFF2-40B4-BE49-F238E27FC236}">
                          <a16:creationId xmlns:a16="http://schemas.microsoft.com/office/drawing/2014/main" xmlns="" id="{39EEA0E0-CB3F-4AC8-85BF-9E3320D4C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279" y="3003708"/>
                      <a:ext cx="73342" cy="47625"/>
                    </a:xfrm>
                    <a:custGeom>
                      <a:avLst/>
                      <a:gdLst>
                        <a:gd name="connsiteX0" fmla="*/ 42863 w 73342"/>
                        <a:gd name="connsiteY0" fmla="*/ 47625 h 47625"/>
                        <a:gd name="connsiteX1" fmla="*/ 0 w 73342"/>
                        <a:gd name="connsiteY1" fmla="*/ 47625 h 47625"/>
                        <a:gd name="connsiteX2" fmla="*/ 0 w 73342"/>
                        <a:gd name="connsiteY2" fmla="*/ 17145 h 47625"/>
                        <a:gd name="connsiteX3" fmla="*/ 42863 w 73342"/>
                        <a:gd name="connsiteY3" fmla="*/ 17145 h 47625"/>
                        <a:gd name="connsiteX4" fmla="*/ 73343 w 73342"/>
                        <a:gd name="connsiteY4" fmla="*/ 0 h 47625"/>
                        <a:gd name="connsiteX5" fmla="*/ 73343 w 73342"/>
                        <a:gd name="connsiteY5" fmla="*/ 2952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342" h="47625">
                          <a:moveTo>
                            <a:pt x="42863" y="47625"/>
                          </a:moveTo>
                          <a:lnTo>
                            <a:pt x="0" y="47625"/>
                          </a:lnTo>
                          <a:lnTo>
                            <a:pt x="0" y="17145"/>
                          </a:lnTo>
                          <a:lnTo>
                            <a:pt x="42863" y="17145"/>
                          </a:lnTo>
                          <a:lnTo>
                            <a:pt x="73343" y="0"/>
                          </a:lnTo>
                          <a:lnTo>
                            <a:pt x="73343" y="2952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13" name="Graphic 7">
                      <a:extLst>
                        <a:ext uri="{FF2B5EF4-FFF2-40B4-BE49-F238E27FC236}">
                          <a16:creationId xmlns:a16="http://schemas.microsoft.com/office/drawing/2014/main" xmlns="" id="{69F64FAC-45EC-4382-8747-495E0BA03E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3524" y="3020853"/>
                      <a:ext cx="10477" cy="14373"/>
                      <a:chOff x="10263524" y="3020853"/>
                      <a:chExt cx="10477" cy="14373"/>
                    </a:xfrm>
                  </p:grpSpPr>
                  <p:sp>
                    <p:nvSpPr>
                      <p:cNvPr id="715" name="Freeform: Shape 714">
                        <a:extLst>
                          <a:ext uri="{FF2B5EF4-FFF2-40B4-BE49-F238E27FC236}">
                            <a16:creationId xmlns:a16="http://schemas.microsoft.com/office/drawing/2014/main" xmlns="" id="{48B86696-7CE8-4E1C-853A-6AABCDC50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10477" cy="14373"/>
                      </a:xfrm>
                      <a:custGeom>
                        <a:avLst/>
                        <a:gdLst>
                          <a:gd name="connsiteX0" fmla="*/ 0 w 10477"/>
                          <a:gd name="connsiteY0" fmla="*/ 12382 h 14373"/>
                          <a:gd name="connsiteX1" fmla="*/ 4763 w 10477"/>
                          <a:gd name="connsiteY1" fmla="*/ 13335 h 14373"/>
                          <a:gd name="connsiteX2" fmla="*/ 10477 w 10477"/>
                          <a:gd name="connsiteY2" fmla="*/ 3810 h 14373"/>
                          <a:gd name="connsiteX3" fmla="*/ 7620 w 10477"/>
                          <a:gd name="connsiteY3" fmla="*/ 0 h 14373"/>
                          <a:gd name="connsiteX4" fmla="*/ 7620 w 10477"/>
                          <a:gd name="connsiteY4" fmla="*/ 1905 h 14373"/>
                          <a:gd name="connsiteX5" fmla="*/ 1905 w 10477"/>
                          <a:gd name="connsiteY5" fmla="*/ 11430 h 14373"/>
                          <a:gd name="connsiteX6" fmla="*/ 0 w 10477"/>
                          <a:gd name="connsiteY6" fmla="*/ 12382 h 143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4373">
                            <a:moveTo>
                              <a:pt x="0" y="12382"/>
                            </a:moveTo>
                            <a:cubicBezTo>
                              <a:pt x="952" y="14288"/>
                              <a:pt x="2857" y="15240"/>
                              <a:pt x="4763" y="13335"/>
                            </a:cubicBezTo>
                            <a:cubicBezTo>
                              <a:pt x="7620" y="11430"/>
                              <a:pt x="10477" y="7620"/>
                              <a:pt x="10477" y="3810"/>
                            </a:cubicBezTo>
                            <a:cubicBezTo>
                              <a:pt x="10477" y="1905"/>
                              <a:pt x="9525" y="0"/>
                              <a:pt x="7620" y="0"/>
                            </a:cubicBezTo>
                            <a:cubicBezTo>
                              <a:pt x="7620" y="952"/>
                              <a:pt x="7620" y="952"/>
                              <a:pt x="7620" y="1905"/>
                            </a:cubicBezTo>
                            <a:cubicBezTo>
                              <a:pt x="7620" y="5715"/>
                              <a:pt x="5715" y="9525"/>
                              <a:pt x="1905" y="11430"/>
                            </a:cubicBezTo>
                            <a:cubicBezTo>
                              <a:pt x="1905" y="12382"/>
                              <a:pt x="952" y="12382"/>
                              <a:pt x="0" y="12382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6" name="Freeform: Shape 715">
                        <a:extLst>
                          <a:ext uri="{FF2B5EF4-FFF2-40B4-BE49-F238E27FC236}">
                            <a16:creationId xmlns:a16="http://schemas.microsoft.com/office/drawing/2014/main" xmlns="" id="{1CC4621D-A55F-4234-BD85-5068F2AA6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8572" cy="12382"/>
                      </a:xfrm>
                      <a:custGeom>
                        <a:avLst/>
                        <a:gdLst>
                          <a:gd name="connsiteX0" fmla="*/ 0 w 8572"/>
                          <a:gd name="connsiteY0" fmla="*/ 10477 h 12382"/>
                          <a:gd name="connsiteX1" fmla="*/ 0 w 8572"/>
                          <a:gd name="connsiteY1" fmla="*/ 12382 h 12382"/>
                          <a:gd name="connsiteX2" fmla="*/ 2857 w 8572"/>
                          <a:gd name="connsiteY2" fmla="*/ 11430 h 12382"/>
                          <a:gd name="connsiteX3" fmla="*/ 8572 w 8572"/>
                          <a:gd name="connsiteY3" fmla="*/ 1905 h 12382"/>
                          <a:gd name="connsiteX4" fmla="*/ 8572 w 8572"/>
                          <a:gd name="connsiteY4" fmla="*/ 0 h 12382"/>
                          <a:gd name="connsiteX5" fmla="*/ 5715 w 8572"/>
                          <a:gd name="connsiteY5" fmla="*/ 952 h 12382"/>
                          <a:gd name="connsiteX6" fmla="*/ 0 w 8572"/>
                          <a:gd name="connsiteY6" fmla="*/ 10477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2382">
                            <a:moveTo>
                              <a:pt x="0" y="10477"/>
                            </a:moveTo>
                            <a:cubicBezTo>
                              <a:pt x="0" y="11430"/>
                              <a:pt x="0" y="11430"/>
                              <a:pt x="0" y="12382"/>
                            </a:cubicBezTo>
                            <a:cubicBezTo>
                              <a:pt x="952" y="12382"/>
                              <a:pt x="1905" y="12382"/>
                              <a:pt x="2857" y="11430"/>
                            </a:cubicBezTo>
                            <a:cubicBezTo>
                              <a:pt x="5715" y="9525"/>
                              <a:pt x="8572" y="5715"/>
                              <a:pt x="8572" y="1905"/>
                            </a:cubicBezTo>
                            <a:cubicBezTo>
                              <a:pt x="8572" y="952"/>
                              <a:pt x="8572" y="952"/>
                              <a:pt x="8572" y="0"/>
                            </a:cubicBezTo>
                            <a:cubicBezTo>
                              <a:pt x="7620" y="0"/>
                              <a:pt x="6667" y="0"/>
                              <a:pt x="5715" y="952"/>
                            </a:cubicBezTo>
                            <a:cubicBezTo>
                              <a:pt x="2857" y="3810"/>
                              <a:pt x="0" y="7620"/>
                              <a:pt x="0" y="1047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14" name="Freeform: Shape 713">
                      <a:extLst>
                        <a:ext uri="{FF2B5EF4-FFF2-40B4-BE49-F238E27FC236}">
                          <a16:creationId xmlns:a16="http://schemas.microsoft.com/office/drawing/2014/main" xmlns="" id="{FDD4F0DF-27FD-420A-A232-41CA1D27F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60846"/>
                      <a:ext cx="104775" cy="60007"/>
                    </a:xfrm>
                    <a:custGeom>
                      <a:avLst/>
                      <a:gdLst>
                        <a:gd name="connsiteX0" fmla="*/ 104775 w 104775"/>
                        <a:gd name="connsiteY0" fmla="*/ 17145 h 60007"/>
                        <a:gd name="connsiteX1" fmla="*/ 74295 w 104775"/>
                        <a:gd name="connsiteY1" fmla="*/ 0 h 60007"/>
                        <a:gd name="connsiteX2" fmla="*/ 31432 w 104775"/>
                        <a:gd name="connsiteY2" fmla="*/ 0 h 60007"/>
                        <a:gd name="connsiteX3" fmla="*/ 0 w 104775"/>
                        <a:gd name="connsiteY3" fmla="*/ 17145 h 60007"/>
                        <a:gd name="connsiteX4" fmla="*/ 0 w 104775"/>
                        <a:gd name="connsiteY4" fmla="*/ 42863 h 60007"/>
                        <a:gd name="connsiteX5" fmla="*/ 31432 w 104775"/>
                        <a:gd name="connsiteY5" fmla="*/ 60008 h 60007"/>
                        <a:gd name="connsiteX6" fmla="*/ 74295 w 104775"/>
                        <a:gd name="connsiteY6" fmla="*/ 60008 h 60007"/>
                        <a:gd name="connsiteX7" fmla="*/ 104775 w 104775"/>
                        <a:gd name="connsiteY7" fmla="*/ 42863 h 60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4775" h="60007">
                          <a:moveTo>
                            <a:pt x="104775" y="17145"/>
                          </a:moveTo>
                          <a:lnTo>
                            <a:pt x="74295" y="0"/>
                          </a:lnTo>
                          <a:lnTo>
                            <a:pt x="31432" y="0"/>
                          </a:lnTo>
                          <a:lnTo>
                            <a:pt x="0" y="17145"/>
                          </a:lnTo>
                          <a:lnTo>
                            <a:pt x="0" y="42863"/>
                          </a:lnTo>
                          <a:lnTo>
                            <a:pt x="31432" y="60008"/>
                          </a:lnTo>
                          <a:lnTo>
                            <a:pt x="74295" y="60008"/>
                          </a:lnTo>
                          <a:lnTo>
                            <a:pt x="104775" y="4286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01" name="Graphic 7">
                    <a:extLst>
                      <a:ext uri="{FF2B5EF4-FFF2-40B4-BE49-F238E27FC236}">
                        <a16:creationId xmlns:a16="http://schemas.microsoft.com/office/drawing/2014/main" xmlns="" id="{BA82AC7B-D9F7-4745-B673-EFD516D15F39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2951321"/>
                    <a:ext cx="114300" cy="73342"/>
                    <a:chOff x="10173037" y="2951321"/>
                    <a:chExt cx="114300" cy="73342"/>
                  </a:xfrm>
                </p:grpSpPr>
                <p:sp>
                  <p:nvSpPr>
                    <p:cNvPr id="708" name="Freeform: Shape 707">
                      <a:extLst>
                        <a:ext uri="{FF2B5EF4-FFF2-40B4-BE49-F238E27FC236}">
                          <a16:creationId xmlns:a16="http://schemas.microsoft.com/office/drawing/2014/main" xmlns="" id="{3C7DBAAF-24ED-4DDB-818D-A1424DE33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2952273"/>
                      <a:ext cx="114300" cy="72390"/>
                    </a:xfrm>
                    <a:custGeom>
                      <a:avLst/>
                      <a:gdLst>
                        <a:gd name="connsiteX0" fmla="*/ 108585 w 114300"/>
                        <a:gd name="connsiteY0" fmla="*/ 25718 h 72390"/>
                        <a:gd name="connsiteX1" fmla="*/ 108585 w 114300"/>
                        <a:gd name="connsiteY1" fmla="*/ 46673 h 72390"/>
                        <a:gd name="connsiteX2" fmla="*/ 78105 w 114300"/>
                        <a:gd name="connsiteY2" fmla="*/ 64770 h 72390"/>
                        <a:gd name="connsiteX3" fmla="*/ 34290 w 114300"/>
                        <a:gd name="connsiteY3" fmla="*/ 64770 h 72390"/>
                        <a:gd name="connsiteX4" fmla="*/ 3810 w 114300"/>
                        <a:gd name="connsiteY4" fmla="*/ 46673 h 72390"/>
                        <a:gd name="connsiteX5" fmla="*/ 3810 w 114300"/>
                        <a:gd name="connsiteY5" fmla="*/ 25718 h 72390"/>
                        <a:gd name="connsiteX6" fmla="*/ 34290 w 114300"/>
                        <a:gd name="connsiteY6" fmla="*/ 7620 h 72390"/>
                        <a:gd name="connsiteX7" fmla="*/ 78105 w 114300"/>
                        <a:gd name="connsiteY7" fmla="*/ 7620 h 72390"/>
                        <a:gd name="connsiteX8" fmla="*/ 108585 w 114300"/>
                        <a:gd name="connsiteY8" fmla="*/ 25718 h 72390"/>
                        <a:gd name="connsiteX9" fmla="*/ 108585 w 114300"/>
                        <a:gd name="connsiteY9" fmla="*/ 25718 h 72390"/>
                        <a:gd name="connsiteX10" fmla="*/ 114300 w 114300"/>
                        <a:gd name="connsiteY10" fmla="*/ 19050 h 72390"/>
                        <a:gd name="connsiteX11" fmla="*/ 80963 w 114300"/>
                        <a:gd name="connsiteY11" fmla="*/ 0 h 72390"/>
                        <a:gd name="connsiteX12" fmla="*/ 33338 w 114300"/>
                        <a:gd name="connsiteY12" fmla="*/ 0 h 72390"/>
                        <a:gd name="connsiteX13" fmla="*/ 0 w 114300"/>
                        <a:gd name="connsiteY13" fmla="*/ 19050 h 72390"/>
                        <a:gd name="connsiteX14" fmla="*/ 0 w 114300"/>
                        <a:gd name="connsiteY14" fmla="*/ 51435 h 72390"/>
                        <a:gd name="connsiteX15" fmla="*/ 0 w 114300"/>
                        <a:gd name="connsiteY15" fmla="*/ 52388 h 72390"/>
                        <a:gd name="connsiteX16" fmla="*/ 952 w 114300"/>
                        <a:gd name="connsiteY16" fmla="*/ 53340 h 72390"/>
                        <a:gd name="connsiteX17" fmla="*/ 31432 w 114300"/>
                        <a:gd name="connsiteY17" fmla="*/ 71438 h 72390"/>
                        <a:gd name="connsiteX18" fmla="*/ 32385 w 114300"/>
                        <a:gd name="connsiteY18" fmla="*/ 72390 h 72390"/>
                        <a:gd name="connsiteX19" fmla="*/ 34290 w 114300"/>
                        <a:gd name="connsiteY19" fmla="*/ 72390 h 72390"/>
                        <a:gd name="connsiteX20" fmla="*/ 78105 w 114300"/>
                        <a:gd name="connsiteY20" fmla="*/ 72390 h 72390"/>
                        <a:gd name="connsiteX21" fmla="*/ 80010 w 114300"/>
                        <a:gd name="connsiteY21" fmla="*/ 72390 h 72390"/>
                        <a:gd name="connsiteX22" fmla="*/ 80963 w 114300"/>
                        <a:gd name="connsiteY22" fmla="*/ 71438 h 72390"/>
                        <a:gd name="connsiteX23" fmla="*/ 111442 w 114300"/>
                        <a:gd name="connsiteY23" fmla="*/ 53340 h 72390"/>
                        <a:gd name="connsiteX24" fmla="*/ 113347 w 114300"/>
                        <a:gd name="connsiteY24" fmla="*/ 52388 h 72390"/>
                        <a:gd name="connsiteX25" fmla="*/ 113347 w 114300"/>
                        <a:gd name="connsiteY25" fmla="*/ 51435 h 72390"/>
                        <a:gd name="connsiteX26" fmla="*/ 113347 w 114300"/>
                        <a:gd name="connsiteY26" fmla="*/ 1905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14300" h="72390">
                          <a:moveTo>
                            <a:pt x="108585" y="25718"/>
                          </a:moveTo>
                          <a:lnTo>
                            <a:pt x="108585" y="46673"/>
                          </a:lnTo>
                          <a:lnTo>
                            <a:pt x="78105" y="64770"/>
                          </a:lnTo>
                          <a:lnTo>
                            <a:pt x="34290" y="64770"/>
                          </a:lnTo>
                          <a:lnTo>
                            <a:pt x="3810" y="46673"/>
                          </a:lnTo>
                          <a:lnTo>
                            <a:pt x="3810" y="25718"/>
                          </a:lnTo>
                          <a:lnTo>
                            <a:pt x="34290" y="7620"/>
                          </a:lnTo>
                          <a:lnTo>
                            <a:pt x="78105" y="7620"/>
                          </a:lnTo>
                          <a:lnTo>
                            <a:pt x="108585" y="25718"/>
                          </a:lnTo>
                          <a:lnTo>
                            <a:pt x="108585" y="25718"/>
                          </a:lnTo>
                          <a:close/>
                          <a:moveTo>
                            <a:pt x="114300" y="19050"/>
                          </a:moveTo>
                          <a:lnTo>
                            <a:pt x="80963" y="0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lnTo>
                            <a:pt x="0" y="51435"/>
                          </a:lnTo>
                          <a:lnTo>
                            <a:pt x="0" y="52388"/>
                          </a:lnTo>
                          <a:lnTo>
                            <a:pt x="952" y="53340"/>
                          </a:lnTo>
                          <a:lnTo>
                            <a:pt x="31432" y="71438"/>
                          </a:lnTo>
                          <a:lnTo>
                            <a:pt x="32385" y="72390"/>
                          </a:lnTo>
                          <a:lnTo>
                            <a:pt x="34290" y="72390"/>
                          </a:lnTo>
                          <a:lnTo>
                            <a:pt x="78105" y="72390"/>
                          </a:lnTo>
                          <a:lnTo>
                            <a:pt x="80010" y="72390"/>
                          </a:lnTo>
                          <a:lnTo>
                            <a:pt x="80963" y="71438"/>
                          </a:lnTo>
                          <a:lnTo>
                            <a:pt x="111442" y="53340"/>
                          </a:lnTo>
                          <a:lnTo>
                            <a:pt x="113347" y="52388"/>
                          </a:lnTo>
                          <a:lnTo>
                            <a:pt x="113347" y="51435"/>
                          </a:lnTo>
                          <a:lnTo>
                            <a:pt x="113347" y="1905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9" name="Freeform: Shape 708">
                      <a:extLst>
                        <a:ext uri="{FF2B5EF4-FFF2-40B4-BE49-F238E27FC236}">
                          <a16:creationId xmlns:a16="http://schemas.microsoft.com/office/drawing/2014/main" xmlns="" id="{78A6F9DC-0311-45BB-A805-3A85D7E36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997993"/>
                      <a:ext cx="81915" cy="25717"/>
                    </a:xfrm>
                    <a:custGeom>
                      <a:avLst/>
                      <a:gdLst>
                        <a:gd name="connsiteX0" fmla="*/ 47625 w 81915"/>
                        <a:gd name="connsiteY0" fmla="*/ 25717 h 25717"/>
                        <a:gd name="connsiteX1" fmla="*/ 0 w 81915"/>
                        <a:gd name="connsiteY1" fmla="*/ 25717 h 25717"/>
                        <a:gd name="connsiteX2" fmla="*/ 0 w 81915"/>
                        <a:gd name="connsiteY2" fmla="*/ 20003 h 25717"/>
                        <a:gd name="connsiteX3" fmla="*/ 47625 w 81915"/>
                        <a:gd name="connsiteY3" fmla="*/ 20003 h 25717"/>
                        <a:gd name="connsiteX4" fmla="*/ 81915 w 81915"/>
                        <a:gd name="connsiteY4" fmla="*/ 0 h 25717"/>
                        <a:gd name="connsiteX5" fmla="*/ 81915 w 81915"/>
                        <a:gd name="connsiteY5" fmla="*/ 6667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915" h="25717">
                          <a:moveTo>
                            <a:pt x="47625" y="25717"/>
                          </a:moveTo>
                          <a:lnTo>
                            <a:pt x="0" y="25717"/>
                          </a:lnTo>
                          <a:lnTo>
                            <a:pt x="0" y="20003"/>
                          </a:lnTo>
                          <a:lnTo>
                            <a:pt x="47625" y="20003"/>
                          </a:lnTo>
                          <a:lnTo>
                            <a:pt x="81915" y="0"/>
                          </a:lnTo>
                          <a:lnTo>
                            <a:pt x="8191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0" name="Freeform: Shape 709">
                      <a:extLst>
                        <a:ext uri="{FF2B5EF4-FFF2-40B4-BE49-F238E27FC236}">
                          <a16:creationId xmlns:a16="http://schemas.microsoft.com/office/drawing/2014/main" xmlns="" id="{8D5B9A67-F1AE-438E-AC23-925FF202BF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989" y="2951321"/>
                      <a:ext cx="113347" cy="66675"/>
                    </a:xfrm>
                    <a:custGeom>
                      <a:avLst/>
                      <a:gdLst>
                        <a:gd name="connsiteX0" fmla="*/ 107633 w 113347"/>
                        <a:gd name="connsiteY0" fmla="*/ 20955 h 66675"/>
                        <a:gd name="connsiteX1" fmla="*/ 107633 w 113347"/>
                        <a:gd name="connsiteY1" fmla="*/ 45720 h 66675"/>
                        <a:gd name="connsiteX2" fmla="*/ 77153 w 113347"/>
                        <a:gd name="connsiteY2" fmla="*/ 63817 h 66675"/>
                        <a:gd name="connsiteX3" fmla="*/ 33338 w 113347"/>
                        <a:gd name="connsiteY3" fmla="*/ 63817 h 66675"/>
                        <a:gd name="connsiteX4" fmla="*/ 2858 w 113347"/>
                        <a:gd name="connsiteY4" fmla="*/ 45720 h 66675"/>
                        <a:gd name="connsiteX5" fmla="*/ 2858 w 113347"/>
                        <a:gd name="connsiteY5" fmla="*/ 20955 h 66675"/>
                        <a:gd name="connsiteX6" fmla="*/ 33338 w 113347"/>
                        <a:gd name="connsiteY6" fmla="*/ 2858 h 66675"/>
                        <a:gd name="connsiteX7" fmla="*/ 77153 w 113347"/>
                        <a:gd name="connsiteY7" fmla="*/ 2858 h 66675"/>
                        <a:gd name="connsiteX8" fmla="*/ 107633 w 113347"/>
                        <a:gd name="connsiteY8" fmla="*/ 20955 h 66675"/>
                        <a:gd name="connsiteX9" fmla="*/ 107633 w 113347"/>
                        <a:gd name="connsiteY9" fmla="*/ 20955 h 66675"/>
                        <a:gd name="connsiteX10" fmla="*/ 113348 w 113347"/>
                        <a:gd name="connsiteY10" fmla="*/ 20002 h 66675"/>
                        <a:gd name="connsiteX11" fmla="*/ 111443 w 113347"/>
                        <a:gd name="connsiteY11" fmla="*/ 19050 h 66675"/>
                        <a:gd name="connsiteX12" fmla="*/ 80963 w 113347"/>
                        <a:gd name="connsiteY12" fmla="*/ 952 h 66675"/>
                        <a:gd name="connsiteX13" fmla="*/ 80010 w 113347"/>
                        <a:gd name="connsiteY13" fmla="*/ 0 h 66675"/>
                        <a:gd name="connsiteX14" fmla="*/ 78105 w 113347"/>
                        <a:gd name="connsiteY14" fmla="*/ 0 h 66675"/>
                        <a:gd name="connsiteX15" fmla="*/ 34290 w 113347"/>
                        <a:gd name="connsiteY15" fmla="*/ 0 h 66675"/>
                        <a:gd name="connsiteX16" fmla="*/ 32385 w 113347"/>
                        <a:gd name="connsiteY16" fmla="*/ 0 h 66675"/>
                        <a:gd name="connsiteX17" fmla="*/ 31433 w 113347"/>
                        <a:gd name="connsiteY17" fmla="*/ 952 h 66675"/>
                        <a:gd name="connsiteX18" fmla="*/ 953 w 113347"/>
                        <a:gd name="connsiteY18" fmla="*/ 19050 h 66675"/>
                        <a:gd name="connsiteX19" fmla="*/ 0 w 113347"/>
                        <a:gd name="connsiteY19" fmla="*/ 20002 h 66675"/>
                        <a:gd name="connsiteX20" fmla="*/ 0 w 113347"/>
                        <a:gd name="connsiteY20" fmla="*/ 20955 h 66675"/>
                        <a:gd name="connsiteX21" fmla="*/ 0 w 113347"/>
                        <a:gd name="connsiteY21" fmla="*/ 45720 h 66675"/>
                        <a:gd name="connsiteX22" fmla="*/ 0 w 113347"/>
                        <a:gd name="connsiteY22" fmla="*/ 46672 h 66675"/>
                        <a:gd name="connsiteX23" fmla="*/ 953 w 113347"/>
                        <a:gd name="connsiteY23" fmla="*/ 47625 h 66675"/>
                        <a:gd name="connsiteX24" fmla="*/ 31433 w 113347"/>
                        <a:gd name="connsiteY24" fmla="*/ 65722 h 66675"/>
                        <a:gd name="connsiteX25" fmla="*/ 32385 w 113347"/>
                        <a:gd name="connsiteY25" fmla="*/ 66675 h 66675"/>
                        <a:gd name="connsiteX26" fmla="*/ 34290 w 113347"/>
                        <a:gd name="connsiteY26" fmla="*/ 66675 h 66675"/>
                        <a:gd name="connsiteX27" fmla="*/ 78105 w 113347"/>
                        <a:gd name="connsiteY27" fmla="*/ 66675 h 66675"/>
                        <a:gd name="connsiteX28" fmla="*/ 80010 w 113347"/>
                        <a:gd name="connsiteY28" fmla="*/ 66675 h 66675"/>
                        <a:gd name="connsiteX29" fmla="*/ 80963 w 113347"/>
                        <a:gd name="connsiteY29" fmla="*/ 65722 h 66675"/>
                        <a:gd name="connsiteX30" fmla="*/ 111443 w 113347"/>
                        <a:gd name="connsiteY30" fmla="*/ 47625 h 66675"/>
                        <a:gd name="connsiteX31" fmla="*/ 113348 w 113347"/>
                        <a:gd name="connsiteY31" fmla="*/ 46672 h 66675"/>
                        <a:gd name="connsiteX32" fmla="*/ 113348 w 113347"/>
                        <a:gd name="connsiteY32" fmla="*/ 45720 h 66675"/>
                        <a:gd name="connsiteX33" fmla="*/ 113348 w 113347"/>
                        <a:gd name="connsiteY33" fmla="*/ 20955 h 66675"/>
                        <a:gd name="connsiteX34" fmla="*/ 113348 w 113347"/>
                        <a:gd name="connsiteY34" fmla="*/ 20002 h 66675"/>
                        <a:gd name="connsiteX35" fmla="*/ 113348 w 113347"/>
                        <a:gd name="connsiteY35" fmla="*/ 20002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13347" h="66675">
                          <a:moveTo>
                            <a:pt x="107633" y="20955"/>
                          </a:moveTo>
                          <a:lnTo>
                            <a:pt x="107633" y="45720"/>
                          </a:lnTo>
                          <a:lnTo>
                            <a:pt x="77153" y="63817"/>
                          </a:lnTo>
                          <a:lnTo>
                            <a:pt x="33338" y="63817"/>
                          </a:lnTo>
                          <a:lnTo>
                            <a:pt x="2858" y="45720"/>
                          </a:lnTo>
                          <a:lnTo>
                            <a:pt x="2858" y="20955"/>
                          </a:lnTo>
                          <a:lnTo>
                            <a:pt x="33338" y="2858"/>
                          </a:lnTo>
                          <a:lnTo>
                            <a:pt x="77153" y="2858"/>
                          </a:lnTo>
                          <a:lnTo>
                            <a:pt x="107633" y="20955"/>
                          </a:lnTo>
                          <a:lnTo>
                            <a:pt x="107633" y="20955"/>
                          </a:lnTo>
                          <a:close/>
                          <a:moveTo>
                            <a:pt x="113348" y="20002"/>
                          </a:moveTo>
                          <a:lnTo>
                            <a:pt x="111443" y="19050"/>
                          </a:lnTo>
                          <a:lnTo>
                            <a:pt x="80963" y="952"/>
                          </a:lnTo>
                          <a:lnTo>
                            <a:pt x="80010" y="0"/>
                          </a:lnTo>
                          <a:lnTo>
                            <a:pt x="78105" y="0"/>
                          </a:lnTo>
                          <a:lnTo>
                            <a:pt x="34290" y="0"/>
                          </a:lnTo>
                          <a:lnTo>
                            <a:pt x="32385" y="0"/>
                          </a:lnTo>
                          <a:lnTo>
                            <a:pt x="31433" y="952"/>
                          </a:lnTo>
                          <a:lnTo>
                            <a:pt x="953" y="19050"/>
                          </a:lnTo>
                          <a:lnTo>
                            <a:pt x="0" y="20002"/>
                          </a:lnTo>
                          <a:lnTo>
                            <a:pt x="0" y="20955"/>
                          </a:lnTo>
                          <a:lnTo>
                            <a:pt x="0" y="45720"/>
                          </a:lnTo>
                          <a:lnTo>
                            <a:pt x="0" y="46672"/>
                          </a:lnTo>
                          <a:lnTo>
                            <a:pt x="953" y="47625"/>
                          </a:lnTo>
                          <a:lnTo>
                            <a:pt x="31433" y="65722"/>
                          </a:lnTo>
                          <a:lnTo>
                            <a:pt x="32385" y="66675"/>
                          </a:lnTo>
                          <a:lnTo>
                            <a:pt x="34290" y="66675"/>
                          </a:lnTo>
                          <a:lnTo>
                            <a:pt x="78105" y="66675"/>
                          </a:lnTo>
                          <a:lnTo>
                            <a:pt x="80010" y="66675"/>
                          </a:lnTo>
                          <a:lnTo>
                            <a:pt x="80963" y="65722"/>
                          </a:lnTo>
                          <a:lnTo>
                            <a:pt x="111443" y="47625"/>
                          </a:lnTo>
                          <a:lnTo>
                            <a:pt x="113348" y="46672"/>
                          </a:lnTo>
                          <a:lnTo>
                            <a:pt x="113348" y="45720"/>
                          </a:lnTo>
                          <a:lnTo>
                            <a:pt x="113348" y="20955"/>
                          </a:lnTo>
                          <a:lnTo>
                            <a:pt x="113348" y="20002"/>
                          </a:lnTo>
                          <a:lnTo>
                            <a:pt x="113348" y="2000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02" name="Graphic 7">
                    <a:extLst>
                      <a:ext uri="{FF2B5EF4-FFF2-40B4-BE49-F238E27FC236}">
                        <a16:creationId xmlns:a16="http://schemas.microsoft.com/office/drawing/2014/main" xmlns="" id="{AA97866E-38A3-4F71-B759-4B2B29886BD8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3030378"/>
                    <a:ext cx="11429" cy="11429"/>
                    <a:chOff x="10224472" y="3030378"/>
                    <a:chExt cx="11429" cy="11429"/>
                  </a:xfrm>
                </p:grpSpPr>
                <p:sp>
                  <p:nvSpPr>
                    <p:cNvPr id="706" name="Freeform: Shape 705">
                      <a:extLst>
                        <a:ext uri="{FF2B5EF4-FFF2-40B4-BE49-F238E27FC236}">
                          <a16:creationId xmlns:a16="http://schemas.microsoft.com/office/drawing/2014/main" xmlns="" id="{A08A3755-FCEC-4E94-936E-B5F9EE393D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4188"/>
                      <a:ext cx="11429" cy="7620"/>
                    </a:xfrm>
                    <a:custGeom>
                      <a:avLst/>
                      <a:gdLst>
                        <a:gd name="connsiteX0" fmla="*/ 11430 w 11429"/>
                        <a:gd name="connsiteY0" fmla="*/ 1905 h 7620"/>
                        <a:gd name="connsiteX1" fmla="*/ 5715 w 11429"/>
                        <a:gd name="connsiteY1" fmla="*/ 7620 h 7620"/>
                        <a:gd name="connsiteX2" fmla="*/ 0 w 11429"/>
                        <a:gd name="connsiteY2" fmla="*/ 1905 h 7620"/>
                        <a:gd name="connsiteX3" fmla="*/ 0 w 11429"/>
                        <a:gd name="connsiteY3" fmla="*/ 0 h 7620"/>
                        <a:gd name="connsiteX4" fmla="*/ 5715 w 11429"/>
                        <a:gd name="connsiteY4" fmla="*/ 4763 h 7620"/>
                        <a:gd name="connsiteX5" fmla="*/ 11430 w 11429"/>
                        <a:gd name="connsiteY5" fmla="*/ 0 h 7620"/>
                        <a:gd name="connsiteX6" fmla="*/ 11430 w 11429"/>
                        <a:gd name="connsiteY6" fmla="*/ 1905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29" h="7620">
                          <a:moveTo>
                            <a:pt x="11430" y="1905"/>
                          </a:moveTo>
                          <a:cubicBezTo>
                            <a:pt x="11430" y="5715"/>
                            <a:pt x="8572" y="7620"/>
                            <a:pt x="5715" y="7620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2857" y="4763"/>
                            <a:pt x="5715" y="4763"/>
                          </a:cubicBezTo>
                          <a:cubicBezTo>
                            <a:pt x="8572" y="4763"/>
                            <a:pt x="11430" y="2858"/>
                            <a:pt x="11430" y="0"/>
                          </a:cubicBezTo>
                          <a:cubicBezTo>
                            <a:pt x="11430" y="953"/>
                            <a:pt x="11430" y="1905"/>
                            <a:pt x="11430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7" name="Freeform: Shape 706">
                      <a:extLst>
                        <a:ext uri="{FF2B5EF4-FFF2-40B4-BE49-F238E27FC236}">
                          <a16:creationId xmlns:a16="http://schemas.microsoft.com/office/drawing/2014/main" xmlns="" id="{2C0C1A4D-333C-47F7-A059-44C2EE560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0378"/>
                      <a:ext cx="11429" cy="9525"/>
                    </a:xfrm>
                    <a:custGeom>
                      <a:avLst/>
                      <a:gdLst>
                        <a:gd name="connsiteX0" fmla="*/ 11430 w 11429"/>
                        <a:gd name="connsiteY0" fmla="*/ 4763 h 9525"/>
                        <a:gd name="connsiteX1" fmla="*/ 5715 w 11429"/>
                        <a:gd name="connsiteY1" fmla="*/ 9525 h 9525"/>
                        <a:gd name="connsiteX2" fmla="*/ 0 w 11429"/>
                        <a:gd name="connsiteY2" fmla="*/ 4763 h 9525"/>
                        <a:gd name="connsiteX3" fmla="*/ 5715 w 11429"/>
                        <a:gd name="connsiteY3" fmla="*/ 0 h 9525"/>
                        <a:gd name="connsiteX4" fmla="*/ 11430 w 11429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9" h="9525">
                          <a:moveTo>
                            <a:pt x="11430" y="4763"/>
                          </a:moveTo>
                          <a:cubicBezTo>
                            <a:pt x="10478" y="7620"/>
                            <a:pt x="8572" y="9525"/>
                            <a:pt x="5715" y="9525"/>
                          </a:cubicBezTo>
                          <a:cubicBezTo>
                            <a:pt x="2857" y="9525"/>
                            <a:pt x="0" y="7620"/>
                            <a:pt x="0" y="4763"/>
                          </a:cubicBezTo>
                          <a:cubicBezTo>
                            <a:pt x="953" y="1905"/>
                            <a:pt x="2857" y="0"/>
                            <a:pt x="5715" y="0"/>
                          </a:cubicBezTo>
                          <a:cubicBezTo>
                            <a:pt x="7620" y="0"/>
                            <a:pt x="10478" y="1905"/>
                            <a:pt x="11430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03" name="Graphic 7">
                    <a:extLst>
                      <a:ext uri="{FF2B5EF4-FFF2-40B4-BE49-F238E27FC236}">
                        <a16:creationId xmlns:a16="http://schemas.microsoft.com/office/drawing/2014/main" xmlns="" id="{2D4AD181-13A0-4E08-99C6-1B8291447D83}"/>
                      </a:ext>
                    </a:extLst>
                  </p:cNvPr>
                  <p:cNvGrpSpPr/>
                  <p:nvPr/>
                </p:nvGrpSpPr>
                <p:grpSpPr>
                  <a:xfrm>
                    <a:off x="10186372" y="3020853"/>
                    <a:ext cx="11429" cy="14373"/>
                    <a:chOff x="10186372" y="3020853"/>
                    <a:chExt cx="11429" cy="14373"/>
                  </a:xfrm>
                </p:grpSpPr>
                <p:sp>
                  <p:nvSpPr>
                    <p:cNvPr id="704" name="Freeform: Shape 703">
                      <a:extLst>
                        <a:ext uri="{FF2B5EF4-FFF2-40B4-BE49-F238E27FC236}">
                          <a16:creationId xmlns:a16="http://schemas.microsoft.com/office/drawing/2014/main" xmlns="" id="{7E99D81B-384F-4618-9B9E-53434D9015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6372" y="3020853"/>
                      <a:ext cx="10477" cy="14373"/>
                    </a:xfrm>
                    <a:custGeom>
                      <a:avLst/>
                      <a:gdLst>
                        <a:gd name="connsiteX0" fmla="*/ 10478 w 10477"/>
                        <a:gd name="connsiteY0" fmla="*/ 12382 h 14373"/>
                        <a:gd name="connsiteX1" fmla="*/ 5715 w 10477"/>
                        <a:gd name="connsiteY1" fmla="*/ 13335 h 14373"/>
                        <a:gd name="connsiteX2" fmla="*/ 0 w 10477"/>
                        <a:gd name="connsiteY2" fmla="*/ 3810 h 14373"/>
                        <a:gd name="connsiteX3" fmla="*/ 2857 w 10477"/>
                        <a:gd name="connsiteY3" fmla="*/ 0 h 14373"/>
                        <a:gd name="connsiteX4" fmla="*/ 2857 w 10477"/>
                        <a:gd name="connsiteY4" fmla="*/ 1905 h 14373"/>
                        <a:gd name="connsiteX5" fmla="*/ 8572 w 10477"/>
                        <a:gd name="connsiteY5" fmla="*/ 11430 h 14373"/>
                        <a:gd name="connsiteX6" fmla="*/ 10478 w 10477"/>
                        <a:gd name="connsiteY6" fmla="*/ 12382 h 1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4373">
                          <a:moveTo>
                            <a:pt x="10478" y="12382"/>
                          </a:moveTo>
                          <a:cubicBezTo>
                            <a:pt x="9525" y="14288"/>
                            <a:pt x="7620" y="15240"/>
                            <a:pt x="5715" y="13335"/>
                          </a:cubicBezTo>
                          <a:cubicBezTo>
                            <a:pt x="2857" y="11430"/>
                            <a:pt x="0" y="7620"/>
                            <a:pt x="0" y="3810"/>
                          </a:cubicBezTo>
                          <a:cubicBezTo>
                            <a:pt x="0" y="1905"/>
                            <a:pt x="953" y="0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4763" y="9525"/>
                            <a:pt x="8572" y="11430"/>
                          </a:cubicBezTo>
                          <a:cubicBezTo>
                            <a:pt x="9525" y="12382"/>
                            <a:pt x="10478" y="12382"/>
                            <a:pt x="10478" y="1238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5" name="Freeform: Shape 704">
                      <a:extLst>
                        <a:ext uri="{FF2B5EF4-FFF2-40B4-BE49-F238E27FC236}">
                          <a16:creationId xmlns:a16="http://schemas.microsoft.com/office/drawing/2014/main" xmlns="" id="{7020A10A-C4A4-4442-8A8A-3C2C8A37D3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020853"/>
                      <a:ext cx="8572" cy="12382"/>
                    </a:xfrm>
                    <a:custGeom>
                      <a:avLst/>
                      <a:gdLst>
                        <a:gd name="connsiteX0" fmla="*/ 8572 w 8572"/>
                        <a:gd name="connsiteY0" fmla="*/ 10477 h 12382"/>
                        <a:gd name="connsiteX1" fmla="*/ 8572 w 8572"/>
                        <a:gd name="connsiteY1" fmla="*/ 12382 h 12382"/>
                        <a:gd name="connsiteX2" fmla="*/ 5715 w 8572"/>
                        <a:gd name="connsiteY2" fmla="*/ 11430 h 12382"/>
                        <a:gd name="connsiteX3" fmla="*/ 0 w 8572"/>
                        <a:gd name="connsiteY3" fmla="*/ 1905 h 12382"/>
                        <a:gd name="connsiteX4" fmla="*/ 0 w 8572"/>
                        <a:gd name="connsiteY4" fmla="*/ 0 h 12382"/>
                        <a:gd name="connsiteX5" fmla="*/ 2858 w 8572"/>
                        <a:gd name="connsiteY5" fmla="*/ 952 h 12382"/>
                        <a:gd name="connsiteX6" fmla="*/ 8572 w 8572"/>
                        <a:gd name="connsiteY6" fmla="*/ 10477 h 12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2382">
                          <a:moveTo>
                            <a:pt x="8572" y="10477"/>
                          </a:moveTo>
                          <a:cubicBezTo>
                            <a:pt x="8572" y="11430"/>
                            <a:pt x="8572" y="11430"/>
                            <a:pt x="8572" y="12382"/>
                          </a:cubicBezTo>
                          <a:cubicBezTo>
                            <a:pt x="7620" y="12382"/>
                            <a:pt x="6668" y="12382"/>
                            <a:pt x="5715" y="11430"/>
                          </a:cubicBezTo>
                          <a:cubicBezTo>
                            <a:pt x="2858" y="9525"/>
                            <a:pt x="0" y="5715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2"/>
                          </a:cubicBezTo>
                          <a:cubicBezTo>
                            <a:pt x="5715" y="3810"/>
                            <a:pt x="8572" y="7620"/>
                            <a:pt x="8572" y="1047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8" name="Graphic 7">
                  <a:extLst>
                    <a:ext uri="{FF2B5EF4-FFF2-40B4-BE49-F238E27FC236}">
                      <a16:creationId xmlns:a16="http://schemas.microsoft.com/office/drawing/2014/main" xmlns="" id="{3244BDAB-6C50-4909-A533-4851A8D4DE76}"/>
                    </a:ext>
                  </a:extLst>
                </p:cNvPr>
                <p:cNvGrpSpPr/>
                <p:nvPr/>
              </p:nvGrpSpPr>
              <p:grpSpPr>
                <a:xfrm>
                  <a:off x="10179704" y="2922746"/>
                  <a:ext cx="100012" cy="86677"/>
                  <a:chOff x="10179704" y="2922746"/>
                  <a:chExt cx="100012" cy="86677"/>
                </a:xfrm>
              </p:grpSpPr>
              <p:grpSp>
                <p:nvGrpSpPr>
                  <p:cNvPr id="683" name="Graphic 7">
                    <a:extLst>
                      <a:ext uri="{FF2B5EF4-FFF2-40B4-BE49-F238E27FC236}">
                        <a16:creationId xmlns:a16="http://schemas.microsoft.com/office/drawing/2014/main" xmlns="" id="{CA753A78-DAB9-491E-8111-882EB9C8D17F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930366"/>
                    <a:ext cx="90487" cy="79057"/>
                    <a:chOff x="10184466" y="2930366"/>
                    <a:chExt cx="90487" cy="79057"/>
                  </a:xfrm>
                </p:grpSpPr>
                <p:sp>
                  <p:nvSpPr>
                    <p:cNvPr id="694" name="Freeform: Shape 693">
                      <a:extLst>
                        <a:ext uri="{FF2B5EF4-FFF2-40B4-BE49-F238E27FC236}">
                          <a16:creationId xmlns:a16="http://schemas.microsoft.com/office/drawing/2014/main" xmlns="" id="{57BFC15F-F2C9-4ED3-9791-CEC9953858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45605"/>
                      <a:ext cx="90487" cy="63817"/>
                    </a:xfrm>
                    <a:custGeom>
                      <a:avLst/>
                      <a:gdLst>
                        <a:gd name="connsiteX0" fmla="*/ 0 w 90487"/>
                        <a:gd name="connsiteY0" fmla="*/ 0 h 63817"/>
                        <a:gd name="connsiteX1" fmla="*/ 0 w 90487"/>
                        <a:gd name="connsiteY1" fmla="*/ 26670 h 63817"/>
                        <a:gd name="connsiteX2" fmla="*/ 0 w 90487"/>
                        <a:gd name="connsiteY2" fmla="*/ 48578 h 63817"/>
                        <a:gd name="connsiteX3" fmla="*/ 0 w 90487"/>
                        <a:gd name="connsiteY3" fmla="*/ 48578 h 63817"/>
                        <a:gd name="connsiteX4" fmla="*/ 0 w 90487"/>
                        <a:gd name="connsiteY4" fmla="*/ 48578 h 63817"/>
                        <a:gd name="connsiteX5" fmla="*/ 26670 w 90487"/>
                        <a:gd name="connsiteY5" fmla="*/ 63817 h 63817"/>
                        <a:gd name="connsiteX6" fmla="*/ 63818 w 90487"/>
                        <a:gd name="connsiteY6" fmla="*/ 63817 h 63817"/>
                        <a:gd name="connsiteX7" fmla="*/ 90488 w 90487"/>
                        <a:gd name="connsiteY7" fmla="*/ 48578 h 63817"/>
                        <a:gd name="connsiteX8" fmla="*/ 90488 w 90487"/>
                        <a:gd name="connsiteY8" fmla="*/ 26670 h 63817"/>
                        <a:gd name="connsiteX9" fmla="*/ 90488 w 90487"/>
                        <a:gd name="connsiteY9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90487" h="63817">
                          <a:moveTo>
                            <a:pt x="0" y="0"/>
                          </a:moveTo>
                          <a:lnTo>
                            <a:pt x="0" y="26670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26670" y="63817"/>
                          </a:lnTo>
                          <a:lnTo>
                            <a:pt x="63818" y="63817"/>
                          </a:lnTo>
                          <a:lnTo>
                            <a:pt x="90488" y="48578"/>
                          </a:lnTo>
                          <a:lnTo>
                            <a:pt x="90488" y="26670"/>
                          </a:lnTo>
                          <a:lnTo>
                            <a:pt x="9048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5" name="Freeform: Shape 694">
                      <a:extLst>
                        <a:ext uri="{FF2B5EF4-FFF2-40B4-BE49-F238E27FC236}">
                          <a16:creationId xmlns:a16="http://schemas.microsoft.com/office/drawing/2014/main" xmlns="" id="{83ED4FDD-AE84-42B1-8E3F-762A10044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67513"/>
                      <a:ext cx="63817" cy="41909"/>
                    </a:xfrm>
                    <a:custGeom>
                      <a:avLst/>
                      <a:gdLst>
                        <a:gd name="connsiteX0" fmla="*/ 37147 w 63817"/>
                        <a:gd name="connsiteY0" fmla="*/ 41910 h 41909"/>
                        <a:gd name="connsiteX1" fmla="*/ 0 w 63817"/>
                        <a:gd name="connsiteY1" fmla="*/ 41910 h 41909"/>
                        <a:gd name="connsiteX2" fmla="*/ 0 w 63817"/>
                        <a:gd name="connsiteY2" fmla="*/ 15240 h 41909"/>
                        <a:gd name="connsiteX3" fmla="*/ 37147 w 63817"/>
                        <a:gd name="connsiteY3" fmla="*/ 15240 h 41909"/>
                        <a:gd name="connsiteX4" fmla="*/ 63817 w 63817"/>
                        <a:gd name="connsiteY4" fmla="*/ 0 h 41909"/>
                        <a:gd name="connsiteX5" fmla="*/ 63817 w 63817"/>
                        <a:gd name="connsiteY5" fmla="*/ 2667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17" h="41909">
                          <a:moveTo>
                            <a:pt x="37147" y="41910"/>
                          </a:moveTo>
                          <a:lnTo>
                            <a:pt x="0" y="41910"/>
                          </a:lnTo>
                          <a:lnTo>
                            <a:pt x="0" y="15240"/>
                          </a:lnTo>
                          <a:lnTo>
                            <a:pt x="37147" y="15240"/>
                          </a:lnTo>
                          <a:lnTo>
                            <a:pt x="63817" y="0"/>
                          </a:lnTo>
                          <a:lnTo>
                            <a:pt x="63817" y="2667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96" name="Graphic 7">
                      <a:extLst>
                        <a:ext uri="{FF2B5EF4-FFF2-40B4-BE49-F238E27FC236}">
                          <a16:creationId xmlns:a16="http://schemas.microsoft.com/office/drawing/2014/main" xmlns="" id="{38638DC5-0E65-4846-9F63-755643FCF2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8762" y="2983705"/>
                      <a:ext cx="10477" cy="12055"/>
                      <a:chOff x="10258762" y="2983705"/>
                      <a:chExt cx="10477" cy="12055"/>
                    </a:xfrm>
                  </p:grpSpPr>
                  <p:sp>
                    <p:nvSpPr>
                      <p:cNvPr id="698" name="Freeform: Shape 697">
                        <a:extLst>
                          <a:ext uri="{FF2B5EF4-FFF2-40B4-BE49-F238E27FC236}">
                            <a16:creationId xmlns:a16="http://schemas.microsoft.com/office/drawing/2014/main" xmlns="" id="{E1BE513E-1264-40C3-8D85-9AFE213E9F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9714" y="2984658"/>
                        <a:ext cx="9525" cy="11103"/>
                      </a:xfrm>
                      <a:custGeom>
                        <a:avLst/>
                        <a:gdLst>
                          <a:gd name="connsiteX0" fmla="*/ 0 w 9525"/>
                          <a:gd name="connsiteY0" fmla="*/ 9525 h 11103"/>
                          <a:gd name="connsiteX1" fmla="*/ 4763 w 9525"/>
                          <a:gd name="connsiteY1" fmla="*/ 10477 h 11103"/>
                          <a:gd name="connsiteX2" fmla="*/ 9525 w 9525"/>
                          <a:gd name="connsiteY2" fmla="*/ 2858 h 11103"/>
                          <a:gd name="connsiteX3" fmla="*/ 6668 w 9525"/>
                          <a:gd name="connsiteY3" fmla="*/ 0 h 11103"/>
                          <a:gd name="connsiteX4" fmla="*/ 6668 w 9525"/>
                          <a:gd name="connsiteY4" fmla="*/ 1905 h 11103"/>
                          <a:gd name="connsiteX5" fmla="*/ 1905 w 9525"/>
                          <a:gd name="connsiteY5" fmla="*/ 9525 h 11103"/>
                          <a:gd name="connsiteX6" fmla="*/ 0 w 9525"/>
                          <a:gd name="connsiteY6" fmla="*/ 9525 h 11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525" h="11103">
                            <a:moveTo>
                              <a:pt x="0" y="9525"/>
                            </a:moveTo>
                            <a:cubicBezTo>
                              <a:pt x="953" y="11430"/>
                              <a:pt x="1905" y="11430"/>
                              <a:pt x="4763" y="10477"/>
                            </a:cubicBezTo>
                            <a:cubicBezTo>
                              <a:pt x="7620" y="8572"/>
                              <a:pt x="9525" y="5715"/>
                              <a:pt x="9525" y="2858"/>
                            </a:cubicBezTo>
                            <a:cubicBezTo>
                              <a:pt x="9525" y="952"/>
                              <a:pt x="8573" y="0"/>
                              <a:pt x="6668" y="0"/>
                            </a:cubicBezTo>
                            <a:cubicBezTo>
                              <a:pt x="6668" y="0"/>
                              <a:pt x="6668" y="952"/>
                              <a:pt x="6668" y="1905"/>
                            </a:cubicBezTo>
                            <a:cubicBezTo>
                              <a:pt x="6668" y="4763"/>
                              <a:pt x="4763" y="8572"/>
                              <a:pt x="1905" y="9525"/>
                            </a:cubicBezTo>
                            <a:cubicBezTo>
                              <a:pt x="953" y="9525"/>
                              <a:pt x="0" y="9525"/>
                              <a:pt x="0" y="952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9" name="Freeform: Shape 698">
                        <a:extLst>
                          <a:ext uri="{FF2B5EF4-FFF2-40B4-BE49-F238E27FC236}">
                            <a16:creationId xmlns:a16="http://schemas.microsoft.com/office/drawing/2014/main" xmlns="" id="{7F66A5B4-5BDC-4F48-95AC-45E78DD2C7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8762" y="2983705"/>
                        <a:ext cx="6667" cy="10477"/>
                      </a:xfrm>
                      <a:custGeom>
                        <a:avLst/>
                        <a:gdLst>
                          <a:gd name="connsiteX0" fmla="*/ 0 w 6667"/>
                          <a:gd name="connsiteY0" fmla="*/ 8573 h 10477"/>
                          <a:gd name="connsiteX1" fmla="*/ 0 w 6667"/>
                          <a:gd name="connsiteY1" fmla="*/ 10478 h 10477"/>
                          <a:gd name="connsiteX2" fmla="*/ 1905 w 6667"/>
                          <a:gd name="connsiteY2" fmla="*/ 9525 h 10477"/>
                          <a:gd name="connsiteX3" fmla="*/ 6667 w 6667"/>
                          <a:gd name="connsiteY3" fmla="*/ 1905 h 10477"/>
                          <a:gd name="connsiteX4" fmla="*/ 6667 w 6667"/>
                          <a:gd name="connsiteY4" fmla="*/ 0 h 10477"/>
                          <a:gd name="connsiteX5" fmla="*/ 4763 w 6667"/>
                          <a:gd name="connsiteY5" fmla="*/ 953 h 10477"/>
                          <a:gd name="connsiteX6" fmla="*/ 0 w 6667"/>
                          <a:gd name="connsiteY6" fmla="*/ 8573 h 10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67" h="10477">
                            <a:moveTo>
                              <a:pt x="0" y="8573"/>
                            </a:moveTo>
                            <a:cubicBezTo>
                              <a:pt x="0" y="9525"/>
                              <a:pt x="0" y="9525"/>
                              <a:pt x="0" y="10478"/>
                            </a:cubicBezTo>
                            <a:cubicBezTo>
                              <a:pt x="952" y="10478"/>
                              <a:pt x="952" y="10478"/>
                              <a:pt x="1905" y="9525"/>
                            </a:cubicBezTo>
                            <a:cubicBezTo>
                              <a:pt x="4763" y="7620"/>
                              <a:pt x="6667" y="4763"/>
                              <a:pt x="6667" y="1905"/>
                            </a:cubicBezTo>
                            <a:cubicBezTo>
                              <a:pt x="6667" y="953"/>
                              <a:pt x="6667" y="953"/>
                              <a:pt x="6667" y="0"/>
                            </a:cubicBezTo>
                            <a:cubicBezTo>
                              <a:pt x="5715" y="0"/>
                              <a:pt x="5715" y="0"/>
                              <a:pt x="4763" y="953"/>
                            </a:cubicBezTo>
                            <a:cubicBezTo>
                              <a:pt x="2857" y="1905"/>
                              <a:pt x="0" y="5715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97" name="Freeform: Shape 696">
                      <a:extLst>
                        <a:ext uri="{FF2B5EF4-FFF2-40B4-BE49-F238E27FC236}">
                          <a16:creationId xmlns:a16="http://schemas.microsoft.com/office/drawing/2014/main" xmlns="" id="{EDC0084D-9BFA-4872-86CA-3C8C81D81B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30366"/>
                      <a:ext cx="90487" cy="52387"/>
                    </a:xfrm>
                    <a:custGeom>
                      <a:avLst/>
                      <a:gdLst>
                        <a:gd name="connsiteX0" fmla="*/ 90488 w 90487"/>
                        <a:gd name="connsiteY0" fmla="*/ 15240 h 52387"/>
                        <a:gd name="connsiteX1" fmla="*/ 63818 w 90487"/>
                        <a:gd name="connsiteY1" fmla="*/ 0 h 52387"/>
                        <a:gd name="connsiteX2" fmla="*/ 26670 w 90487"/>
                        <a:gd name="connsiteY2" fmla="*/ 0 h 52387"/>
                        <a:gd name="connsiteX3" fmla="*/ 0 w 90487"/>
                        <a:gd name="connsiteY3" fmla="*/ 15240 h 52387"/>
                        <a:gd name="connsiteX4" fmla="*/ 0 w 90487"/>
                        <a:gd name="connsiteY4" fmla="*/ 37147 h 52387"/>
                        <a:gd name="connsiteX5" fmla="*/ 26670 w 90487"/>
                        <a:gd name="connsiteY5" fmla="*/ 52388 h 52387"/>
                        <a:gd name="connsiteX6" fmla="*/ 63818 w 90487"/>
                        <a:gd name="connsiteY6" fmla="*/ 52388 h 52387"/>
                        <a:gd name="connsiteX7" fmla="*/ 90488 w 90487"/>
                        <a:gd name="connsiteY7" fmla="*/ 37147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90488" y="15240"/>
                          </a:moveTo>
                          <a:lnTo>
                            <a:pt x="63818" y="0"/>
                          </a:lnTo>
                          <a:lnTo>
                            <a:pt x="26670" y="0"/>
                          </a:lnTo>
                          <a:lnTo>
                            <a:pt x="0" y="15240"/>
                          </a:lnTo>
                          <a:lnTo>
                            <a:pt x="0" y="37147"/>
                          </a:lnTo>
                          <a:lnTo>
                            <a:pt x="26670" y="52388"/>
                          </a:lnTo>
                          <a:lnTo>
                            <a:pt x="63818" y="52388"/>
                          </a:lnTo>
                          <a:lnTo>
                            <a:pt x="90488" y="3714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4" name="Graphic 7">
                    <a:extLst>
                      <a:ext uri="{FF2B5EF4-FFF2-40B4-BE49-F238E27FC236}">
                        <a16:creationId xmlns:a16="http://schemas.microsoft.com/office/drawing/2014/main" xmlns="" id="{2567BDE5-A25A-49B1-992C-AE77EF40BE8D}"/>
                      </a:ext>
                    </a:extLst>
                  </p:cNvPr>
                  <p:cNvGrpSpPr/>
                  <p:nvPr/>
                </p:nvGrpSpPr>
                <p:grpSpPr>
                  <a:xfrm>
                    <a:off x="10179704" y="2922746"/>
                    <a:ext cx="100012" cy="62864"/>
                    <a:chOff x="10179704" y="2922746"/>
                    <a:chExt cx="100012" cy="62864"/>
                  </a:xfrm>
                </p:grpSpPr>
                <p:sp>
                  <p:nvSpPr>
                    <p:cNvPr id="691" name="Freeform: Shape 690">
                      <a:extLst>
                        <a:ext uri="{FF2B5EF4-FFF2-40B4-BE49-F238E27FC236}">
                          <a16:creationId xmlns:a16="http://schemas.microsoft.com/office/drawing/2014/main" xmlns="" id="{5FA3A7B5-78B4-4CD2-A06B-A01C72933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9704" y="2922746"/>
                      <a:ext cx="100012" cy="62864"/>
                    </a:xfrm>
                    <a:custGeom>
                      <a:avLst/>
                      <a:gdLst>
                        <a:gd name="connsiteX0" fmla="*/ 95250 w 100012"/>
                        <a:gd name="connsiteY0" fmla="*/ 22860 h 62864"/>
                        <a:gd name="connsiteX1" fmla="*/ 95250 w 100012"/>
                        <a:gd name="connsiteY1" fmla="*/ 40958 h 62864"/>
                        <a:gd name="connsiteX2" fmla="*/ 68580 w 100012"/>
                        <a:gd name="connsiteY2" fmla="*/ 56197 h 62864"/>
                        <a:gd name="connsiteX3" fmla="*/ 30480 w 100012"/>
                        <a:gd name="connsiteY3" fmla="*/ 56197 h 62864"/>
                        <a:gd name="connsiteX4" fmla="*/ 3810 w 100012"/>
                        <a:gd name="connsiteY4" fmla="*/ 40958 h 62864"/>
                        <a:gd name="connsiteX5" fmla="*/ 3810 w 100012"/>
                        <a:gd name="connsiteY5" fmla="*/ 22860 h 62864"/>
                        <a:gd name="connsiteX6" fmla="*/ 30480 w 100012"/>
                        <a:gd name="connsiteY6" fmla="*/ 7620 h 62864"/>
                        <a:gd name="connsiteX7" fmla="*/ 68580 w 100012"/>
                        <a:gd name="connsiteY7" fmla="*/ 7620 h 62864"/>
                        <a:gd name="connsiteX8" fmla="*/ 95250 w 100012"/>
                        <a:gd name="connsiteY8" fmla="*/ 22860 h 62864"/>
                        <a:gd name="connsiteX9" fmla="*/ 95250 w 100012"/>
                        <a:gd name="connsiteY9" fmla="*/ 22860 h 62864"/>
                        <a:gd name="connsiteX10" fmla="*/ 100013 w 100012"/>
                        <a:gd name="connsiteY10" fmla="*/ 17145 h 62864"/>
                        <a:gd name="connsiteX11" fmla="*/ 70485 w 100012"/>
                        <a:gd name="connsiteY11" fmla="*/ 0 h 62864"/>
                        <a:gd name="connsiteX12" fmla="*/ 29528 w 100012"/>
                        <a:gd name="connsiteY12" fmla="*/ 0 h 62864"/>
                        <a:gd name="connsiteX13" fmla="*/ 0 w 100012"/>
                        <a:gd name="connsiteY13" fmla="*/ 17145 h 62864"/>
                        <a:gd name="connsiteX14" fmla="*/ 0 w 100012"/>
                        <a:gd name="connsiteY14" fmla="*/ 44767 h 62864"/>
                        <a:gd name="connsiteX15" fmla="*/ 0 w 100012"/>
                        <a:gd name="connsiteY15" fmla="*/ 45720 h 62864"/>
                        <a:gd name="connsiteX16" fmla="*/ 953 w 100012"/>
                        <a:gd name="connsiteY16" fmla="*/ 46672 h 62864"/>
                        <a:gd name="connsiteX17" fmla="*/ 27622 w 100012"/>
                        <a:gd name="connsiteY17" fmla="*/ 61913 h 62864"/>
                        <a:gd name="connsiteX18" fmla="*/ 28575 w 100012"/>
                        <a:gd name="connsiteY18" fmla="*/ 62865 h 62864"/>
                        <a:gd name="connsiteX19" fmla="*/ 30480 w 100012"/>
                        <a:gd name="connsiteY19" fmla="*/ 62865 h 62864"/>
                        <a:gd name="connsiteX20" fmla="*/ 68580 w 100012"/>
                        <a:gd name="connsiteY20" fmla="*/ 62865 h 62864"/>
                        <a:gd name="connsiteX21" fmla="*/ 70485 w 100012"/>
                        <a:gd name="connsiteY21" fmla="*/ 62865 h 62864"/>
                        <a:gd name="connsiteX22" fmla="*/ 71438 w 100012"/>
                        <a:gd name="connsiteY22" fmla="*/ 61913 h 62864"/>
                        <a:gd name="connsiteX23" fmla="*/ 98108 w 100012"/>
                        <a:gd name="connsiteY23" fmla="*/ 46672 h 62864"/>
                        <a:gd name="connsiteX24" fmla="*/ 99060 w 100012"/>
                        <a:gd name="connsiteY24" fmla="*/ 45720 h 62864"/>
                        <a:gd name="connsiteX25" fmla="*/ 99060 w 100012"/>
                        <a:gd name="connsiteY25" fmla="*/ 44767 h 62864"/>
                        <a:gd name="connsiteX26" fmla="*/ 99060 w 100012"/>
                        <a:gd name="connsiteY26" fmla="*/ 17145 h 62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00012" h="62864">
                          <a:moveTo>
                            <a:pt x="95250" y="22860"/>
                          </a:moveTo>
                          <a:lnTo>
                            <a:pt x="95250" y="40958"/>
                          </a:lnTo>
                          <a:lnTo>
                            <a:pt x="68580" y="56197"/>
                          </a:lnTo>
                          <a:lnTo>
                            <a:pt x="30480" y="56197"/>
                          </a:lnTo>
                          <a:lnTo>
                            <a:pt x="3810" y="40958"/>
                          </a:lnTo>
                          <a:lnTo>
                            <a:pt x="3810" y="22860"/>
                          </a:lnTo>
                          <a:lnTo>
                            <a:pt x="30480" y="7620"/>
                          </a:lnTo>
                          <a:lnTo>
                            <a:pt x="68580" y="7620"/>
                          </a:lnTo>
                          <a:lnTo>
                            <a:pt x="95250" y="22860"/>
                          </a:lnTo>
                          <a:lnTo>
                            <a:pt x="95250" y="22860"/>
                          </a:lnTo>
                          <a:close/>
                          <a:moveTo>
                            <a:pt x="100013" y="17145"/>
                          </a:moveTo>
                          <a:lnTo>
                            <a:pt x="70485" y="0"/>
                          </a:lnTo>
                          <a:lnTo>
                            <a:pt x="29528" y="0"/>
                          </a:lnTo>
                          <a:lnTo>
                            <a:pt x="0" y="17145"/>
                          </a:lnTo>
                          <a:lnTo>
                            <a:pt x="0" y="44767"/>
                          </a:lnTo>
                          <a:lnTo>
                            <a:pt x="0" y="45720"/>
                          </a:lnTo>
                          <a:lnTo>
                            <a:pt x="953" y="46672"/>
                          </a:lnTo>
                          <a:lnTo>
                            <a:pt x="27622" y="61913"/>
                          </a:lnTo>
                          <a:lnTo>
                            <a:pt x="28575" y="62865"/>
                          </a:lnTo>
                          <a:lnTo>
                            <a:pt x="30480" y="62865"/>
                          </a:lnTo>
                          <a:lnTo>
                            <a:pt x="68580" y="62865"/>
                          </a:lnTo>
                          <a:lnTo>
                            <a:pt x="70485" y="62865"/>
                          </a:lnTo>
                          <a:lnTo>
                            <a:pt x="71438" y="61913"/>
                          </a:lnTo>
                          <a:lnTo>
                            <a:pt x="98108" y="46672"/>
                          </a:lnTo>
                          <a:lnTo>
                            <a:pt x="99060" y="45720"/>
                          </a:lnTo>
                          <a:lnTo>
                            <a:pt x="99060" y="44767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2" name="Freeform: Shape 691">
                      <a:extLst>
                        <a:ext uri="{FF2B5EF4-FFF2-40B4-BE49-F238E27FC236}">
                          <a16:creationId xmlns:a16="http://schemas.microsoft.com/office/drawing/2014/main" xmlns="" id="{F394F0DB-6082-41E2-9B6F-C5DB92F7F0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9232" y="2963703"/>
                      <a:ext cx="70484" cy="21907"/>
                    </a:xfrm>
                    <a:custGeom>
                      <a:avLst/>
                      <a:gdLst>
                        <a:gd name="connsiteX0" fmla="*/ 40957 w 70484"/>
                        <a:gd name="connsiteY0" fmla="*/ 21907 h 21907"/>
                        <a:gd name="connsiteX1" fmla="*/ 0 w 70484"/>
                        <a:gd name="connsiteY1" fmla="*/ 21907 h 21907"/>
                        <a:gd name="connsiteX2" fmla="*/ 0 w 70484"/>
                        <a:gd name="connsiteY2" fmla="*/ 17145 h 21907"/>
                        <a:gd name="connsiteX3" fmla="*/ 40957 w 70484"/>
                        <a:gd name="connsiteY3" fmla="*/ 17145 h 21907"/>
                        <a:gd name="connsiteX4" fmla="*/ 70485 w 70484"/>
                        <a:gd name="connsiteY4" fmla="*/ 0 h 21907"/>
                        <a:gd name="connsiteX5" fmla="*/ 70485 w 70484"/>
                        <a:gd name="connsiteY5" fmla="*/ 4763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484" h="21907">
                          <a:moveTo>
                            <a:pt x="40957" y="21907"/>
                          </a:moveTo>
                          <a:lnTo>
                            <a:pt x="0" y="21907"/>
                          </a:lnTo>
                          <a:lnTo>
                            <a:pt x="0" y="17145"/>
                          </a:lnTo>
                          <a:lnTo>
                            <a:pt x="40957" y="17145"/>
                          </a:lnTo>
                          <a:lnTo>
                            <a:pt x="70485" y="0"/>
                          </a:lnTo>
                          <a:lnTo>
                            <a:pt x="70485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3" name="Freeform: Shape 692">
                      <a:extLst>
                        <a:ext uri="{FF2B5EF4-FFF2-40B4-BE49-F238E27FC236}">
                          <a16:creationId xmlns:a16="http://schemas.microsoft.com/office/drawing/2014/main" xmlns="" id="{E4766ECE-7E85-4016-99B7-9205C0E15D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922746"/>
                      <a:ext cx="99059" cy="58102"/>
                    </a:xfrm>
                    <a:custGeom>
                      <a:avLst/>
                      <a:gdLst>
                        <a:gd name="connsiteX0" fmla="*/ 94297 w 99059"/>
                        <a:gd name="connsiteY0" fmla="*/ 18097 h 58102"/>
                        <a:gd name="connsiteX1" fmla="*/ 94297 w 99059"/>
                        <a:gd name="connsiteY1" fmla="*/ 40005 h 58102"/>
                        <a:gd name="connsiteX2" fmla="*/ 67628 w 99059"/>
                        <a:gd name="connsiteY2" fmla="*/ 55245 h 58102"/>
                        <a:gd name="connsiteX3" fmla="*/ 29528 w 99059"/>
                        <a:gd name="connsiteY3" fmla="*/ 55245 h 58102"/>
                        <a:gd name="connsiteX4" fmla="*/ 2857 w 99059"/>
                        <a:gd name="connsiteY4" fmla="*/ 40005 h 58102"/>
                        <a:gd name="connsiteX5" fmla="*/ 2857 w 99059"/>
                        <a:gd name="connsiteY5" fmla="*/ 18097 h 58102"/>
                        <a:gd name="connsiteX6" fmla="*/ 29528 w 99059"/>
                        <a:gd name="connsiteY6" fmla="*/ 2858 h 58102"/>
                        <a:gd name="connsiteX7" fmla="*/ 67628 w 99059"/>
                        <a:gd name="connsiteY7" fmla="*/ 2858 h 58102"/>
                        <a:gd name="connsiteX8" fmla="*/ 94297 w 99059"/>
                        <a:gd name="connsiteY8" fmla="*/ 18097 h 58102"/>
                        <a:gd name="connsiteX9" fmla="*/ 94297 w 99059"/>
                        <a:gd name="connsiteY9" fmla="*/ 18097 h 58102"/>
                        <a:gd name="connsiteX10" fmla="*/ 99060 w 99059"/>
                        <a:gd name="connsiteY10" fmla="*/ 17145 h 58102"/>
                        <a:gd name="connsiteX11" fmla="*/ 98107 w 99059"/>
                        <a:gd name="connsiteY11" fmla="*/ 16192 h 58102"/>
                        <a:gd name="connsiteX12" fmla="*/ 71438 w 99059"/>
                        <a:gd name="connsiteY12" fmla="*/ 952 h 58102"/>
                        <a:gd name="connsiteX13" fmla="*/ 70485 w 99059"/>
                        <a:gd name="connsiteY13" fmla="*/ 0 h 58102"/>
                        <a:gd name="connsiteX14" fmla="*/ 68580 w 99059"/>
                        <a:gd name="connsiteY14" fmla="*/ 0 h 58102"/>
                        <a:gd name="connsiteX15" fmla="*/ 30480 w 99059"/>
                        <a:gd name="connsiteY15" fmla="*/ 0 h 58102"/>
                        <a:gd name="connsiteX16" fmla="*/ 28575 w 99059"/>
                        <a:gd name="connsiteY16" fmla="*/ 0 h 58102"/>
                        <a:gd name="connsiteX17" fmla="*/ 27622 w 99059"/>
                        <a:gd name="connsiteY17" fmla="*/ 952 h 58102"/>
                        <a:gd name="connsiteX18" fmla="*/ 953 w 99059"/>
                        <a:gd name="connsiteY18" fmla="*/ 16192 h 58102"/>
                        <a:gd name="connsiteX19" fmla="*/ 0 w 99059"/>
                        <a:gd name="connsiteY19" fmla="*/ 17145 h 58102"/>
                        <a:gd name="connsiteX20" fmla="*/ 0 w 99059"/>
                        <a:gd name="connsiteY20" fmla="*/ 18097 h 58102"/>
                        <a:gd name="connsiteX21" fmla="*/ 0 w 99059"/>
                        <a:gd name="connsiteY21" fmla="*/ 40005 h 58102"/>
                        <a:gd name="connsiteX22" fmla="*/ 0 w 99059"/>
                        <a:gd name="connsiteY22" fmla="*/ 40958 h 58102"/>
                        <a:gd name="connsiteX23" fmla="*/ 953 w 99059"/>
                        <a:gd name="connsiteY23" fmla="*/ 41910 h 58102"/>
                        <a:gd name="connsiteX24" fmla="*/ 27622 w 99059"/>
                        <a:gd name="connsiteY24" fmla="*/ 57150 h 58102"/>
                        <a:gd name="connsiteX25" fmla="*/ 28575 w 99059"/>
                        <a:gd name="connsiteY25" fmla="*/ 58102 h 58102"/>
                        <a:gd name="connsiteX26" fmla="*/ 30480 w 99059"/>
                        <a:gd name="connsiteY26" fmla="*/ 58102 h 58102"/>
                        <a:gd name="connsiteX27" fmla="*/ 68580 w 99059"/>
                        <a:gd name="connsiteY27" fmla="*/ 58102 h 58102"/>
                        <a:gd name="connsiteX28" fmla="*/ 70485 w 99059"/>
                        <a:gd name="connsiteY28" fmla="*/ 58102 h 58102"/>
                        <a:gd name="connsiteX29" fmla="*/ 71438 w 99059"/>
                        <a:gd name="connsiteY29" fmla="*/ 57150 h 58102"/>
                        <a:gd name="connsiteX30" fmla="*/ 98107 w 99059"/>
                        <a:gd name="connsiteY30" fmla="*/ 41910 h 58102"/>
                        <a:gd name="connsiteX31" fmla="*/ 99060 w 99059"/>
                        <a:gd name="connsiteY31" fmla="*/ 40958 h 58102"/>
                        <a:gd name="connsiteX32" fmla="*/ 99060 w 99059"/>
                        <a:gd name="connsiteY32" fmla="*/ 40005 h 58102"/>
                        <a:gd name="connsiteX33" fmla="*/ 99060 w 99059"/>
                        <a:gd name="connsiteY33" fmla="*/ 18097 h 58102"/>
                        <a:gd name="connsiteX34" fmla="*/ 99060 w 99059"/>
                        <a:gd name="connsiteY34" fmla="*/ 17145 h 58102"/>
                        <a:gd name="connsiteX35" fmla="*/ 99060 w 99059"/>
                        <a:gd name="connsiteY35" fmla="*/ 1714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9059" h="58102">
                          <a:moveTo>
                            <a:pt x="94297" y="18097"/>
                          </a:moveTo>
                          <a:lnTo>
                            <a:pt x="94297" y="40005"/>
                          </a:lnTo>
                          <a:lnTo>
                            <a:pt x="67628" y="55245"/>
                          </a:lnTo>
                          <a:lnTo>
                            <a:pt x="29528" y="55245"/>
                          </a:lnTo>
                          <a:lnTo>
                            <a:pt x="2857" y="40005"/>
                          </a:lnTo>
                          <a:lnTo>
                            <a:pt x="2857" y="18097"/>
                          </a:lnTo>
                          <a:lnTo>
                            <a:pt x="29528" y="2858"/>
                          </a:lnTo>
                          <a:lnTo>
                            <a:pt x="67628" y="2858"/>
                          </a:lnTo>
                          <a:lnTo>
                            <a:pt x="94297" y="18097"/>
                          </a:lnTo>
                          <a:lnTo>
                            <a:pt x="94297" y="18097"/>
                          </a:lnTo>
                          <a:close/>
                          <a:moveTo>
                            <a:pt x="99060" y="17145"/>
                          </a:moveTo>
                          <a:lnTo>
                            <a:pt x="98107" y="16192"/>
                          </a:lnTo>
                          <a:lnTo>
                            <a:pt x="71438" y="952"/>
                          </a:lnTo>
                          <a:lnTo>
                            <a:pt x="70485" y="0"/>
                          </a:lnTo>
                          <a:lnTo>
                            <a:pt x="68580" y="0"/>
                          </a:lnTo>
                          <a:lnTo>
                            <a:pt x="30480" y="0"/>
                          </a:lnTo>
                          <a:lnTo>
                            <a:pt x="28575" y="0"/>
                          </a:lnTo>
                          <a:lnTo>
                            <a:pt x="27622" y="952"/>
                          </a:lnTo>
                          <a:lnTo>
                            <a:pt x="953" y="16192"/>
                          </a:lnTo>
                          <a:lnTo>
                            <a:pt x="0" y="17145"/>
                          </a:lnTo>
                          <a:lnTo>
                            <a:pt x="0" y="18097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7622" y="57150"/>
                          </a:lnTo>
                          <a:lnTo>
                            <a:pt x="28575" y="58102"/>
                          </a:lnTo>
                          <a:lnTo>
                            <a:pt x="30480" y="58102"/>
                          </a:lnTo>
                          <a:lnTo>
                            <a:pt x="68580" y="58102"/>
                          </a:lnTo>
                          <a:lnTo>
                            <a:pt x="70485" y="58102"/>
                          </a:lnTo>
                          <a:lnTo>
                            <a:pt x="71438" y="57150"/>
                          </a:lnTo>
                          <a:lnTo>
                            <a:pt x="98107" y="41910"/>
                          </a:lnTo>
                          <a:lnTo>
                            <a:pt x="99060" y="40958"/>
                          </a:lnTo>
                          <a:lnTo>
                            <a:pt x="99060" y="40005"/>
                          </a:lnTo>
                          <a:lnTo>
                            <a:pt x="99060" y="18097"/>
                          </a:lnTo>
                          <a:lnTo>
                            <a:pt x="99060" y="17145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5" name="Graphic 7">
                    <a:extLst>
                      <a:ext uri="{FF2B5EF4-FFF2-40B4-BE49-F238E27FC236}">
                        <a16:creationId xmlns:a16="http://schemas.microsoft.com/office/drawing/2014/main" xmlns="" id="{89AB5C7D-ECFF-4954-AC37-9CC5036C9F60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2991326"/>
                    <a:ext cx="11430" cy="11429"/>
                    <a:chOff x="10223519" y="2991326"/>
                    <a:chExt cx="11430" cy="11429"/>
                  </a:xfrm>
                </p:grpSpPr>
                <p:sp>
                  <p:nvSpPr>
                    <p:cNvPr id="689" name="Freeform: Shape 688">
                      <a:extLst>
                        <a:ext uri="{FF2B5EF4-FFF2-40B4-BE49-F238E27FC236}">
                          <a16:creationId xmlns:a16="http://schemas.microsoft.com/office/drawing/2014/main" xmlns="" id="{1C325229-6DEC-4668-A773-C18F13080A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2996088"/>
                      <a:ext cx="11430" cy="6667"/>
                    </a:xfrm>
                    <a:custGeom>
                      <a:avLst/>
                      <a:gdLst>
                        <a:gd name="connsiteX0" fmla="*/ 11430 w 11430"/>
                        <a:gd name="connsiteY0" fmla="*/ 953 h 6667"/>
                        <a:gd name="connsiteX1" fmla="*/ 5715 w 11430"/>
                        <a:gd name="connsiteY1" fmla="*/ 6667 h 6667"/>
                        <a:gd name="connsiteX2" fmla="*/ 0 w 11430"/>
                        <a:gd name="connsiteY2" fmla="*/ 953 h 6667"/>
                        <a:gd name="connsiteX3" fmla="*/ 0 w 11430"/>
                        <a:gd name="connsiteY3" fmla="*/ 0 h 6667"/>
                        <a:gd name="connsiteX4" fmla="*/ 4763 w 11430"/>
                        <a:gd name="connsiteY4" fmla="*/ 3810 h 6667"/>
                        <a:gd name="connsiteX5" fmla="*/ 9525 w 11430"/>
                        <a:gd name="connsiteY5" fmla="*/ 0 h 6667"/>
                        <a:gd name="connsiteX6" fmla="*/ 11430 w 11430"/>
                        <a:gd name="connsiteY6" fmla="*/ 953 h 6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6667">
                          <a:moveTo>
                            <a:pt x="11430" y="953"/>
                          </a:moveTo>
                          <a:cubicBezTo>
                            <a:pt x="11430" y="3810"/>
                            <a:pt x="9525" y="6667"/>
                            <a:pt x="5715" y="6667"/>
                          </a:cubicBezTo>
                          <a:cubicBezTo>
                            <a:pt x="2857" y="6667"/>
                            <a:pt x="0" y="4763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1905"/>
                            <a:pt x="2857" y="3810"/>
                            <a:pt x="4763" y="3810"/>
                          </a:cubicBezTo>
                          <a:cubicBezTo>
                            <a:pt x="7620" y="3810"/>
                            <a:pt x="9525" y="1905"/>
                            <a:pt x="9525" y="0"/>
                          </a:cubicBezTo>
                          <a:cubicBezTo>
                            <a:pt x="11430" y="0"/>
                            <a:pt x="11430" y="0"/>
                            <a:pt x="1143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90" name="Freeform: Shape 689">
                      <a:extLst>
                        <a:ext uri="{FF2B5EF4-FFF2-40B4-BE49-F238E27FC236}">
                          <a16:creationId xmlns:a16="http://schemas.microsoft.com/office/drawing/2014/main" xmlns="" id="{4FDE8277-E2EA-4389-AC42-918B4668A1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91326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6667" y="7620"/>
                            <a:pt x="4763" y="7620"/>
                          </a:cubicBezTo>
                          <a:cubicBezTo>
                            <a:pt x="1905" y="7620"/>
                            <a:pt x="0" y="5715"/>
                            <a:pt x="0" y="3810"/>
                          </a:cubicBezTo>
                          <a:cubicBezTo>
                            <a:pt x="952" y="1905"/>
                            <a:pt x="2857" y="0"/>
                            <a:pt x="4763" y="0"/>
                          </a:cubicBezTo>
                          <a:cubicBezTo>
                            <a:pt x="6667" y="0"/>
                            <a:pt x="8572" y="1905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86" name="Graphic 7">
                    <a:extLst>
                      <a:ext uri="{FF2B5EF4-FFF2-40B4-BE49-F238E27FC236}">
                        <a16:creationId xmlns:a16="http://schemas.microsoft.com/office/drawing/2014/main" xmlns="" id="{BCAFC350-AE1D-4213-BD7F-94F76CFF1D26}"/>
                      </a:ext>
                    </a:extLst>
                  </p:cNvPr>
                  <p:cNvGrpSpPr/>
                  <p:nvPr/>
                </p:nvGrpSpPr>
                <p:grpSpPr>
                  <a:xfrm>
                    <a:off x="10192087" y="2983705"/>
                    <a:ext cx="9525" cy="12055"/>
                    <a:chOff x="10192087" y="2983705"/>
                    <a:chExt cx="9525" cy="12055"/>
                  </a:xfrm>
                </p:grpSpPr>
                <p:sp>
                  <p:nvSpPr>
                    <p:cNvPr id="687" name="Freeform: Shape 686">
                      <a:extLst>
                        <a:ext uri="{FF2B5EF4-FFF2-40B4-BE49-F238E27FC236}">
                          <a16:creationId xmlns:a16="http://schemas.microsoft.com/office/drawing/2014/main" xmlns="" id="{386B339E-EE81-4431-BEF1-804CB2DCF6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2087" y="2984658"/>
                      <a:ext cx="9525" cy="11103"/>
                    </a:xfrm>
                    <a:custGeom>
                      <a:avLst/>
                      <a:gdLst>
                        <a:gd name="connsiteX0" fmla="*/ 9525 w 9525"/>
                        <a:gd name="connsiteY0" fmla="*/ 9525 h 11103"/>
                        <a:gd name="connsiteX1" fmla="*/ 4763 w 9525"/>
                        <a:gd name="connsiteY1" fmla="*/ 10477 h 11103"/>
                        <a:gd name="connsiteX2" fmla="*/ 0 w 9525"/>
                        <a:gd name="connsiteY2" fmla="*/ 2858 h 11103"/>
                        <a:gd name="connsiteX3" fmla="*/ 2857 w 9525"/>
                        <a:gd name="connsiteY3" fmla="*/ 0 h 11103"/>
                        <a:gd name="connsiteX4" fmla="*/ 2857 w 9525"/>
                        <a:gd name="connsiteY4" fmla="*/ 1905 h 11103"/>
                        <a:gd name="connsiteX5" fmla="*/ 7620 w 9525"/>
                        <a:gd name="connsiteY5" fmla="*/ 9525 h 11103"/>
                        <a:gd name="connsiteX6" fmla="*/ 9525 w 9525"/>
                        <a:gd name="connsiteY6" fmla="*/ 9525 h 11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11103">
                          <a:moveTo>
                            <a:pt x="9525" y="9525"/>
                          </a:moveTo>
                          <a:cubicBezTo>
                            <a:pt x="8572" y="11430"/>
                            <a:pt x="7620" y="11430"/>
                            <a:pt x="4763" y="10477"/>
                          </a:cubicBezTo>
                          <a:cubicBezTo>
                            <a:pt x="1905" y="8572"/>
                            <a:pt x="0" y="5715"/>
                            <a:pt x="0" y="2858"/>
                          </a:cubicBezTo>
                          <a:cubicBezTo>
                            <a:pt x="0" y="952"/>
                            <a:pt x="952" y="0"/>
                            <a:pt x="2857" y="0"/>
                          </a:cubicBezTo>
                          <a:cubicBezTo>
                            <a:pt x="2857" y="0"/>
                            <a:pt x="2857" y="952"/>
                            <a:pt x="2857" y="1905"/>
                          </a:cubicBezTo>
                          <a:cubicBezTo>
                            <a:pt x="2857" y="4763"/>
                            <a:pt x="4763" y="8572"/>
                            <a:pt x="7620" y="9525"/>
                          </a:cubicBezTo>
                          <a:cubicBezTo>
                            <a:pt x="7620" y="9525"/>
                            <a:pt x="8572" y="9525"/>
                            <a:pt x="9525" y="952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8" name="Freeform: Shape 687">
                      <a:extLst>
                        <a:ext uri="{FF2B5EF4-FFF2-40B4-BE49-F238E27FC236}">
                          <a16:creationId xmlns:a16="http://schemas.microsoft.com/office/drawing/2014/main" xmlns="" id="{180BEC7D-8190-4E90-A7C4-7307A3C9E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944" y="2983705"/>
                      <a:ext cx="6667" cy="10477"/>
                    </a:xfrm>
                    <a:custGeom>
                      <a:avLst/>
                      <a:gdLst>
                        <a:gd name="connsiteX0" fmla="*/ 6668 w 6667"/>
                        <a:gd name="connsiteY0" fmla="*/ 8573 h 10477"/>
                        <a:gd name="connsiteX1" fmla="*/ 6668 w 6667"/>
                        <a:gd name="connsiteY1" fmla="*/ 10478 h 10477"/>
                        <a:gd name="connsiteX2" fmla="*/ 4763 w 6667"/>
                        <a:gd name="connsiteY2" fmla="*/ 9525 h 10477"/>
                        <a:gd name="connsiteX3" fmla="*/ 0 w 6667"/>
                        <a:gd name="connsiteY3" fmla="*/ 1905 h 10477"/>
                        <a:gd name="connsiteX4" fmla="*/ 0 w 6667"/>
                        <a:gd name="connsiteY4" fmla="*/ 0 h 10477"/>
                        <a:gd name="connsiteX5" fmla="*/ 1905 w 6667"/>
                        <a:gd name="connsiteY5" fmla="*/ 953 h 10477"/>
                        <a:gd name="connsiteX6" fmla="*/ 6668 w 6667"/>
                        <a:gd name="connsiteY6" fmla="*/ 8573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67" h="10477">
                          <a:moveTo>
                            <a:pt x="6668" y="8573"/>
                          </a:moveTo>
                          <a:cubicBezTo>
                            <a:pt x="6668" y="9525"/>
                            <a:pt x="6668" y="9525"/>
                            <a:pt x="6668" y="10478"/>
                          </a:cubicBezTo>
                          <a:cubicBezTo>
                            <a:pt x="5715" y="10478"/>
                            <a:pt x="5715" y="10478"/>
                            <a:pt x="4763" y="9525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4763" y="1905"/>
                            <a:pt x="6668" y="5715"/>
                            <a:pt x="6668" y="857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9" name="Graphic 7">
                  <a:extLst>
                    <a:ext uri="{FF2B5EF4-FFF2-40B4-BE49-F238E27FC236}">
                      <a16:creationId xmlns:a16="http://schemas.microsoft.com/office/drawing/2014/main" xmlns="" id="{FB69AA1A-A127-4BD8-9A7E-A6FBA2089BF0}"/>
                    </a:ext>
                  </a:extLst>
                </p:cNvPr>
                <p:cNvGrpSpPr/>
                <p:nvPr/>
              </p:nvGrpSpPr>
              <p:grpSpPr>
                <a:xfrm>
                  <a:off x="10184466" y="2896076"/>
                  <a:ext cx="89534" cy="77152"/>
                  <a:chOff x="10184466" y="2896076"/>
                  <a:chExt cx="89534" cy="77152"/>
                </a:xfrm>
              </p:grpSpPr>
              <p:grpSp>
                <p:nvGrpSpPr>
                  <p:cNvPr id="666" name="Graphic 7">
                    <a:extLst>
                      <a:ext uri="{FF2B5EF4-FFF2-40B4-BE49-F238E27FC236}">
                        <a16:creationId xmlns:a16="http://schemas.microsoft.com/office/drawing/2014/main" xmlns="" id="{2B3BBA5A-DE0D-4DFD-9762-4063A51ADAD2}"/>
                      </a:ext>
                    </a:extLst>
                  </p:cNvPr>
                  <p:cNvGrpSpPr/>
                  <p:nvPr/>
                </p:nvGrpSpPr>
                <p:grpSpPr>
                  <a:xfrm>
                    <a:off x="10189229" y="2903696"/>
                    <a:ext cx="80009" cy="69532"/>
                    <a:chOff x="10189229" y="2903696"/>
                    <a:chExt cx="80009" cy="69532"/>
                  </a:xfrm>
                </p:grpSpPr>
                <p:sp>
                  <p:nvSpPr>
                    <p:cNvPr id="677" name="Freeform: Shape 676">
                      <a:extLst>
                        <a:ext uri="{FF2B5EF4-FFF2-40B4-BE49-F238E27FC236}">
                          <a16:creationId xmlns:a16="http://schemas.microsoft.com/office/drawing/2014/main" xmlns="" id="{52F39809-85B5-4704-B743-785112F33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17030"/>
                      <a:ext cx="80009" cy="56197"/>
                    </a:xfrm>
                    <a:custGeom>
                      <a:avLst/>
                      <a:gdLst>
                        <a:gd name="connsiteX0" fmla="*/ 0 w 80009"/>
                        <a:gd name="connsiteY0" fmla="*/ 0 h 56197"/>
                        <a:gd name="connsiteX1" fmla="*/ 0 w 80009"/>
                        <a:gd name="connsiteY1" fmla="*/ 22860 h 56197"/>
                        <a:gd name="connsiteX2" fmla="*/ 0 w 80009"/>
                        <a:gd name="connsiteY2" fmla="*/ 41910 h 56197"/>
                        <a:gd name="connsiteX3" fmla="*/ 0 w 80009"/>
                        <a:gd name="connsiteY3" fmla="*/ 41910 h 56197"/>
                        <a:gd name="connsiteX4" fmla="*/ 0 w 80009"/>
                        <a:gd name="connsiteY4" fmla="*/ 41910 h 56197"/>
                        <a:gd name="connsiteX5" fmla="*/ 23813 w 80009"/>
                        <a:gd name="connsiteY5" fmla="*/ 56198 h 56197"/>
                        <a:gd name="connsiteX6" fmla="*/ 57150 w 80009"/>
                        <a:gd name="connsiteY6" fmla="*/ 56198 h 56197"/>
                        <a:gd name="connsiteX7" fmla="*/ 80010 w 80009"/>
                        <a:gd name="connsiteY7" fmla="*/ 41910 h 56197"/>
                        <a:gd name="connsiteX8" fmla="*/ 80010 w 80009"/>
                        <a:gd name="connsiteY8" fmla="*/ 22860 h 56197"/>
                        <a:gd name="connsiteX9" fmla="*/ 80010 w 80009"/>
                        <a:gd name="connsiteY9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009" h="56197">
                          <a:moveTo>
                            <a:pt x="0" y="0"/>
                          </a:moveTo>
                          <a:lnTo>
                            <a:pt x="0" y="2286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23813" y="56198"/>
                          </a:lnTo>
                          <a:lnTo>
                            <a:pt x="57150" y="56198"/>
                          </a:lnTo>
                          <a:lnTo>
                            <a:pt x="80010" y="41910"/>
                          </a:lnTo>
                          <a:lnTo>
                            <a:pt x="80010" y="22860"/>
                          </a:lnTo>
                          <a:lnTo>
                            <a:pt x="80010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8" name="Freeform: Shape 677">
                      <a:extLst>
                        <a:ext uri="{FF2B5EF4-FFF2-40B4-BE49-F238E27FC236}">
                          <a16:creationId xmlns:a16="http://schemas.microsoft.com/office/drawing/2014/main" xmlns="" id="{EC7CEF9D-9677-4850-B5BC-38B6F0E4D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041" y="2936080"/>
                      <a:ext cx="56197" cy="37147"/>
                    </a:xfrm>
                    <a:custGeom>
                      <a:avLst/>
                      <a:gdLst>
                        <a:gd name="connsiteX0" fmla="*/ 33338 w 56197"/>
                        <a:gd name="connsiteY0" fmla="*/ 37148 h 37147"/>
                        <a:gd name="connsiteX1" fmla="*/ 0 w 56197"/>
                        <a:gd name="connsiteY1" fmla="*/ 37148 h 37147"/>
                        <a:gd name="connsiteX2" fmla="*/ 0 w 56197"/>
                        <a:gd name="connsiteY2" fmla="*/ 13335 h 37147"/>
                        <a:gd name="connsiteX3" fmla="*/ 33338 w 56197"/>
                        <a:gd name="connsiteY3" fmla="*/ 13335 h 37147"/>
                        <a:gd name="connsiteX4" fmla="*/ 56197 w 56197"/>
                        <a:gd name="connsiteY4" fmla="*/ 0 h 37147"/>
                        <a:gd name="connsiteX5" fmla="*/ 56197 w 56197"/>
                        <a:gd name="connsiteY5" fmla="*/ 22860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197" h="37147">
                          <a:moveTo>
                            <a:pt x="33338" y="37148"/>
                          </a:moveTo>
                          <a:lnTo>
                            <a:pt x="0" y="37148"/>
                          </a:lnTo>
                          <a:lnTo>
                            <a:pt x="0" y="13335"/>
                          </a:lnTo>
                          <a:lnTo>
                            <a:pt x="33338" y="13335"/>
                          </a:lnTo>
                          <a:lnTo>
                            <a:pt x="56197" y="0"/>
                          </a:lnTo>
                          <a:lnTo>
                            <a:pt x="56197" y="2286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79" name="Graphic 7">
                      <a:extLst>
                        <a:ext uri="{FF2B5EF4-FFF2-40B4-BE49-F238E27FC236}">
                          <a16:creationId xmlns:a16="http://schemas.microsoft.com/office/drawing/2014/main" xmlns="" id="{774F8713-3B76-4259-8E33-7B834F28F3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5904" y="2950368"/>
                      <a:ext cx="7620" cy="10150"/>
                      <a:chOff x="10255904" y="2950368"/>
                      <a:chExt cx="7620" cy="10150"/>
                    </a:xfrm>
                  </p:grpSpPr>
                  <p:sp>
                    <p:nvSpPr>
                      <p:cNvPr id="681" name="Freeform: Shape 680">
                        <a:extLst>
                          <a:ext uri="{FF2B5EF4-FFF2-40B4-BE49-F238E27FC236}">
                            <a16:creationId xmlns:a16="http://schemas.microsoft.com/office/drawing/2014/main" xmlns="" id="{781D8495-E0DF-42F4-BE3E-33B92BE97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7620" cy="10150"/>
                      </a:xfrm>
                      <a:custGeom>
                        <a:avLst/>
                        <a:gdLst>
                          <a:gd name="connsiteX0" fmla="*/ 0 w 7620"/>
                          <a:gd name="connsiteY0" fmla="*/ 8573 h 10150"/>
                          <a:gd name="connsiteX1" fmla="*/ 3810 w 7620"/>
                          <a:gd name="connsiteY1" fmla="*/ 9525 h 10150"/>
                          <a:gd name="connsiteX2" fmla="*/ 7620 w 7620"/>
                          <a:gd name="connsiteY2" fmla="*/ 2858 h 10150"/>
                          <a:gd name="connsiteX3" fmla="*/ 5715 w 7620"/>
                          <a:gd name="connsiteY3" fmla="*/ 0 h 10150"/>
                          <a:gd name="connsiteX4" fmla="*/ 5715 w 7620"/>
                          <a:gd name="connsiteY4" fmla="*/ 953 h 10150"/>
                          <a:gd name="connsiteX5" fmla="*/ 1905 w 7620"/>
                          <a:gd name="connsiteY5" fmla="*/ 7620 h 10150"/>
                          <a:gd name="connsiteX6" fmla="*/ 0 w 7620"/>
                          <a:gd name="connsiteY6" fmla="*/ 8573 h 10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20" h="10150">
                            <a:moveTo>
                              <a:pt x="0" y="8573"/>
                            </a:moveTo>
                            <a:cubicBezTo>
                              <a:pt x="953" y="10478"/>
                              <a:pt x="1905" y="10478"/>
                              <a:pt x="3810" y="9525"/>
                            </a:cubicBezTo>
                            <a:cubicBezTo>
                              <a:pt x="5715" y="8573"/>
                              <a:pt x="7620" y="4763"/>
                              <a:pt x="7620" y="2858"/>
                            </a:cubicBezTo>
                            <a:cubicBezTo>
                              <a:pt x="7620" y="953"/>
                              <a:pt x="6668" y="0"/>
                              <a:pt x="5715" y="0"/>
                            </a:cubicBezTo>
                            <a:cubicBezTo>
                              <a:pt x="5715" y="0"/>
                              <a:pt x="5715" y="953"/>
                              <a:pt x="5715" y="953"/>
                            </a:cubicBezTo>
                            <a:cubicBezTo>
                              <a:pt x="5715" y="3810"/>
                              <a:pt x="3810" y="6667"/>
                              <a:pt x="1905" y="7620"/>
                            </a:cubicBezTo>
                            <a:cubicBezTo>
                              <a:pt x="953" y="8573"/>
                              <a:pt x="0" y="8573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2" name="Freeform: Shape 681">
                        <a:extLst>
                          <a:ext uri="{FF2B5EF4-FFF2-40B4-BE49-F238E27FC236}">
                            <a16:creationId xmlns:a16="http://schemas.microsoft.com/office/drawing/2014/main" xmlns="" id="{08DBFDA2-F5ED-438D-B281-4B1FBB3532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5715" cy="8572"/>
                      </a:xfrm>
                      <a:custGeom>
                        <a:avLst/>
                        <a:gdLst>
                          <a:gd name="connsiteX0" fmla="*/ 0 w 5715"/>
                          <a:gd name="connsiteY0" fmla="*/ 7620 h 8572"/>
                          <a:gd name="connsiteX1" fmla="*/ 0 w 5715"/>
                          <a:gd name="connsiteY1" fmla="*/ 8573 h 8572"/>
                          <a:gd name="connsiteX2" fmla="*/ 1905 w 5715"/>
                          <a:gd name="connsiteY2" fmla="*/ 7620 h 8572"/>
                          <a:gd name="connsiteX3" fmla="*/ 5715 w 5715"/>
                          <a:gd name="connsiteY3" fmla="*/ 953 h 8572"/>
                          <a:gd name="connsiteX4" fmla="*/ 5715 w 5715"/>
                          <a:gd name="connsiteY4" fmla="*/ 0 h 8572"/>
                          <a:gd name="connsiteX5" fmla="*/ 3810 w 5715"/>
                          <a:gd name="connsiteY5" fmla="*/ 953 h 8572"/>
                          <a:gd name="connsiteX6" fmla="*/ 0 w 5715"/>
                          <a:gd name="connsiteY6" fmla="*/ 762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8572">
                            <a:moveTo>
                              <a:pt x="0" y="7620"/>
                            </a:moveTo>
                            <a:cubicBezTo>
                              <a:pt x="0" y="8573"/>
                              <a:pt x="0" y="8573"/>
                              <a:pt x="0" y="8573"/>
                            </a:cubicBezTo>
                            <a:cubicBezTo>
                              <a:pt x="953" y="8573"/>
                              <a:pt x="953" y="8573"/>
                              <a:pt x="1905" y="7620"/>
                            </a:cubicBezTo>
                            <a:cubicBezTo>
                              <a:pt x="3810" y="6667"/>
                              <a:pt x="5715" y="2858"/>
                              <a:pt x="5715" y="953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953"/>
                            </a:cubicBezTo>
                            <a:cubicBezTo>
                              <a:pt x="1905" y="1905"/>
                              <a:pt x="0" y="4763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80" name="Freeform: Shape 679">
                      <a:extLst>
                        <a:ext uri="{FF2B5EF4-FFF2-40B4-BE49-F238E27FC236}">
                          <a16:creationId xmlns:a16="http://schemas.microsoft.com/office/drawing/2014/main" xmlns="" id="{EAA58C18-85A2-48F3-9AE3-493A610D5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03696"/>
                      <a:ext cx="80009" cy="45720"/>
                    </a:xfrm>
                    <a:custGeom>
                      <a:avLst/>
                      <a:gdLst>
                        <a:gd name="connsiteX0" fmla="*/ 80010 w 80009"/>
                        <a:gd name="connsiteY0" fmla="*/ 13335 h 45720"/>
                        <a:gd name="connsiteX1" fmla="*/ 57150 w 80009"/>
                        <a:gd name="connsiteY1" fmla="*/ 0 h 45720"/>
                        <a:gd name="connsiteX2" fmla="*/ 23813 w 80009"/>
                        <a:gd name="connsiteY2" fmla="*/ 0 h 45720"/>
                        <a:gd name="connsiteX3" fmla="*/ 0 w 80009"/>
                        <a:gd name="connsiteY3" fmla="*/ 13335 h 45720"/>
                        <a:gd name="connsiteX4" fmla="*/ 0 w 80009"/>
                        <a:gd name="connsiteY4" fmla="*/ 32385 h 45720"/>
                        <a:gd name="connsiteX5" fmla="*/ 23813 w 80009"/>
                        <a:gd name="connsiteY5" fmla="*/ 45720 h 45720"/>
                        <a:gd name="connsiteX6" fmla="*/ 57150 w 80009"/>
                        <a:gd name="connsiteY6" fmla="*/ 45720 h 45720"/>
                        <a:gd name="connsiteX7" fmla="*/ 80010 w 80009"/>
                        <a:gd name="connsiteY7" fmla="*/ 32385 h 45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0009" h="45720">
                          <a:moveTo>
                            <a:pt x="80010" y="13335"/>
                          </a:moveTo>
                          <a:lnTo>
                            <a:pt x="57150" y="0"/>
                          </a:lnTo>
                          <a:lnTo>
                            <a:pt x="23813" y="0"/>
                          </a:lnTo>
                          <a:lnTo>
                            <a:pt x="0" y="13335"/>
                          </a:lnTo>
                          <a:lnTo>
                            <a:pt x="0" y="32385"/>
                          </a:lnTo>
                          <a:lnTo>
                            <a:pt x="23813" y="45720"/>
                          </a:lnTo>
                          <a:lnTo>
                            <a:pt x="57150" y="45720"/>
                          </a:lnTo>
                          <a:lnTo>
                            <a:pt x="80010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7" name="Graphic 7">
                    <a:extLst>
                      <a:ext uri="{FF2B5EF4-FFF2-40B4-BE49-F238E27FC236}">
                        <a16:creationId xmlns:a16="http://schemas.microsoft.com/office/drawing/2014/main" xmlns="" id="{1D1F7B5D-2B70-47AB-9815-F1FFCB4CB7F1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896076"/>
                    <a:ext cx="89534" cy="56197"/>
                    <a:chOff x="10184466" y="2896076"/>
                    <a:chExt cx="89534" cy="56197"/>
                  </a:xfrm>
                </p:grpSpPr>
                <p:sp>
                  <p:nvSpPr>
                    <p:cNvPr id="674" name="Freeform: Shape 673">
                      <a:extLst>
                        <a:ext uri="{FF2B5EF4-FFF2-40B4-BE49-F238E27FC236}">
                          <a16:creationId xmlns:a16="http://schemas.microsoft.com/office/drawing/2014/main" xmlns="" id="{B7245D9C-0C3A-4CB5-AA2D-5924F39AE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419" y="2896076"/>
                      <a:ext cx="88582" cy="56197"/>
                    </a:xfrm>
                    <a:custGeom>
                      <a:avLst/>
                      <a:gdLst>
                        <a:gd name="connsiteX0" fmla="*/ 83820 w 88582"/>
                        <a:gd name="connsiteY0" fmla="*/ 20955 h 56197"/>
                        <a:gd name="connsiteX1" fmla="*/ 83820 w 88582"/>
                        <a:gd name="connsiteY1" fmla="*/ 37147 h 56197"/>
                        <a:gd name="connsiteX2" fmla="*/ 60007 w 88582"/>
                        <a:gd name="connsiteY2" fmla="*/ 50483 h 56197"/>
                        <a:gd name="connsiteX3" fmla="*/ 26670 w 88582"/>
                        <a:gd name="connsiteY3" fmla="*/ 50483 h 56197"/>
                        <a:gd name="connsiteX4" fmla="*/ 2857 w 88582"/>
                        <a:gd name="connsiteY4" fmla="*/ 37147 h 56197"/>
                        <a:gd name="connsiteX5" fmla="*/ 2857 w 88582"/>
                        <a:gd name="connsiteY5" fmla="*/ 20955 h 56197"/>
                        <a:gd name="connsiteX6" fmla="*/ 26670 w 88582"/>
                        <a:gd name="connsiteY6" fmla="*/ 7620 h 56197"/>
                        <a:gd name="connsiteX7" fmla="*/ 60007 w 88582"/>
                        <a:gd name="connsiteY7" fmla="*/ 7620 h 56197"/>
                        <a:gd name="connsiteX8" fmla="*/ 83820 w 88582"/>
                        <a:gd name="connsiteY8" fmla="*/ 20955 h 56197"/>
                        <a:gd name="connsiteX9" fmla="*/ 83820 w 88582"/>
                        <a:gd name="connsiteY9" fmla="*/ 20955 h 56197"/>
                        <a:gd name="connsiteX10" fmla="*/ 87630 w 88582"/>
                        <a:gd name="connsiteY10" fmla="*/ 15240 h 56197"/>
                        <a:gd name="connsiteX11" fmla="*/ 61913 w 88582"/>
                        <a:gd name="connsiteY11" fmla="*/ 0 h 56197"/>
                        <a:gd name="connsiteX12" fmla="*/ 25718 w 88582"/>
                        <a:gd name="connsiteY12" fmla="*/ 0 h 56197"/>
                        <a:gd name="connsiteX13" fmla="*/ 0 w 88582"/>
                        <a:gd name="connsiteY13" fmla="*/ 15240 h 56197"/>
                        <a:gd name="connsiteX14" fmla="*/ 0 w 88582"/>
                        <a:gd name="connsiteY14" fmla="*/ 40005 h 56197"/>
                        <a:gd name="connsiteX15" fmla="*/ 0 w 88582"/>
                        <a:gd name="connsiteY15" fmla="*/ 40958 h 56197"/>
                        <a:gd name="connsiteX16" fmla="*/ 953 w 88582"/>
                        <a:gd name="connsiteY16" fmla="*/ 41910 h 56197"/>
                        <a:gd name="connsiteX17" fmla="*/ 24765 w 88582"/>
                        <a:gd name="connsiteY17" fmla="*/ 55245 h 56197"/>
                        <a:gd name="connsiteX18" fmla="*/ 25718 w 88582"/>
                        <a:gd name="connsiteY18" fmla="*/ 56197 h 56197"/>
                        <a:gd name="connsiteX19" fmla="*/ 27622 w 88582"/>
                        <a:gd name="connsiteY19" fmla="*/ 56197 h 56197"/>
                        <a:gd name="connsiteX20" fmla="*/ 60960 w 88582"/>
                        <a:gd name="connsiteY20" fmla="*/ 56197 h 56197"/>
                        <a:gd name="connsiteX21" fmla="*/ 62865 w 88582"/>
                        <a:gd name="connsiteY21" fmla="*/ 56197 h 56197"/>
                        <a:gd name="connsiteX22" fmla="*/ 63818 w 88582"/>
                        <a:gd name="connsiteY22" fmla="*/ 55245 h 56197"/>
                        <a:gd name="connsiteX23" fmla="*/ 87630 w 88582"/>
                        <a:gd name="connsiteY23" fmla="*/ 41910 h 56197"/>
                        <a:gd name="connsiteX24" fmla="*/ 88582 w 88582"/>
                        <a:gd name="connsiteY24" fmla="*/ 40958 h 56197"/>
                        <a:gd name="connsiteX25" fmla="*/ 88582 w 88582"/>
                        <a:gd name="connsiteY25" fmla="*/ 40005 h 56197"/>
                        <a:gd name="connsiteX26" fmla="*/ 88582 w 88582"/>
                        <a:gd name="connsiteY26" fmla="*/ 1524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88582" h="56197">
                          <a:moveTo>
                            <a:pt x="83820" y="20955"/>
                          </a:moveTo>
                          <a:lnTo>
                            <a:pt x="83820" y="37147"/>
                          </a:lnTo>
                          <a:lnTo>
                            <a:pt x="60007" y="50483"/>
                          </a:lnTo>
                          <a:lnTo>
                            <a:pt x="26670" y="50483"/>
                          </a:lnTo>
                          <a:lnTo>
                            <a:pt x="2857" y="37147"/>
                          </a:lnTo>
                          <a:lnTo>
                            <a:pt x="2857" y="20955"/>
                          </a:lnTo>
                          <a:lnTo>
                            <a:pt x="26670" y="7620"/>
                          </a:lnTo>
                          <a:lnTo>
                            <a:pt x="60007" y="7620"/>
                          </a:lnTo>
                          <a:lnTo>
                            <a:pt x="83820" y="20955"/>
                          </a:lnTo>
                          <a:lnTo>
                            <a:pt x="83820" y="20955"/>
                          </a:lnTo>
                          <a:close/>
                          <a:moveTo>
                            <a:pt x="87630" y="15240"/>
                          </a:moveTo>
                          <a:lnTo>
                            <a:pt x="61913" y="0"/>
                          </a:lnTo>
                          <a:lnTo>
                            <a:pt x="25718" y="0"/>
                          </a:lnTo>
                          <a:lnTo>
                            <a:pt x="0" y="15240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4765" y="55245"/>
                          </a:lnTo>
                          <a:lnTo>
                            <a:pt x="25718" y="56197"/>
                          </a:lnTo>
                          <a:lnTo>
                            <a:pt x="27622" y="56197"/>
                          </a:lnTo>
                          <a:lnTo>
                            <a:pt x="60960" y="56197"/>
                          </a:lnTo>
                          <a:lnTo>
                            <a:pt x="62865" y="56197"/>
                          </a:lnTo>
                          <a:lnTo>
                            <a:pt x="63818" y="55245"/>
                          </a:lnTo>
                          <a:lnTo>
                            <a:pt x="87630" y="41910"/>
                          </a:lnTo>
                          <a:lnTo>
                            <a:pt x="88582" y="40958"/>
                          </a:lnTo>
                          <a:lnTo>
                            <a:pt x="88582" y="40005"/>
                          </a:lnTo>
                          <a:lnTo>
                            <a:pt x="88582" y="1524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5" name="Freeform: Shape 674">
                      <a:extLst>
                        <a:ext uri="{FF2B5EF4-FFF2-40B4-BE49-F238E27FC236}">
                          <a16:creationId xmlns:a16="http://schemas.microsoft.com/office/drawing/2014/main" xmlns="" id="{70AC1714-20C7-45BF-AD60-A4563FBCB1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32271"/>
                      <a:ext cx="61912" cy="20002"/>
                    </a:xfrm>
                    <a:custGeom>
                      <a:avLst/>
                      <a:gdLst>
                        <a:gd name="connsiteX0" fmla="*/ 36195 w 61912"/>
                        <a:gd name="connsiteY0" fmla="*/ 20002 h 20002"/>
                        <a:gd name="connsiteX1" fmla="*/ 0 w 61912"/>
                        <a:gd name="connsiteY1" fmla="*/ 20002 h 20002"/>
                        <a:gd name="connsiteX2" fmla="*/ 0 w 61912"/>
                        <a:gd name="connsiteY2" fmla="*/ 15240 h 20002"/>
                        <a:gd name="connsiteX3" fmla="*/ 36195 w 61912"/>
                        <a:gd name="connsiteY3" fmla="*/ 15240 h 20002"/>
                        <a:gd name="connsiteX4" fmla="*/ 61913 w 61912"/>
                        <a:gd name="connsiteY4" fmla="*/ 0 h 20002"/>
                        <a:gd name="connsiteX5" fmla="*/ 61913 w 61912"/>
                        <a:gd name="connsiteY5" fmla="*/ 4763 h 20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1912" h="20002">
                          <a:moveTo>
                            <a:pt x="36195" y="20002"/>
                          </a:moveTo>
                          <a:lnTo>
                            <a:pt x="0" y="20002"/>
                          </a:lnTo>
                          <a:lnTo>
                            <a:pt x="0" y="15240"/>
                          </a:lnTo>
                          <a:lnTo>
                            <a:pt x="36195" y="15240"/>
                          </a:lnTo>
                          <a:lnTo>
                            <a:pt x="61913" y="0"/>
                          </a:lnTo>
                          <a:lnTo>
                            <a:pt x="61913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6" name="Freeform: Shape 675">
                      <a:extLst>
                        <a:ext uri="{FF2B5EF4-FFF2-40B4-BE49-F238E27FC236}">
                          <a16:creationId xmlns:a16="http://schemas.microsoft.com/office/drawing/2014/main" xmlns="" id="{399AAB14-62F7-4995-99F5-402F6814C3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896076"/>
                      <a:ext cx="88582" cy="51434"/>
                    </a:xfrm>
                    <a:custGeom>
                      <a:avLst/>
                      <a:gdLst>
                        <a:gd name="connsiteX0" fmla="*/ 84772 w 88582"/>
                        <a:gd name="connsiteY0" fmla="*/ 16192 h 51434"/>
                        <a:gd name="connsiteX1" fmla="*/ 84772 w 88582"/>
                        <a:gd name="connsiteY1" fmla="*/ 35242 h 51434"/>
                        <a:gd name="connsiteX2" fmla="*/ 60960 w 88582"/>
                        <a:gd name="connsiteY2" fmla="*/ 48578 h 51434"/>
                        <a:gd name="connsiteX3" fmla="*/ 27622 w 88582"/>
                        <a:gd name="connsiteY3" fmla="*/ 48578 h 51434"/>
                        <a:gd name="connsiteX4" fmla="*/ 3810 w 88582"/>
                        <a:gd name="connsiteY4" fmla="*/ 35242 h 51434"/>
                        <a:gd name="connsiteX5" fmla="*/ 3810 w 88582"/>
                        <a:gd name="connsiteY5" fmla="*/ 16192 h 51434"/>
                        <a:gd name="connsiteX6" fmla="*/ 27622 w 88582"/>
                        <a:gd name="connsiteY6" fmla="*/ 2858 h 51434"/>
                        <a:gd name="connsiteX7" fmla="*/ 60960 w 88582"/>
                        <a:gd name="connsiteY7" fmla="*/ 2858 h 51434"/>
                        <a:gd name="connsiteX8" fmla="*/ 84772 w 88582"/>
                        <a:gd name="connsiteY8" fmla="*/ 16192 h 51434"/>
                        <a:gd name="connsiteX9" fmla="*/ 84772 w 88582"/>
                        <a:gd name="connsiteY9" fmla="*/ 16192 h 51434"/>
                        <a:gd name="connsiteX10" fmla="*/ 88583 w 88582"/>
                        <a:gd name="connsiteY10" fmla="*/ 15240 h 51434"/>
                        <a:gd name="connsiteX11" fmla="*/ 87630 w 88582"/>
                        <a:gd name="connsiteY11" fmla="*/ 14288 h 51434"/>
                        <a:gd name="connsiteX12" fmla="*/ 63818 w 88582"/>
                        <a:gd name="connsiteY12" fmla="*/ 953 h 51434"/>
                        <a:gd name="connsiteX13" fmla="*/ 62865 w 88582"/>
                        <a:gd name="connsiteY13" fmla="*/ 0 h 51434"/>
                        <a:gd name="connsiteX14" fmla="*/ 60960 w 88582"/>
                        <a:gd name="connsiteY14" fmla="*/ 0 h 51434"/>
                        <a:gd name="connsiteX15" fmla="*/ 27622 w 88582"/>
                        <a:gd name="connsiteY15" fmla="*/ 0 h 51434"/>
                        <a:gd name="connsiteX16" fmla="*/ 25718 w 88582"/>
                        <a:gd name="connsiteY16" fmla="*/ 0 h 51434"/>
                        <a:gd name="connsiteX17" fmla="*/ 24765 w 88582"/>
                        <a:gd name="connsiteY17" fmla="*/ 953 h 51434"/>
                        <a:gd name="connsiteX18" fmla="*/ 953 w 88582"/>
                        <a:gd name="connsiteY18" fmla="*/ 14288 h 51434"/>
                        <a:gd name="connsiteX19" fmla="*/ 0 w 88582"/>
                        <a:gd name="connsiteY19" fmla="*/ 15240 h 51434"/>
                        <a:gd name="connsiteX20" fmla="*/ 0 w 88582"/>
                        <a:gd name="connsiteY20" fmla="*/ 16192 h 51434"/>
                        <a:gd name="connsiteX21" fmla="*/ 0 w 88582"/>
                        <a:gd name="connsiteY21" fmla="*/ 35242 h 51434"/>
                        <a:gd name="connsiteX22" fmla="*/ 0 w 88582"/>
                        <a:gd name="connsiteY22" fmla="*/ 36195 h 51434"/>
                        <a:gd name="connsiteX23" fmla="*/ 953 w 88582"/>
                        <a:gd name="connsiteY23" fmla="*/ 37147 h 51434"/>
                        <a:gd name="connsiteX24" fmla="*/ 24765 w 88582"/>
                        <a:gd name="connsiteY24" fmla="*/ 50483 h 51434"/>
                        <a:gd name="connsiteX25" fmla="*/ 25718 w 88582"/>
                        <a:gd name="connsiteY25" fmla="*/ 51435 h 51434"/>
                        <a:gd name="connsiteX26" fmla="*/ 27622 w 88582"/>
                        <a:gd name="connsiteY26" fmla="*/ 51435 h 51434"/>
                        <a:gd name="connsiteX27" fmla="*/ 60960 w 88582"/>
                        <a:gd name="connsiteY27" fmla="*/ 51435 h 51434"/>
                        <a:gd name="connsiteX28" fmla="*/ 62865 w 88582"/>
                        <a:gd name="connsiteY28" fmla="*/ 51435 h 51434"/>
                        <a:gd name="connsiteX29" fmla="*/ 63818 w 88582"/>
                        <a:gd name="connsiteY29" fmla="*/ 50483 h 51434"/>
                        <a:gd name="connsiteX30" fmla="*/ 87630 w 88582"/>
                        <a:gd name="connsiteY30" fmla="*/ 37147 h 51434"/>
                        <a:gd name="connsiteX31" fmla="*/ 88583 w 88582"/>
                        <a:gd name="connsiteY31" fmla="*/ 36195 h 51434"/>
                        <a:gd name="connsiteX32" fmla="*/ 88583 w 88582"/>
                        <a:gd name="connsiteY32" fmla="*/ 35242 h 51434"/>
                        <a:gd name="connsiteX33" fmla="*/ 88583 w 88582"/>
                        <a:gd name="connsiteY33" fmla="*/ 15240 h 51434"/>
                        <a:gd name="connsiteX34" fmla="*/ 88583 w 88582"/>
                        <a:gd name="connsiteY34" fmla="*/ 15240 h 51434"/>
                        <a:gd name="connsiteX35" fmla="*/ 88583 w 88582"/>
                        <a:gd name="connsiteY35" fmla="*/ 15240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8582" h="51434">
                          <a:moveTo>
                            <a:pt x="84772" y="16192"/>
                          </a:moveTo>
                          <a:lnTo>
                            <a:pt x="84772" y="35242"/>
                          </a:lnTo>
                          <a:lnTo>
                            <a:pt x="60960" y="48578"/>
                          </a:lnTo>
                          <a:lnTo>
                            <a:pt x="27622" y="48578"/>
                          </a:lnTo>
                          <a:lnTo>
                            <a:pt x="3810" y="35242"/>
                          </a:lnTo>
                          <a:lnTo>
                            <a:pt x="3810" y="16192"/>
                          </a:lnTo>
                          <a:lnTo>
                            <a:pt x="27622" y="2858"/>
                          </a:lnTo>
                          <a:lnTo>
                            <a:pt x="60960" y="2858"/>
                          </a:lnTo>
                          <a:lnTo>
                            <a:pt x="84772" y="16192"/>
                          </a:lnTo>
                          <a:lnTo>
                            <a:pt x="84772" y="16192"/>
                          </a:lnTo>
                          <a:close/>
                          <a:moveTo>
                            <a:pt x="88583" y="15240"/>
                          </a:moveTo>
                          <a:lnTo>
                            <a:pt x="87630" y="14288"/>
                          </a:lnTo>
                          <a:lnTo>
                            <a:pt x="63818" y="953"/>
                          </a:lnTo>
                          <a:lnTo>
                            <a:pt x="62865" y="0"/>
                          </a:lnTo>
                          <a:lnTo>
                            <a:pt x="60960" y="0"/>
                          </a:lnTo>
                          <a:lnTo>
                            <a:pt x="27622" y="0"/>
                          </a:lnTo>
                          <a:lnTo>
                            <a:pt x="25718" y="0"/>
                          </a:lnTo>
                          <a:lnTo>
                            <a:pt x="24765" y="953"/>
                          </a:lnTo>
                          <a:lnTo>
                            <a:pt x="953" y="14288"/>
                          </a:lnTo>
                          <a:lnTo>
                            <a:pt x="0" y="15240"/>
                          </a:lnTo>
                          <a:lnTo>
                            <a:pt x="0" y="16192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4765" y="50483"/>
                          </a:lnTo>
                          <a:lnTo>
                            <a:pt x="25718" y="51435"/>
                          </a:lnTo>
                          <a:lnTo>
                            <a:pt x="27622" y="51435"/>
                          </a:lnTo>
                          <a:lnTo>
                            <a:pt x="60960" y="51435"/>
                          </a:lnTo>
                          <a:lnTo>
                            <a:pt x="62865" y="51435"/>
                          </a:lnTo>
                          <a:lnTo>
                            <a:pt x="63818" y="50483"/>
                          </a:lnTo>
                          <a:lnTo>
                            <a:pt x="87630" y="37147"/>
                          </a:lnTo>
                          <a:lnTo>
                            <a:pt x="88583" y="36195"/>
                          </a:lnTo>
                          <a:lnTo>
                            <a:pt x="88583" y="35242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8" name="Graphic 7">
                    <a:extLst>
                      <a:ext uri="{FF2B5EF4-FFF2-40B4-BE49-F238E27FC236}">
                        <a16:creationId xmlns:a16="http://schemas.microsoft.com/office/drawing/2014/main" xmlns="" id="{BFB8579A-9A44-4C4E-8315-05EA44AAF25E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2957035"/>
                    <a:ext cx="9525" cy="9525"/>
                    <a:chOff x="10224472" y="2957035"/>
                    <a:chExt cx="9525" cy="9525"/>
                  </a:xfrm>
                </p:grpSpPr>
                <p:sp>
                  <p:nvSpPr>
                    <p:cNvPr id="672" name="Freeform: Shape 671">
                      <a:extLst>
                        <a:ext uri="{FF2B5EF4-FFF2-40B4-BE49-F238E27FC236}">
                          <a16:creationId xmlns:a16="http://schemas.microsoft.com/office/drawing/2014/main" xmlns="" id="{8D361562-EA9C-4DC0-AE41-9DAEB44CC4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60846"/>
                      <a:ext cx="9525" cy="5714"/>
                    </a:xfrm>
                    <a:custGeom>
                      <a:avLst/>
                      <a:gdLst>
                        <a:gd name="connsiteX0" fmla="*/ 9525 w 9525"/>
                        <a:gd name="connsiteY0" fmla="*/ 952 h 5714"/>
                        <a:gd name="connsiteX1" fmla="*/ 4763 w 9525"/>
                        <a:gd name="connsiteY1" fmla="*/ 5715 h 5714"/>
                        <a:gd name="connsiteX2" fmla="*/ 0 w 9525"/>
                        <a:gd name="connsiteY2" fmla="*/ 952 h 5714"/>
                        <a:gd name="connsiteX3" fmla="*/ 0 w 9525"/>
                        <a:gd name="connsiteY3" fmla="*/ 0 h 5714"/>
                        <a:gd name="connsiteX4" fmla="*/ 4763 w 9525"/>
                        <a:gd name="connsiteY4" fmla="*/ 3810 h 5714"/>
                        <a:gd name="connsiteX5" fmla="*/ 9525 w 9525"/>
                        <a:gd name="connsiteY5" fmla="*/ 0 h 5714"/>
                        <a:gd name="connsiteX6" fmla="*/ 9525 w 9525"/>
                        <a:gd name="connsiteY6" fmla="*/ 952 h 5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5714">
                          <a:moveTo>
                            <a:pt x="9525" y="952"/>
                          </a:moveTo>
                          <a:cubicBezTo>
                            <a:pt x="9525" y="3810"/>
                            <a:pt x="7620" y="5715"/>
                            <a:pt x="4763" y="5715"/>
                          </a:cubicBezTo>
                          <a:cubicBezTo>
                            <a:pt x="1905" y="5715"/>
                            <a:pt x="0" y="3810"/>
                            <a:pt x="0" y="952"/>
                          </a:cubicBezTo>
                          <a:cubicBezTo>
                            <a:pt x="0" y="952"/>
                            <a:pt x="0" y="0"/>
                            <a:pt x="0" y="0"/>
                          </a:cubicBezTo>
                          <a:cubicBezTo>
                            <a:pt x="953" y="1905"/>
                            <a:pt x="1905" y="3810"/>
                            <a:pt x="4763" y="3810"/>
                          </a:cubicBezTo>
                          <a:cubicBezTo>
                            <a:pt x="6667" y="3810"/>
                            <a:pt x="8572" y="1905"/>
                            <a:pt x="9525" y="0"/>
                          </a:cubicBezTo>
                          <a:cubicBezTo>
                            <a:pt x="9525" y="0"/>
                            <a:pt x="9525" y="0"/>
                            <a:pt x="9525" y="95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3" name="Freeform: Shape 672">
                      <a:extLst>
                        <a:ext uri="{FF2B5EF4-FFF2-40B4-BE49-F238E27FC236}">
                          <a16:creationId xmlns:a16="http://schemas.microsoft.com/office/drawing/2014/main" xmlns="" id="{D14B0526-13FC-4788-B497-D7D882FE4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57035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7620" y="7620"/>
                            <a:pt x="4763" y="7620"/>
                          </a:cubicBezTo>
                          <a:cubicBezTo>
                            <a:pt x="2857" y="7620"/>
                            <a:pt x="953" y="5715"/>
                            <a:pt x="0" y="3810"/>
                          </a:cubicBezTo>
                          <a:cubicBezTo>
                            <a:pt x="953" y="1905"/>
                            <a:pt x="1905" y="0"/>
                            <a:pt x="4763" y="0"/>
                          </a:cubicBezTo>
                          <a:cubicBezTo>
                            <a:pt x="7620" y="0"/>
                            <a:pt x="9525" y="953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69" name="Graphic 7">
                    <a:extLst>
                      <a:ext uri="{FF2B5EF4-FFF2-40B4-BE49-F238E27FC236}">
                        <a16:creationId xmlns:a16="http://schemas.microsoft.com/office/drawing/2014/main" xmlns="" id="{80807258-C2AC-480A-A4F8-5A13D2CD5CAD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950368"/>
                    <a:ext cx="8572" cy="10150"/>
                    <a:chOff x="10196849" y="2950368"/>
                    <a:chExt cx="8572" cy="10150"/>
                  </a:xfrm>
                </p:grpSpPr>
                <p:sp>
                  <p:nvSpPr>
                    <p:cNvPr id="670" name="Freeform: Shape 669">
                      <a:extLst>
                        <a:ext uri="{FF2B5EF4-FFF2-40B4-BE49-F238E27FC236}">
                          <a16:creationId xmlns:a16="http://schemas.microsoft.com/office/drawing/2014/main" xmlns="" id="{10EF9559-C6B4-4555-BF7B-D760E0979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950368"/>
                      <a:ext cx="7619" cy="10150"/>
                    </a:xfrm>
                    <a:custGeom>
                      <a:avLst/>
                      <a:gdLst>
                        <a:gd name="connsiteX0" fmla="*/ 7620 w 7619"/>
                        <a:gd name="connsiteY0" fmla="*/ 8573 h 10150"/>
                        <a:gd name="connsiteX1" fmla="*/ 3810 w 7619"/>
                        <a:gd name="connsiteY1" fmla="*/ 9525 h 10150"/>
                        <a:gd name="connsiteX2" fmla="*/ 0 w 7619"/>
                        <a:gd name="connsiteY2" fmla="*/ 2858 h 10150"/>
                        <a:gd name="connsiteX3" fmla="*/ 1905 w 7619"/>
                        <a:gd name="connsiteY3" fmla="*/ 0 h 10150"/>
                        <a:gd name="connsiteX4" fmla="*/ 1905 w 7619"/>
                        <a:gd name="connsiteY4" fmla="*/ 953 h 10150"/>
                        <a:gd name="connsiteX5" fmla="*/ 5715 w 7619"/>
                        <a:gd name="connsiteY5" fmla="*/ 7620 h 10150"/>
                        <a:gd name="connsiteX6" fmla="*/ 7620 w 7619"/>
                        <a:gd name="connsiteY6" fmla="*/ 8573 h 10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10150">
                          <a:moveTo>
                            <a:pt x="7620" y="8573"/>
                          </a:moveTo>
                          <a:cubicBezTo>
                            <a:pt x="6667" y="10478"/>
                            <a:pt x="5715" y="10478"/>
                            <a:pt x="3810" y="9525"/>
                          </a:cubicBezTo>
                          <a:cubicBezTo>
                            <a:pt x="1905" y="8573"/>
                            <a:pt x="0" y="4763"/>
                            <a:pt x="0" y="2858"/>
                          </a:cubicBezTo>
                          <a:cubicBezTo>
                            <a:pt x="0" y="953"/>
                            <a:pt x="952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3810"/>
                            <a:pt x="3810" y="6667"/>
                            <a:pt x="5715" y="7620"/>
                          </a:cubicBezTo>
                          <a:cubicBezTo>
                            <a:pt x="6667" y="8573"/>
                            <a:pt x="7620" y="8573"/>
                            <a:pt x="7620" y="857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1" name="Freeform: Shape 670">
                      <a:extLst>
                        <a:ext uri="{FF2B5EF4-FFF2-40B4-BE49-F238E27FC236}">
                          <a16:creationId xmlns:a16="http://schemas.microsoft.com/office/drawing/2014/main" xmlns="" id="{98CDA29A-DA28-4AA2-9AEF-C15EEA7DD3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950368"/>
                      <a:ext cx="5715" cy="8572"/>
                    </a:xfrm>
                    <a:custGeom>
                      <a:avLst/>
                      <a:gdLst>
                        <a:gd name="connsiteX0" fmla="*/ 5715 w 5715"/>
                        <a:gd name="connsiteY0" fmla="*/ 7620 h 8572"/>
                        <a:gd name="connsiteX1" fmla="*/ 5715 w 5715"/>
                        <a:gd name="connsiteY1" fmla="*/ 8573 h 8572"/>
                        <a:gd name="connsiteX2" fmla="*/ 3810 w 5715"/>
                        <a:gd name="connsiteY2" fmla="*/ 7620 h 8572"/>
                        <a:gd name="connsiteX3" fmla="*/ 0 w 5715"/>
                        <a:gd name="connsiteY3" fmla="*/ 953 h 8572"/>
                        <a:gd name="connsiteX4" fmla="*/ 0 w 5715"/>
                        <a:gd name="connsiteY4" fmla="*/ 0 h 8572"/>
                        <a:gd name="connsiteX5" fmla="*/ 1905 w 5715"/>
                        <a:gd name="connsiteY5" fmla="*/ 953 h 8572"/>
                        <a:gd name="connsiteX6" fmla="*/ 5715 w 5715"/>
                        <a:gd name="connsiteY6" fmla="*/ 7620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8572">
                          <a:moveTo>
                            <a:pt x="5715" y="7620"/>
                          </a:moveTo>
                          <a:cubicBezTo>
                            <a:pt x="5715" y="8573"/>
                            <a:pt x="5715" y="8573"/>
                            <a:pt x="5715" y="8573"/>
                          </a:cubicBezTo>
                          <a:cubicBezTo>
                            <a:pt x="4763" y="8573"/>
                            <a:pt x="4763" y="8573"/>
                            <a:pt x="3810" y="7620"/>
                          </a:cubicBezTo>
                          <a:cubicBezTo>
                            <a:pt x="1905" y="6667"/>
                            <a:pt x="0" y="2858"/>
                            <a:pt x="0" y="953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3810" y="1905"/>
                            <a:pt x="5715" y="4763"/>
                            <a:pt x="5715" y="762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0" name="Graphic 7">
                  <a:extLst>
                    <a:ext uri="{FF2B5EF4-FFF2-40B4-BE49-F238E27FC236}">
                      <a16:creationId xmlns:a16="http://schemas.microsoft.com/office/drawing/2014/main" xmlns="" id="{836CCA4D-E292-4359-9126-C04BFDC641E6}"/>
                    </a:ext>
                  </a:extLst>
                </p:cNvPr>
                <p:cNvGrpSpPr/>
                <p:nvPr/>
              </p:nvGrpSpPr>
              <p:grpSpPr>
                <a:xfrm>
                  <a:off x="10191134" y="2872263"/>
                  <a:ext cx="77152" cy="68579"/>
                  <a:chOff x="10191134" y="2872263"/>
                  <a:chExt cx="77152" cy="68579"/>
                </a:xfrm>
              </p:grpSpPr>
              <p:grpSp>
                <p:nvGrpSpPr>
                  <p:cNvPr id="649" name="Graphic 7">
                    <a:extLst>
                      <a:ext uri="{FF2B5EF4-FFF2-40B4-BE49-F238E27FC236}">
                        <a16:creationId xmlns:a16="http://schemas.microsoft.com/office/drawing/2014/main" xmlns="" id="{3C773410-E572-4D73-8F75-47AE50D6BF47}"/>
                      </a:ext>
                    </a:extLst>
                  </p:cNvPr>
                  <p:cNvGrpSpPr/>
                  <p:nvPr/>
                </p:nvGrpSpPr>
                <p:grpSpPr>
                  <a:xfrm>
                    <a:off x="10193991" y="2879883"/>
                    <a:ext cx="70484" cy="60959"/>
                    <a:chOff x="10193991" y="2879883"/>
                    <a:chExt cx="70484" cy="60959"/>
                  </a:xfrm>
                </p:grpSpPr>
                <p:sp>
                  <p:nvSpPr>
                    <p:cNvPr id="660" name="Freeform: Shape 659">
                      <a:extLst>
                        <a:ext uri="{FF2B5EF4-FFF2-40B4-BE49-F238E27FC236}">
                          <a16:creationId xmlns:a16="http://schemas.microsoft.com/office/drawing/2014/main" xmlns="" id="{E61ABCF0-734C-4DA7-885F-864731E680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91313"/>
                      <a:ext cx="70484" cy="49529"/>
                    </a:xfrm>
                    <a:custGeom>
                      <a:avLst/>
                      <a:gdLst>
                        <a:gd name="connsiteX0" fmla="*/ 0 w 70484"/>
                        <a:gd name="connsiteY0" fmla="*/ 0 h 49529"/>
                        <a:gd name="connsiteX1" fmla="*/ 0 w 70484"/>
                        <a:gd name="connsiteY1" fmla="*/ 20955 h 49529"/>
                        <a:gd name="connsiteX2" fmla="*/ 0 w 70484"/>
                        <a:gd name="connsiteY2" fmla="*/ 37147 h 49529"/>
                        <a:gd name="connsiteX3" fmla="*/ 0 w 70484"/>
                        <a:gd name="connsiteY3" fmla="*/ 37147 h 49529"/>
                        <a:gd name="connsiteX4" fmla="*/ 0 w 70484"/>
                        <a:gd name="connsiteY4" fmla="*/ 37147 h 49529"/>
                        <a:gd name="connsiteX5" fmla="*/ 20955 w 70484"/>
                        <a:gd name="connsiteY5" fmla="*/ 49530 h 49529"/>
                        <a:gd name="connsiteX6" fmla="*/ 50483 w 70484"/>
                        <a:gd name="connsiteY6" fmla="*/ 49530 h 49529"/>
                        <a:gd name="connsiteX7" fmla="*/ 70485 w 70484"/>
                        <a:gd name="connsiteY7" fmla="*/ 37147 h 49529"/>
                        <a:gd name="connsiteX8" fmla="*/ 70485 w 70484"/>
                        <a:gd name="connsiteY8" fmla="*/ 20955 h 49529"/>
                        <a:gd name="connsiteX9" fmla="*/ 70485 w 70484"/>
                        <a:gd name="connsiteY9" fmla="*/ 0 h 49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0484" h="49529">
                          <a:moveTo>
                            <a:pt x="0" y="0"/>
                          </a:moveTo>
                          <a:lnTo>
                            <a:pt x="0" y="20955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20955" y="49530"/>
                          </a:lnTo>
                          <a:lnTo>
                            <a:pt x="50483" y="49530"/>
                          </a:lnTo>
                          <a:lnTo>
                            <a:pt x="70485" y="37147"/>
                          </a:lnTo>
                          <a:lnTo>
                            <a:pt x="70485" y="20955"/>
                          </a:lnTo>
                          <a:lnTo>
                            <a:pt x="7048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1" name="Freeform: Shape 660">
                      <a:extLst>
                        <a:ext uri="{FF2B5EF4-FFF2-40B4-BE49-F238E27FC236}">
                          <a16:creationId xmlns:a16="http://schemas.microsoft.com/office/drawing/2014/main" xmlns="" id="{F5D11FCD-94B8-4A2C-803C-336C7EEBFD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4947" y="2908458"/>
                      <a:ext cx="49529" cy="32384"/>
                    </a:xfrm>
                    <a:custGeom>
                      <a:avLst/>
                      <a:gdLst>
                        <a:gd name="connsiteX0" fmla="*/ 29528 w 49529"/>
                        <a:gd name="connsiteY0" fmla="*/ 32385 h 32384"/>
                        <a:gd name="connsiteX1" fmla="*/ 0 w 49529"/>
                        <a:gd name="connsiteY1" fmla="*/ 32385 h 32384"/>
                        <a:gd name="connsiteX2" fmla="*/ 0 w 49529"/>
                        <a:gd name="connsiteY2" fmla="*/ 12383 h 32384"/>
                        <a:gd name="connsiteX3" fmla="*/ 29528 w 49529"/>
                        <a:gd name="connsiteY3" fmla="*/ 12383 h 32384"/>
                        <a:gd name="connsiteX4" fmla="*/ 49530 w 49529"/>
                        <a:gd name="connsiteY4" fmla="*/ 0 h 32384"/>
                        <a:gd name="connsiteX5" fmla="*/ 49530 w 49529"/>
                        <a:gd name="connsiteY5" fmla="*/ 20002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529" h="32384">
                          <a:moveTo>
                            <a:pt x="29528" y="32385"/>
                          </a:moveTo>
                          <a:lnTo>
                            <a:pt x="0" y="32385"/>
                          </a:lnTo>
                          <a:lnTo>
                            <a:pt x="0" y="12383"/>
                          </a:lnTo>
                          <a:lnTo>
                            <a:pt x="29528" y="12383"/>
                          </a:lnTo>
                          <a:lnTo>
                            <a:pt x="49530" y="0"/>
                          </a:lnTo>
                          <a:lnTo>
                            <a:pt x="49530" y="2000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62" name="Graphic 7">
                      <a:extLst>
                        <a:ext uri="{FF2B5EF4-FFF2-40B4-BE49-F238E27FC236}">
                          <a16:creationId xmlns:a16="http://schemas.microsoft.com/office/drawing/2014/main" xmlns="" id="{36F1336C-A2DE-4F6C-B7D9-29DF553BC8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2094" y="2920841"/>
                      <a:ext cx="8572" cy="8967"/>
                      <a:chOff x="10252094" y="2920841"/>
                      <a:chExt cx="8572" cy="8967"/>
                    </a:xfrm>
                  </p:grpSpPr>
                  <p:sp>
                    <p:nvSpPr>
                      <p:cNvPr id="664" name="Freeform: Shape 663">
                        <a:extLst>
                          <a:ext uri="{FF2B5EF4-FFF2-40B4-BE49-F238E27FC236}">
                            <a16:creationId xmlns:a16="http://schemas.microsoft.com/office/drawing/2014/main" xmlns="" id="{F680B7D6-31AF-4869-9932-06D633E112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047" y="2920841"/>
                        <a:ext cx="7619" cy="8967"/>
                      </a:xfrm>
                      <a:custGeom>
                        <a:avLst/>
                        <a:gdLst>
                          <a:gd name="connsiteX0" fmla="*/ 0 w 7619"/>
                          <a:gd name="connsiteY0" fmla="*/ 7620 h 8967"/>
                          <a:gd name="connsiteX1" fmla="*/ 3810 w 7619"/>
                          <a:gd name="connsiteY1" fmla="*/ 8572 h 8967"/>
                          <a:gd name="connsiteX2" fmla="*/ 7620 w 7619"/>
                          <a:gd name="connsiteY2" fmla="*/ 2857 h 8967"/>
                          <a:gd name="connsiteX3" fmla="*/ 5715 w 7619"/>
                          <a:gd name="connsiteY3" fmla="*/ 0 h 8967"/>
                          <a:gd name="connsiteX4" fmla="*/ 5715 w 7619"/>
                          <a:gd name="connsiteY4" fmla="*/ 952 h 8967"/>
                          <a:gd name="connsiteX5" fmla="*/ 1905 w 7619"/>
                          <a:gd name="connsiteY5" fmla="*/ 6667 h 8967"/>
                          <a:gd name="connsiteX6" fmla="*/ 0 w 7619"/>
                          <a:gd name="connsiteY6" fmla="*/ 7620 h 8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19" h="8967">
                            <a:moveTo>
                              <a:pt x="0" y="7620"/>
                            </a:moveTo>
                            <a:cubicBezTo>
                              <a:pt x="953" y="8572"/>
                              <a:pt x="1905" y="9525"/>
                              <a:pt x="3810" y="8572"/>
                            </a:cubicBezTo>
                            <a:cubicBezTo>
                              <a:pt x="5715" y="7620"/>
                              <a:pt x="7620" y="4763"/>
                              <a:pt x="7620" y="2857"/>
                            </a:cubicBezTo>
                            <a:cubicBezTo>
                              <a:pt x="7620" y="952"/>
                              <a:pt x="6667" y="0"/>
                              <a:pt x="5715" y="0"/>
                            </a:cubicBezTo>
                            <a:cubicBezTo>
                              <a:pt x="5715" y="0"/>
                              <a:pt x="5715" y="952"/>
                              <a:pt x="5715" y="952"/>
                            </a:cubicBezTo>
                            <a:cubicBezTo>
                              <a:pt x="5715" y="2857"/>
                              <a:pt x="3810" y="5715"/>
                              <a:pt x="1905" y="6667"/>
                            </a:cubicBezTo>
                            <a:cubicBezTo>
                              <a:pt x="953" y="7620"/>
                              <a:pt x="0" y="7620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65" name="Freeform: Shape 664">
                        <a:extLst>
                          <a:ext uri="{FF2B5EF4-FFF2-40B4-BE49-F238E27FC236}">
                            <a16:creationId xmlns:a16="http://schemas.microsoft.com/office/drawing/2014/main" xmlns="" id="{846309FF-AFAC-4805-8C46-8D6ADA7BA9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2094" y="2920841"/>
                        <a:ext cx="5715" cy="7619"/>
                      </a:xfrm>
                      <a:custGeom>
                        <a:avLst/>
                        <a:gdLst>
                          <a:gd name="connsiteX0" fmla="*/ 0 w 5715"/>
                          <a:gd name="connsiteY0" fmla="*/ 6667 h 7619"/>
                          <a:gd name="connsiteX1" fmla="*/ 0 w 5715"/>
                          <a:gd name="connsiteY1" fmla="*/ 7620 h 7619"/>
                          <a:gd name="connsiteX2" fmla="*/ 1905 w 5715"/>
                          <a:gd name="connsiteY2" fmla="*/ 6667 h 7619"/>
                          <a:gd name="connsiteX3" fmla="*/ 5715 w 5715"/>
                          <a:gd name="connsiteY3" fmla="*/ 952 h 7619"/>
                          <a:gd name="connsiteX4" fmla="*/ 5715 w 5715"/>
                          <a:gd name="connsiteY4" fmla="*/ 0 h 7619"/>
                          <a:gd name="connsiteX5" fmla="*/ 3810 w 5715"/>
                          <a:gd name="connsiteY5" fmla="*/ 0 h 7619"/>
                          <a:gd name="connsiteX6" fmla="*/ 0 w 5715"/>
                          <a:gd name="connsiteY6" fmla="*/ 6667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7619">
                            <a:moveTo>
                              <a:pt x="0" y="6667"/>
                            </a:moveTo>
                            <a:cubicBezTo>
                              <a:pt x="0" y="7620"/>
                              <a:pt x="0" y="7620"/>
                              <a:pt x="0" y="7620"/>
                            </a:cubicBezTo>
                            <a:cubicBezTo>
                              <a:pt x="953" y="7620"/>
                              <a:pt x="953" y="7620"/>
                              <a:pt x="1905" y="6667"/>
                            </a:cubicBezTo>
                            <a:cubicBezTo>
                              <a:pt x="3810" y="5715"/>
                              <a:pt x="5715" y="2857"/>
                              <a:pt x="5715" y="952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0"/>
                            </a:cubicBezTo>
                            <a:cubicBezTo>
                              <a:pt x="1905" y="1905"/>
                              <a:pt x="0" y="4763"/>
                              <a:pt x="0" y="666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63" name="Freeform: Shape 662">
                      <a:extLst>
                        <a:ext uri="{FF2B5EF4-FFF2-40B4-BE49-F238E27FC236}">
                          <a16:creationId xmlns:a16="http://schemas.microsoft.com/office/drawing/2014/main" xmlns="" id="{999FEF79-A202-42B7-A391-4F4BFCFDE0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79883"/>
                      <a:ext cx="70484" cy="40957"/>
                    </a:xfrm>
                    <a:custGeom>
                      <a:avLst/>
                      <a:gdLst>
                        <a:gd name="connsiteX0" fmla="*/ 70485 w 70484"/>
                        <a:gd name="connsiteY0" fmla="*/ 11430 h 40957"/>
                        <a:gd name="connsiteX1" fmla="*/ 50483 w 70484"/>
                        <a:gd name="connsiteY1" fmla="*/ 0 h 40957"/>
                        <a:gd name="connsiteX2" fmla="*/ 20955 w 70484"/>
                        <a:gd name="connsiteY2" fmla="*/ 0 h 40957"/>
                        <a:gd name="connsiteX3" fmla="*/ 0 w 70484"/>
                        <a:gd name="connsiteY3" fmla="*/ 11430 h 40957"/>
                        <a:gd name="connsiteX4" fmla="*/ 0 w 70484"/>
                        <a:gd name="connsiteY4" fmla="*/ 28575 h 40957"/>
                        <a:gd name="connsiteX5" fmla="*/ 20955 w 70484"/>
                        <a:gd name="connsiteY5" fmla="*/ 40958 h 40957"/>
                        <a:gd name="connsiteX6" fmla="*/ 50483 w 70484"/>
                        <a:gd name="connsiteY6" fmla="*/ 40958 h 40957"/>
                        <a:gd name="connsiteX7" fmla="*/ 70485 w 70484"/>
                        <a:gd name="connsiteY7" fmla="*/ 2857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0484" h="40957">
                          <a:moveTo>
                            <a:pt x="70485" y="11430"/>
                          </a:moveTo>
                          <a:lnTo>
                            <a:pt x="50483" y="0"/>
                          </a:lnTo>
                          <a:lnTo>
                            <a:pt x="20955" y="0"/>
                          </a:lnTo>
                          <a:lnTo>
                            <a:pt x="0" y="11430"/>
                          </a:lnTo>
                          <a:lnTo>
                            <a:pt x="0" y="28575"/>
                          </a:lnTo>
                          <a:lnTo>
                            <a:pt x="20955" y="40958"/>
                          </a:lnTo>
                          <a:lnTo>
                            <a:pt x="50483" y="40958"/>
                          </a:lnTo>
                          <a:lnTo>
                            <a:pt x="70485" y="2857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0" name="Graphic 7">
                    <a:extLst>
                      <a:ext uri="{FF2B5EF4-FFF2-40B4-BE49-F238E27FC236}">
                        <a16:creationId xmlns:a16="http://schemas.microsoft.com/office/drawing/2014/main" xmlns="" id="{BC5DB6E5-13F4-4707-8B0D-F3EE8F220DF5}"/>
                      </a:ext>
                    </a:extLst>
                  </p:cNvPr>
                  <p:cNvGrpSpPr/>
                  <p:nvPr/>
                </p:nvGrpSpPr>
                <p:grpSpPr>
                  <a:xfrm>
                    <a:off x="10191134" y="2872263"/>
                    <a:ext cx="77152" cy="51434"/>
                    <a:chOff x="10191134" y="2872263"/>
                    <a:chExt cx="77152" cy="51434"/>
                  </a:xfrm>
                </p:grpSpPr>
                <p:sp>
                  <p:nvSpPr>
                    <p:cNvPr id="657" name="Freeform: Shape 656">
                      <a:extLst>
                        <a:ext uri="{FF2B5EF4-FFF2-40B4-BE49-F238E27FC236}">
                          <a16:creationId xmlns:a16="http://schemas.microsoft.com/office/drawing/2014/main" xmlns="" id="{FB03BE73-C338-4072-A811-FDFEB4046E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3216"/>
                      <a:ext cx="77152" cy="50482"/>
                    </a:xfrm>
                    <a:custGeom>
                      <a:avLst/>
                      <a:gdLst>
                        <a:gd name="connsiteX0" fmla="*/ 73342 w 77152"/>
                        <a:gd name="connsiteY0" fmla="*/ 18097 h 50482"/>
                        <a:gd name="connsiteX1" fmla="*/ 73342 w 77152"/>
                        <a:gd name="connsiteY1" fmla="*/ 32385 h 50482"/>
                        <a:gd name="connsiteX2" fmla="*/ 52388 w 77152"/>
                        <a:gd name="connsiteY2" fmla="*/ 44767 h 50482"/>
                        <a:gd name="connsiteX3" fmla="*/ 22860 w 77152"/>
                        <a:gd name="connsiteY3" fmla="*/ 44767 h 50482"/>
                        <a:gd name="connsiteX4" fmla="*/ 1905 w 77152"/>
                        <a:gd name="connsiteY4" fmla="*/ 32385 h 50482"/>
                        <a:gd name="connsiteX5" fmla="*/ 1905 w 77152"/>
                        <a:gd name="connsiteY5" fmla="*/ 18097 h 50482"/>
                        <a:gd name="connsiteX6" fmla="*/ 22860 w 77152"/>
                        <a:gd name="connsiteY6" fmla="*/ 5715 h 50482"/>
                        <a:gd name="connsiteX7" fmla="*/ 52388 w 77152"/>
                        <a:gd name="connsiteY7" fmla="*/ 5715 h 50482"/>
                        <a:gd name="connsiteX8" fmla="*/ 73342 w 77152"/>
                        <a:gd name="connsiteY8" fmla="*/ 18097 h 50482"/>
                        <a:gd name="connsiteX9" fmla="*/ 73342 w 77152"/>
                        <a:gd name="connsiteY9" fmla="*/ 18097 h 50482"/>
                        <a:gd name="connsiteX10" fmla="*/ 77153 w 77152"/>
                        <a:gd name="connsiteY10" fmla="*/ 13335 h 50482"/>
                        <a:gd name="connsiteX11" fmla="*/ 54292 w 77152"/>
                        <a:gd name="connsiteY11" fmla="*/ 0 h 50482"/>
                        <a:gd name="connsiteX12" fmla="*/ 22860 w 77152"/>
                        <a:gd name="connsiteY12" fmla="*/ 0 h 50482"/>
                        <a:gd name="connsiteX13" fmla="*/ 0 w 77152"/>
                        <a:gd name="connsiteY13" fmla="*/ 13335 h 50482"/>
                        <a:gd name="connsiteX14" fmla="*/ 0 w 77152"/>
                        <a:gd name="connsiteY14" fmla="*/ 35242 h 50482"/>
                        <a:gd name="connsiteX15" fmla="*/ 0 w 77152"/>
                        <a:gd name="connsiteY15" fmla="*/ 36195 h 50482"/>
                        <a:gd name="connsiteX16" fmla="*/ 953 w 77152"/>
                        <a:gd name="connsiteY16" fmla="*/ 37147 h 50482"/>
                        <a:gd name="connsiteX17" fmla="*/ 21907 w 77152"/>
                        <a:gd name="connsiteY17" fmla="*/ 49530 h 50482"/>
                        <a:gd name="connsiteX18" fmla="*/ 22860 w 77152"/>
                        <a:gd name="connsiteY18" fmla="*/ 50482 h 50482"/>
                        <a:gd name="connsiteX19" fmla="*/ 23813 w 77152"/>
                        <a:gd name="connsiteY19" fmla="*/ 50482 h 50482"/>
                        <a:gd name="connsiteX20" fmla="*/ 53340 w 77152"/>
                        <a:gd name="connsiteY20" fmla="*/ 50482 h 50482"/>
                        <a:gd name="connsiteX21" fmla="*/ 54292 w 77152"/>
                        <a:gd name="connsiteY21" fmla="*/ 50482 h 50482"/>
                        <a:gd name="connsiteX22" fmla="*/ 55245 w 77152"/>
                        <a:gd name="connsiteY22" fmla="*/ 49530 h 50482"/>
                        <a:gd name="connsiteX23" fmla="*/ 76200 w 77152"/>
                        <a:gd name="connsiteY23" fmla="*/ 37147 h 50482"/>
                        <a:gd name="connsiteX24" fmla="*/ 77153 w 77152"/>
                        <a:gd name="connsiteY24" fmla="*/ 36195 h 50482"/>
                        <a:gd name="connsiteX25" fmla="*/ 77153 w 77152"/>
                        <a:gd name="connsiteY25" fmla="*/ 35242 h 50482"/>
                        <a:gd name="connsiteX26" fmla="*/ 77153 w 77152"/>
                        <a:gd name="connsiteY26" fmla="*/ 13335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7152" h="50482">
                          <a:moveTo>
                            <a:pt x="73342" y="18097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8097"/>
                          </a:lnTo>
                          <a:lnTo>
                            <a:pt x="22860" y="5715"/>
                          </a:lnTo>
                          <a:lnTo>
                            <a:pt x="52388" y="5715"/>
                          </a:lnTo>
                          <a:lnTo>
                            <a:pt x="73342" y="18097"/>
                          </a:lnTo>
                          <a:lnTo>
                            <a:pt x="73342" y="18097"/>
                          </a:lnTo>
                          <a:close/>
                          <a:moveTo>
                            <a:pt x="77153" y="13335"/>
                          </a:moveTo>
                          <a:lnTo>
                            <a:pt x="54292" y="0"/>
                          </a:lnTo>
                          <a:lnTo>
                            <a:pt x="22860" y="0"/>
                          </a:lnTo>
                          <a:lnTo>
                            <a:pt x="0" y="13335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1907" y="49530"/>
                          </a:lnTo>
                          <a:lnTo>
                            <a:pt x="22860" y="50482"/>
                          </a:lnTo>
                          <a:lnTo>
                            <a:pt x="23813" y="50482"/>
                          </a:lnTo>
                          <a:lnTo>
                            <a:pt x="53340" y="50482"/>
                          </a:lnTo>
                          <a:lnTo>
                            <a:pt x="54292" y="50482"/>
                          </a:lnTo>
                          <a:lnTo>
                            <a:pt x="55245" y="49530"/>
                          </a:lnTo>
                          <a:lnTo>
                            <a:pt x="76200" y="37147"/>
                          </a:lnTo>
                          <a:lnTo>
                            <a:pt x="77153" y="36195"/>
                          </a:lnTo>
                          <a:lnTo>
                            <a:pt x="77153" y="35242"/>
                          </a:lnTo>
                          <a:lnTo>
                            <a:pt x="77153" y="1333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8" name="Freeform: Shape 657">
                      <a:extLst>
                        <a:ext uri="{FF2B5EF4-FFF2-40B4-BE49-F238E27FC236}">
                          <a16:creationId xmlns:a16="http://schemas.microsoft.com/office/drawing/2014/main" xmlns="" id="{8D362C04-564B-4B5B-BAC9-2726843C07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994" y="2905601"/>
                      <a:ext cx="54292" cy="17145"/>
                    </a:xfrm>
                    <a:custGeom>
                      <a:avLst/>
                      <a:gdLst>
                        <a:gd name="connsiteX0" fmla="*/ 31432 w 54292"/>
                        <a:gd name="connsiteY0" fmla="*/ 17145 h 17145"/>
                        <a:gd name="connsiteX1" fmla="*/ 0 w 54292"/>
                        <a:gd name="connsiteY1" fmla="*/ 17145 h 17145"/>
                        <a:gd name="connsiteX2" fmla="*/ 0 w 54292"/>
                        <a:gd name="connsiteY2" fmla="*/ 12383 h 17145"/>
                        <a:gd name="connsiteX3" fmla="*/ 31432 w 54292"/>
                        <a:gd name="connsiteY3" fmla="*/ 12383 h 17145"/>
                        <a:gd name="connsiteX4" fmla="*/ 54293 w 54292"/>
                        <a:gd name="connsiteY4" fmla="*/ 0 h 17145"/>
                        <a:gd name="connsiteX5" fmla="*/ 54293 w 54292"/>
                        <a:gd name="connsiteY5" fmla="*/ 3810 h 1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292" h="17145">
                          <a:moveTo>
                            <a:pt x="31432" y="17145"/>
                          </a:moveTo>
                          <a:lnTo>
                            <a:pt x="0" y="17145"/>
                          </a:lnTo>
                          <a:lnTo>
                            <a:pt x="0" y="12383"/>
                          </a:lnTo>
                          <a:lnTo>
                            <a:pt x="31432" y="12383"/>
                          </a:lnTo>
                          <a:lnTo>
                            <a:pt x="54293" y="0"/>
                          </a:lnTo>
                          <a:lnTo>
                            <a:pt x="54293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9" name="Freeform: Shape 658">
                      <a:extLst>
                        <a:ext uri="{FF2B5EF4-FFF2-40B4-BE49-F238E27FC236}">
                          <a16:creationId xmlns:a16="http://schemas.microsoft.com/office/drawing/2014/main" xmlns="" id="{5A3C2DA8-8872-4CBD-9363-4A3D4EDA57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2263"/>
                      <a:ext cx="77152" cy="47625"/>
                    </a:xfrm>
                    <a:custGeom>
                      <a:avLst/>
                      <a:gdLst>
                        <a:gd name="connsiteX0" fmla="*/ 73342 w 77152"/>
                        <a:gd name="connsiteY0" fmla="*/ 15240 h 47625"/>
                        <a:gd name="connsiteX1" fmla="*/ 73342 w 77152"/>
                        <a:gd name="connsiteY1" fmla="*/ 32385 h 47625"/>
                        <a:gd name="connsiteX2" fmla="*/ 52388 w 77152"/>
                        <a:gd name="connsiteY2" fmla="*/ 44767 h 47625"/>
                        <a:gd name="connsiteX3" fmla="*/ 22860 w 77152"/>
                        <a:gd name="connsiteY3" fmla="*/ 44767 h 47625"/>
                        <a:gd name="connsiteX4" fmla="*/ 1905 w 77152"/>
                        <a:gd name="connsiteY4" fmla="*/ 32385 h 47625"/>
                        <a:gd name="connsiteX5" fmla="*/ 1905 w 77152"/>
                        <a:gd name="connsiteY5" fmla="*/ 15240 h 47625"/>
                        <a:gd name="connsiteX6" fmla="*/ 22860 w 77152"/>
                        <a:gd name="connsiteY6" fmla="*/ 2858 h 47625"/>
                        <a:gd name="connsiteX7" fmla="*/ 52388 w 77152"/>
                        <a:gd name="connsiteY7" fmla="*/ 2858 h 47625"/>
                        <a:gd name="connsiteX8" fmla="*/ 73342 w 77152"/>
                        <a:gd name="connsiteY8" fmla="*/ 15240 h 47625"/>
                        <a:gd name="connsiteX9" fmla="*/ 73342 w 77152"/>
                        <a:gd name="connsiteY9" fmla="*/ 15240 h 47625"/>
                        <a:gd name="connsiteX10" fmla="*/ 77153 w 77152"/>
                        <a:gd name="connsiteY10" fmla="*/ 14288 h 47625"/>
                        <a:gd name="connsiteX11" fmla="*/ 76200 w 77152"/>
                        <a:gd name="connsiteY11" fmla="*/ 13335 h 47625"/>
                        <a:gd name="connsiteX12" fmla="*/ 55245 w 77152"/>
                        <a:gd name="connsiteY12" fmla="*/ 953 h 47625"/>
                        <a:gd name="connsiteX13" fmla="*/ 54292 w 77152"/>
                        <a:gd name="connsiteY13" fmla="*/ 0 h 47625"/>
                        <a:gd name="connsiteX14" fmla="*/ 53340 w 77152"/>
                        <a:gd name="connsiteY14" fmla="*/ 0 h 47625"/>
                        <a:gd name="connsiteX15" fmla="*/ 23813 w 77152"/>
                        <a:gd name="connsiteY15" fmla="*/ 0 h 47625"/>
                        <a:gd name="connsiteX16" fmla="*/ 22860 w 77152"/>
                        <a:gd name="connsiteY16" fmla="*/ 0 h 47625"/>
                        <a:gd name="connsiteX17" fmla="*/ 21907 w 77152"/>
                        <a:gd name="connsiteY17" fmla="*/ 953 h 47625"/>
                        <a:gd name="connsiteX18" fmla="*/ 953 w 77152"/>
                        <a:gd name="connsiteY18" fmla="*/ 13335 h 47625"/>
                        <a:gd name="connsiteX19" fmla="*/ 0 w 77152"/>
                        <a:gd name="connsiteY19" fmla="*/ 14288 h 47625"/>
                        <a:gd name="connsiteX20" fmla="*/ 0 w 77152"/>
                        <a:gd name="connsiteY20" fmla="*/ 15240 h 47625"/>
                        <a:gd name="connsiteX21" fmla="*/ 0 w 77152"/>
                        <a:gd name="connsiteY21" fmla="*/ 32385 h 47625"/>
                        <a:gd name="connsiteX22" fmla="*/ 0 w 77152"/>
                        <a:gd name="connsiteY22" fmla="*/ 33338 h 47625"/>
                        <a:gd name="connsiteX23" fmla="*/ 953 w 77152"/>
                        <a:gd name="connsiteY23" fmla="*/ 34290 h 47625"/>
                        <a:gd name="connsiteX24" fmla="*/ 21907 w 77152"/>
                        <a:gd name="connsiteY24" fmla="*/ 46672 h 47625"/>
                        <a:gd name="connsiteX25" fmla="*/ 22860 w 77152"/>
                        <a:gd name="connsiteY25" fmla="*/ 47625 h 47625"/>
                        <a:gd name="connsiteX26" fmla="*/ 23813 w 77152"/>
                        <a:gd name="connsiteY26" fmla="*/ 47625 h 47625"/>
                        <a:gd name="connsiteX27" fmla="*/ 53340 w 77152"/>
                        <a:gd name="connsiteY27" fmla="*/ 47625 h 47625"/>
                        <a:gd name="connsiteX28" fmla="*/ 54292 w 77152"/>
                        <a:gd name="connsiteY28" fmla="*/ 47625 h 47625"/>
                        <a:gd name="connsiteX29" fmla="*/ 55245 w 77152"/>
                        <a:gd name="connsiteY29" fmla="*/ 46672 h 47625"/>
                        <a:gd name="connsiteX30" fmla="*/ 76200 w 77152"/>
                        <a:gd name="connsiteY30" fmla="*/ 34290 h 47625"/>
                        <a:gd name="connsiteX31" fmla="*/ 77153 w 77152"/>
                        <a:gd name="connsiteY31" fmla="*/ 33338 h 47625"/>
                        <a:gd name="connsiteX32" fmla="*/ 77153 w 77152"/>
                        <a:gd name="connsiteY32" fmla="*/ 32385 h 47625"/>
                        <a:gd name="connsiteX33" fmla="*/ 77153 w 77152"/>
                        <a:gd name="connsiteY33" fmla="*/ 14288 h 47625"/>
                        <a:gd name="connsiteX34" fmla="*/ 77153 w 77152"/>
                        <a:gd name="connsiteY34" fmla="*/ 14288 h 47625"/>
                        <a:gd name="connsiteX35" fmla="*/ 77153 w 77152"/>
                        <a:gd name="connsiteY35" fmla="*/ 14288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7152" h="47625">
                          <a:moveTo>
                            <a:pt x="73342" y="15240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5240"/>
                          </a:lnTo>
                          <a:lnTo>
                            <a:pt x="22860" y="2858"/>
                          </a:lnTo>
                          <a:lnTo>
                            <a:pt x="52388" y="2858"/>
                          </a:lnTo>
                          <a:lnTo>
                            <a:pt x="73342" y="15240"/>
                          </a:lnTo>
                          <a:lnTo>
                            <a:pt x="73342" y="15240"/>
                          </a:lnTo>
                          <a:close/>
                          <a:moveTo>
                            <a:pt x="77153" y="14288"/>
                          </a:moveTo>
                          <a:lnTo>
                            <a:pt x="76200" y="13335"/>
                          </a:lnTo>
                          <a:lnTo>
                            <a:pt x="55245" y="953"/>
                          </a:lnTo>
                          <a:lnTo>
                            <a:pt x="54292" y="0"/>
                          </a:lnTo>
                          <a:lnTo>
                            <a:pt x="53340" y="0"/>
                          </a:lnTo>
                          <a:lnTo>
                            <a:pt x="23813" y="0"/>
                          </a:lnTo>
                          <a:lnTo>
                            <a:pt x="22860" y="0"/>
                          </a:lnTo>
                          <a:lnTo>
                            <a:pt x="21907" y="953"/>
                          </a:lnTo>
                          <a:lnTo>
                            <a:pt x="953" y="13335"/>
                          </a:lnTo>
                          <a:lnTo>
                            <a:pt x="0" y="14288"/>
                          </a:lnTo>
                          <a:lnTo>
                            <a:pt x="0" y="15240"/>
                          </a:lnTo>
                          <a:lnTo>
                            <a:pt x="0" y="32385"/>
                          </a:lnTo>
                          <a:lnTo>
                            <a:pt x="0" y="33338"/>
                          </a:lnTo>
                          <a:lnTo>
                            <a:pt x="953" y="34290"/>
                          </a:lnTo>
                          <a:lnTo>
                            <a:pt x="21907" y="46672"/>
                          </a:lnTo>
                          <a:lnTo>
                            <a:pt x="22860" y="47625"/>
                          </a:lnTo>
                          <a:lnTo>
                            <a:pt x="23813" y="47625"/>
                          </a:lnTo>
                          <a:lnTo>
                            <a:pt x="53340" y="47625"/>
                          </a:lnTo>
                          <a:lnTo>
                            <a:pt x="54292" y="47625"/>
                          </a:lnTo>
                          <a:lnTo>
                            <a:pt x="55245" y="46672"/>
                          </a:lnTo>
                          <a:lnTo>
                            <a:pt x="76200" y="34290"/>
                          </a:lnTo>
                          <a:lnTo>
                            <a:pt x="77153" y="33338"/>
                          </a:lnTo>
                          <a:lnTo>
                            <a:pt x="77153" y="32385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1" name="Graphic 7">
                    <a:extLst>
                      <a:ext uri="{FF2B5EF4-FFF2-40B4-BE49-F238E27FC236}">
                        <a16:creationId xmlns:a16="http://schemas.microsoft.com/office/drawing/2014/main" xmlns="" id="{C455D150-0519-4BA2-B744-5C539ED710F0}"/>
                      </a:ext>
                    </a:extLst>
                  </p:cNvPr>
                  <p:cNvGrpSpPr/>
                  <p:nvPr/>
                </p:nvGrpSpPr>
                <p:grpSpPr>
                  <a:xfrm>
                    <a:off x="10226376" y="2926555"/>
                    <a:ext cx="7620" cy="7620"/>
                    <a:chOff x="10226376" y="2926555"/>
                    <a:chExt cx="7620" cy="7620"/>
                  </a:xfrm>
                </p:grpSpPr>
                <p:sp>
                  <p:nvSpPr>
                    <p:cNvPr id="655" name="Freeform: Shape 654">
                      <a:extLst>
                        <a:ext uri="{FF2B5EF4-FFF2-40B4-BE49-F238E27FC236}">
                          <a16:creationId xmlns:a16="http://schemas.microsoft.com/office/drawing/2014/main" xmlns="" id="{7042C5D4-DF4E-4952-838D-90A02AE6AF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9413"/>
                      <a:ext cx="7620" cy="4762"/>
                    </a:xfrm>
                    <a:custGeom>
                      <a:avLst/>
                      <a:gdLst>
                        <a:gd name="connsiteX0" fmla="*/ 7620 w 7620"/>
                        <a:gd name="connsiteY0" fmla="*/ 953 h 4762"/>
                        <a:gd name="connsiteX1" fmla="*/ 3810 w 7620"/>
                        <a:gd name="connsiteY1" fmla="*/ 4763 h 4762"/>
                        <a:gd name="connsiteX2" fmla="*/ 0 w 7620"/>
                        <a:gd name="connsiteY2" fmla="*/ 953 h 4762"/>
                        <a:gd name="connsiteX3" fmla="*/ 0 w 7620"/>
                        <a:gd name="connsiteY3" fmla="*/ 0 h 4762"/>
                        <a:gd name="connsiteX4" fmla="*/ 3810 w 7620"/>
                        <a:gd name="connsiteY4" fmla="*/ 2858 h 4762"/>
                        <a:gd name="connsiteX5" fmla="*/ 7620 w 7620"/>
                        <a:gd name="connsiteY5" fmla="*/ 0 h 4762"/>
                        <a:gd name="connsiteX6" fmla="*/ 7620 w 7620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20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0"/>
                          </a:cubicBezTo>
                          <a:cubicBezTo>
                            <a:pt x="7620" y="953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6" name="Freeform: Shape 655">
                      <a:extLst>
                        <a:ext uri="{FF2B5EF4-FFF2-40B4-BE49-F238E27FC236}">
                          <a16:creationId xmlns:a16="http://schemas.microsoft.com/office/drawing/2014/main" xmlns="" id="{8DE3B0E3-A698-41E9-9D76-C6CE5C6FD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6555"/>
                      <a:ext cx="7620" cy="5715"/>
                    </a:xfrm>
                    <a:custGeom>
                      <a:avLst/>
                      <a:gdLst>
                        <a:gd name="connsiteX0" fmla="*/ 7620 w 7620"/>
                        <a:gd name="connsiteY0" fmla="*/ 2858 h 5715"/>
                        <a:gd name="connsiteX1" fmla="*/ 3810 w 7620"/>
                        <a:gd name="connsiteY1" fmla="*/ 5715 h 5715"/>
                        <a:gd name="connsiteX2" fmla="*/ 0 w 7620"/>
                        <a:gd name="connsiteY2" fmla="*/ 2858 h 5715"/>
                        <a:gd name="connsiteX3" fmla="*/ 3810 w 7620"/>
                        <a:gd name="connsiteY3" fmla="*/ 0 h 5715"/>
                        <a:gd name="connsiteX4" fmla="*/ 7620 w 7620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0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4763" y="0"/>
                            <a:pt x="6668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52" name="Graphic 7">
                    <a:extLst>
                      <a:ext uri="{FF2B5EF4-FFF2-40B4-BE49-F238E27FC236}">
                        <a16:creationId xmlns:a16="http://schemas.microsoft.com/office/drawing/2014/main" xmlns="" id="{5D61D9E5-0188-46D9-BAB0-F2FB0D2E8F5C}"/>
                      </a:ext>
                    </a:extLst>
                  </p:cNvPr>
                  <p:cNvGrpSpPr/>
                  <p:nvPr/>
                </p:nvGrpSpPr>
                <p:grpSpPr>
                  <a:xfrm>
                    <a:off x="10200659" y="2920841"/>
                    <a:ext cx="7619" cy="8967"/>
                    <a:chOff x="10200659" y="2920841"/>
                    <a:chExt cx="7619" cy="8967"/>
                  </a:xfrm>
                </p:grpSpPr>
                <p:sp>
                  <p:nvSpPr>
                    <p:cNvPr id="653" name="Freeform: Shape 652">
                      <a:extLst>
                        <a:ext uri="{FF2B5EF4-FFF2-40B4-BE49-F238E27FC236}">
                          <a16:creationId xmlns:a16="http://schemas.microsoft.com/office/drawing/2014/main" xmlns="" id="{42D4F62D-7381-4C30-8A4E-298DE7A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2920841"/>
                      <a:ext cx="7619" cy="8967"/>
                    </a:xfrm>
                    <a:custGeom>
                      <a:avLst/>
                      <a:gdLst>
                        <a:gd name="connsiteX0" fmla="*/ 7620 w 7619"/>
                        <a:gd name="connsiteY0" fmla="*/ 7620 h 8967"/>
                        <a:gd name="connsiteX1" fmla="*/ 3810 w 7619"/>
                        <a:gd name="connsiteY1" fmla="*/ 8572 h 8967"/>
                        <a:gd name="connsiteX2" fmla="*/ 0 w 7619"/>
                        <a:gd name="connsiteY2" fmla="*/ 2857 h 8967"/>
                        <a:gd name="connsiteX3" fmla="*/ 1905 w 7619"/>
                        <a:gd name="connsiteY3" fmla="*/ 0 h 8967"/>
                        <a:gd name="connsiteX4" fmla="*/ 1905 w 7619"/>
                        <a:gd name="connsiteY4" fmla="*/ 952 h 8967"/>
                        <a:gd name="connsiteX5" fmla="*/ 5715 w 7619"/>
                        <a:gd name="connsiteY5" fmla="*/ 6667 h 8967"/>
                        <a:gd name="connsiteX6" fmla="*/ 7620 w 7619"/>
                        <a:gd name="connsiteY6" fmla="*/ 7620 h 8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8967">
                          <a:moveTo>
                            <a:pt x="7620" y="7620"/>
                          </a:moveTo>
                          <a:cubicBezTo>
                            <a:pt x="6667" y="8572"/>
                            <a:pt x="5715" y="9525"/>
                            <a:pt x="3810" y="8572"/>
                          </a:cubicBezTo>
                          <a:cubicBezTo>
                            <a:pt x="1905" y="7620"/>
                            <a:pt x="0" y="4763"/>
                            <a:pt x="0" y="2857"/>
                          </a:cubicBezTo>
                          <a:cubicBezTo>
                            <a:pt x="0" y="952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2"/>
                            <a:pt x="1905" y="952"/>
                          </a:cubicBezTo>
                          <a:cubicBezTo>
                            <a:pt x="1905" y="2857"/>
                            <a:pt x="3810" y="5715"/>
                            <a:pt x="5715" y="6667"/>
                          </a:cubicBezTo>
                          <a:cubicBezTo>
                            <a:pt x="5715" y="7620"/>
                            <a:pt x="6667" y="7620"/>
                            <a:pt x="7620" y="762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4" name="Freeform: Shape 653">
                      <a:extLst>
                        <a:ext uri="{FF2B5EF4-FFF2-40B4-BE49-F238E27FC236}">
                          <a16:creationId xmlns:a16="http://schemas.microsoft.com/office/drawing/2014/main" xmlns="" id="{5E3AA957-FE03-4CF5-B190-BC206AAA1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2920841"/>
                      <a:ext cx="5715" cy="7619"/>
                    </a:xfrm>
                    <a:custGeom>
                      <a:avLst/>
                      <a:gdLst>
                        <a:gd name="connsiteX0" fmla="*/ 5715 w 5715"/>
                        <a:gd name="connsiteY0" fmla="*/ 6667 h 7619"/>
                        <a:gd name="connsiteX1" fmla="*/ 5715 w 5715"/>
                        <a:gd name="connsiteY1" fmla="*/ 7620 h 7619"/>
                        <a:gd name="connsiteX2" fmla="*/ 3810 w 5715"/>
                        <a:gd name="connsiteY2" fmla="*/ 6667 h 7619"/>
                        <a:gd name="connsiteX3" fmla="*/ 0 w 5715"/>
                        <a:gd name="connsiteY3" fmla="*/ 952 h 7619"/>
                        <a:gd name="connsiteX4" fmla="*/ 0 w 5715"/>
                        <a:gd name="connsiteY4" fmla="*/ 0 h 7619"/>
                        <a:gd name="connsiteX5" fmla="*/ 1905 w 5715"/>
                        <a:gd name="connsiteY5" fmla="*/ 0 h 7619"/>
                        <a:gd name="connsiteX6" fmla="*/ 5715 w 5715"/>
                        <a:gd name="connsiteY6" fmla="*/ 6667 h 7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619">
                          <a:moveTo>
                            <a:pt x="5715" y="6667"/>
                          </a:moveTo>
                          <a:cubicBezTo>
                            <a:pt x="5715" y="7620"/>
                            <a:pt x="5715" y="7620"/>
                            <a:pt x="5715" y="7620"/>
                          </a:cubicBezTo>
                          <a:cubicBezTo>
                            <a:pt x="4763" y="7620"/>
                            <a:pt x="4763" y="7620"/>
                            <a:pt x="3810" y="6667"/>
                          </a:cubicBezTo>
                          <a:cubicBezTo>
                            <a:pt x="1905" y="5715"/>
                            <a:pt x="0" y="2857"/>
                            <a:pt x="0" y="952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0"/>
                          </a:cubicBezTo>
                          <a:cubicBezTo>
                            <a:pt x="3810" y="1905"/>
                            <a:pt x="5715" y="4763"/>
                            <a:pt x="5715" y="666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1" name="Graphic 7">
                  <a:extLst>
                    <a:ext uri="{FF2B5EF4-FFF2-40B4-BE49-F238E27FC236}">
                      <a16:creationId xmlns:a16="http://schemas.microsoft.com/office/drawing/2014/main" xmlns="" id="{B91F53C2-FF0D-4C03-A563-A4B3E671886C}"/>
                    </a:ext>
                  </a:extLst>
                </p:cNvPr>
                <p:cNvGrpSpPr/>
                <p:nvPr/>
              </p:nvGrpSpPr>
              <p:grpSpPr>
                <a:xfrm>
                  <a:off x="10197801" y="2855118"/>
                  <a:ext cx="64770" cy="57150"/>
                  <a:chOff x="10197801" y="2855118"/>
                  <a:chExt cx="64770" cy="57150"/>
                </a:xfrm>
              </p:grpSpPr>
              <p:grpSp>
                <p:nvGrpSpPr>
                  <p:cNvPr id="632" name="Graphic 7">
                    <a:extLst>
                      <a:ext uri="{FF2B5EF4-FFF2-40B4-BE49-F238E27FC236}">
                        <a16:creationId xmlns:a16="http://schemas.microsoft.com/office/drawing/2014/main" xmlns="" id="{96E59B04-95C5-40DB-92D5-E50689418DCA}"/>
                      </a:ext>
                    </a:extLst>
                  </p:cNvPr>
                  <p:cNvGrpSpPr/>
                  <p:nvPr/>
                </p:nvGrpSpPr>
                <p:grpSpPr>
                  <a:xfrm>
                    <a:off x="10199707" y="2859880"/>
                    <a:ext cx="60007" cy="52387"/>
                    <a:chOff x="10199707" y="2859880"/>
                    <a:chExt cx="60007" cy="52387"/>
                  </a:xfrm>
                </p:grpSpPr>
                <p:sp>
                  <p:nvSpPr>
                    <p:cNvPr id="643" name="Freeform: Shape 642">
                      <a:extLst>
                        <a:ext uri="{FF2B5EF4-FFF2-40B4-BE49-F238E27FC236}">
                          <a16:creationId xmlns:a16="http://schemas.microsoft.com/office/drawing/2014/main" xmlns="" id="{8397924D-F726-4FC2-B051-94FA2C013F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70358"/>
                      <a:ext cx="60007" cy="41909"/>
                    </a:xfrm>
                    <a:custGeom>
                      <a:avLst/>
                      <a:gdLst>
                        <a:gd name="connsiteX0" fmla="*/ 0 w 60007"/>
                        <a:gd name="connsiteY0" fmla="*/ 0 h 41909"/>
                        <a:gd name="connsiteX1" fmla="*/ 0 w 60007"/>
                        <a:gd name="connsiteY1" fmla="*/ 17145 h 41909"/>
                        <a:gd name="connsiteX2" fmla="*/ 0 w 60007"/>
                        <a:gd name="connsiteY2" fmla="*/ 31433 h 41909"/>
                        <a:gd name="connsiteX3" fmla="*/ 0 w 60007"/>
                        <a:gd name="connsiteY3" fmla="*/ 31433 h 41909"/>
                        <a:gd name="connsiteX4" fmla="*/ 0 w 60007"/>
                        <a:gd name="connsiteY4" fmla="*/ 31433 h 41909"/>
                        <a:gd name="connsiteX5" fmla="*/ 17145 w 60007"/>
                        <a:gd name="connsiteY5" fmla="*/ 41910 h 41909"/>
                        <a:gd name="connsiteX6" fmla="*/ 41910 w 60007"/>
                        <a:gd name="connsiteY6" fmla="*/ 41910 h 41909"/>
                        <a:gd name="connsiteX7" fmla="*/ 60007 w 60007"/>
                        <a:gd name="connsiteY7" fmla="*/ 31433 h 41909"/>
                        <a:gd name="connsiteX8" fmla="*/ 60007 w 60007"/>
                        <a:gd name="connsiteY8" fmla="*/ 17145 h 41909"/>
                        <a:gd name="connsiteX9" fmla="*/ 60007 w 60007"/>
                        <a:gd name="connsiteY9" fmla="*/ 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007" h="41909">
                          <a:moveTo>
                            <a:pt x="0" y="0"/>
                          </a:moveTo>
                          <a:lnTo>
                            <a:pt x="0" y="17145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17145" y="41910"/>
                          </a:lnTo>
                          <a:lnTo>
                            <a:pt x="41910" y="41910"/>
                          </a:lnTo>
                          <a:lnTo>
                            <a:pt x="60007" y="31433"/>
                          </a:lnTo>
                          <a:lnTo>
                            <a:pt x="60007" y="17145"/>
                          </a:lnTo>
                          <a:lnTo>
                            <a:pt x="60007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4" name="Freeform: Shape 643">
                      <a:extLst>
                        <a:ext uri="{FF2B5EF4-FFF2-40B4-BE49-F238E27FC236}">
                          <a16:creationId xmlns:a16="http://schemas.microsoft.com/office/drawing/2014/main" xmlns="" id="{FAA38F0B-6B48-43DC-9AB9-9EA967FE3A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6851" y="2884646"/>
                      <a:ext cx="42862" cy="27622"/>
                    </a:xfrm>
                    <a:custGeom>
                      <a:avLst/>
                      <a:gdLst>
                        <a:gd name="connsiteX0" fmla="*/ 24765 w 42862"/>
                        <a:gd name="connsiteY0" fmla="*/ 27622 h 27622"/>
                        <a:gd name="connsiteX1" fmla="*/ 0 w 42862"/>
                        <a:gd name="connsiteY1" fmla="*/ 27622 h 27622"/>
                        <a:gd name="connsiteX2" fmla="*/ 0 w 42862"/>
                        <a:gd name="connsiteY2" fmla="*/ 10477 h 27622"/>
                        <a:gd name="connsiteX3" fmla="*/ 24765 w 42862"/>
                        <a:gd name="connsiteY3" fmla="*/ 10477 h 27622"/>
                        <a:gd name="connsiteX4" fmla="*/ 42863 w 42862"/>
                        <a:gd name="connsiteY4" fmla="*/ 0 h 27622"/>
                        <a:gd name="connsiteX5" fmla="*/ 42863 w 42862"/>
                        <a:gd name="connsiteY5" fmla="*/ 17145 h 27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862" h="27622">
                          <a:moveTo>
                            <a:pt x="24765" y="27622"/>
                          </a:moveTo>
                          <a:lnTo>
                            <a:pt x="0" y="27622"/>
                          </a:lnTo>
                          <a:lnTo>
                            <a:pt x="0" y="10477"/>
                          </a:lnTo>
                          <a:lnTo>
                            <a:pt x="24765" y="10477"/>
                          </a:lnTo>
                          <a:lnTo>
                            <a:pt x="42863" y="0"/>
                          </a:lnTo>
                          <a:lnTo>
                            <a:pt x="42863" y="17145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45" name="Graphic 7">
                      <a:extLst>
                        <a:ext uri="{FF2B5EF4-FFF2-40B4-BE49-F238E27FC236}">
                          <a16:creationId xmlns:a16="http://schemas.microsoft.com/office/drawing/2014/main" xmlns="" id="{2AAD5B4F-D471-4D4C-A68B-8718C8D026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49237" y="2896076"/>
                      <a:ext cx="5714" cy="7062"/>
                      <a:chOff x="10249237" y="2896076"/>
                      <a:chExt cx="5714" cy="7062"/>
                    </a:xfrm>
                  </p:grpSpPr>
                  <p:sp>
                    <p:nvSpPr>
                      <p:cNvPr id="647" name="Freeform: Shape 646">
                        <a:extLst>
                          <a:ext uri="{FF2B5EF4-FFF2-40B4-BE49-F238E27FC236}">
                            <a16:creationId xmlns:a16="http://schemas.microsoft.com/office/drawing/2014/main" xmlns="" id="{9B598AFE-14DB-46F8-9E47-DA5C277692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5714" cy="7062"/>
                      </a:xfrm>
                      <a:custGeom>
                        <a:avLst/>
                        <a:gdLst>
                          <a:gd name="connsiteX0" fmla="*/ 0 w 5714"/>
                          <a:gd name="connsiteY0" fmla="*/ 5715 h 7062"/>
                          <a:gd name="connsiteX1" fmla="*/ 2857 w 5714"/>
                          <a:gd name="connsiteY1" fmla="*/ 6667 h 7062"/>
                          <a:gd name="connsiteX2" fmla="*/ 5715 w 5714"/>
                          <a:gd name="connsiteY2" fmla="*/ 1905 h 7062"/>
                          <a:gd name="connsiteX3" fmla="*/ 3810 w 5714"/>
                          <a:gd name="connsiteY3" fmla="*/ 0 h 7062"/>
                          <a:gd name="connsiteX4" fmla="*/ 3810 w 5714"/>
                          <a:gd name="connsiteY4" fmla="*/ 953 h 7062"/>
                          <a:gd name="connsiteX5" fmla="*/ 952 w 5714"/>
                          <a:gd name="connsiteY5" fmla="*/ 5715 h 7062"/>
                          <a:gd name="connsiteX6" fmla="*/ 0 w 5714"/>
                          <a:gd name="connsiteY6" fmla="*/ 5715 h 7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4" h="7062">
                            <a:moveTo>
                              <a:pt x="0" y="5715"/>
                            </a:moveTo>
                            <a:cubicBezTo>
                              <a:pt x="0" y="6667"/>
                              <a:pt x="1905" y="7620"/>
                              <a:pt x="2857" y="6667"/>
                            </a:cubicBezTo>
                            <a:cubicBezTo>
                              <a:pt x="4763" y="5715"/>
                              <a:pt x="5715" y="3810"/>
                              <a:pt x="5715" y="1905"/>
                            </a:cubicBezTo>
                            <a:cubicBezTo>
                              <a:pt x="5715" y="953"/>
                              <a:pt x="4763" y="0"/>
                              <a:pt x="3810" y="0"/>
                            </a:cubicBezTo>
                            <a:cubicBezTo>
                              <a:pt x="3810" y="0"/>
                              <a:pt x="3810" y="953"/>
                              <a:pt x="3810" y="953"/>
                            </a:cubicBezTo>
                            <a:cubicBezTo>
                              <a:pt x="3810" y="2858"/>
                              <a:pt x="2857" y="4763"/>
                              <a:pt x="952" y="5715"/>
                            </a:cubicBezTo>
                            <a:cubicBezTo>
                              <a:pt x="952" y="5715"/>
                              <a:pt x="0" y="5715"/>
                              <a:pt x="0" y="571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48" name="Freeform: Shape 647">
                        <a:extLst>
                          <a:ext uri="{FF2B5EF4-FFF2-40B4-BE49-F238E27FC236}">
                            <a16:creationId xmlns:a16="http://schemas.microsoft.com/office/drawing/2014/main" xmlns="" id="{D33EF3D8-013F-49C7-9666-731A75F3B4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4763 h 5715"/>
                          <a:gd name="connsiteX1" fmla="*/ 0 w 4762"/>
                          <a:gd name="connsiteY1" fmla="*/ 5715 h 5715"/>
                          <a:gd name="connsiteX2" fmla="*/ 1905 w 4762"/>
                          <a:gd name="connsiteY2" fmla="*/ 5715 h 5715"/>
                          <a:gd name="connsiteX3" fmla="*/ 4763 w 4762"/>
                          <a:gd name="connsiteY3" fmla="*/ 953 h 5715"/>
                          <a:gd name="connsiteX4" fmla="*/ 4763 w 4762"/>
                          <a:gd name="connsiteY4" fmla="*/ 0 h 5715"/>
                          <a:gd name="connsiteX5" fmla="*/ 2857 w 4762"/>
                          <a:gd name="connsiteY5" fmla="*/ 0 h 5715"/>
                          <a:gd name="connsiteX6" fmla="*/ 0 w 4762"/>
                          <a:gd name="connsiteY6" fmla="*/ 4763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4763"/>
                            </a:moveTo>
                            <a:cubicBezTo>
                              <a:pt x="0" y="4763"/>
                              <a:pt x="0" y="5715"/>
                              <a:pt x="0" y="5715"/>
                            </a:cubicBezTo>
                            <a:cubicBezTo>
                              <a:pt x="0" y="5715"/>
                              <a:pt x="952" y="5715"/>
                              <a:pt x="1905" y="5715"/>
                            </a:cubicBezTo>
                            <a:cubicBezTo>
                              <a:pt x="3810" y="4763"/>
                              <a:pt x="4763" y="2858"/>
                              <a:pt x="4763" y="953"/>
                            </a:cubicBezTo>
                            <a:cubicBezTo>
                              <a:pt x="4763" y="953"/>
                              <a:pt x="4763" y="0"/>
                              <a:pt x="4763" y="0"/>
                            </a:cubicBezTo>
                            <a:cubicBezTo>
                              <a:pt x="4763" y="0"/>
                              <a:pt x="3810" y="0"/>
                              <a:pt x="2857" y="0"/>
                            </a:cubicBezTo>
                            <a:cubicBezTo>
                              <a:pt x="952" y="953"/>
                              <a:pt x="0" y="2858"/>
                              <a:pt x="0" y="476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646" name="Freeform: Shape 645">
                      <a:extLst>
                        <a:ext uri="{FF2B5EF4-FFF2-40B4-BE49-F238E27FC236}">
                          <a16:creationId xmlns:a16="http://schemas.microsoft.com/office/drawing/2014/main" xmlns="" id="{6EBB398B-D8FB-408B-B308-012F2BF60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59880"/>
                      <a:ext cx="60007" cy="35242"/>
                    </a:xfrm>
                    <a:custGeom>
                      <a:avLst/>
                      <a:gdLst>
                        <a:gd name="connsiteX0" fmla="*/ 60007 w 60007"/>
                        <a:gd name="connsiteY0" fmla="*/ 10478 h 35242"/>
                        <a:gd name="connsiteX1" fmla="*/ 41910 w 60007"/>
                        <a:gd name="connsiteY1" fmla="*/ 0 h 35242"/>
                        <a:gd name="connsiteX2" fmla="*/ 17145 w 60007"/>
                        <a:gd name="connsiteY2" fmla="*/ 0 h 35242"/>
                        <a:gd name="connsiteX3" fmla="*/ 0 w 60007"/>
                        <a:gd name="connsiteY3" fmla="*/ 10478 h 35242"/>
                        <a:gd name="connsiteX4" fmla="*/ 0 w 60007"/>
                        <a:gd name="connsiteY4" fmla="*/ 24765 h 35242"/>
                        <a:gd name="connsiteX5" fmla="*/ 17145 w 60007"/>
                        <a:gd name="connsiteY5" fmla="*/ 35242 h 35242"/>
                        <a:gd name="connsiteX6" fmla="*/ 41910 w 60007"/>
                        <a:gd name="connsiteY6" fmla="*/ 35242 h 35242"/>
                        <a:gd name="connsiteX7" fmla="*/ 60007 w 60007"/>
                        <a:gd name="connsiteY7" fmla="*/ 24765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0007" h="35242">
                          <a:moveTo>
                            <a:pt x="60007" y="10478"/>
                          </a:moveTo>
                          <a:lnTo>
                            <a:pt x="41910" y="0"/>
                          </a:lnTo>
                          <a:lnTo>
                            <a:pt x="17145" y="0"/>
                          </a:lnTo>
                          <a:lnTo>
                            <a:pt x="0" y="10478"/>
                          </a:lnTo>
                          <a:lnTo>
                            <a:pt x="0" y="24765"/>
                          </a:lnTo>
                          <a:lnTo>
                            <a:pt x="17145" y="35242"/>
                          </a:lnTo>
                          <a:lnTo>
                            <a:pt x="41910" y="35242"/>
                          </a:lnTo>
                          <a:lnTo>
                            <a:pt x="60007" y="2476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3" name="Graphic 7">
                    <a:extLst>
                      <a:ext uri="{FF2B5EF4-FFF2-40B4-BE49-F238E27FC236}">
                        <a16:creationId xmlns:a16="http://schemas.microsoft.com/office/drawing/2014/main" xmlns="" id="{7CD9C0F1-C7C8-4A10-AC65-C39D589F9A69}"/>
                      </a:ext>
                    </a:extLst>
                  </p:cNvPr>
                  <p:cNvGrpSpPr/>
                  <p:nvPr/>
                </p:nvGrpSpPr>
                <p:grpSpPr>
                  <a:xfrm>
                    <a:off x="10197801" y="2855118"/>
                    <a:ext cx="64770" cy="40957"/>
                    <a:chOff x="10197801" y="2855118"/>
                    <a:chExt cx="64770" cy="40957"/>
                  </a:xfrm>
                </p:grpSpPr>
                <p:sp>
                  <p:nvSpPr>
                    <p:cNvPr id="640" name="Freeform: Shape 639">
                      <a:extLst>
                        <a:ext uri="{FF2B5EF4-FFF2-40B4-BE49-F238E27FC236}">
                          <a16:creationId xmlns:a16="http://schemas.microsoft.com/office/drawing/2014/main" xmlns="" id="{A373F34D-54DD-4991-B8B1-1ADEA01029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5118"/>
                      <a:ext cx="64770" cy="40957"/>
                    </a:xfrm>
                    <a:custGeom>
                      <a:avLst/>
                      <a:gdLst>
                        <a:gd name="connsiteX0" fmla="*/ 61913 w 64770"/>
                        <a:gd name="connsiteY0" fmla="*/ 15240 h 40957"/>
                        <a:gd name="connsiteX1" fmla="*/ 61913 w 64770"/>
                        <a:gd name="connsiteY1" fmla="*/ 27623 h 40957"/>
                        <a:gd name="connsiteX2" fmla="*/ 44768 w 64770"/>
                        <a:gd name="connsiteY2" fmla="*/ 38100 h 40957"/>
                        <a:gd name="connsiteX3" fmla="*/ 20003 w 64770"/>
                        <a:gd name="connsiteY3" fmla="*/ 38100 h 40957"/>
                        <a:gd name="connsiteX4" fmla="*/ 2858 w 64770"/>
                        <a:gd name="connsiteY4" fmla="*/ 27623 h 40957"/>
                        <a:gd name="connsiteX5" fmla="*/ 2858 w 64770"/>
                        <a:gd name="connsiteY5" fmla="*/ 15240 h 40957"/>
                        <a:gd name="connsiteX6" fmla="*/ 20003 w 64770"/>
                        <a:gd name="connsiteY6" fmla="*/ 4763 h 40957"/>
                        <a:gd name="connsiteX7" fmla="*/ 44768 w 64770"/>
                        <a:gd name="connsiteY7" fmla="*/ 4763 h 40957"/>
                        <a:gd name="connsiteX8" fmla="*/ 61913 w 64770"/>
                        <a:gd name="connsiteY8" fmla="*/ 15240 h 40957"/>
                        <a:gd name="connsiteX9" fmla="*/ 61913 w 64770"/>
                        <a:gd name="connsiteY9" fmla="*/ 15240 h 40957"/>
                        <a:gd name="connsiteX10" fmla="*/ 64770 w 64770"/>
                        <a:gd name="connsiteY10" fmla="*/ 11430 h 40957"/>
                        <a:gd name="connsiteX11" fmla="*/ 45720 w 64770"/>
                        <a:gd name="connsiteY11" fmla="*/ 0 h 40957"/>
                        <a:gd name="connsiteX12" fmla="*/ 19050 w 64770"/>
                        <a:gd name="connsiteY12" fmla="*/ 0 h 40957"/>
                        <a:gd name="connsiteX13" fmla="*/ 0 w 64770"/>
                        <a:gd name="connsiteY13" fmla="*/ 11430 h 40957"/>
                        <a:gd name="connsiteX14" fmla="*/ 0 w 64770"/>
                        <a:gd name="connsiteY14" fmla="*/ 29528 h 40957"/>
                        <a:gd name="connsiteX15" fmla="*/ 0 w 64770"/>
                        <a:gd name="connsiteY15" fmla="*/ 30480 h 40957"/>
                        <a:gd name="connsiteX16" fmla="*/ 953 w 64770"/>
                        <a:gd name="connsiteY16" fmla="*/ 30480 h 40957"/>
                        <a:gd name="connsiteX17" fmla="*/ 18098 w 64770"/>
                        <a:gd name="connsiteY17" fmla="*/ 40958 h 40957"/>
                        <a:gd name="connsiteX18" fmla="*/ 19050 w 64770"/>
                        <a:gd name="connsiteY18" fmla="*/ 40958 h 40957"/>
                        <a:gd name="connsiteX19" fmla="*/ 20003 w 64770"/>
                        <a:gd name="connsiteY19" fmla="*/ 40958 h 40957"/>
                        <a:gd name="connsiteX20" fmla="*/ 44768 w 64770"/>
                        <a:gd name="connsiteY20" fmla="*/ 40958 h 40957"/>
                        <a:gd name="connsiteX21" fmla="*/ 45720 w 64770"/>
                        <a:gd name="connsiteY21" fmla="*/ 40958 h 40957"/>
                        <a:gd name="connsiteX22" fmla="*/ 46673 w 64770"/>
                        <a:gd name="connsiteY22" fmla="*/ 40958 h 40957"/>
                        <a:gd name="connsiteX23" fmla="*/ 63818 w 64770"/>
                        <a:gd name="connsiteY23" fmla="*/ 30480 h 40957"/>
                        <a:gd name="connsiteX24" fmla="*/ 64770 w 64770"/>
                        <a:gd name="connsiteY24" fmla="*/ 30480 h 40957"/>
                        <a:gd name="connsiteX25" fmla="*/ 64770 w 64770"/>
                        <a:gd name="connsiteY25" fmla="*/ 29528 h 40957"/>
                        <a:gd name="connsiteX26" fmla="*/ 64770 w 64770"/>
                        <a:gd name="connsiteY26" fmla="*/ 11430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64770" h="40957">
                          <a:moveTo>
                            <a:pt x="61913" y="15240"/>
                          </a:moveTo>
                          <a:lnTo>
                            <a:pt x="61913" y="27623"/>
                          </a:lnTo>
                          <a:lnTo>
                            <a:pt x="44768" y="38100"/>
                          </a:lnTo>
                          <a:lnTo>
                            <a:pt x="20003" y="38100"/>
                          </a:lnTo>
                          <a:lnTo>
                            <a:pt x="2858" y="27623"/>
                          </a:lnTo>
                          <a:lnTo>
                            <a:pt x="2858" y="15240"/>
                          </a:lnTo>
                          <a:lnTo>
                            <a:pt x="20003" y="4763"/>
                          </a:lnTo>
                          <a:lnTo>
                            <a:pt x="44768" y="4763"/>
                          </a:lnTo>
                          <a:lnTo>
                            <a:pt x="61913" y="15240"/>
                          </a:lnTo>
                          <a:lnTo>
                            <a:pt x="61913" y="15240"/>
                          </a:lnTo>
                          <a:close/>
                          <a:moveTo>
                            <a:pt x="64770" y="11430"/>
                          </a:moveTo>
                          <a:lnTo>
                            <a:pt x="45720" y="0"/>
                          </a:lnTo>
                          <a:lnTo>
                            <a:pt x="19050" y="0"/>
                          </a:lnTo>
                          <a:lnTo>
                            <a:pt x="0" y="11430"/>
                          </a:lnTo>
                          <a:lnTo>
                            <a:pt x="0" y="29528"/>
                          </a:lnTo>
                          <a:lnTo>
                            <a:pt x="0" y="30480"/>
                          </a:lnTo>
                          <a:lnTo>
                            <a:pt x="953" y="30480"/>
                          </a:lnTo>
                          <a:lnTo>
                            <a:pt x="18098" y="40958"/>
                          </a:lnTo>
                          <a:lnTo>
                            <a:pt x="19050" y="40958"/>
                          </a:lnTo>
                          <a:lnTo>
                            <a:pt x="20003" y="40958"/>
                          </a:lnTo>
                          <a:lnTo>
                            <a:pt x="44768" y="40958"/>
                          </a:lnTo>
                          <a:lnTo>
                            <a:pt x="45720" y="40958"/>
                          </a:lnTo>
                          <a:lnTo>
                            <a:pt x="46673" y="40958"/>
                          </a:lnTo>
                          <a:lnTo>
                            <a:pt x="63818" y="30480"/>
                          </a:lnTo>
                          <a:lnTo>
                            <a:pt x="64770" y="30480"/>
                          </a:lnTo>
                          <a:lnTo>
                            <a:pt x="64770" y="29528"/>
                          </a:lnTo>
                          <a:lnTo>
                            <a:pt x="64770" y="114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1" name="Freeform: Shape 640">
                      <a:extLst>
                        <a:ext uri="{FF2B5EF4-FFF2-40B4-BE49-F238E27FC236}">
                          <a16:creationId xmlns:a16="http://schemas.microsoft.com/office/drawing/2014/main" xmlns="" id="{C478B54E-D4FD-47DB-8839-621C9A8609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5899" y="2881788"/>
                      <a:ext cx="46672" cy="14287"/>
                    </a:xfrm>
                    <a:custGeom>
                      <a:avLst/>
                      <a:gdLst>
                        <a:gd name="connsiteX0" fmla="*/ 27622 w 46672"/>
                        <a:gd name="connsiteY0" fmla="*/ 14288 h 14287"/>
                        <a:gd name="connsiteX1" fmla="*/ 0 w 46672"/>
                        <a:gd name="connsiteY1" fmla="*/ 14288 h 14287"/>
                        <a:gd name="connsiteX2" fmla="*/ 0 w 46672"/>
                        <a:gd name="connsiteY2" fmla="*/ 11430 h 14287"/>
                        <a:gd name="connsiteX3" fmla="*/ 27622 w 46672"/>
                        <a:gd name="connsiteY3" fmla="*/ 11430 h 14287"/>
                        <a:gd name="connsiteX4" fmla="*/ 46672 w 46672"/>
                        <a:gd name="connsiteY4" fmla="*/ 0 h 14287"/>
                        <a:gd name="connsiteX5" fmla="*/ 46672 w 46672"/>
                        <a:gd name="connsiteY5" fmla="*/ 3810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672" h="14287">
                          <a:moveTo>
                            <a:pt x="27622" y="14288"/>
                          </a:moveTo>
                          <a:lnTo>
                            <a:pt x="0" y="14288"/>
                          </a:lnTo>
                          <a:lnTo>
                            <a:pt x="0" y="11430"/>
                          </a:lnTo>
                          <a:lnTo>
                            <a:pt x="27622" y="11430"/>
                          </a:lnTo>
                          <a:lnTo>
                            <a:pt x="46672" y="0"/>
                          </a:lnTo>
                          <a:lnTo>
                            <a:pt x="46672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2" name="Freeform: Shape 641">
                      <a:extLst>
                        <a:ext uri="{FF2B5EF4-FFF2-40B4-BE49-F238E27FC236}">
                          <a16:creationId xmlns:a16="http://schemas.microsoft.com/office/drawing/2014/main" xmlns="" id="{185EF1A6-8BEB-43D0-92BA-74DA823085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6071"/>
                      <a:ext cx="64770" cy="37147"/>
                    </a:xfrm>
                    <a:custGeom>
                      <a:avLst/>
                      <a:gdLst>
                        <a:gd name="connsiteX0" fmla="*/ 61913 w 64770"/>
                        <a:gd name="connsiteY0" fmla="*/ 10477 h 37147"/>
                        <a:gd name="connsiteX1" fmla="*/ 61913 w 64770"/>
                        <a:gd name="connsiteY1" fmla="*/ 24765 h 37147"/>
                        <a:gd name="connsiteX2" fmla="*/ 44768 w 64770"/>
                        <a:gd name="connsiteY2" fmla="*/ 35242 h 37147"/>
                        <a:gd name="connsiteX3" fmla="*/ 20003 w 64770"/>
                        <a:gd name="connsiteY3" fmla="*/ 35242 h 37147"/>
                        <a:gd name="connsiteX4" fmla="*/ 2858 w 64770"/>
                        <a:gd name="connsiteY4" fmla="*/ 24765 h 37147"/>
                        <a:gd name="connsiteX5" fmla="*/ 2858 w 64770"/>
                        <a:gd name="connsiteY5" fmla="*/ 10477 h 37147"/>
                        <a:gd name="connsiteX6" fmla="*/ 20003 w 64770"/>
                        <a:gd name="connsiteY6" fmla="*/ 0 h 37147"/>
                        <a:gd name="connsiteX7" fmla="*/ 44768 w 64770"/>
                        <a:gd name="connsiteY7" fmla="*/ 0 h 37147"/>
                        <a:gd name="connsiteX8" fmla="*/ 61913 w 64770"/>
                        <a:gd name="connsiteY8" fmla="*/ 10477 h 37147"/>
                        <a:gd name="connsiteX9" fmla="*/ 61913 w 64770"/>
                        <a:gd name="connsiteY9" fmla="*/ 10477 h 37147"/>
                        <a:gd name="connsiteX10" fmla="*/ 64770 w 64770"/>
                        <a:gd name="connsiteY10" fmla="*/ 10477 h 37147"/>
                        <a:gd name="connsiteX11" fmla="*/ 64770 w 64770"/>
                        <a:gd name="connsiteY11" fmla="*/ 10477 h 37147"/>
                        <a:gd name="connsiteX12" fmla="*/ 46673 w 64770"/>
                        <a:gd name="connsiteY12" fmla="*/ 0 h 37147"/>
                        <a:gd name="connsiteX13" fmla="*/ 45720 w 64770"/>
                        <a:gd name="connsiteY13" fmla="*/ 0 h 37147"/>
                        <a:gd name="connsiteX14" fmla="*/ 44768 w 64770"/>
                        <a:gd name="connsiteY14" fmla="*/ 0 h 37147"/>
                        <a:gd name="connsiteX15" fmla="*/ 20003 w 64770"/>
                        <a:gd name="connsiteY15" fmla="*/ 0 h 37147"/>
                        <a:gd name="connsiteX16" fmla="*/ 19050 w 64770"/>
                        <a:gd name="connsiteY16" fmla="*/ 0 h 37147"/>
                        <a:gd name="connsiteX17" fmla="*/ 18098 w 64770"/>
                        <a:gd name="connsiteY17" fmla="*/ 0 h 37147"/>
                        <a:gd name="connsiteX18" fmla="*/ 953 w 64770"/>
                        <a:gd name="connsiteY18" fmla="*/ 10477 h 37147"/>
                        <a:gd name="connsiteX19" fmla="*/ 0 w 64770"/>
                        <a:gd name="connsiteY19" fmla="*/ 10477 h 37147"/>
                        <a:gd name="connsiteX20" fmla="*/ 0 w 64770"/>
                        <a:gd name="connsiteY20" fmla="*/ 11430 h 37147"/>
                        <a:gd name="connsiteX21" fmla="*/ 0 w 64770"/>
                        <a:gd name="connsiteY21" fmla="*/ 25717 h 37147"/>
                        <a:gd name="connsiteX22" fmla="*/ 0 w 64770"/>
                        <a:gd name="connsiteY22" fmla="*/ 26670 h 37147"/>
                        <a:gd name="connsiteX23" fmla="*/ 953 w 64770"/>
                        <a:gd name="connsiteY23" fmla="*/ 26670 h 37147"/>
                        <a:gd name="connsiteX24" fmla="*/ 18098 w 64770"/>
                        <a:gd name="connsiteY24" fmla="*/ 37147 h 37147"/>
                        <a:gd name="connsiteX25" fmla="*/ 19050 w 64770"/>
                        <a:gd name="connsiteY25" fmla="*/ 37147 h 37147"/>
                        <a:gd name="connsiteX26" fmla="*/ 20003 w 64770"/>
                        <a:gd name="connsiteY26" fmla="*/ 37147 h 37147"/>
                        <a:gd name="connsiteX27" fmla="*/ 44768 w 64770"/>
                        <a:gd name="connsiteY27" fmla="*/ 37147 h 37147"/>
                        <a:gd name="connsiteX28" fmla="*/ 45720 w 64770"/>
                        <a:gd name="connsiteY28" fmla="*/ 37147 h 37147"/>
                        <a:gd name="connsiteX29" fmla="*/ 46673 w 64770"/>
                        <a:gd name="connsiteY29" fmla="*/ 37147 h 37147"/>
                        <a:gd name="connsiteX30" fmla="*/ 63818 w 64770"/>
                        <a:gd name="connsiteY30" fmla="*/ 26670 h 37147"/>
                        <a:gd name="connsiteX31" fmla="*/ 64770 w 64770"/>
                        <a:gd name="connsiteY31" fmla="*/ 26670 h 37147"/>
                        <a:gd name="connsiteX32" fmla="*/ 64770 w 64770"/>
                        <a:gd name="connsiteY32" fmla="*/ 25717 h 37147"/>
                        <a:gd name="connsiteX33" fmla="*/ 64770 w 64770"/>
                        <a:gd name="connsiteY33" fmla="*/ 10477 h 37147"/>
                        <a:gd name="connsiteX34" fmla="*/ 64770 w 64770"/>
                        <a:gd name="connsiteY34" fmla="*/ 10477 h 37147"/>
                        <a:gd name="connsiteX35" fmla="*/ 64770 w 64770"/>
                        <a:gd name="connsiteY35" fmla="*/ 10477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64770" h="37147">
                          <a:moveTo>
                            <a:pt x="61913" y="10477"/>
                          </a:moveTo>
                          <a:lnTo>
                            <a:pt x="61913" y="24765"/>
                          </a:lnTo>
                          <a:lnTo>
                            <a:pt x="44768" y="35242"/>
                          </a:lnTo>
                          <a:lnTo>
                            <a:pt x="20003" y="35242"/>
                          </a:lnTo>
                          <a:lnTo>
                            <a:pt x="2858" y="24765"/>
                          </a:lnTo>
                          <a:lnTo>
                            <a:pt x="2858" y="10477"/>
                          </a:lnTo>
                          <a:lnTo>
                            <a:pt x="20003" y="0"/>
                          </a:lnTo>
                          <a:lnTo>
                            <a:pt x="44768" y="0"/>
                          </a:lnTo>
                          <a:lnTo>
                            <a:pt x="61913" y="10477"/>
                          </a:lnTo>
                          <a:lnTo>
                            <a:pt x="61913" y="10477"/>
                          </a:lnTo>
                          <a:close/>
                          <a:moveTo>
                            <a:pt x="64770" y="10477"/>
                          </a:moveTo>
                          <a:lnTo>
                            <a:pt x="64770" y="10477"/>
                          </a:lnTo>
                          <a:lnTo>
                            <a:pt x="46673" y="0"/>
                          </a:lnTo>
                          <a:lnTo>
                            <a:pt x="45720" y="0"/>
                          </a:lnTo>
                          <a:lnTo>
                            <a:pt x="44768" y="0"/>
                          </a:lnTo>
                          <a:lnTo>
                            <a:pt x="20003" y="0"/>
                          </a:lnTo>
                          <a:lnTo>
                            <a:pt x="19050" y="0"/>
                          </a:lnTo>
                          <a:lnTo>
                            <a:pt x="18098" y="0"/>
                          </a:lnTo>
                          <a:lnTo>
                            <a:pt x="953" y="10477"/>
                          </a:lnTo>
                          <a:lnTo>
                            <a:pt x="0" y="10477"/>
                          </a:lnTo>
                          <a:lnTo>
                            <a:pt x="0" y="11430"/>
                          </a:lnTo>
                          <a:lnTo>
                            <a:pt x="0" y="25717"/>
                          </a:lnTo>
                          <a:lnTo>
                            <a:pt x="0" y="26670"/>
                          </a:lnTo>
                          <a:lnTo>
                            <a:pt x="953" y="26670"/>
                          </a:lnTo>
                          <a:lnTo>
                            <a:pt x="18098" y="37147"/>
                          </a:lnTo>
                          <a:lnTo>
                            <a:pt x="19050" y="37147"/>
                          </a:lnTo>
                          <a:lnTo>
                            <a:pt x="20003" y="37147"/>
                          </a:lnTo>
                          <a:lnTo>
                            <a:pt x="44768" y="37147"/>
                          </a:lnTo>
                          <a:lnTo>
                            <a:pt x="45720" y="37147"/>
                          </a:lnTo>
                          <a:lnTo>
                            <a:pt x="46673" y="37147"/>
                          </a:lnTo>
                          <a:lnTo>
                            <a:pt x="63818" y="26670"/>
                          </a:lnTo>
                          <a:lnTo>
                            <a:pt x="64770" y="26670"/>
                          </a:lnTo>
                          <a:lnTo>
                            <a:pt x="64770" y="2571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4" name="Graphic 7">
                    <a:extLst>
                      <a:ext uri="{FF2B5EF4-FFF2-40B4-BE49-F238E27FC236}">
                        <a16:creationId xmlns:a16="http://schemas.microsoft.com/office/drawing/2014/main" xmlns="" id="{B2794FAB-3897-43F3-AFD0-5BBA3740D9CB}"/>
                      </a:ext>
                    </a:extLst>
                  </p:cNvPr>
                  <p:cNvGrpSpPr/>
                  <p:nvPr/>
                </p:nvGrpSpPr>
                <p:grpSpPr>
                  <a:xfrm>
                    <a:off x="10225424" y="2899885"/>
                    <a:ext cx="7619" cy="7620"/>
                    <a:chOff x="10225424" y="2899885"/>
                    <a:chExt cx="7619" cy="7620"/>
                  </a:xfrm>
                </p:grpSpPr>
                <p:sp>
                  <p:nvSpPr>
                    <p:cNvPr id="638" name="Freeform: Shape 637">
                      <a:extLst>
                        <a:ext uri="{FF2B5EF4-FFF2-40B4-BE49-F238E27FC236}">
                          <a16:creationId xmlns:a16="http://schemas.microsoft.com/office/drawing/2014/main" xmlns="" id="{CE786A35-6FF5-4A8D-93FB-4A485195C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02743"/>
                      <a:ext cx="7619" cy="4762"/>
                    </a:xfrm>
                    <a:custGeom>
                      <a:avLst/>
                      <a:gdLst>
                        <a:gd name="connsiteX0" fmla="*/ 7620 w 7619"/>
                        <a:gd name="connsiteY0" fmla="*/ 953 h 4762"/>
                        <a:gd name="connsiteX1" fmla="*/ 3810 w 7619"/>
                        <a:gd name="connsiteY1" fmla="*/ 4763 h 4762"/>
                        <a:gd name="connsiteX2" fmla="*/ 0 w 7619"/>
                        <a:gd name="connsiteY2" fmla="*/ 953 h 4762"/>
                        <a:gd name="connsiteX3" fmla="*/ 0 w 7619"/>
                        <a:gd name="connsiteY3" fmla="*/ 0 h 4762"/>
                        <a:gd name="connsiteX4" fmla="*/ 3810 w 7619"/>
                        <a:gd name="connsiteY4" fmla="*/ 2858 h 4762"/>
                        <a:gd name="connsiteX5" fmla="*/ 7620 w 7619"/>
                        <a:gd name="connsiteY5" fmla="*/ 953 h 4762"/>
                        <a:gd name="connsiteX6" fmla="*/ 7620 w 7619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953"/>
                          </a:cubicBezTo>
                          <a:cubicBezTo>
                            <a:pt x="7620" y="0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9" name="Freeform: Shape 638">
                      <a:extLst>
                        <a:ext uri="{FF2B5EF4-FFF2-40B4-BE49-F238E27FC236}">
                          <a16:creationId xmlns:a16="http://schemas.microsoft.com/office/drawing/2014/main" xmlns="" id="{A70916F2-9F39-4751-8EB8-04ECB6A28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899885"/>
                      <a:ext cx="7619" cy="5715"/>
                    </a:xfrm>
                    <a:custGeom>
                      <a:avLst/>
                      <a:gdLst>
                        <a:gd name="connsiteX0" fmla="*/ 7620 w 7619"/>
                        <a:gd name="connsiteY0" fmla="*/ 2858 h 5715"/>
                        <a:gd name="connsiteX1" fmla="*/ 3810 w 7619"/>
                        <a:gd name="connsiteY1" fmla="*/ 5715 h 5715"/>
                        <a:gd name="connsiteX2" fmla="*/ 0 w 7619"/>
                        <a:gd name="connsiteY2" fmla="*/ 2858 h 5715"/>
                        <a:gd name="connsiteX3" fmla="*/ 3810 w 7619"/>
                        <a:gd name="connsiteY3" fmla="*/ 0 h 5715"/>
                        <a:gd name="connsiteX4" fmla="*/ 7620 w 7619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952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5715" y="0"/>
                            <a:pt x="7620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35" name="Graphic 7">
                    <a:extLst>
                      <a:ext uri="{FF2B5EF4-FFF2-40B4-BE49-F238E27FC236}">
                        <a16:creationId xmlns:a16="http://schemas.microsoft.com/office/drawing/2014/main" xmlns="" id="{D29F5684-7F69-4BD3-8E70-9A4D4673F9AA}"/>
                      </a:ext>
                    </a:extLst>
                  </p:cNvPr>
                  <p:cNvGrpSpPr/>
                  <p:nvPr/>
                </p:nvGrpSpPr>
                <p:grpSpPr>
                  <a:xfrm>
                    <a:off x="10205422" y="2896076"/>
                    <a:ext cx="5715" cy="7062"/>
                    <a:chOff x="10205422" y="2896076"/>
                    <a:chExt cx="5715" cy="7062"/>
                  </a:xfrm>
                </p:grpSpPr>
                <p:sp>
                  <p:nvSpPr>
                    <p:cNvPr id="636" name="Freeform: Shape 635">
                      <a:extLst>
                        <a:ext uri="{FF2B5EF4-FFF2-40B4-BE49-F238E27FC236}">
                          <a16:creationId xmlns:a16="http://schemas.microsoft.com/office/drawing/2014/main" xmlns="" id="{C5C72ED5-F603-422F-B6DA-B4D7AB541A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896076"/>
                      <a:ext cx="5715" cy="7062"/>
                    </a:xfrm>
                    <a:custGeom>
                      <a:avLst/>
                      <a:gdLst>
                        <a:gd name="connsiteX0" fmla="*/ 5715 w 5715"/>
                        <a:gd name="connsiteY0" fmla="*/ 5715 h 7062"/>
                        <a:gd name="connsiteX1" fmla="*/ 2857 w 5715"/>
                        <a:gd name="connsiteY1" fmla="*/ 6667 h 7062"/>
                        <a:gd name="connsiteX2" fmla="*/ 0 w 5715"/>
                        <a:gd name="connsiteY2" fmla="*/ 1905 h 7062"/>
                        <a:gd name="connsiteX3" fmla="*/ 1905 w 5715"/>
                        <a:gd name="connsiteY3" fmla="*/ 0 h 7062"/>
                        <a:gd name="connsiteX4" fmla="*/ 1905 w 5715"/>
                        <a:gd name="connsiteY4" fmla="*/ 953 h 7062"/>
                        <a:gd name="connsiteX5" fmla="*/ 4763 w 5715"/>
                        <a:gd name="connsiteY5" fmla="*/ 5715 h 7062"/>
                        <a:gd name="connsiteX6" fmla="*/ 5715 w 5715"/>
                        <a:gd name="connsiteY6" fmla="*/ 5715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062">
                          <a:moveTo>
                            <a:pt x="5715" y="5715"/>
                          </a:moveTo>
                          <a:cubicBezTo>
                            <a:pt x="5715" y="6667"/>
                            <a:pt x="3810" y="7620"/>
                            <a:pt x="2857" y="6667"/>
                          </a:cubicBezTo>
                          <a:cubicBezTo>
                            <a:pt x="953" y="5715"/>
                            <a:pt x="0" y="3810"/>
                            <a:pt x="0" y="1905"/>
                          </a:cubicBezTo>
                          <a:cubicBezTo>
                            <a:pt x="0" y="953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2858"/>
                            <a:pt x="2857" y="4763"/>
                            <a:pt x="4763" y="5715"/>
                          </a:cubicBezTo>
                          <a:cubicBezTo>
                            <a:pt x="4763" y="5715"/>
                            <a:pt x="5715" y="5715"/>
                            <a:pt x="5715" y="571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7" name="Freeform: Shape 636">
                      <a:extLst>
                        <a:ext uri="{FF2B5EF4-FFF2-40B4-BE49-F238E27FC236}">
                          <a16:creationId xmlns:a16="http://schemas.microsoft.com/office/drawing/2014/main" xmlns="" id="{CB77200B-5F37-4240-8473-2CC207D7DE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6374" y="2896076"/>
                      <a:ext cx="4762" cy="5715"/>
                    </a:xfrm>
                    <a:custGeom>
                      <a:avLst/>
                      <a:gdLst>
                        <a:gd name="connsiteX0" fmla="*/ 4763 w 4762"/>
                        <a:gd name="connsiteY0" fmla="*/ 4763 h 5715"/>
                        <a:gd name="connsiteX1" fmla="*/ 4763 w 4762"/>
                        <a:gd name="connsiteY1" fmla="*/ 5715 h 5715"/>
                        <a:gd name="connsiteX2" fmla="*/ 2857 w 4762"/>
                        <a:gd name="connsiteY2" fmla="*/ 5715 h 5715"/>
                        <a:gd name="connsiteX3" fmla="*/ 0 w 4762"/>
                        <a:gd name="connsiteY3" fmla="*/ 953 h 5715"/>
                        <a:gd name="connsiteX4" fmla="*/ 0 w 4762"/>
                        <a:gd name="connsiteY4" fmla="*/ 0 h 5715"/>
                        <a:gd name="connsiteX5" fmla="*/ 1905 w 4762"/>
                        <a:gd name="connsiteY5" fmla="*/ 0 h 5715"/>
                        <a:gd name="connsiteX6" fmla="*/ 4763 w 4762"/>
                        <a:gd name="connsiteY6" fmla="*/ 4763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4763" y="4763"/>
                          </a:moveTo>
                          <a:cubicBezTo>
                            <a:pt x="4763" y="4763"/>
                            <a:pt x="4763" y="5715"/>
                            <a:pt x="4763" y="5715"/>
                          </a:cubicBezTo>
                          <a:cubicBezTo>
                            <a:pt x="4763" y="5715"/>
                            <a:pt x="3810" y="5715"/>
                            <a:pt x="2857" y="5715"/>
                          </a:cubicBezTo>
                          <a:cubicBezTo>
                            <a:pt x="952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0"/>
                            <a:pt x="952" y="0"/>
                            <a:pt x="1905" y="0"/>
                          </a:cubicBezTo>
                          <a:cubicBezTo>
                            <a:pt x="3810" y="953"/>
                            <a:pt x="4763" y="2858"/>
                            <a:pt x="4763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44" name="Graphic 7">
                <a:extLst>
                  <a:ext uri="{FF2B5EF4-FFF2-40B4-BE49-F238E27FC236}">
                    <a16:creationId xmlns:a16="http://schemas.microsoft.com/office/drawing/2014/main" xmlns="" id="{717E0BF7-C391-4870-BB5C-9CE9BAF651BA}"/>
                  </a:ext>
                </a:extLst>
              </p:cNvPr>
              <p:cNvGrpSpPr/>
              <p:nvPr/>
            </p:nvGrpSpPr>
            <p:grpSpPr>
              <a:xfrm>
                <a:off x="10437832" y="3158013"/>
                <a:ext cx="137159" cy="114300"/>
                <a:chOff x="10437832" y="3158013"/>
                <a:chExt cx="137159" cy="114300"/>
              </a:xfrm>
            </p:grpSpPr>
            <p:sp>
              <p:nvSpPr>
                <p:cNvPr id="586" name="Freeform: Shape 585">
                  <a:extLst>
                    <a:ext uri="{FF2B5EF4-FFF2-40B4-BE49-F238E27FC236}">
                      <a16:creationId xmlns:a16="http://schemas.microsoft.com/office/drawing/2014/main" xmlns="" id="{12771953-8735-48F7-9E23-A085075F01D0}"/>
                    </a:ext>
                  </a:extLst>
                </p:cNvPr>
                <p:cNvSpPr/>
                <p:nvPr/>
              </p:nvSpPr>
              <p:spPr>
                <a:xfrm>
                  <a:off x="10463549" y="3208496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2 h 63817"/>
                    <a:gd name="connsiteX2" fmla="*/ 75247 w 111442"/>
                    <a:gd name="connsiteY2" fmla="*/ 27622 h 63817"/>
                    <a:gd name="connsiteX3" fmla="*/ 111442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7 h 63817"/>
                    <a:gd name="connsiteX7" fmla="*/ 58102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7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2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7 w 111442"/>
                    <a:gd name="connsiteY21" fmla="*/ 46672 h 63817"/>
                    <a:gd name="connsiteX22" fmla="*/ 60007 w 111442"/>
                    <a:gd name="connsiteY22" fmla="*/ 63817 h 63817"/>
                    <a:gd name="connsiteX23" fmla="*/ 58102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7"/>
                        <a:pt x="100965" y="27622"/>
                      </a:cubicBezTo>
                      <a:cubicBezTo>
                        <a:pt x="91440" y="28575"/>
                        <a:pt x="82867" y="28575"/>
                        <a:pt x="75247" y="27622"/>
                      </a:cubicBezTo>
                      <a:cubicBezTo>
                        <a:pt x="91440" y="22860"/>
                        <a:pt x="107632" y="17145"/>
                        <a:pt x="111442" y="14288"/>
                      </a:cubicBezTo>
                      <a:cubicBezTo>
                        <a:pt x="90488" y="20002"/>
                        <a:pt x="75247" y="20955"/>
                        <a:pt x="62865" y="23813"/>
                      </a:cubicBezTo>
                      <a:cubicBezTo>
                        <a:pt x="70485" y="18097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7"/>
                      </a:cubicBezTo>
                      <a:cubicBezTo>
                        <a:pt x="60960" y="11430"/>
                        <a:pt x="60007" y="3810"/>
                        <a:pt x="58102" y="0"/>
                      </a:cubicBezTo>
                      <a:cubicBezTo>
                        <a:pt x="56197" y="7620"/>
                        <a:pt x="48577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2" y="15240"/>
                        <a:pt x="35242" y="8572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7"/>
                        <a:pt x="23813" y="15240"/>
                        <a:pt x="20955" y="14288"/>
                      </a:cubicBezTo>
                      <a:cubicBezTo>
                        <a:pt x="24765" y="18097"/>
                        <a:pt x="27622" y="21908"/>
                        <a:pt x="28575" y="25717"/>
                      </a:cubicBezTo>
                      <a:cubicBezTo>
                        <a:pt x="16192" y="29527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7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7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2" y="55245"/>
                        <a:pt x="38100" y="49530"/>
                        <a:pt x="39052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7" y="57150"/>
                        <a:pt x="48577" y="52388"/>
                        <a:pt x="48577" y="46672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2" y="44767"/>
                      </a:cubicBezTo>
                      <a:cubicBezTo>
                        <a:pt x="61913" y="46672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2"/>
                        <a:pt x="103822" y="52388"/>
                      </a:cubicBezTo>
                      <a:cubicBezTo>
                        <a:pt x="99060" y="43815"/>
                        <a:pt x="82867" y="36195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7" name="Graphic 7">
                  <a:extLst>
                    <a:ext uri="{FF2B5EF4-FFF2-40B4-BE49-F238E27FC236}">
                      <a16:creationId xmlns:a16="http://schemas.microsoft.com/office/drawing/2014/main" xmlns="" id="{7B4145B9-67E4-4C14-BDD6-029D0325D65A}"/>
                    </a:ext>
                  </a:extLst>
                </p:cNvPr>
                <p:cNvGrpSpPr/>
                <p:nvPr/>
              </p:nvGrpSpPr>
              <p:grpSpPr>
                <a:xfrm>
                  <a:off x="10498289" y="3158013"/>
                  <a:ext cx="40507" cy="70195"/>
                  <a:chOff x="10498289" y="3158013"/>
                  <a:chExt cx="40507" cy="70195"/>
                </a:xfrm>
              </p:grpSpPr>
              <p:sp>
                <p:nvSpPr>
                  <p:cNvPr id="621" name="Freeform: Shape 620">
                    <a:extLst>
                      <a:ext uri="{FF2B5EF4-FFF2-40B4-BE49-F238E27FC236}">
                        <a16:creationId xmlns:a16="http://schemas.microsoft.com/office/drawing/2014/main" xmlns="" id="{369B3410-5928-4E19-9113-F69887532740}"/>
                      </a:ext>
                    </a:extLst>
                  </p:cNvPr>
                  <p:cNvSpPr/>
                  <p:nvPr/>
                </p:nvSpPr>
                <p:spPr>
                  <a:xfrm>
                    <a:off x="10498289" y="3158013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2" name="Freeform: Shape 621">
                    <a:extLst>
                      <a:ext uri="{FF2B5EF4-FFF2-40B4-BE49-F238E27FC236}">
                        <a16:creationId xmlns:a16="http://schemas.microsoft.com/office/drawing/2014/main" xmlns="" id="{88CF6890-0AE9-4CA5-9BCC-B06BB8B2BB9D}"/>
                      </a:ext>
                    </a:extLst>
                  </p:cNvPr>
                  <p:cNvSpPr/>
                  <p:nvPr/>
                </p:nvSpPr>
                <p:spPr>
                  <a:xfrm>
                    <a:off x="10505126" y="3159918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8" name="Graphic 7">
                  <a:extLst>
                    <a:ext uri="{FF2B5EF4-FFF2-40B4-BE49-F238E27FC236}">
                      <a16:creationId xmlns:a16="http://schemas.microsoft.com/office/drawing/2014/main" xmlns="" id="{72F7ED2B-4D8A-42EB-8842-E069AEF1EA1C}"/>
                    </a:ext>
                  </a:extLst>
                </p:cNvPr>
                <p:cNvGrpSpPr/>
                <p:nvPr/>
              </p:nvGrpSpPr>
              <p:grpSpPr>
                <a:xfrm>
                  <a:off x="10447357" y="3219266"/>
                  <a:ext cx="59447" cy="12231"/>
                  <a:chOff x="10447357" y="3219266"/>
                  <a:chExt cx="59447" cy="12231"/>
                </a:xfrm>
              </p:grpSpPr>
              <p:sp>
                <p:nvSpPr>
                  <p:cNvPr id="619" name="Freeform: Shape 618">
                    <a:extLst>
                      <a:ext uri="{FF2B5EF4-FFF2-40B4-BE49-F238E27FC236}">
                        <a16:creationId xmlns:a16="http://schemas.microsoft.com/office/drawing/2014/main" xmlns="" id="{CDE9528C-7B05-4AFD-AF56-71F32D67C39C}"/>
                      </a:ext>
                    </a:extLst>
                  </p:cNvPr>
                  <p:cNvSpPr/>
                  <p:nvPr/>
                </p:nvSpPr>
                <p:spPr>
                  <a:xfrm>
                    <a:off x="10447357" y="3219266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7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7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0" name="Freeform: Shape 619">
                    <a:extLst>
                      <a:ext uri="{FF2B5EF4-FFF2-40B4-BE49-F238E27FC236}">
                        <a16:creationId xmlns:a16="http://schemas.microsoft.com/office/drawing/2014/main" xmlns="" id="{4747B36F-5447-4091-AE63-CBAC640E2F93}"/>
                      </a:ext>
                    </a:extLst>
                  </p:cNvPr>
                  <p:cNvSpPr/>
                  <p:nvPr/>
                </p:nvSpPr>
                <p:spPr>
                  <a:xfrm>
                    <a:off x="10449262" y="3220804"/>
                    <a:ext cx="52512" cy="8707"/>
                  </a:xfrm>
                  <a:custGeom>
                    <a:avLst/>
                    <a:gdLst>
                      <a:gd name="connsiteX0" fmla="*/ 52388 w 52512"/>
                      <a:gd name="connsiteY0" fmla="*/ 8646 h 8707"/>
                      <a:gd name="connsiteX1" fmla="*/ 0 w 52512"/>
                      <a:gd name="connsiteY1" fmla="*/ 74 h 8707"/>
                      <a:gd name="connsiteX2" fmla="*/ 52388 w 52512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707">
                        <a:moveTo>
                          <a:pt x="52388" y="8646"/>
                        </a:moveTo>
                        <a:cubicBezTo>
                          <a:pt x="54292" y="7694"/>
                          <a:pt x="34290" y="-879"/>
                          <a:pt x="0" y="74"/>
                        </a:cubicBezTo>
                        <a:cubicBezTo>
                          <a:pt x="30480" y="-879"/>
                          <a:pt x="50482" y="9599"/>
                          <a:pt x="52388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89" name="Graphic 7">
                  <a:extLst>
                    <a:ext uri="{FF2B5EF4-FFF2-40B4-BE49-F238E27FC236}">
                      <a16:creationId xmlns:a16="http://schemas.microsoft.com/office/drawing/2014/main" xmlns="" id="{A09189CA-6932-43EB-BF90-93E03B8AE39E}"/>
                    </a:ext>
                  </a:extLst>
                </p:cNvPr>
                <p:cNvGrpSpPr/>
                <p:nvPr/>
              </p:nvGrpSpPr>
              <p:grpSpPr>
                <a:xfrm>
                  <a:off x="10458787" y="3195160"/>
                  <a:ext cx="41341" cy="25743"/>
                  <a:chOff x="10458787" y="3195160"/>
                  <a:chExt cx="41341" cy="25743"/>
                </a:xfrm>
              </p:grpSpPr>
              <p:sp>
                <p:nvSpPr>
                  <p:cNvPr id="617" name="Freeform: Shape 616">
                    <a:extLst>
                      <a:ext uri="{FF2B5EF4-FFF2-40B4-BE49-F238E27FC236}">
                        <a16:creationId xmlns:a16="http://schemas.microsoft.com/office/drawing/2014/main" xmlns="" id="{6EF4889C-E573-47AD-AAC1-311D0DA22F89}"/>
                      </a:ext>
                    </a:extLst>
                  </p:cNvPr>
                  <p:cNvSpPr/>
                  <p:nvPr/>
                </p:nvSpPr>
                <p:spPr>
                  <a:xfrm>
                    <a:off x="10458787" y="3195160"/>
                    <a:ext cx="41341" cy="25743"/>
                  </a:xfrm>
                  <a:custGeom>
                    <a:avLst/>
                    <a:gdLst>
                      <a:gd name="connsiteX0" fmla="*/ 0 w 41341"/>
                      <a:gd name="connsiteY0" fmla="*/ 0 h 25743"/>
                      <a:gd name="connsiteX1" fmla="*/ 38100 w 41341"/>
                      <a:gd name="connsiteY1" fmla="*/ 25718 h 25743"/>
                      <a:gd name="connsiteX2" fmla="*/ 0 w 41341"/>
                      <a:gd name="connsiteY2" fmla="*/ 0 h 2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3">
                        <a:moveTo>
                          <a:pt x="0" y="0"/>
                        </a:moveTo>
                        <a:cubicBezTo>
                          <a:pt x="20002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7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8" name="Freeform: Shape 617">
                    <a:extLst>
                      <a:ext uri="{FF2B5EF4-FFF2-40B4-BE49-F238E27FC236}">
                        <a16:creationId xmlns:a16="http://schemas.microsoft.com/office/drawing/2014/main" xmlns="" id="{F81E6C91-7CD0-4B93-A507-4B13C9E254CB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96113"/>
                    <a:ext cx="34494" cy="23812"/>
                  </a:xfrm>
                  <a:custGeom>
                    <a:avLst/>
                    <a:gdLst>
                      <a:gd name="connsiteX0" fmla="*/ 34290 w 34494"/>
                      <a:gd name="connsiteY0" fmla="*/ 23813 h 23812"/>
                      <a:gd name="connsiteX1" fmla="*/ 0 w 34494"/>
                      <a:gd name="connsiteY1" fmla="*/ 0 h 23812"/>
                      <a:gd name="connsiteX2" fmla="*/ 34290 w 34494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4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2385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0" name="Graphic 7">
                  <a:extLst>
                    <a:ext uri="{FF2B5EF4-FFF2-40B4-BE49-F238E27FC236}">
                      <a16:creationId xmlns:a16="http://schemas.microsoft.com/office/drawing/2014/main" xmlns="" id="{C10B3A12-B7F5-4DF2-825A-450AD0FF2DE2}"/>
                    </a:ext>
                  </a:extLst>
                </p:cNvPr>
                <p:cNvGrpSpPr/>
                <p:nvPr/>
              </p:nvGrpSpPr>
              <p:grpSpPr>
                <a:xfrm>
                  <a:off x="10452119" y="3227802"/>
                  <a:ext cx="55588" cy="9806"/>
                  <a:chOff x="10452119" y="3227802"/>
                  <a:chExt cx="55588" cy="9806"/>
                </a:xfrm>
              </p:grpSpPr>
              <p:sp>
                <p:nvSpPr>
                  <p:cNvPr id="615" name="Freeform: Shape 614">
                    <a:extLst>
                      <a:ext uri="{FF2B5EF4-FFF2-40B4-BE49-F238E27FC236}">
                        <a16:creationId xmlns:a16="http://schemas.microsoft.com/office/drawing/2014/main" xmlns="" id="{9A57B889-A293-44B0-ADAB-CFF05D3E461B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227802"/>
                    <a:ext cx="55588" cy="9806"/>
                  </a:xfrm>
                  <a:custGeom>
                    <a:avLst/>
                    <a:gdLst>
                      <a:gd name="connsiteX0" fmla="*/ 0 w 55588"/>
                      <a:gd name="connsiteY0" fmla="*/ 8316 h 9806"/>
                      <a:gd name="connsiteX1" fmla="*/ 53340 w 55588"/>
                      <a:gd name="connsiteY1" fmla="*/ 5458 h 9806"/>
                      <a:gd name="connsiteX2" fmla="*/ 0 w 5558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88" h="9806">
                        <a:moveTo>
                          <a:pt x="0" y="8316"/>
                        </a:moveTo>
                        <a:cubicBezTo>
                          <a:pt x="27622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6" name="Freeform: Shape 615">
                    <a:extLst>
                      <a:ext uri="{FF2B5EF4-FFF2-40B4-BE49-F238E27FC236}">
                        <a16:creationId xmlns:a16="http://schemas.microsoft.com/office/drawing/2014/main" xmlns="" id="{7B606A81-B414-4B56-BD9F-B2FB1F77A999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230917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3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6673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1" name="Graphic 7">
                  <a:extLst>
                    <a:ext uri="{FF2B5EF4-FFF2-40B4-BE49-F238E27FC236}">
                      <a16:creationId xmlns:a16="http://schemas.microsoft.com/office/drawing/2014/main" xmlns="" id="{14B85E99-679B-44DE-A72F-A2206A2534B9}"/>
                    </a:ext>
                  </a:extLst>
                </p:cNvPr>
                <p:cNvGrpSpPr/>
                <p:nvPr/>
              </p:nvGrpSpPr>
              <p:grpSpPr>
                <a:xfrm>
                  <a:off x="10468312" y="3220659"/>
                  <a:ext cx="43525" cy="35461"/>
                  <a:chOff x="10468312" y="3220659"/>
                  <a:chExt cx="43525" cy="35461"/>
                </a:xfrm>
              </p:grpSpPr>
              <p:sp>
                <p:nvSpPr>
                  <p:cNvPr id="613" name="Freeform: Shape 612">
                    <a:extLst>
                      <a:ext uri="{FF2B5EF4-FFF2-40B4-BE49-F238E27FC236}">
                        <a16:creationId xmlns:a16="http://schemas.microsoft.com/office/drawing/2014/main" xmlns="" id="{9EB4477F-1FB8-43FA-A48B-0207CCDC63C8}"/>
                      </a:ext>
                    </a:extLst>
                  </p:cNvPr>
                  <p:cNvSpPr/>
                  <p:nvPr/>
                </p:nvSpPr>
                <p:spPr>
                  <a:xfrm>
                    <a:off x="10468312" y="3220659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2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4" name="Freeform: Shape 613">
                    <a:extLst>
                      <a:ext uri="{FF2B5EF4-FFF2-40B4-BE49-F238E27FC236}">
                        <a16:creationId xmlns:a16="http://schemas.microsoft.com/office/drawing/2014/main" xmlns="" id="{CFB7176A-34EC-440E-8D1B-53EC555CB707}"/>
                      </a:ext>
                    </a:extLst>
                  </p:cNvPr>
                  <p:cNvSpPr/>
                  <p:nvPr/>
                </p:nvSpPr>
                <p:spPr>
                  <a:xfrm>
                    <a:off x="10469264" y="3225360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8" y="-1625"/>
                          <a:pt x="21908" y="5995"/>
                          <a:pt x="0" y="28855"/>
                        </a:cubicBezTo>
                        <a:cubicBezTo>
                          <a:pt x="19050" y="8853"/>
                          <a:pt x="40005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2" name="Graphic 7">
                  <a:extLst>
                    <a:ext uri="{FF2B5EF4-FFF2-40B4-BE49-F238E27FC236}">
                      <a16:creationId xmlns:a16="http://schemas.microsoft.com/office/drawing/2014/main" xmlns="" id="{2C3237C7-8830-4E07-9838-2EFF93D93B92}"/>
                    </a:ext>
                  </a:extLst>
                </p:cNvPr>
                <p:cNvGrpSpPr/>
                <p:nvPr/>
              </p:nvGrpSpPr>
              <p:grpSpPr>
                <a:xfrm>
                  <a:off x="10505142" y="3190398"/>
                  <a:ext cx="49846" cy="31453"/>
                  <a:chOff x="10505142" y="3190398"/>
                  <a:chExt cx="49846" cy="31453"/>
                </a:xfrm>
              </p:grpSpPr>
              <p:sp>
                <p:nvSpPr>
                  <p:cNvPr id="611" name="Freeform: Shape 610">
                    <a:extLst>
                      <a:ext uri="{FF2B5EF4-FFF2-40B4-BE49-F238E27FC236}">
                        <a16:creationId xmlns:a16="http://schemas.microsoft.com/office/drawing/2014/main" xmlns="" id="{EBE09A8F-7E5A-46AC-880A-CF05103A9FBB}"/>
                      </a:ext>
                    </a:extLst>
                  </p:cNvPr>
                  <p:cNvSpPr/>
                  <p:nvPr/>
                </p:nvSpPr>
                <p:spPr>
                  <a:xfrm>
                    <a:off x="10505142" y="3190398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4" y="29528"/>
                          <a:pt x="4127" y="31433"/>
                        </a:cubicBezTo>
                        <a:cubicBezTo>
                          <a:pt x="-14923" y="32385"/>
                          <a:pt x="37464" y="0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2" name="Freeform: Shape 611">
                    <a:extLst>
                      <a:ext uri="{FF2B5EF4-FFF2-40B4-BE49-F238E27FC236}">
                        <a16:creationId xmlns:a16="http://schemas.microsoft.com/office/drawing/2014/main" xmlns="" id="{BB73A33B-CF41-468F-80D3-E9FF895B217D}"/>
                      </a:ext>
                    </a:extLst>
                  </p:cNvPr>
                  <p:cNvSpPr/>
                  <p:nvPr/>
                </p:nvSpPr>
                <p:spPr>
                  <a:xfrm>
                    <a:off x="10510043" y="3190398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2383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3" name="Graphic 7">
                  <a:extLst>
                    <a:ext uri="{FF2B5EF4-FFF2-40B4-BE49-F238E27FC236}">
                      <a16:creationId xmlns:a16="http://schemas.microsoft.com/office/drawing/2014/main" xmlns="" id="{B0CFEBFE-25CE-4984-A4C5-5367317ED1CD}"/>
                    </a:ext>
                  </a:extLst>
                </p:cNvPr>
                <p:cNvGrpSpPr/>
                <p:nvPr/>
              </p:nvGrpSpPr>
              <p:grpSpPr>
                <a:xfrm>
                  <a:off x="10496951" y="3228925"/>
                  <a:ext cx="42797" cy="18623"/>
                  <a:chOff x="10496951" y="3228925"/>
                  <a:chExt cx="42797" cy="18623"/>
                </a:xfrm>
              </p:grpSpPr>
              <p:sp>
                <p:nvSpPr>
                  <p:cNvPr id="609" name="Freeform: Shape 608">
                    <a:extLst>
                      <a:ext uri="{FF2B5EF4-FFF2-40B4-BE49-F238E27FC236}">
                        <a16:creationId xmlns:a16="http://schemas.microsoft.com/office/drawing/2014/main" xmlns="" id="{0FB5DE26-1504-4E44-8FCC-7772B041AA11}"/>
                      </a:ext>
                    </a:extLst>
                  </p:cNvPr>
                  <p:cNvSpPr/>
                  <p:nvPr/>
                </p:nvSpPr>
                <p:spPr>
                  <a:xfrm>
                    <a:off x="10496951" y="3228925"/>
                    <a:ext cx="42797" cy="18623"/>
                  </a:xfrm>
                  <a:custGeom>
                    <a:avLst/>
                    <a:gdLst>
                      <a:gd name="connsiteX0" fmla="*/ 42798 w 42797"/>
                      <a:gd name="connsiteY0" fmla="*/ 18623 h 18623"/>
                      <a:gd name="connsiteX1" fmla="*/ 1840 w 42797"/>
                      <a:gd name="connsiteY1" fmla="*/ 2431 h 18623"/>
                      <a:gd name="connsiteX2" fmla="*/ 42798 w 42797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797" h="18623">
                        <a:moveTo>
                          <a:pt x="42798" y="18623"/>
                        </a:moveTo>
                        <a:cubicBezTo>
                          <a:pt x="35178" y="10051"/>
                          <a:pt x="12318" y="-6142"/>
                          <a:pt x="1840" y="2431"/>
                        </a:cubicBezTo>
                        <a:cubicBezTo>
                          <a:pt x="-7685" y="9098"/>
                          <a:pt x="21843" y="7193"/>
                          <a:pt x="42798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0" name="Freeform: Shape 609">
                    <a:extLst>
                      <a:ext uri="{FF2B5EF4-FFF2-40B4-BE49-F238E27FC236}">
                        <a16:creationId xmlns:a16="http://schemas.microsoft.com/office/drawing/2014/main" xmlns="" id="{9E6AD8EE-0A4C-4C12-AFDB-3C98877B0DDA}"/>
                      </a:ext>
                    </a:extLst>
                  </p:cNvPr>
                  <p:cNvSpPr/>
                  <p:nvPr/>
                </p:nvSpPr>
                <p:spPr>
                  <a:xfrm>
                    <a:off x="10499710" y="3231027"/>
                    <a:ext cx="40039" cy="16521"/>
                  </a:xfrm>
                  <a:custGeom>
                    <a:avLst/>
                    <a:gdLst>
                      <a:gd name="connsiteX0" fmla="*/ 34 w 40039"/>
                      <a:gd name="connsiteY0" fmla="*/ 329 h 16521"/>
                      <a:gd name="connsiteX1" fmla="*/ 40039 w 40039"/>
                      <a:gd name="connsiteY1" fmla="*/ 16521 h 16521"/>
                      <a:gd name="connsiteX2" fmla="*/ 34 w 40039"/>
                      <a:gd name="connsiteY2" fmla="*/ 329 h 16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521">
                        <a:moveTo>
                          <a:pt x="34" y="329"/>
                        </a:moveTo>
                        <a:cubicBezTo>
                          <a:pt x="-918" y="1281"/>
                          <a:pt x="18132" y="-624"/>
                          <a:pt x="40039" y="16521"/>
                        </a:cubicBezTo>
                        <a:cubicBezTo>
                          <a:pt x="17179" y="-624"/>
                          <a:pt x="987" y="-624"/>
                          <a:pt x="34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4" name="Graphic 7">
                  <a:extLst>
                    <a:ext uri="{FF2B5EF4-FFF2-40B4-BE49-F238E27FC236}">
                      <a16:creationId xmlns:a16="http://schemas.microsoft.com/office/drawing/2014/main" xmlns="" id="{EEB80755-9175-4A25-AFFE-FB7F68825BCF}"/>
                    </a:ext>
                  </a:extLst>
                </p:cNvPr>
                <p:cNvGrpSpPr/>
                <p:nvPr/>
              </p:nvGrpSpPr>
              <p:grpSpPr>
                <a:xfrm>
                  <a:off x="10497311" y="3225499"/>
                  <a:ext cx="57677" cy="10013"/>
                  <a:chOff x="10497311" y="3225499"/>
                  <a:chExt cx="57677" cy="10013"/>
                </a:xfrm>
              </p:grpSpPr>
              <p:sp>
                <p:nvSpPr>
                  <p:cNvPr id="607" name="Freeform: Shape 606">
                    <a:extLst>
                      <a:ext uri="{FF2B5EF4-FFF2-40B4-BE49-F238E27FC236}">
                        <a16:creationId xmlns:a16="http://schemas.microsoft.com/office/drawing/2014/main" xmlns="" id="{D2F5EEAF-66E1-4939-BE07-FCDC53E96740}"/>
                      </a:ext>
                    </a:extLst>
                  </p:cNvPr>
                  <p:cNvSpPr/>
                  <p:nvPr/>
                </p:nvSpPr>
                <p:spPr>
                  <a:xfrm>
                    <a:off x="10497311" y="3225499"/>
                    <a:ext cx="57677" cy="10013"/>
                  </a:xfrm>
                  <a:custGeom>
                    <a:avLst/>
                    <a:gdLst>
                      <a:gd name="connsiteX0" fmla="*/ 57678 w 57677"/>
                      <a:gd name="connsiteY0" fmla="*/ 9667 h 10013"/>
                      <a:gd name="connsiteX1" fmla="*/ 2433 w 57677"/>
                      <a:gd name="connsiteY1" fmla="*/ 4904 h 10013"/>
                      <a:gd name="connsiteX2" fmla="*/ 57678 w 57677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013">
                        <a:moveTo>
                          <a:pt x="57678" y="9667"/>
                        </a:moveTo>
                        <a:cubicBezTo>
                          <a:pt x="29103" y="5857"/>
                          <a:pt x="17673" y="15382"/>
                          <a:pt x="2433" y="4904"/>
                        </a:cubicBezTo>
                        <a:cubicBezTo>
                          <a:pt x="-12807" y="-5573"/>
                          <a:pt x="48153" y="2999"/>
                          <a:pt x="57678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8" name="Freeform: Shape 607">
                    <a:extLst>
                      <a:ext uri="{FF2B5EF4-FFF2-40B4-BE49-F238E27FC236}">
                        <a16:creationId xmlns:a16="http://schemas.microsoft.com/office/drawing/2014/main" xmlns="" id="{D51248E2-DEBF-42F4-AE12-F981D9DAF9BA}"/>
                      </a:ext>
                    </a:extLst>
                  </p:cNvPr>
                  <p:cNvSpPr/>
                  <p:nvPr/>
                </p:nvSpPr>
                <p:spPr>
                  <a:xfrm>
                    <a:off x="10501529" y="3228736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1072" y="3572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5" name="Graphic 7">
                  <a:extLst>
                    <a:ext uri="{FF2B5EF4-FFF2-40B4-BE49-F238E27FC236}">
                      <a16:creationId xmlns:a16="http://schemas.microsoft.com/office/drawing/2014/main" xmlns="" id="{6E768D48-8168-45F8-83D9-DB6DB384A8FD}"/>
                    </a:ext>
                  </a:extLst>
                </p:cNvPr>
                <p:cNvGrpSpPr/>
                <p:nvPr/>
              </p:nvGrpSpPr>
              <p:grpSpPr>
                <a:xfrm>
                  <a:off x="10501120" y="3169443"/>
                  <a:ext cx="11146" cy="53471"/>
                  <a:chOff x="10501120" y="3169443"/>
                  <a:chExt cx="11146" cy="53471"/>
                </a:xfrm>
              </p:grpSpPr>
              <p:sp>
                <p:nvSpPr>
                  <p:cNvPr id="605" name="Freeform: Shape 604">
                    <a:extLst>
                      <a:ext uri="{FF2B5EF4-FFF2-40B4-BE49-F238E27FC236}">
                        <a16:creationId xmlns:a16="http://schemas.microsoft.com/office/drawing/2014/main" xmlns="" id="{BBFF04CD-165C-417B-89CB-5AA8381D3BCD}"/>
                      </a:ext>
                    </a:extLst>
                  </p:cNvPr>
                  <p:cNvSpPr/>
                  <p:nvPr/>
                </p:nvSpPr>
                <p:spPr>
                  <a:xfrm>
                    <a:off x="10501120" y="3169443"/>
                    <a:ext cx="11146" cy="53471"/>
                  </a:xfrm>
                  <a:custGeom>
                    <a:avLst/>
                    <a:gdLst>
                      <a:gd name="connsiteX0" fmla="*/ 11007 w 11146"/>
                      <a:gd name="connsiteY0" fmla="*/ 0 h 53471"/>
                      <a:gd name="connsiteX1" fmla="*/ 5292 w 11146"/>
                      <a:gd name="connsiteY1" fmla="*/ 52388 h 53471"/>
                      <a:gd name="connsiteX2" fmla="*/ 11007 w 11146"/>
                      <a:gd name="connsiteY2" fmla="*/ 0 h 53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3471">
                        <a:moveTo>
                          <a:pt x="11007" y="0"/>
                        </a:moveTo>
                        <a:cubicBezTo>
                          <a:pt x="7197" y="26670"/>
                          <a:pt x="16722" y="41910"/>
                          <a:pt x="5292" y="52388"/>
                        </a:cubicBezTo>
                        <a:cubicBezTo>
                          <a:pt x="-6138" y="61913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6" name="Freeform: Shape 605">
                    <a:extLst>
                      <a:ext uri="{FF2B5EF4-FFF2-40B4-BE49-F238E27FC236}">
                        <a16:creationId xmlns:a16="http://schemas.microsoft.com/office/drawing/2014/main" xmlns="" id="{ADA9EF84-E3B6-44BB-AACB-605C8CD5727A}"/>
                      </a:ext>
                    </a:extLst>
                  </p:cNvPr>
                  <p:cNvSpPr/>
                  <p:nvPr/>
                </p:nvSpPr>
                <p:spPr>
                  <a:xfrm>
                    <a:off x="10504855" y="3171348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8 h 48607"/>
                      <a:gd name="connsiteX1" fmla="*/ 6319 w 6318"/>
                      <a:gd name="connsiteY1" fmla="*/ 0 h 48607"/>
                      <a:gd name="connsiteX2" fmla="*/ 1556 w 6318"/>
                      <a:gd name="connsiteY2" fmla="*/ 48578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8"/>
                        </a:moveTo>
                        <a:cubicBezTo>
                          <a:pt x="604" y="49530"/>
                          <a:pt x="-3206" y="27623"/>
                          <a:pt x="6319" y="0"/>
                        </a:cubicBezTo>
                        <a:cubicBezTo>
                          <a:pt x="-2254" y="23813"/>
                          <a:pt x="2508" y="47625"/>
                          <a:pt x="1556" y="485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6" name="Graphic 7">
                  <a:extLst>
                    <a:ext uri="{FF2B5EF4-FFF2-40B4-BE49-F238E27FC236}">
                      <a16:creationId xmlns:a16="http://schemas.microsoft.com/office/drawing/2014/main" xmlns="" id="{64FDC1AF-8173-4376-A8D6-895D32AC047A}"/>
                    </a:ext>
                  </a:extLst>
                </p:cNvPr>
                <p:cNvGrpSpPr/>
                <p:nvPr/>
              </p:nvGrpSpPr>
              <p:grpSpPr>
                <a:xfrm>
                  <a:off x="10461644" y="3164680"/>
                  <a:ext cx="45294" cy="64486"/>
                  <a:chOff x="10461644" y="3164680"/>
                  <a:chExt cx="45294" cy="64486"/>
                </a:xfrm>
              </p:grpSpPr>
              <p:sp>
                <p:nvSpPr>
                  <p:cNvPr id="603" name="Freeform: Shape 602">
                    <a:extLst>
                      <a:ext uri="{FF2B5EF4-FFF2-40B4-BE49-F238E27FC236}">
                        <a16:creationId xmlns:a16="http://schemas.microsoft.com/office/drawing/2014/main" xmlns="" id="{51067894-82C5-41B8-A4EB-CEF292A77CB4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5294" cy="64486"/>
                  </a:xfrm>
                  <a:custGeom>
                    <a:avLst/>
                    <a:gdLst>
                      <a:gd name="connsiteX0" fmla="*/ 0 w 45294"/>
                      <a:gd name="connsiteY0" fmla="*/ 0 h 64486"/>
                      <a:gd name="connsiteX1" fmla="*/ 40957 w 45294"/>
                      <a:gd name="connsiteY1" fmla="*/ 63817 h 64486"/>
                      <a:gd name="connsiteX2" fmla="*/ 0 w 45294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4" h="64486">
                        <a:moveTo>
                          <a:pt x="0" y="0"/>
                        </a:moveTo>
                        <a:cubicBezTo>
                          <a:pt x="22860" y="25717"/>
                          <a:pt x="27622" y="70485"/>
                          <a:pt x="40957" y="63817"/>
                        </a:cubicBezTo>
                        <a:cubicBezTo>
                          <a:pt x="56197" y="51435"/>
                          <a:pt x="28575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4" name="Freeform: Shape 603">
                    <a:extLst>
                      <a:ext uri="{FF2B5EF4-FFF2-40B4-BE49-F238E27FC236}">
                        <a16:creationId xmlns:a16="http://schemas.microsoft.com/office/drawing/2014/main" xmlns="" id="{E4F2C5CF-495B-44E1-A2C2-10441699528E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7622" y="15240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7" name="Graphic 7">
                  <a:extLst>
                    <a:ext uri="{FF2B5EF4-FFF2-40B4-BE49-F238E27FC236}">
                      <a16:creationId xmlns:a16="http://schemas.microsoft.com/office/drawing/2014/main" xmlns="" id="{63C35934-4DC2-4F49-9A8D-B572DE76AC80}"/>
                    </a:ext>
                  </a:extLst>
                </p:cNvPr>
                <p:cNvGrpSpPr/>
                <p:nvPr/>
              </p:nvGrpSpPr>
              <p:grpSpPr>
                <a:xfrm>
                  <a:off x="10503098" y="3208882"/>
                  <a:ext cx="65225" cy="23962"/>
                  <a:chOff x="10503098" y="3208882"/>
                  <a:chExt cx="65225" cy="23962"/>
                </a:xfrm>
              </p:grpSpPr>
              <p:sp>
                <p:nvSpPr>
                  <p:cNvPr id="601" name="Freeform: Shape 600">
                    <a:extLst>
                      <a:ext uri="{FF2B5EF4-FFF2-40B4-BE49-F238E27FC236}">
                        <a16:creationId xmlns:a16="http://schemas.microsoft.com/office/drawing/2014/main" xmlns="" id="{D0B14891-C733-471B-9ED1-4E27D08DA148}"/>
                      </a:ext>
                    </a:extLst>
                  </p:cNvPr>
                  <p:cNvSpPr/>
                  <p:nvPr/>
                </p:nvSpPr>
                <p:spPr>
                  <a:xfrm>
                    <a:off x="10503098" y="3208882"/>
                    <a:ext cx="65225" cy="23962"/>
                  </a:xfrm>
                  <a:custGeom>
                    <a:avLst/>
                    <a:gdLst>
                      <a:gd name="connsiteX0" fmla="*/ 65226 w 65225"/>
                      <a:gd name="connsiteY0" fmla="*/ 1518 h 23962"/>
                      <a:gd name="connsiteX1" fmla="*/ 455 w 65225"/>
                      <a:gd name="connsiteY1" fmla="*/ 18663 h 23962"/>
                      <a:gd name="connsiteX2" fmla="*/ 65226 w 65225"/>
                      <a:gd name="connsiteY2" fmla="*/ 1518 h 23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25" h="23962">
                        <a:moveTo>
                          <a:pt x="65226" y="1518"/>
                        </a:moveTo>
                        <a:cubicBezTo>
                          <a:pt x="48080" y="-1339"/>
                          <a:pt x="5218" y="-2292"/>
                          <a:pt x="455" y="18663"/>
                        </a:cubicBezTo>
                        <a:cubicBezTo>
                          <a:pt x="-4307" y="35808"/>
                          <a:pt x="29030" y="6281"/>
                          <a:pt x="65226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2" name="Freeform: Shape 601">
                    <a:extLst>
                      <a:ext uri="{FF2B5EF4-FFF2-40B4-BE49-F238E27FC236}">
                        <a16:creationId xmlns:a16="http://schemas.microsoft.com/office/drawing/2014/main" xmlns="" id="{86D9854E-6224-4113-8F59-777786570E68}"/>
                      </a:ext>
                    </a:extLst>
                  </p:cNvPr>
                  <p:cNvSpPr/>
                  <p:nvPr/>
                </p:nvSpPr>
                <p:spPr>
                  <a:xfrm>
                    <a:off x="10504507" y="3210272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7" y="-1777"/>
                          <a:pt x="62865" y="128"/>
                        </a:cubicBezTo>
                        <a:cubicBezTo>
                          <a:pt x="20955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98" name="Graphic 7">
                  <a:extLst>
                    <a:ext uri="{FF2B5EF4-FFF2-40B4-BE49-F238E27FC236}">
                      <a16:creationId xmlns:a16="http://schemas.microsoft.com/office/drawing/2014/main" xmlns="" id="{F21D1E70-F365-48E3-86D8-83610DD06336}"/>
                    </a:ext>
                  </a:extLst>
                </p:cNvPr>
                <p:cNvGrpSpPr/>
                <p:nvPr/>
              </p:nvGrpSpPr>
              <p:grpSpPr>
                <a:xfrm>
                  <a:off x="10437832" y="3206025"/>
                  <a:ext cx="66882" cy="26575"/>
                  <a:chOff x="10437832" y="3206025"/>
                  <a:chExt cx="66882" cy="26575"/>
                </a:xfrm>
              </p:grpSpPr>
              <p:sp>
                <p:nvSpPr>
                  <p:cNvPr id="599" name="Freeform: Shape 598">
                    <a:extLst>
                      <a:ext uri="{FF2B5EF4-FFF2-40B4-BE49-F238E27FC236}">
                        <a16:creationId xmlns:a16="http://schemas.microsoft.com/office/drawing/2014/main" xmlns="" id="{92D8285A-65B1-4FFC-BFC3-4358BEA88E24}"/>
                      </a:ext>
                    </a:extLst>
                  </p:cNvPr>
                  <p:cNvSpPr/>
                  <p:nvPr/>
                </p:nvSpPr>
                <p:spPr>
                  <a:xfrm>
                    <a:off x="10437832" y="3206025"/>
                    <a:ext cx="66882" cy="26575"/>
                  </a:xfrm>
                  <a:custGeom>
                    <a:avLst/>
                    <a:gdLst>
                      <a:gd name="connsiteX0" fmla="*/ 0 w 66882"/>
                      <a:gd name="connsiteY0" fmla="*/ 1518 h 26575"/>
                      <a:gd name="connsiteX1" fmla="*/ 63818 w 66882"/>
                      <a:gd name="connsiteY1" fmla="*/ 18663 h 26575"/>
                      <a:gd name="connsiteX2" fmla="*/ 0 w 66882"/>
                      <a:gd name="connsiteY2" fmla="*/ 1518 h 26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82" h="26575">
                        <a:moveTo>
                          <a:pt x="0" y="1518"/>
                        </a:moveTo>
                        <a:cubicBezTo>
                          <a:pt x="12382" y="-1339"/>
                          <a:pt x="48578" y="-2292"/>
                          <a:pt x="63818" y="18663"/>
                        </a:cubicBezTo>
                        <a:cubicBezTo>
                          <a:pt x="78105" y="40571"/>
                          <a:pt x="40005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0" name="Freeform: Shape 599">
                    <a:extLst>
                      <a:ext uri="{FF2B5EF4-FFF2-40B4-BE49-F238E27FC236}">
                        <a16:creationId xmlns:a16="http://schemas.microsoft.com/office/drawing/2014/main" xmlns="" id="{6A3B1D63-E296-48E9-80D9-869D914E3A07}"/>
                      </a:ext>
                    </a:extLst>
                  </p:cNvPr>
                  <p:cNvSpPr/>
                  <p:nvPr/>
                </p:nvSpPr>
                <p:spPr>
                  <a:xfrm>
                    <a:off x="10440689" y="3208496"/>
                    <a:ext cx="60051" cy="18270"/>
                  </a:xfrm>
                  <a:custGeom>
                    <a:avLst/>
                    <a:gdLst>
                      <a:gd name="connsiteX0" fmla="*/ 60008 w 60051"/>
                      <a:gd name="connsiteY0" fmla="*/ 18097 h 18270"/>
                      <a:gd name="connsiteX1" fmla="*/ 0 w 60051"/>
                      <a:gd name="connsiteY1" fmla="*/ 0 h 18270"/>
                      <a:gd name="connsiteX2" fmla="*/ 60008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8" y="18097"/>
                        </a:moveTo>
                        <a:cubicBezTo>
                          <a:pt x="60960" y="20002"/>
                          <a:pt x="46673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5" name="Graphic 7">
                <a:extLst>
                  <a:ext uri="{FF2B5EF4-FFF2-40B4-BE49-F238E27FC236}">
                    <a16:creationId xmlns:a16="http://schemas.microsoft.com/office/drawing/2014/main" xmlns="" id="{5407294C-13E9-48C5-95F2-09530F94D48B}"/>
                  </a:ext>
                </a:extLst>
              </p:cNvPr>
              <p:cNvGrpSpPr/>
              <p:nvPr/>
            </p:nvGrpSpPr>
            <p:grpSpPr>
              <a:xfrm>
                <a:off x="10596899" y="2945605"/>
                <a:ext cx="371237" cy="257413"/>
                <a:chOff x="10596899" y="2945605"/>
                <a:chExt cx="371237" cy="257413"/>
              </a:xfrm>
            </p:grpSpPr>
            <p:grpSp>
              <p:nvGrpSpPr>
                <p:cNvPr id="446" name="Graphic 7">
                  <a:extLst>
                    <a:ext uri="{FF2B5EF4-FFF2-40B4-BE49-F238E27FC236}">
                      <a16:creationId xmlns:a16="http://schemas.microsoft.com/office/drawing/2014/main" xmlns="" id="{D2931C29-F285-46F6-93E6-4881BDF14B5C}"/>
                    </a:ext>
                  </a:extLst>
                </p:cNvPr>
                <p:cNvGrpSpPr/>
                <p:nvPr/>
              </p:nvGrpSpPr>
              <p:grpSpPr>
                <a:xfrm>
                  <a:off x="10843597" y="2945605"/>
                  <a:ext cx="124539" cy="85725"/>
                  <a:chOff x="10843597" y="2945605"/>
                  <a:chExt cx="124539" cy="85725"/>
                </a:xfrm>
              </p:grpSpPr>
              <p:sp>
                <p:nvSpPr>
                  <p:cNvPr id="581" name="Freeform: Shape 580">
                    <a:extLst>
                      <a:ext uri="{FF2B5EF4-FFF2-40B4-BE49-F238E27FC236}">
                        <a16:creationId xmlns:a16="http://schemas.microsoft.com/office/drawing/2014/main" xmlns="" id="{E924EE1C-550A-4016-B129-B1C150AE373F}"/>
                      </a:ext>
                    </a:extLst>
                  </p:cNvPr>
                  <p:cNvSpPr/>
                  <p:nvPr/>
                </p:nvSpPr>
                <p:spPr>
                  <a:xfrm>
                    <a:off x="10864790" y="2971323"/>
                    <a:ext cx="103346" cy="60007"/>
                  </a:xfrm>
                  <a:custGeom>
                    <a:avLst/>
                    <a:gdLst>
                      <a:gd name="connsiteX0" fmla="*/ 88345 w 103346"/>
                      <a:gd name="connsiteY0" fmla="*/ 51435 h 60007"/>
                      <a:gd name="connsiteX1" fmla="*/ 15002 w 103346"/>
                      <a:gd name="connsiteY1" fmla="*/ 51435 h 60007"/>
                      <a:gd name="connsiteX2" fmla="*/ 15002 w 103346"/>
                      <a:gd name="connsiteY2" fmla="*/ 8572 h 60007"/>
                      <a:gd name="connsiteX3" fmla="*/ 88345 w 103346"/>
                      <a:gd name="connsiteY3" fmla="*/ 8572 h 60007"/>
                      <a:gd name="connsiteX4" fmla="*/ 88345 w 103346"/>
                      <a:gd name="connsiteY4" fmla="*/ 5143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346" h="60007">
                        <a:moveTo>
                          <a:pt x="88345" y="51435"/>
                        </a:moveTo>
                        <a:cubicBezTo>
                          <a:pt x="68342" y="62865"/>
                          <a:pt x="35004" y="62865"/>
                          <a:pt x="15002" y="51435"/>
                        </a:cubicBezTo>
                        <a:cubicBezTo>
                          <a:pt x="-5001" y="40005"/>
                          <a:pt x="-5001" y="20955"/>
                          <a:pt x="15002" y="8572"/>
                        </a:cubicBezTo>
                        <a:cubicBezTo>
                          <a:pt x="35004" y="-2857"/>
                          <a:pt x="68342" y="-2857"/>
                          <a:pt x="88345" y="8572"/>
                        </a:cubicBezTo>
                        <a:cubicBezTo>
                          <a:pt x="108347" y="20955"/>
                          <a:pt x="108347" y="40005"/>
                          <a:pt x="88345" y="5143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Freeform: Shape 581">
                    <a:extLst>
                      <a:ext uri="{FF2B5EF4-FFF2-40B4-BE49-F238E27FC236}">
                        <a16:creationId xmlns:a16="http://schemas.microsoft.com/office/drawing/2014/main" xmlns="" id="{7505C492-27F4-45AC-867E-DECD677EE619}"/>
                      </a:ext>
                    </a:extLst>
                  </p:cNvPr>
                  <p:cNvSpPr/>
                  <p:nvPr/>
                </p:nvSpPr>
                <p:spPr>
                  <a:xfrm>
                    <a:off x="10843597" y="2975133"/>
                    <a:ext cx="102869" cy="51434"/>
                  </a:xfrm>
                  <a:custGeom>
                    <a:avLst/>
                    <a:gdLst>
                      <a:gd name="connsiteX0" fmla="*/ 102870 w 102869"/>
                      <a:gd name="connsiteY0" fmla="*/ 0 h 51434"/>
                      <a:gd name="connsiteX1" fmla="*/ 51435 w 102869"/>
                      <a:gd name="connsiteY1" fmla="*/ 51435 h 51434"/>
                      <a:gd name="connsiteX2" fmla="*/ 0 w 102869"/>
                      <a:gd name="connsiteY2" fmla="*/ 0 h 51434"/>
                      <a:gd name="connsiteX3" fmla="*/ 102870 w 102869"/>
                      <a:gd name="connsiteY3" fmla="*/ 0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69" h="51434">
                        <a:moveTo>
                          <a:pt x="102870" y="0"/>
                        </a:moveTo>
                        <a:cubicBezTo>
                          <a:pt x="102870" y="28575"/>
                          <a:pt x="80010" y="51435"/>
                          <a:pt x="51435" y="51435"/>
                        </a:cubicBezTo>
                        <a:cubicBezTo>
                          <a:pt x="22860" y="51435"/>
                          <a:pt x="0" y="28575"/>
                          <a:pt x="0" y="0"/>
                        </a:cubicBezTo>
                        <a:lnTo>
                          <a:pt x="10287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Freeform: Shape 582">
                    <a:extLst>
                      <a:ext uri="{FF2B5EF4-FFF2-40B4-BE49-F238E27FC236}">
                        <a16:creationId xmlns:a16="http://schemas.microsoft.com/office/drawing/2014/main" xmlns="" id="{93B40D52-B383-4938-A875-66F564E89E06}"/>
                      </a:ext>
                    </a:extLst>
                  </p:cNvPr>
                  <p:cNvSpPr/>
                  <p:nvPr/>
                </p:nvSpPr>
                <p:spPr>
                  <a:xfrm>
                    <a:off x="10843835" y="2945605"/>
                    <a:ext cx="102393" cy="59055"/>
                  </a:xfrm>
                  <a:custGeom>
                    <a:avLst/>
                    <a:gdLst>
                      <a:gd name="connsiteX0" fmla="*/ 87392 w 102393"/>
                      <a:gd name="connsiteY0" fmla="*/ 50483 h 59055"/>
                      <a:gd name="connsiteX1" fmla="*/ 15002 w 102393"/>
                      <a:gd name="connsiteY1" fmla="*/ 50483 h 59055"/>
                      <a:gd name="connsiteX2" fmla="*/ 15002 w 102393"/>
                      <a:gd name="connsiteY2" fmla="*/ 8573 h 59055"/>
                      <a:gd name="connsiteX3" fmla="*/ 87392 w 102393"/>
                      <a:gd name="connsiteY3" fmla="*/ 8573 h 59055"/>
                      <a:gd name="connsiteX4" fmla="*/ 87392 w 102393"/>
                      <a:gd name="connsiteY4" fmla="*/ 50483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393" h="59055">
                        <a:moveTo>
                          <a:pt x="87392" y="50483"/>
                        </a:moveTo>
                        <a:cubicBezTo>
                          <a:pt x="67389" y="61913"/>
                          <a:pt x="35004" y="61913"/>
                          <a:pt x="15002" y="50483"/>
                        </a:cubicBezTo>
                        <a:cubicBezTo>
                          <a:pt x="-5001" y="39053"/>
                          <a:pt x="-5001" y="20003"/>
                          <a:pt x="15002" y="8573"/>
                        </a:cubicBezTo>
                        <a:cubicBezTo>
                          <a:pt x="35004" y="-2858"/>
                          <a:pt x="67389" y="-2858"/>
                          <a:pt x="87392" y="8573"/>
                        </a:cubicBezTo>
                        <a:cubicBezTo>
                          <a:pt x="107394" y="20003"/>
                          <a:pt x="107394" y="39053"/>
                          <a:pt x="87392" y="504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Freeform: Shape 583">
                    <a:extLst>
                      <a:ext uri="{FF2B5EF4-FFF2-40B4-BE49-F238E27FC236}">
                        <a16:creationId xmlns:a16="http://schemas.microsoft.com/office/drawing/2014/main" xmlns="" id="{D9897ACA-C8BC-47B5-9F88-1477A87E49FD}"/>
                      </a:ext>
                    </a:extLst>
                  </p:cNvPr>
                  <p:cNvSpPr/>
                  <p:nvPr/>
                </p:nvSpPr>
                <p:spPr>
                  <a:xfrm>
                    <a:off x="10848057" y="2947272"/>
                    <a:ext cx="93656" cy="38338"/>
                  </a:xfrm>
                  <a:custGeom>
                    <a:avLst/>
                    <a:gdLst>
                      <a:gd name="connsiteX0" fmla="*/ 88884 w 93656"/>
                      <a:gd name="connsiteY0" fmla="*/ 38338 h 38338"/>
                      <a:gd name="connsiteX1" fmla="*/ 79359 w 93656"/>
                      <a:gd name="connsiteY1" fmla="*/ 30718 h 38338"/>
                      <a:gd name="connsiteX2" fmla="*/ 13637 w 93656"/>
                      <a:gd name="connsiteY2" fmla="*/ 30718 h 38338"/>
                      <a:gd name="connsiteX3" fmla="*/ 4112 w 93656"/>
                      <a:gd name="connsiteY3" fmla="*/ 38338 h 38338"/>
                      <a:gd name="connsiteX4" fmla="*/ 13637 w 93656"/>
                      <a:gd name="connsiteY4" fmla="*/ 7858 h 38338"/>
                      <a:gd name="connsiteX5" fmla="*/ 79359 w 93656"/>
                      <a:gd name="connsiteY5" fmla="*/ 7858 h 38338"/>
                      <a:gd name="connsiteX6" fmla="*/ 88884 w 93656"/>
                      <a:gd name="connsiteY6" fmla="*/ 38338 h 38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656" h="38338">
                        <a:moveTo>
                          <a:pt x="88884" y="38338"/>
                        </a:moveTo>
                        <a:cubicBezTo>
                          <a:pt x="86979" y="35481"/>
                          <a:pt x="83169" y="32623"/>
                          <a:pt x="79359" y="30718"/>
                        </a:cubicBezTo>
                        <a:cubicBezTo>
                          <a:pt x="61262" y="20241"/>
                          <a:pt x="31734" y="20241"/>
                          <a:pt x="13637" y="30718"/>
                        </a:cubicBezTo>
                        <a:cubicBezTo>
                          <a:pt x="9827" y="32623"/>
                          <a:pt x="6969" y="35481"/>
                          <a:pt x="4112" y="38338"/>
                        </a:cubicBezTo>
                        <a:cubicBezTo>
                          <a:pt x="-3508" y="28813"/>
                          <a:pt x="-651" y="16431"/>
                          <a:pt x="13637" y="7858"/>
                        </a:cubicBezTo>
                        <a:cubicBezTo>
                          <a:pt x="31734" y="-2619"/>
                          <a:pt x="61262" y="-2619"/>
                          <a:pt x="79359" y="7858"/>
                        </a:cubicBezTo>
                        <a:cubicBezTo>
                          <a:pt x="94599" y="16431"/>
                          <a:pt x="97456" y="28813"/>
                          <a:pt x="88884" y="38338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: Shape 584">
                    <a:extLst>
                      <a:ext uri="{FF2B5EF4-FFF2-40B4-BE49-F238E27FC236}">
                        <a16:creationId xmlns:a16="http://schemas.microsoft.com/office/drawing/2014/main" xmlns="" id="{1F0EA6ED-8579-445E-9F8A-C0EF643BC0B4}"/>
                      </a:ext>
                    </a:extLst>
                  </p:cNvPr>
                  <p:cNvSpPr/>
                  <p:nvPr/>
                </p:nvSpPr>
                <p:spPr>
                  <a:xfrm>
                    <a:off x="10852169" y="2970132"/>
                    <a:ext cx="84772" cy="30956"/>
                  </a:xfrm>
                  <a:custGeom>
                    <a:avLst/>
                    <a:gdLst>
                      <a:gd name="connsiteX0" fmla="*/ 84772 w 84772"/>
                      <a:gd name="connsiteY0" fmla="*/ 15478 h 30956"/>
                      <a:gd name="connsiteX1" fmla="*/ 75247 w 84772"/>
                      <a:gd name="connsiteY1" fmla="*/ 23098 h 30956"/>
                      <a:gd name="connsiteX2" fmla="*/ 9525 w 84772"/>
                      <a:gd name="connsiteY2" fmla="*/ 23098 h 30956"/>
                      <a:gd name="connsiteX3" fmla="*/ 0 w 84772"/>
                      <a:gd name="connsiteY3" fmla="*/ 15478 h 30956"/>
                      <a:gd name="connsiteX4" fmla="*/ 9525 w 84772"/>
                      <a:gd name="connsiteY4" fmla="*/ 7858 h 30956"/>
                      <a:gd name="connsiteX5" fmla="*/ 75247 w 84772"/>
                      <a:gd name="connsiteY5" fmla="*/ 7858 h 30956"/>
                      <a:gd name="connsiteX6" fmla="*/ 84772 w 84772"/>
                      <a:gd name="connsiteY6" fmla="*/ 15478 h 3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772" h="30956">
                        <a:moveTo>
                          <a:pt x="84772" y="15478"/>
                        </a:moveTo>
                        <a:cubicBezTo>
                          <a:pt x="82868" y="18336"/>
                          <a:pt x="79057" y="21193"/>
                          <a:pt x="75247" y="23098"/>
                        </a:cubicBezTo>
                        <a:cubicBezTo>
                          <a:pt x="57150" y="33576"/>
                          <a:pt x="27622" y="33576"/>
                          <a:pt x="9525" y="23098"/>
                        </a:cubicBezTo>
                        <a:cubicBezTo>
                          <a:pt x="5715" y="21193"/>
                          <a:pt x="2857" y="18336"/>
                          <a:pt x="0" y="15478"/>
                        </a:cubicBezTo>
                        <a:cubicBezTo>
                          <a:pt x="1905" y="12621"/>
                          <a:pt x="5715" y="9763"/>
                          <a:pt x="9525" y="7858"/>
                        </a:cubicBezTo>
                        <a:cubicBezTo>
                          <a:pt x="27622" y="-2619"/>
                          <a:pt x="57150" y="-2619"/>
                          <a:pt x="75247" y="7858"/>
                        </a:cubicBezTo>
                        <a:cubicBezTo>
                          <a:pt x="80010" y="10716"/>
                          <a:pt x="82868" y="12621"/>
                          <a:pt x="84772" y="15478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47" name="Graphic 7">
                  <a:extLst>
                    <a:ext uri="{FF2B5EF4-FFF2-40B4-BE49-F238E27FC236}">
                      <a16:creationId xmlns:a16="http://schemas.microsoft.com/office/drawing/2014/main" xmlns="" id="{C32BD6F7-0ADF-4428-8756-45A68EDB977E}"/>
                    </a:ext>
                  </a:extLst>
                </p:cNvPr>
                <p:cNvGrpSpPr/>
                <p:nvPr/>
              </p:nvGrpSpPr>
              <p:grpSpPr>
                <a:xfrm>
                  <a:off x="10596899" y="2994897"/>
                  <a:ext cx="346709" cy="208121"/>
                  <a:chOff x="10596899" y="2994897"/>
                  <a:chExt cx="346709" cy="208121"/>
                </a:xfrm>
              </p:grpSpPr>
              <p:sp>
                <p:nvSpPr>
                  <p:cNvPr id="576" name="Freeform: Shape 575">
                    <a:extLst>
                      <a:ext uri="{FF2B5EF4-FFF2-40B4-BE49-F238E27FC236}">
                        <a16:creationId xmlns:a16="http://schemas.microsoft.com/office/drawing/2014/main" xmlns="" id="{D61B39D6-D503-4944-BBF3-7C0693788BE9}"/>
                      </a:ext>
                    </a:extLst>
                  </p:cNvPr>
                  <p:cNvSpPr/>
                  <p:nvPr/>
                </p:nvSpPr>
                <p:spPr>
                  <a:xfrm>
                    <a:off x="10613092" y="3012995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7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7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Freeform: Shape 576">
                    <a:extLst>
                      <a:ext uri="{FF2B5EF4-FFF2-40B4-BE49-F238E27FC236}">
                        <a16:creationId xmlns:a16="http://schemas.microsoft.com/office/drawing/2014/main" xmlns="" id="{0F862742-8C74-4AE8-A616-F014E7077FF1}"/>
                      </a:ext>
                    </a:extLst>
                  </p:cNvPr>
                  <p:cNvSpPr/>
                  <p:nvPr/>
                </p:nvSpPr>
                <p:spPr>
                  <a:xfrm>
                    <a:off x="10597851" y="3089433"/>
                    <a:ext cx="330517" cy="104060"/>
                  </a:xfrm>
                  <a:custGeom>
                    <a:avLst/>
                    <a:gdLst>
                      <a:gd name="connsiteX0" fmla="*/ 329565 w 330517"/>
                      <a:gd name="connsiteY0" fmla="*/ 952 h 104060"/>
                      <a:gd name="connsiteX1" fmla="*/ 0 w 330517"/>
                      <a:gd name="connsiteY1" fmla="*/ 0 h 104060"/>
                      <a:gd name="connsiteX2" fmla="*/ 0 w 330517"/>
                      <a:gd name="connsiteY2" fmla="*/ 8572 h 104060"/>
                      <a:gd name="connsiteX3" fmla="*/ 0 w 330517"/>
                      <a:gd name="connsiteY3" fmla="*/ 8572 h 104060"/>
                      <a:gd name="connsiteX4" fmla="*/ 48578 w 330517"/>
                      <a:gd name="connsiteY4" fmla="*/ 76200 h 104060"/>
                      <a:gd name="connsiteX5" fmla="*/ 281940 w 330517"/>
                      <a:gd name="connsiteY5" fmla="*/ 76200 h 104060"/>
                      <a:gd name="connsiteX6" fmla="*/ 330518 w 330517"/>
                      <a:gd name="connsiteY6" fmla="*/ 8572 h 104060"/>
                      <a:gd name="connsiteX7" fmla="*/ 330518 w 330517"/>
                      <a:gd name="connsiteY7" fmla="*/ 8572 h 104060"/>
                      <a:gd name="connsiteX8" fmla="*/ 330518 w 330517"/>
                      <a:gd name="connsiteY8" fmla="*/ 952 h 104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517" h="104060">
                        <a:moveTo>
                          <a:pt x="329565" y="952"/>
                        </a:moveTo>
                        <a:lnTo>
                          <a:pt x="0" y="0"/>
                        </a:lnTo>
                        <a:lnTo>
                          <a:pt x="0" y="8572"/>
                        </a:lnTo>
                        <a:lnTo>
                          <a:pt x="0" y="8572"/>
                        </a:lnTo>
                        <a:cubicBezTo>
                          <a:pt x="0" y="33338"/>
                          <a:pt x="16193" y="57150"/>
                          <a:pt x="48578" y="76200"/>
                        </a:cubicBezTo>
                        <a:cubicBezTo>
                          <a:pt x="113348" y="113347"/>
                          <a:pt x="217170" y="113347"/>
                          <a:pt x="281940" y="76200"/>
                        </a:cubicBezTo>
                        <a:cubicBezTo>
                          <a:pt x="314325" y="57150"/>
                          <a:pt x="330518" y="33338"/>
                          <a:pt x="330518" y="8572"/>
                        </a:cubicBezTo>
                        <a:lnTo>
                          <a:pt x="330518" y="8572"/>
                        </a:lnTo>
                        <a:lnTo>
                          <a:pt x="330518" y="95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Freeform: Shape 577">
                    <a:extLst>
                      <a:ext uri="{FF2B5EF4-FFF2-40B4-BE49-F238E27FC236}">
                        <a16:creationId xmlns:a16="http://schemas.microsoft.com/office/drawing/2014/main" xmlns="" id="{35DD453F-F7DE-4884-9EDA-DD0AECA836FA}"/>
                      </a:ext>
                    </a:extLst>
                  </p:cNvPr>
                  <p:cNvSpPr/>
                  <p:nvPr/>
                </p:nvSpPr>
                <p:spPr>
                  <a:xfrm>
                    <a:off x="10596899" y="2994897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8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8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Freeform: Shape 578">
                    <a:extLst>
                      <a:ext uri="{FF2B5EF4-FFF2-40B4-BE49-F238E27FC236}">
                        <a16:creationId xmlns:a16="http://schemas.microsoft.com/office/drawing/2014/main" xmlns="" id="{FF5377B7-3AA3-41A5-8EC9-C3DF1FE94B58}"/>
                      </a:ext>
                    </a:extLst>
                  </p:cNvPr>
                  <p:cNvSpPr/>
                  <p:nvPr/>
                </p:nvSpPr>
                <p:spPr>
                  <a:xfrm>
                    <a:off x="10638758" y="3017281"/>
                    <a:ext cx="247752" cy="74056"/>
                  </a:xfrm>
                  <a:custGeom>
                    <a:avLst/>
                    <a:gdLst>
                      <a:gd name="connsiteX0" fmla="*/ 247701 w 247752"/>
                      <a:gd name="connsiteY0" fmla="*/ 74057 h 74056"/>
                      <a:gd name="connsiteX1" fmla="*/ 211506 w 247752"/>
                      <a:gd name="connsiteY1" fmla="*/ 25479 h 74056"/>
                      <a:gd name="connsiteX2" fmla="*/ 36246 w 247752"/>
                      <a:gd name="connsiteY2" fmla="*/ 25479 h 74056"/>
                      <a:gd name="connsiteX3" fmla="*/ 51 w 247752"/>
                      <a:gd name="connsiteY3" fmla="*/ 74057 h 74056"/>
                      <a:gd name="connsiteX4" fmla="*/ 36246 w 247752"/>
                      <a:gd name="connsiteY4" fmla="*/ 20717 h 74056"/>
                      <a:gd name="connsiteX5" fmla="*/ 211506 w 247752"/>
                      <a:gd name="connsiteY5" fmla="*/ 20717 h 74056"/>
                      <a:gd name="connsiteX6" fmla="*/ 247701 w 247752"/>
                      <a:gd name="connsiteY6" fmla="*/ 74057 h 74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752" h="74056">
                        <a:moveTo>
                          <a:pt x="247701" y="74057"/>
                        </a:moveTo>
                        <a:cubicBezTo>
                          <a:pt x="246749" y="56912"/>
                          <a:pt x="234366" y="38814"/>
                          <a:pt x="211506" y="25479"/>
                        </a:cubicBezTo>
                        <a:cubicBezTo>
                          <a:pt x="162929" y="-2143"/>
                          <a:pt x="83871" y="-2143"/>
                          <a:pt x="36246" y="25479"/>
                        </a:cubicBezTo>
                        <a:cubicBezTo>
                          <a:pt x="13386" y="38814"/>
                          <a:pt x="1004" y="55959"/>
                          <a:pt x="51" y="74057"/>
                        </a:cubicBezTo>
                        <a:cubicBezTo>
                          <a:pt x="-901" y="55007"/>
                          <a:pt x="11481" y="35957"/>
                          <a:pt x="36246" y="20717"/>
                        </a:cubicBezTo>
                        <a:cubicBezTo>
                          <a:pt x="84824" y="-6906"/>
                          <a:pt x="162929" y="-6906"/>
                          <a:pt x="211506" y="20717"/>
                        </a:cubicBezTo>
                        <a:cubicBezTo>
                          <a:pt x="236271" y="35004"/>
                          <a:pt x="248654" y="54054"/>
                          <a:pt x="247701" y="74057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Freeform: Shape 579">
                    <a:extLst>
                      <a:ext uri="{FF2B5EF4-FFF2-40B4-BE49-F238E27FC236}">
                        <a16:creationId xmlns:a16="http://schemas.microsoft.com/office/drawing/2014/main" xmlns="" id="{ADE34165-E439-4827-AC3D-2FD062E90FF6}"/>
                      </a:ext>
                    </a:extLst>
                  </p:cNvPr>
                  <p:cNvSpPr/>
                  <p:nvPr/>
                </p:nvSpPr>
                <p:spPr>
                  <a:xfrm>
                    <a:off x="10638809" y="3022044"/>
                    <a:ext cx="247650" cy="138588"/>
                  </a:xfrm>
                  <a:custGeom>
                    <a:avLst/>
                    <a:gdLst>
                      <a:gd name="connsiteX0" fmla="*/ 247650 w 247650"/>
                      <a:gd name="connsiteY0" fmla="*/ 69294 h 138588"/>
                      <a:gd name="connsiteX1" fmla="*/ 211455 w 247650"/>
                      <a:gd name="connsiteY1" fmla="*/ 117872 h 138588"/>
                      <a:gd name="connsiteX2" fmla="*/ 36195 w 247650"/>
                      <a:gd name="connsiteY2" fmla="*/ 117872 h 138588"/>
                      <a:gd name="connsiteX3" fmla="*/ 0 w 247650"/>
                      <a:gd name="connsiteY3" fmla="*/ 69294 h 138588"/>
                      <a:gd name="connsiteX4" fmla="*/ 36195 w 247650"/>
                      <a:gd name="connsiteY4" fmla="*/ 20717 h 138588"/>
                      <a:gd name="connsiteX5" fmla="*/ 211455 w 247650"/>
                      <a:gd name="connsiteY5" fmla="*/ 20717 h 138588"/>
                      <a:gd name="connsiteX6" fmla="*/ 247650 w 247650"/>
                      <a:gd name="connsiteY6" fmla="*/ 69294 h 13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650" h="138588">
                        <a:moveTo>
                          <a:pt x="247650" y="69294"/>
                        </a:moveTo>
                        <a:cubicBezTo>
                          <a:pt x="246697" y="86439"/>
                          <a:pt x="234315" y="104537"/>
                          <a:pt x="211455" y="117872"/>
                        </a:cubicBezTo>
                        <a:cubicBezTo>
                          <a:pt x="162878" y="145494"/>
                          <a:pt x="83820" y="145494"/>
                          <a:pt x="36195" y="117872"/>
                        </a:cubicBezTo>
                        <a:cubicBezTo>
                          <a:pt x="13335" y="104537"/>
                          <a:pt x="953" y="87392"/>
                          <a:pt x="0" y="69294"/>
                        </a:cubicBezTo>
                        <a:cubicBezTo>
                          <a:pt x="953" y="52149"/>
                          <a:pt x="13335" y="34052"/>
                          <a:pt x="36195" y="20717"/>
                        </a:cubicBezTo>
                        <a:cubicBezTo>
                          <a:pt x="84772" y="-6906"/>
                          <a:pt x="162878" y="-6906"/>
                          <a:pt x="211455" y="20717"/>
                        </a:cubicBezTo>
                        <a:cubicBezTo>
                          <a:pt x="234315" y="34052"/>
                          <a:pt x="246697" y="51197"/>
                          <a:pt x="247650" y="69294"/>
                        </a:cubicBez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48" name="Graphic 7">
                  <a:extLst>
                    <a:ext uri="{FF2B5EF4-FFF2-40B4-BE49-F238E27FC236}">
                      <a16:creationId xmlns:a16="http://schemas.microsoft.com/office/drawing/2014/main" xmlns="" id="{682E7387-9595-4C6B-8AA9-36449FCCD135}"/>
                    </a:ext>
                  </a:extLst>
                </p:cNvPr>
                <p:cNvGrpSpPr/>
                <p:nvPr/>
              </p:nvGrpSpPr>
              <p:grpSpPr>
                <a:xfrm>
                  <a:off x="10762634" y="3007479"/>
                  <a:ext cx="145732" cy="89612"/>
                  <a:chOff x="10762634" y="3007479"/>
                  <a:chExt cx="145732" cy="89612"/>
                </a:xfrm>
              </p:grpSpPr>
              <p:sp>
                <p:nvSpPr>
                  <p:cNvPr id="545" name="Freeform: Shape 544">
                    <a:extLst>
                      <a:ext uri="{FF2B5EF4-FFF2-40B4-BE49-F238E27FC236}">
                        <a16:creationId xmlns:a16="http://schemas.microsoft.com/office/drawing/2014/main" xmlns="" id="{CA0A9DED-E428-4295-B623-977E2D329628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9609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1252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: Shape 545">
                    <a:extLst>
                      <a:ext uri="{FF2B5EF4-FFF2-40B4-BE49-F238E27FC236}">
                        <a16:creationId xmlns:a16="http://schemas.microsoft.com/office/drawing/2014/main" xmlns="" id="{C4134F91-BD74-4D85-80B7-99CA70126F7B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7479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: Shape 546">
                    <a:extLst>
                      <a:ext uri="{FF2B5EF4-FFF2-40B4-BE49-F238E27FC236}">
                        <a16:creationId xmlns:a16="http://schemas.microsoft.com/office/drawing/2014/main" xmlns="" id="{CF220742-6E28-43AC-BD1A-8CFF89A58D54}"/>
                      </a:ext>
                    </a:extLst>
                  </p:cNvPr>
                  <p:cNvSpPr/>
                  <p:nvPr/>
                </p:nvSpPr>
                <p:spPr>
                  <a:xfrm>
                    <a:off x="10882649" y="3076812"/>
                    <a:ext cx="25717" cy="17383"/>
                  </a:xfrm>
                  <a:custGeom>
                    <a:avLst/>
                    <a:gdLst>
                      <a:gd name="connsiteX0" fmla="*/ 25717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2 w 25717"/>
                      <a:gd name="connsiteY3" fmla="*/ 2143 h 17383"/>
                      <a:gd name="connsiteX4" fmla="*/ 25717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7" y="2143"/>
                        </a:moveTo>
                        <a:cubicBezTo>
                          <a:pt x="25717" y="5001"/>
                          <a:pt x="20955" y="10716"/>
                          <a:pt x="13335" y="14526"/>
                        </a:cubicBezTo>
                        <a:cubicBezTo>
                          <a:pt x="5715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2" y="2143"/>
                        </a:cubicBezTo>
                        <a:cubicBezTo>
                          <a:pt x="20002" y="-714"/>
                          <a:pt x="25717" y="-714"/>
                          <a:pt x="25717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: Shape 547">
                    <a:extLst>
                      <a:ext uri="{FF2B5EF4-FFF2-40B4-BE49-F238E27FC236}">
                        <a16:creationId xmlns:a16="http://schemas.microsoft.com/office/drawing/2014/main" xmlns="" id="{8DD3DC57-63CB-4345-93AA-607009A89CAA}"/>
                      </a:ext>
                    </a:extLst>
                  </p:cNvPr>
                  <p:cNvSpPr/>
                  <p:nvPr/>
                </p:nvSpPr>
                <p:spPr>
                  <a:xfrm>
                    <a:off x="10819784" y="303281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: Shape 548">
                    <a:extLst>
                      <a:ext uri="{FF2B5EF4-FFF2-40B4-BE49-F238E27FC236}">
                        <a16:creationId xmlns:a16="http://schemas.microsoft.com/office/drawing/2014/main" xmlns="" id="{16FA6C6F-E241-421D-AC53-3E52E7A7C8C0}"/>
                      </a:ext>
                    </a:extLst>
                  </p:cNvPr>
                  <p:cNvSpPr/>
                  <p:nvPr/>
                </p:nvSpPr>
                <p:spPr>
                  <a:xfrm>
                    <a:off x="10875982" y="308276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: Shape 549">
                    <a:extLst>
                      <a:ext uri="{FF2B5EF4-FFF2-40B4-BE49-F238E27FC236}">
                        <a16:creationId xmlns:a16="http://schemas.microsoft.com/office/drawing/2014/main" xmlns="" id="{12769304-C317-410B-AD27-CEE2FBB53CED}"/>
                      </a:ext>
                    </a:extLst>
                  </p:cNvPr>
                  <p:cNvSpPr/>
                  <p:nvPr/>
                </p:nvSpPr>
                <p:spPr>
                  <a:xfrm>
                    <a:off x="10851216" y="30613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: Shape 550">
                    <a:extLst>
                      <a:ext uri="{FF2B5EF4-FFF2-40B4-BE49-F238E27FC236}">
                        <a16:creationId xmlns:a16="http://schemas.microsoft.com/office/drawing/2014/main" xmlns="" id="{B156EFF1-7707-4826-9898-7F88939FA7CA}"/>
                      </a:ext>
                    </a:extLst>
                  </p:cNvPr>
                  <p:cNvSpPr/>
                  <p:nvPr/>
                </p:nvSpPr>
                <p:spPr>
                  <a:xfrm>
                    <a:off x="10820737" y="304710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: Shape 551">
                    <a:extLst>
                      <a:ext uri="{FF2B5EF4-FFF2-40B4-BE49-F238E27FC236}">
                        <a16:creationId xmlns:a16="http://schemas.microsoft.com/office/drawing/2014/main" xmlns="" id="{C46A3F52-2EF7-4B35-B9D1-B70285749172}"/>
                      </a:ext>
                    </a:extLst>
                  </p:cNvPr>
                  <p:cNvSpPr/>
                  <p:nvPr/>
                </p:nvSpPr>
                <p:spPr>
                  <a:xfrm>
                    <a:off x="10855026" y="307091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: Shape 552">
                    <a:extLst>
                      <a:ext uri="{FF2B5EF4-FFF2-40B4-BE49-F238E27FC236}">
                        <a16:creationId xmlns:a16="http://schemas.microsoft.com/office/drawing/2014/main" xmlns="" id="{26C5F5C1-054D-4055-8C2F-9C99EFC149BB}"/>
                      </a:ext>
                    </a:extLst>
                  </p:cNvPr>
                  <p:cNvSpPr/>
                  <p:nvPr/>
                </p:nvSpPr>
                <p:spPr>
                  <a:xfrm>
                    <a:off x="10861694" y="305472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: Shape 553">
                    <a:extLst>
                      <a:ext uri="{FF2B5EF4-FFF2-40B4-BE49-F238E27FC236}">
                        <a16:creationId xmlns:a16="http://schemas.microsoft.com/office/drawing/2014/main" xmlns="" id="{C7DA86FE-6F1C-4A73-AF31-9C2FB26A330A}"/>
                      </a:ext>
                    </a:extLst>
                  </p:cNvPr>
                  <p:cNvSpPr/>
                  <p:nvPr/>
                </p:nvSpPr>
                <p:spPr>
                  <a:xfrm>
                    <a:off x="10830262" y="303990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: Shape 554">
                    <a:extLst>
                      <a:ext uri="{FF2B5EF4-FFF2-40B4-BE49-F238E27FC236}">
                        <a16:creationId xmlns:a16="http://schemas.microsoft.com/office/drawing/2014/main" xmlns="" id="{9D13FA00-1EF7-4B2F-B512-F136E2FBF24F}"/>
                      </a:ext>
                    </a:extLst>
                  </p:cNvPr>
                  <p:cNvSpPr/>
                  <p:nvPr/>
                </p:nvSpPr>
                <p:spPr>
                  <a:xfrm>
                    <a:off x="10811212" y="302847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: Shape 555">
                    <a:extLst>
                      <a:ext uri="{FF2B5EF4-FFF2-40B4-BE49-F238E27FC236}">
                        <a16:creationId xmlns:a16="http://schemas.microsoft.com/office/drawing/2014/main" xmlns="" id="{32FAE191-23A7-4A79-9714-A3324B9B83A1}"/>
                      </a:ext>
                    </a:extLst>
                  </p:cNvPr>
                  <p:cNvSpPr/>
                  <p:nvPr/>
                </p:nvSpPr>
                <p:spPr>
                  <a:xfrm>
                    <a:off x="10799782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: Shape 556">
                    <a:extLst>
                      <a:ext uri="{FF2B5EF4-FFF2-40B4-BE49-F238E27FC236}">
                        <a16:creationId xmlns:a16="http://schemas.microsoft.com/office/drawing/2014/main" xmlns="" id="{04132AFA-391B-488E-A914-86C68FD38D61}"/>
                      </a:ext>
                    </a:extLst>
                  </p:cNvPr>
                  <p:cNvSpPr/>
                  <p:nvPr/>
                </p:nvSpPr>
                <p:spPr>
                  <a:xfrm>
                    <a:off x="10833119" y="304995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: Shape 557">
                    <a:extLst>
                      <a:ext uri="{FF2B5EF4-FFF2-40B4-BE49-F238E27FC236}">
                        <a16:creationId xmlns:a16="http://schemas.microsoft.com/office/drawing/2014/main" xmlns="" id="{539C77ED-C6C5-4BB8-823F-C6DF9C373B4F}"/>
                      </a:ext>
                    </a:extLst>
                  </p:cNvPr>
                  <p:cNvSpPr/>
                  <p:nvPr/>
                </p:nvSpPr>
                <p:spPr>
                  <a:xfrm>
                    <a:off x="10806449" y="30389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: Shape 558">
                    <a:extLst>
                      <a:ext uri="{FF2B5EF4-FFF2-40B4-BE49-F238E27FC236}">
                        <a16:creationId xmlns:a16="http://schemas.microsoft.com/office/drawing/2014/main" xmlns="" id="{BCE5AB57-63C2-45C7-81FC-8CEBE16BD195}"/>
                      </a:ext>
                    </a:extLst>
                  </p:cNvPr>
                  <p:cNvSpPr/>
                  <p:nvPr/>
                </p:nvSpPr>
                <p:spPr>
                  <a:xfrm>
                    <a:off x="10891222" y="307419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: Shape 559">
                    <a:extLst>
                      <a:ext uri="{FF2B5EF4-FFF2-40B4-BE49-F238E27FC236}">
                        <a16:creationId xmlns:a16="http://schemas.microsoft.com/office/drawing/2014/main" xmlns="" id="{D492654F-9538-40BF-A929-1D0774D735F5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: Shape 560">
                    <a:extLst>
                      <a:ext uri="{FF2B5EF4-FFF2-40B4-BE49-F238E27FC236}">
                        <a16:creationId xmlns:a16="http://schemas.microsoft.com/office/drawing/2014/main" xmlns="" id="{11D21DF6-B371-4470-9FC9-2FBD461FBDC9}"/>
                      </a:ext>
                    </a:extLst>
                  </p:cNvPr>
                  <p:cNvSpPr/>
                  <p:nvPr/>
                </p:nvSpPr>
                <p:spPr>
                  <a:xfrm>
                    <a:off x="10780732" y="301852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: Shape 561">
                    <a:extLst>
                      <a:ext uri="{FF2B5EF4-FFF2-40B4-BE49-F238E27FC236}">
                        <a16:creationId xmlns:a16="http://schemas.microsoft.com/office/drawing/2014/main" xmlns="" id="{A4F03897-2B22-4039-BD19-CA06B79F1C87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0995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: Shape 562">
                    <a:extLst>
                      <a:ext uri="{FF2B5EF4-FFF2-40B4-BE49-F238E27FC236}">
                        <a16:creationId xmlns:a16="http://schemas.microsoft.com/office/drawing/2014/main" xmlns="" id="{84D8369C-FA57-4616-8050-9416B552D34C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06234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: Shape 563">
                    <a:extLst>
                      <a:ext uri="{FF2B5EF4-FFF2-40B4-BE49-F238E27FC236}">
                        <a16:creationId xmlns:a16="http://schemas.microsoft.com/office/drawing/2014/main" xmlns="" id="{60B3119E-A0C9-4877-A43C-0FCA692D451E}"/>
                      </a:ext>
                    </a:extLst>
                  </p:cNvPr>
                  <p:cNvSpPr/>
                  <p:nvPr/>
                </p:nvSpPr>
                <p:spPr>
                  <a:xfrm>
                    <a:off x="10839787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: Shape 564">
                    <a:extLst>
                      <a:ext uri="{FF2B5EF4-FFF2-40B4-BE49-F238E27FC236}">
                        <a16:creationId xmlns:a16="http://schemas.microsoft.com/office/drawing/2014/main" xmlns="" id="{419A2F4D-35A9-4D2C-B208-ECB6F72A4CB1}"/>
                      </a:ext>
                    </a:extLst>
                  </p:cNvPr>
                  <p:cNvSpPr/>
                  <p:nvPr/>
                </p:nvSpPr>
                <p:spPr>
                  <a:xfrm>
                    <a:off x="10874076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: Shape 565">
                    <a:extLst>
                      <a:ext uri="{FF2B5EF4-FFF2-40B4-BE49-F238E27FC236}">
                        <a16:creationId xmlns:a16="http://schemas.microsoft.com/office/drawing/2014/main" xmlns="" id="{78B6916B-2304-4328-A4F1-515C70EA1505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322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: Shape 566">
                    <a:extLst>
                      <a:ext uri="{FF2B5EF4-FFF2-40B4-BE49-F238E27FC236}">
                        <a16:creationId xmlns:a16="http://schemas.microsoft.com/office/drawing/2014/main" xmlns="" id="{CBE1E696-708E-400A-93A8-8A4860BB227D}"/>
                      </a:ext>
                    </a:extLst>
                  </p:cNvPr>
                  <p:cNvSpPr/>
                  <p:nvPr/>
                </p:nvSpPr>
                <p:spPr>
                  <a:xfrm>
                    <a:off x="10788351" y="301662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: Shape 567">
                    <a:extLst>
                      <a:ext uri="{FF2B5EF4-FFF2-40B4-BE49-F238E27FC236}">
                        <a16:creationId xmlns:a16="http://schemas.microsoft.com/office/drawing/2014/main" xmlns="" id="{B5871B48-C061-4711-AB03-C0018CD2F96C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179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9" name="Freeform: Shape 568">
                    <a:extLst>
                      <a:ext uri="{FF2B5EF4-FFF2-40B4-BE49-F238E27FC236}">
                        <a16:creationId xmlns:a16="http://schemas.microsoft.com/office/drawing/2014/main" xmlns="" id="{99CE7BCC-192A-48D0-AC02-9A919FD518CA}"/>
                      </a:ext>
                    </a:extLst>
                  </p:cNvPr>
                  <p:cNvSpPr/>
                  <p:nvPr/>
                </p:nvSpPr>
                <p:spPr>
                  <a:xfrm>
                    <a:off x="10771207" y="30227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0" name="Freeform: Shape 569">
                    <a:extLst>
                      <a:ext uri="{FF2B5EF4-FFF2-40B4-BE49-F238E27FC236}">
                        <a16:creationId xmlns:a16="http://schemas.microsoft.com/office/drawing/2014/main" xmlns="" id="{9E96C1E3-7F49-4A4F-ACF4-30F607F32AE1}"/>
                      </a:ext>
                    </a:extLst>
                  </p:cNvPr>
                  <p:cNvSpPr/>
                  <p:nvPr/>
                </p:nvSpPr>
                <p:spPr>
                  <a:xfrm>
                    <a:off x="10817879" y="30513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: Shape 570">
                    <a:extLst>
                      <a:ext uri="{FF2B5EF4-FFF2-40B4-BE49-F238E27FC236}">
                        <a16:creationId xmlns:a16="http://schemas.microsoft.com/office/drawing/2014/main" xmlns="" id="{B01EB359-A1F2-4D3D-AF15-11B31A250D89}"/>
                      </a:ext>
                    </a:extLst>
                  </p:cNvPr>
                  <p:cNvSpPr/>
                  <p:nvPr/>
                </p:nvSpPr>
                <p:spPr>
                  <a:xfrm>
                    <a:off x="10842644" y="304466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: Shape 571">
                    <a:extLst>
                      <a:ext uri="{FF2B5EF4-FFF2-40B4-BE49-F238E27FC236}">
                        <a16:creationId xmlns:a16="http://schemas.microsoft.com/office/drawing/2014/main" xmlns="" id="{C39C0AF8-2479-45CA-AFB1-658D1CEE7F66}"/>
                      </a:ext>
                    </a:extLst>
                  </p:cNvPr>
                  <p:cNvSpPr/>
                  <p:nvPr/>
                </p:nvSpPr>
                <p:spPr>
                  <a:xfrm>
                    <a:off x="10860741" y="306466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: Shape 572">
                    <a:extLst>
                      <a:ext uri="{FF2B5EF4-FFF2-40B4-BE49-F238E27FC236}">
                        <a16:creationId xmlns:a16="http://schemas.microsoft.com/office/drawing/2014/main" xmlns="" id="{97A123B1-9C1B-4C0A-A5C4-5447BBD58DDA}"/>
                      </a:ext>
                    </a:extLst>
                  </p:cNvPr>
                  <p:cNvSpPr/>
                  <p:nvPr/>
                </p:nvSpPr>
                <p:spPr>
                  <a:xfrm>
                    <a:off x="10873124" y="30675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: Shape 573">
                    <a:extLst>
                      <a:ext uri="{FF2B5EF4-FFF2-40B4-BE49-F238E27FC236}">
                        <a16:creationId xmlns:a16="http://schemas.microsoft.com/office/drawing/2014/main" xmlns="" id="{6FB8F4C7-5F69-445B-BE6A-777F609578F6}"/>
                      </a:ext>
                    </a:extLst>
                  </p:cNvPr>
                  <p:cNvSpPr/>
                  <p:nvPr/>
                </p:nvSpPr>
                <p:spPr>
                  <a:xfrm>
                    <a:off x="10870266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: Shape 574">
                    <a:extLst>
                      <a:ext uri="{FF2B5EF4-FFF2-40B4-BE49-F238E27FC236}">
                        <a16:creationId xmlns:a16="http://schemas.microsoft.com/office/drawing/2014/main" xmlns="" id="{649B3871-4E15-43E0-AE5A-0D6BD57EECA6}"/>
                      </a:ext>
                    </a:extLst>
                  </p:cNvPr>
                  <p:cNvSpPr/>
                  <p:nvPr/>
                </p:nvSpPr>
                <p:spPr>
                  <a:xfrm>
                    <a:off x="10841691" y="304942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49" name="Graphic 7">
                  <a:extLst>
                    <a:ext uri="{FF2B5EF4-FFF2-40B4-BE49-F238E27FC236}">
                      <a16:creationId xmlns:a16="http://schemas.microsoft.com/office/drawing/2014/main" xmlns="" id="{4EA28ED6-1CC7-4CF4-8BA1-A196099D7399}"/>
                    </a:ext>
                  </a:extLst>
                </p:cNvPr>
                <p:cNvGrpSpPr/>
                <p:nvPr/>
              </p:nvGrpSpPr>
              <p:grpSpPr>
                <a:xfrm>
                  <a:off x="10715962" y="3033197"/>
                  <a:ext cx="145732" cy="89612"/>
                  <a:chOff x="10715962" y="3033197"/>
                  <a:chExt cx="145732" cy="89612"/>
                </a:xfrm>
              </p:grpSpPr>
              <p:sp>
                <p:nvSpPr>
                  <p:cNvPr id="514" name="Freeform: Shape 513">
                    <a:extLst>
                      <a:ext uri="{FF2B5EF4-FFF2-40B4-BE49-F238E27FC236}">
                        <a16:creationId xmlns:a16="http://schemas.microsoft.com/office/drawing/2014/main" xmlns="" id="{D58F06CD-76E1-4BFE-AD0E-702B2E92AD1E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532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2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7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2" y="17912"/>
                          <a:pt x="952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7" y="75062"/>
                          <a:pt x="143827" y="72204"/>
                        </a:cubicBezTo>
                        <a:cubicBezTo>
                          <a:pt x="142875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5" name="Freeform: Shape 514">
                    <a:extLst>
                      <a:ext uri="{FF2B5EF4-FFF2-40B4-BE49-F238E27FC236}">
                        <a16:creationId xmlns:a16="http://schemas.microsoft.com/office/drawing/2014/main" xmlns="" id="{9B8C9D7E-973F-4844-98DC-58AFA34D9800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3197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2 w 144779"/>
                      <a:gd name="connsiteY4" fmla="*/ 17184 h 86716"/>
                      <a:gd name="connsiteX5" fmla="*/ 952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2" y="17184"/>
                          <a:pt x="952" y="17184"/>
                        </a:cubicBezTo>
                        <a:lnTo>
                          <a:pt x="952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6" name="Freeform: Shape 515">
                    <a:extLst>
                      <a:ext uri="{FF2B5EF4-FFF2-40B4-BE49-F238E27FC236}">
                        <a16:creationId xmlns:a16="http://schemas.microsoft.com/office/drawing/2014/main" xmlns="" id="{E9AE527C-B110-45A8-9A10-9240CCDCAD64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102530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7" name="Freeform: Shape 516">
                    <a:extLst>
                      <a:ext uri="{FF2B5EF4-FFF2-40B4-BE49-F238E27FC236}">
                        <a16:creationId xmlns:a16="http://schemas.microsoft.com/office/drawing/2014/main" xmlns="" id="{AEB2F0FD-B37E-4F39-88F0-793040D6B568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5853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8" name="Freeform: Shape 517">
                    <a:extLst>
                      <a:ext uri="{FF2B5EF4-FFF2-40B4-BE49-F238E27FC236}">
                        <a16:creationId xmlns:a16="http://schemas.microsoft.com/office/drawing/2014/main" xmlns="" id="{62B85529-9908-4E96-96C1-20BA745D06ED}"/>
                      </a:ext>
                    </a:extLst>
                  </p:cNvPr>
                  <p:cNvSpPr/>
                  <p:nvPr/>
                </p:nvSpPr>
                <p:spPr>
                  <a:xfrm>
                    <a:off x="10828357" y="310806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9" name="Freeform: Shape 518">
                    <a:extLst>
                      <a:ext uri="{FF2B5EF4-FFF2-40B4-BE49-F238E27FC236}">
                        <a16:creationId xmlns:a16="http://schemas.microsoft.com/office/drawing/2014/main" xmlns="" id="{3E356FD8-C1B7-4768-BEF6-4C22964FC806}"/>
                      </a:ext>
                    </a:extLst>
                  </p:cNvPr>
                  <p:cNvSpPr/>
                  <p:nvPr/>
                </p:nvSpPr>
                <p:spPr>
                  <a:xfrm>
                    <a:off x="10803591" y="30865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0" name="Freeform: Shape 519">
                    <a:extLst>
                      <a:ext uri="{FF2B5EF4-FFF2-40B4-BE49-F238E27FC236}">
                        <a16:creationId xmlns:a16="http://schemas.microsoft.com/office/drawing/2014/main" xmlns="" id="{5B96AB38-8512-423A-9A1B-36EDCD93738E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1" name="Freeform: Shape 520">
                    <a:extLst>
                      <a:ext uri="{FF2B5EF4-FFF2-40B4-BE49-F238E27FC236}">
                        <a16:creationId xmlns:a16="http://schemas.microsoft.com/office/drawing/2014/main" xmlns="" id="{56E7A6E5-11E7-458E-8B58-3460445BB796}"/>
                      </a:ext>
                    </a:extLst>
                  </p:cNvPr>
                  <p:cNvSpPr/>
                  <p:nvPr/>
                </p:nvSpPr>
                <p:spPr>
                  <a:xfrm>
                    <a:off x="10808354" y="309663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2" name="Freeform: Shape 521">
                    <a:extLst>
                      <a:ext uri="{FF2B5EF4-FFF2-40B4-BE49-F238E27FC236}">
                        <a16:creationId xmlns:a16="http://schemas.microsoft.com/office/drawing/2014/main" xmlns="" id="{EFF85500-7BA2-4AF5-8391-BAEDD494C5D5}"/>
                      </a:ext>
                    </a:extLst>
                  </p:cNvPr>
                  <p:cNvSpPr/>
                  <p:nvPr/>
                </p:nvSpPr>
                <p:spPr>
                  <a:xfrm>
                    <a:off x="10815022" y="30799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3" name="Freeform: Shape 522">
                    <a:extLst>
                      <a:ext uri="{FF2B5EF4-FFF2-40B4-BE49-F238E27FC236}">
                        <a16:creationId xmlns:a16="http://schemas.microsoft.com/office/drawing/2014/main" xmlns="" id="{1CEBCE95-C8D8-4B61-A1A6-CF8C6E0EA4A6}"/>
                      </a:ext>
                    </a:extLst>
                  </p:cNvPr>
                  <p:cNvSpPr/>
                  <p:nvPr/>
                </p:nvSpPr>
                <p:spPr>
                  <a:xfrm>
                    <a:off x="10783589" y="30656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4" name="Freeform: Shape 523">
                    <a:extLst>
                      <a:ext uri="{FF2B5EF4-FFF2-40B4-BE49-F238E27FC236}">
                        <a16:creationId xmlns:a16="http://schemas.microsoft.com/office/drawing/2014/main" xmlns="" id="{34A05A74-8F48-4748-905E-FFDF6489DF70}"/>
                      </a:ext>
                    </a:extLst>
                  </p:cNvPr>
                  <p:cNvSpPr/>
                  <p:nvPr/>
                </p:nvSpPr>
                <p:spPr>
                  <a:xfrm>
                    <a:off x="10764539" y="3054191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0 h 2328"/>
                      <a:gd name="connsiteX1" fmla="*/ 2858 w 2857"/>
                      <a:gd name="connsiteY1" fmla="*/ 1905 h 2328"/>
                      <a:gd name="connsiteX2" fmla="*/ 953 w 2857"/>
                      <a:gd name="connsiteY2" fmla="*/ 1905 h 2328"/>
                      <a:gd name="connsiteX3" fmla="*/ 0 w 2857"/>
                      <a:gd name="connsiteY3" fmla="*/ 952 h 2328"/>
                      <a:gd name="connsiteX4" fmla="*/ 1905 w 2857"/>
                      <a:gd name="connsiteY4" fmla="*/ 0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2857"/>
                          <a:pt x="953" y="1905"/>
                        </a:cubicBezTo>
                        <a:cubicBezTo>
                          <a:pt x="0" y="1905"/>
                          <a:pt x="0" y="952"/>
                          <a:pt x="0" y="952"/>
                        </a:cubicBezTo>
                        <a:cubicBezTo>
                          <a:pt x="0" y="952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5" name="Freeform: Shape 524">
                    <a:extLst>
                      <a:ext uri="{FF2B5EF4-FFF2-40B4-BE49-F238E27FC236}">
                        <a16:creationId xmlns:a16="http://schemas.microsoft.com/office/drawing/2014/main" xmlns="" id="{F87BD00E-BDF9-4F50-8F8B-C21EF2517ED9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6" name="Freeform: Shape 525">
                    <a:extLst>
                      <a:ext uri="{FF2B5EF4-FFF2-40B4-BE49-F238E27FC236}">
                        <a16:creationId xmlns:a16="http://schemas.microsoft.com/office/drawing/2014/main" xmlns="" id="{17ABB6C8-D901-4539-889B-364B45A73F31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07514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7" name="Freeform: Shape 526">
                    <a:extLst>
                      <a:ext uri="{FF2B5EF4-FFF2-40B4-BE49-F238E27FC236}">
                        <a16:creationId xmlns:a16="http://schemas.microsoft.com/office/drawing/2014/main" xmlns="" id="{F0DA1456-FA36-4D4C-91EA-F376E36BEC16}"/>
                      </a:ext>
                    </a:extLst>
                  </p:cNvPr>
                  <p:cNvSpPr/>
                  <p:nvPr/>
                </p:nvSpPr>
                <p:spPr>
                  <a:xfrm>
                    <a:off x="10759776" y="30646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8" name="Freeform: Shape 527">
                    <a:extLst>
                      <a:ext uri="{FF2B5EF4-FFF2-40B4-BE49-F238E27FC236}">
                        <a16:creationId xmlns:a16="http://schemas.microsoft.com/office/drawing/2014/main" xmlns="" id="{9C946EDB-94FA-47D5-9D1F-CAA472981D8C}"/>
                      </a:ext>
                    </a:extLst>
                  </p:cNvPr>
                  <p:cNvSpPr/>
                  <p:nvPr/>
                </p:nvSpPr>
                <p:spPr>
                  <a:xfrm>
                    <a:off x="10844549" y="30994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9" name="Freeform: Shape 528">
                    <a:extLst>
                      <a:ext uri="{FF2B5EF4-FFF2-40B4-BE49-F238E27FC236}">
                        <a16:creationId xmlns:a16="http://schemas.microsoft.com/office/drawing/2014/main" xmlns="" id="{DCEFEFF3-5683-4810-9845-04B0BD41BF34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0" name="Freeform: Shape 529">
                    <a:extLst>
                      <a:ext uri="{FF2B5EF4-FFF2-40B4-BE49-F238E27FC236}">
                        <a16:creationId xmlns:a16="http://schemas.microsoft.com/office/drawing/2014/main" xmlns="" id="{8F7D9C07-FFF7-4F7F-8FE1-05D4B4AA23B1}"/>
                      </a:ext>
                    </a:extLst>
                  </p:cNvPr>
                  <p:cNvSpPr/>
                  <p:nvPr/>
                </p:nvSpPr>
                <p:spPr>
                  <a:xfrm>
                    <a:off x="10734059" y="304371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1" name="Freeform: Shape 530">
                    <a:extLst>
                      <a:ext uri="{FF2B5EF4-FFF2-40B4-BE49-F238E27FC236}">
                        <a16:creationId xmlns:a16="http://schemas.microsoft.com/office/drawing/2014/main" xmlns="" id="{65F0534E-CF79-4979-B6AC-908D4B12FDD7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3514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2" name="Freeform: Shape 531">
                    <a:extLst>
                      <a:ext uri="{FF2B5EF4-FFF2-40B4-BE49-F238E27FC236}">
                        <a16:creationId xmlns:a16="http://schemas.microsoft.com/office/drawing/2014/main" xmlns="" id="{3527B47B-2819-4D7F-B654-2A5CEDAD27C7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8805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3" name="Freeform: Shape 532">
                    <a:extLst>
                      <a:ext uri="{FF2B5EF4-FFF2-40B4-BE49-F238E27FC236}">
                        <a16:creationId xmlns:a16="http://schemas.microsoft.com/office/drawing/2014/main" xmlns="" id="{3085BC35-5684-4504-9F2A-CA77D54F935F}"/>
                      </a:ext>
                    </a:extLst>
                  </p:cNvPr>
                  <p:cNvSpPr/>
                  <p:nvPr/>
                </p:nvSpPr>
                <p:spPr>
                  <a:xfrm>
                    <a:off x="10792162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4" name="Freeform: Shape 533">
                    <a:extLst>
                      <a:ext uri="{FF2B5EF4-FFF2-40B4-BE49-F238E27FC236}">
                        <a16:creationId xmlns:a16="http://schemas.microsoft.com/office/drawing/2014/main" xmlns="" id="{42426BBC-D2BD-45F2-A148-1D51F166D05C}"/>
                      </a:ext>
                    </a:extLst>
                  </p:cNvPr>
                  <p:cNvSpPr/>
                  <p:nvPr/>
                </p:nvSpPr>
                <p:spPr>
                  <a:xfrm>
                    <a:off x="10827404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5" name="Freeform: Shape 534">
                    <a:extLst>
                      <a:ext uri="{FF2B5EF4-FFF2-40B4-BE49-F238E27FC236}">
                        <a16:creationId xmlns:a16="http://schemas.microsoft.com/office/drawing/2014/main" xmlns="" id="{BC5CC823-0F04-41AD-9D9D-5AA0627F02D6}"/>
                      </a:ext>
                    </a:extLst>
                  </p:cNvPr>
                  <p:cNvSpPr/>
                  <p:nvPr/>
                </p:nvSpPr>
                <p:spPr>
                  <a:xfrm>
                    <a:off x="10742632" y="305800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6" name="Freeform: Shape 535">
                    <a:extLst>
                      <a:ext uri="{FF2B5EF4-FFF2-40B4-BE49-F238E27FC236}">
                        <a16:creationId xmlns:a16="http://schemas.microsoft.com/office/drawing/2014/main" xmlns="" id="{CDD823D2-1B82-49A4-B742-B4FE6C85B8F1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41808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7" name="Freeform: Shape 536">
                    <a:extLst>
                      <a:ext uri="{FF2B5EF4-FFF2-40B4-BE49-F238E27FC236}">
                        <a16:creationId xmlns:a16="http://schemas.microsoft.com/office/drawing/2014/main" xmlns="" id="{0D3B2874-776E-41DD-B6B4-81F27E625C31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04371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8" name="Freeform: Shape 537">
                    <a:extLst>
                      <a:ext uri="{FF2B5EF4-FFF2-40B4-BE49-F238E27FC236}">
                        <a16:creationId xmlns:a16="http://schemas.microsoft.com/office/drawing/2014/main" xmlns="" id="{869112B4-2BAD-49DD-880D-B1CDE7C228E2}"/>
                      </a:ext>
                    </a:extLst>
                  </p:cNvPr>
                  <p:cNvSpPr/>
                  <p:nvPr/>
                </p:nvSpPr>
                <p:spPr>
                  <a:xfrm>
                    <a:off x="10724534" y="304847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9" name="Freeform: Shape 538">
                    <a:extLst>
                      <a:ext uri="{FF2B5EF4-FFF2-40B4-BE49-F238E27FC236}">
                        <a16:creationId xmlns:a16="http://schemas.microsoft.com/office/drawing/2014/main" xmlns="" id="{13A095C7-1467-498B-AA12-6A4F3C64C68F}"/>
                      </a:ext>
                    </a:extLst>
                  </p:cNvPr>
                  <p:cNvSpPr/>
                  <p:nvPr/>
                </p:nvSpPr>
                <p:spPr>
                  <a:xfrm>
                    <a:off x="10770254" y="307705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: Shape 539">
                    <a:extLst>
                      <a:ext uri="{FF2B5EF4-FFF2-40B4-BE49-F238E27FC236}">
                        <a16:creationId xmlns:a16="http://schemas.microsoft.com/office/drawing/2014/main" xmlns="" id="{B35AFD28-836C-43A1-A388-B9AF79407D98}"/>
                      </a:ext>
                    </a:extLst>
                  </p:cNvPr>
                  <p:cNvSpPr/>
                  <p:nvPr/>
                </p:nvSpPr>
                <p:spPr>
                  <a:xfrm>
                    <a:off x="10795972" y="30703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: Shape 540">
                    <a:extLst>
                      <a:ext uri="{FF2B5EF4-FFF2-40B4-BE49-F238E27FC236}">
                        <a16:creationId xmlns:a16="http://schemas.microsoft.com/office/drawing/2014/main" xmlns="" id="{1776185C-4EB2-41C6-8B74-2D67151998BF}"/>
                      </a:ext>
                    </a:extLst>
                  </p:cNvPr>
                  <p:cNvSpPr/>
                  <p:nvPr/>
                </p:nvSpPr>
                <p:spPr>
                  <a:xfrm>
                    <a:off x="10814069" y="30894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Freeform: Shape 541">
                    <a:extLst>
                      <a:ext uri="{FF2B5EF4-FFF2-40B4-BE49-F238E27FC236}">
                        <a16:creationId xmlns:a16="http://schemas.microsoft.com/office/drawing/2014/main" xmlns="" id="{8BD3486A-88C7-4BEA-95B6-9DA91D85A2A4}"/>
                      </a:ext>
                    </a:extLst>
                  </p:cNvPr>
                  <p:cNvSpPr/>
                  <p:nvPr/>
                </p:nvSpPr>
                <p:spPr>
                  <a:xfrm>
                    <a:off x="10825499" y="309324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Freeform: Shape 542">
                    <a:extLst>
                      <a:ext uri="{FF2B5EF4-FFF2-40B4-BE49-F238E27FC236}">
                        <a16:creationId xmlns:a16="http://schemas.microsoft.com/office/drawing/2014/main" xmlns="" id="{10163A32-AC5B-48F3-AB68-75C092E0C7B9}"/>
                      </a:ext>
                    </a:extLst>
                  </p:cNvPr>
                  <p:cNvSpPr/>
                  <p:nvPr/>
                </p:nvSpPr>
                <p:spPr>
                  <a:xfrm>
                    <a:off x="10823594" y="309991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: Shape 543">
                    <a:extLst>
                      <a:ext uri="{FF2B5EF4-FFF2-40B4-BE49-F238E27FC236}">
                        <a16:creationId xmlns:a16="http://schemas.microsoft.com/office/drawing/2014/main" xmlns="" id="{6C9CE0B6-82D9-4856-A746-F00FDB1CBE38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0" name="Graphic 7">
                  <a:extLst>
                    <a:ext uri="{FF2B5EF4-FFF2-40B4-BE49-F238E27FC236}">
                      <a16:creationId xmlns:a16="http://schemas.microsoft.com/office/drawing/2014/main" xmlns="" id="{D45909B7-6DC3-485A-868D-4CFB1EE2638F}"/>
                    </a:ext>
                  </a:extLst>
                </p:cNvPr>
                <p:cNvGrpSpPr/>
                <p:nvPr/>
              </p:nvGrpSpPr>
              <p:grpSpPr>
                <a:xfrm>
                  <a:off x="10674051" y="3061772"/>
                  <a:ext cx="145732" cy="89612"/>
                  <a:chOff x="10674051" y="3061772"/>
                  <a:chExt cx="145732" cy="89612"/>
                </a:xfrm>
              </p:grpSpPr>
              <p:sp>
                <p:nvSpPr>
                  <p:cNvPr id="483" name="Freeform: Shape 482">
                    <a:extLst>
                      <a:ext uri="{FF2B5EF4-FFF2-40B4-BE49-F238E27FC236}">
                        <a16:creationId xmlns:a16="http://schemas.microsoft.com/office/drawing/2014/main" xmlns="" id="{7CBED102-43C4-4D44-BA5E-7B688DD0312D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3901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3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3" y="70299"/>
                          <a:pt x="141923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8" y="767"/>
                          <a:pt x="12383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reeform: Shape 483">
                    <a:extLst>
                      <a:ext uri="{FF2B5EF4-FFF2-40B4-BE49-F238E27FC236}">
                        <a16:creationId xmlns:a16="http://schemas.microsoft.com/office/drawing/2014/main" xmlns="" id="{3D5BC680-996F-47D3-A201-6C388253FA32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1772"/>
                    <a:ext cx="144780" cy="86716"/>
                  </a:xfrm>
                  <a:custGeom>
                    <a:avLst/>
                    <a:gdLst>
                      <a:gd name="connsiteX0" fmla="*/ 24765 w 144780"/>
                      <a:gd name="connsiteY0" fmla="*/ 991 h 86716"/>
                      <a:gd name="connsiteX1" fmla="*/ 24765 w 144780"/>
                      <a:gd name="connsiteY1" fmla="*/ 991 h 86716"/>
                      <a:gd name="connsiteX2" fmla="*/ 12383 w 144780"/>
                      <a:gd name="connsiteY2" fmla="*/ 2896 h 86716"/>
                      <a:gd name="connsiteX3" fmla="*/ 0 w 144780"/>
                      <a:gd name="connsiteY3" fmla="*/ 15279 h 86716"/>
                      <a:gd name="connsiteX4" fmla="*/ 953 w 144780"/>
                      <a:gd name="connsiteY4" fmla="*/ 17184 h 86716"/>
                      <a:gd name="connsiteX5" fmla="*/ 953 w 144780"/>
                      <a:gd name="connsiteY5" fmla="*/ 17184 h 86716"/>
                      <a:gd name="connsiteX6" fmla="*/ 120968 w 144780"/>
                      <a:gd name="connsiteY6" fmla="*/ 86716 h 86716"/>
                      <a:gd name="connsiteX7" fmla="*/ 144780 w 144780"/>
                      <a:gd name="connsiteY7" fmla="*/ 70524 h 86716"/>
                      <a:gd name="connsiteX8" fmla="*/ 24765 w 144780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80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8" y="39"/>
                          <a:pt x="12383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8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5" name="Freeform: Shape 484">
                    <a:extLst>
                      <a:ext uri="{FF2B5EF4-FFF2-40B4-BE49-F238E27FC236}">
                        <a16:creationId xmlns:a16="http://schemas.microsoft.com/office/drawing/2014/main" xmlns="" id="{5457A956-1B71-438E-B4A3-618708A21348}"/>
                      </a:ext>
                    </a:extLst>
                  </p:cNvPr>
                  <p:cNvSpPr/>
                  <p:nvPr/>
                </p:nvSpPr>
                <p:spPr>
                  <a:xfrm>
                    <a:off x="10794066" y="3131105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0716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: Shape 485">
                    <a:extLst>
                      <a:ext uri="{FF2B5EF4-FFF2-40B4-BE49-F238E27FC236}">
                        <a16:creationId xmlns:a16="http://schemas.microsoft.com/office/drawing/2014/main" xmlns="" id="{3FE2C0CE-7423-4D5E-A93E-92EAD34260D8}"/>
                      </a:ext>
                    </a:extLst>
                  </p:cNvPr>
                  <p:cNvSpPr/>
                  <p:nvPr/>
                </p:nvSpPr>
                <p:spPr>
                  <a:xfrm>
                    <a:off x="10731201" y="308710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7" name="Freeform: Shape 486">
                    <a:extLst>
                      <a:ext uri="{FF2B5EF4-FFF2-40B4-BE49-F238E27FC236}">
                        <a16:creationId xmlns:a16="http://schemas.microsoft.com/office/drawing/2014/main" xmlns="" id="{3DC303AC-E48C-4660-967D-4D86AF41CF3B}"/>
                      </a:ext>
                    </a:extLst>
                  </p:cNvPr>
                  <p:cNvSpPr/>
                  <p:nvPr/>
                </p:nvSpPr>
                <p:spPr>
                  <a:xfrm>
                    <a:off x="10786447" y="313663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8" name="Freeform: Shape 487">
                    <a:extLst>
                      <a:ext uri="{FF2B5EF4-FFF2-40B4-BE49-F238E27FC236}">
                        <a16:creationId xmlns:a16="http://schemas.microsoft.com/office/drawing/2014/main" xmlns="" id="{06B81A57-1C71-43FD-8B6D-FC27389AB266}"/>
                      </a:ext>
                    </a:extLst>
                  </p:cNvPr>
                  <p:cNvSpPr/>
                  <p:nvPr/>
                </p:nvSpPr>
                <p:spPr>
                  <a:xfrm>
                    <a:off x="10761682" y="31151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9" name="Freeform: Shape 488">
                    <a:extLst>
                      <a:ext uri="{FF2B5EF4-FFF2-40B4-BE49-F238E27FC236}">
                        <a16:creationId xmlns:a16="http://schemas.microsoft.com/office/drawing/2014/main" xmlns="" id="{9FB6513D-02F8-498D-A238-AA6C59A13A16}"/>
                      </a:ext>
                    </a:extLst>
                  </p:cNvPr>
                  <p:cNvSpPr/>
                  <p:nvPr/>
                </p:nvSpPr>
                <p:spPr>
                  <a:xfrm>
                    <a:off x="10732154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0" name="Freeform: Shape 489">
                    <a:extLst>
                      <a:ext uri="{FF2B5EF4-FFF2-40B4-BE49-F238E27FC236}">
                        <a16:creationId xmlns:a16="http://schemas.microsoft.com/office/drawing/2014/main" xmlns="" id="{6B48A9D2-FC95-4A03-AE12-63DC64E4C3E1}"/>
                      </a:ext>
                    </a:extLst>
                  </p:cNvPr>
                  <p:cNvSpPr/>
                  <p:nvPr/>
                </p:nvSpPr>
                <p:spPr>
                  <a:xfrm>
                    <a:off x="10766444" y="31246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1" name="Freeform: Shape 490">
                    <a:extLst>
                      <a:ext uri="{FF2B5EF4-FFF2-40B4-BE49-F238E27FC236}">
                        <a16:creationId xmlns:a16="http://schemas.microsoft.com/office/drawing/2014/main" xmlns="" id="{F711DE3D-CF9B-4EB2-BF7E-5739F72595A2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2" name="Freeform: Shape 491">
                    <a:extLst>
                      <a:ext uri="{FF2B5EF4-FFF2-40B4-BE49-F238E27FC236}">
                        <a16:creationId xmlns:a16="http://schemas.microsoft.com/office/drawing/2014/main" xmlns="" id="{8A5A34B5-2134-4767-B357-D8F2775DB47B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9419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3" name="Freeform: Shape 492">
                    <a:extLst>
                      <a:ext uri="{FF2B5EF4-FFF2-40B4-BE49-F238E27FC236}">
                        <a16:creationId xmlns:a16="http://schemas.microsoft.com/office/drawing/2014/main" xmlns="" id="{784DBD51-CAC0-4CC6-A660-034E46704E03}"/>
                      </a:ext>
                    </a:extLst>
                  </p:cNvPr>
                  <p:cNvSpPr/>
                  <p:nvPr/>
                </p:nvSpPr>
                <p:spPr>
                  <a:xfrm>
                    <a:off x="10722629" y="308234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4" name="Freeform: Shape 493">
                    <a:extLst>
                      <a:ext uri="{FF2B5EF4-FFF2-40B4-BE49-F238E27FC236}">
                        <a16:creationId xmlns:a16="http://schemas.microsoft.com/office/drawing/2014/main" xmlns="" id="{B0648EF8-C0C1-4221-B0A7-6B427B1346D2}"/>
                      </a:ext>
                    </a:extLst>
                  </p:cNvPr>
                  <p:cNvSpPr/>
                  <p:nvPr/>
                </p:nvSpPr>
                <p:spPr>
                  <a:xfrm>
                    <a:off x="10711199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5" name="Freeform: Shape 494">
                    <a:extLst>
                      <a:ext uri="{FF2B5EF4-FFF2-40B4-BE49-F238E27FC236}">
                        <a16:creationId xmlns:a16="http://schemas.microsoft.com/office/drawing/2014/main" xmlns="" id="{44A444F0-55E6-4EC3-90AA-D494B3D60ACD}"/>
                      </a:ext>
                    </a:extLst>
                  </p:cNvPr>
                  <p:cNvSpPr/>
                  <p:nvPr/>
                </p:nvSpPr>
                <p:spPr>
                  <a:xfrm>
                    <a:off x="10744537" y="31037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6" name="Freeform: Shape 495">
                    <a:extLst>
                      <a:ext uri="{FF2B5EF4-FFF2-40B4-BE49-F238E27FC236}">
                        <a16:creationId xmlns:a16="http://schemas.microsoft.com/office/drawing/2014/main" xmlns="" id="{FF200F17-BDA1-4AE9-BFAF-1A9DDE1630B2}"/>
                      </a:ext>
                    </a:extLst>
                  </p:cNvPr>
                  <p:cNvSpPr/>
                  <p:nvPr/>
                </p:nvSpPr>
                <p:spPr>
                  <a:xfrm>
                    <a:off x="10717866" y="309324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7" name="Freeform: Shape 496">
                    <a:extLst>
                      <a:ext uri="{FF2B5EF4-FFF2-40B4-BE49-F238E27FC236}">
                        <a16:creationId xmlns:a16="http://schemas.microsoft.com/office/drawing/2014/main" xmlns="" id="{6DBBAE65-160C-4192-955A-3299C6C258F8}"/>
                      </a:ext>
                    </a:extLst>
                  </p:cNvPr>
                  <p:cNvSpPr/>
                  <p:nvPr/>
                </p:nvSpPr>
                <p:spPr>
                  <a:xfrm>
                    <a:off x="10802639" y="312806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Freeform: Shape 497">
                    <a:extLst>
                      <a:ext uri="{FF2B5EF4-FFF2-40B4-BE49-F238E27FC236}">
                        <a16:creationId xmlns:a16="http://schemas.microsoft.com/office/drawing/2014/main" xmlns="" id="{6DCB27E7-414B-4216-8ECA-3C88B5EC333D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Freeform: Shape 498">
                    <a:extLst>
                      <a:ext uri="{FF2B5EF4-FFF2-40B4-BE49-F238E27FC236}">
                        <a16:creationId xmlns:a16="http://schemas.microsoft.com/office/drawing/2014/main" xmlns="" id="{B753D43A-1546-455F-BB73-0C87EF8C8009}"/>
                      </a:ext>
                    </a:extLst>
                  </p:cNvPr>
                  <p:cNvSpPr/>
                  <p:nvPr/>
                </p:nvSpPr>
                <p:spPr>
                  <a:xfrm>
                    <a:off x="10692149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Freeform: Shape 499">
                    <a:extLst>
                      <a:ext uri="{FF2B5EF4-FFF2-40B4-BE49-F238E27FC236}">
                        <a16:creationId xmlns:a16="http://schemas.microsoft.com/office/drawing/2014/main" xmlns="" id="{32A14B01-E1AB-41B7-A1FD-E7CBC70369E8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6371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Freeform: Shape 500">
                    <a:extLst>
                      <a:ext uri="{FF2B5EF4-FFF2-40B4-BE49-F238E27FC236}">
                        <a16:creationId xmlns:a16="http://schemas.microsoft.com/office/drawing/2014/main" xmlns="" id="{6EA4DC67-CC69-4B29-8DC4-5AAF2D658429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11610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2" name="Freeform: Shape 501">
                    <a:extLst>
                      <a:ext uri="{FF2B5EF4-FFF2-40B4-BE49-F238E27FC236}">
                        <a16:creationId xmlns:a16="http://schemas.microsoft.com/office/drawing/2014/main" xmlns="" id="{C1B7EB8D-0721-4804-A5D7-8D5E834A83E4}"/>
                      </a:ext>
                    </a:extLst>
                  </p:cNvPr>
                  <p:cNvSpPr/>
                  <p:nvPr/>
                </p:nvSpPr>
                <p:spPr>
                  <a:xfrm>
                    <a:off x="10750251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3" name="Freeform: Shape 502">
                    <a:extLst>
                      <a:ext uri="{FF2B5EF4-FFF2-40B4-BE49-F238E27FC236}">
                        <a16:creationId xmlns:a16="http://schemas.microsoft.com/office/drawing/2014/main" xmlns="" id="{26AC9078-CAF1-409A-B424-1A88C0CD37D0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4" name="Freeform: Shape 503">
                    <a:extLst>
                      <a:ext uri="{FF2B5EF4-FFF2-40B4-BE49-F238E27FC236}">
                        <a16:creationId xmlns:a16="http://schemas.microsoft.com/office/drawing/2014/main" xmlns="" id="{9E4D6FED-AC86-4B8B-BBF7-7644E6EFF91A}"/>
                      </a:ext>
                    </a:extLst>
                  </p:cNvPr>
                  <p:cNvSpPr/>
                  <p:nvPr/>
                </p:nvSpPr>
                <p:spPr>
                  <a:xfrm>
                    <a:off x="10700722" y="308615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5" name="Freeform: Shape 504">
                    <a:extLst>
                      <a:ext uri="{FF2B5EF4-FFF2-40B4-BE49-F238E27FC236}">
                        <a16:creationId xmlns:a16="http://schemas.microsoft.com/office/drawing/2014/main" xmlns="" id="{6B203E0D-6794-4AC4-A5FC-B67B484335E0}"/>
                      </a:ext>
                    </a:extLst>
                  </p:cNvPr>
                  <p:cNvSpPr/>
                  <p:nvPr/>
                </p:nvSpPr>
                <p:spPr>
                  <a:xfrm>
                    <a:off x="10699769" y="30703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6" name="Freeform: Shape 505">
                    <a:extLst>
                      <a:ext uri="{FF2B5EF4-FFF2-40B4-BE49-F238E27FC236}">
                        <a16:creationId xmlns:a16="http://schemas.microsoft.com/office/drawing/2014/main" xmlns="" id="{A663271B-89FF-4E82-B0FD-88821C2852DC}"/>
                      </a:ext>
                    </a:extLst>
                  </p:cNvPr>
                  <p:cNvSpPr/>
                  <p:nvPr/>
                </p:nvSpPr>
                <p:spPr>
                  <a:xfrm>
                    <a:off x="10706437" y="307228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7" name="Freeform: Shape 506">
                    <a:extLst>
                      <a:ext uri="{FF2B5EF4-FFF2-40B4-BE49-F238E27FC236}">
                        <a16:creationId xmlns:a16="http://schemas.microsoft.com/office/drawing/2014/main" xmlns="" id="{B5894FCC-67A1-446F-9188-4C40FB46EA90}"/>
                      </a:ext>
                    </a:extLst>
                  </p:cNvPr>
                  <p:cNvSpPr/>
                  <p:nvPr/>
                </p:nvSpPr>
                <p:spPr>
                  <a:xfrm>
                    <a:off x="10682624" y="307609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8" name="Freeform: Shape 507">
                    <a:extLst>
                      <a:ext uri="{FF2B5EF4-FFF2-40B4-BE49-F238E27FC236}">
                        <a16:creationId xmlns:a16="http://schemas.microsoft.com/office/drawing/2014/main" xmlns="" id="{F5CCA867-B43A-4113-9F2C-A162BA25327D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056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9" name="Freeform: Shape 508">
                    <a:extLst>
                      <a:ext uri="{FF2B5EF4-FFF2-40B4-BE49-F238E27FC236}">
                        <a16:creationId xmlns:a16="http://schemas.microsoft.com/office/drawing/2014/main" xmlns="" id="{7E869CE0-5AFE-4F3D-9A01-CF1F67AC2376}"/>
                      </a:ext>
                    </a:extLst>
                  </p:cNvPr>
                  <p:cNvSpPr/>
                  <p:nvPr/>
                </p:nvSpPr>
                <p:spPr>
                  <a:xfrm>
                    <a:off x="10754062" y="30989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2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0" name="Freeform: Shape 509">
                    <a:extLst>
                      <a:ext uri="{FF2B5EF4-FFF2-40B4-BE49-F238E27FC236}">
                        <a16:creationId xmlns:a16="http://schemas.microsoft.com/office/drawing/2014/main" xmlns="" id="{E735D61E-0F8B-45B9-BDED-87EABE2C1699}"/>
                      </a:ext>
                    </a:extLst>
                  </p:cNvPr>
                  <p:cNvSpPr/>
                  <p:nvPr/>
                </p:nvSpPr>
                <p:spPr>
                  <a:xfrm>
                    <a:off x="10772159" y="311800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1" name="Freeform: Shape 510">
                    <a:extLst>
                      <a:ext uri="{FF2B5EF4-FFF2-40B4-BE49-F238E27FC236}">
                        <a16:creationId xmlns:a16="http://schemas.microsoft.com/office/drawing/2014/main" xmlns="" id="{211B295C-E4D3-4868-BCB6-7B7A0BD414C7}"/>
                      </a:ext>
                    </a:extLst>
                  </p:cNvPr>
                  <p:cNvSpPr/>
                  <p:nvPr/>
                </p:nvSpPr>
                <p:spPr>
                  <a:xfrm>
                    <a:off x="10784541" y="312181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2" name="Freeform: Shape 511">
                    <a:extLst>
                      <a:ext uri="{FF2B5EF4-FFF2-40B4-BE49-F238E27FC236}">
                        <a16:creationId xmlns:a16="http://schemas.microsoft.com/office/drawing/2014/main" xmlns="" id="{CE4F9D59-7BFF-4607-B955-02CAF53DE505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128485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3" name="Freeform: Shape 512">
                    <a:extLst>
                      <a:ext uri="{FF2B5EF4-FFF2-40B4-BE49-F238E27FC236}">
                        <a16:creationId xmlns:a16="http://schemas.microsoft.com/office/drawing/2014/main" xmlns="" id="{F2ABB4A6-C7F7-43F1-ACF0-989EB67E1378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10372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1" name="Graphic 7">
                  <a:extLst>
                    <a:ext uri="{FF2B5EF4-FFF2-40B4-BE49-F238E27FC236}">
                      <a16:creationId xmlns:a16="http://schemas.microsoft.com/office/drawing/2014/main" xmlns="" id="{69ABD94B-1C58-431C-A33D-8392A4EE3274}"/>
                    </a:ext>
                  </a:extLst>
                </p:cNvPr>
                <p:cNvGrpSpPr/>
                <p:nvPr/>
              </p:nvGrpSpPr>
              <p:grpSpPr>
                <a:xfrm>
                  <a:off x="10628332" y="3089394"/>
                  <a:ext cx="146684" cy="90564"/>
                  <a:chOff x="10628332" y="3089394"/>
                  <a:chExt cx="146684" cy="90564"/>
                </a:xfrm>
              </p:grpSpPr>
              <p:sp>
                <p:nvSpPr>
                  <p:cNvPr id="452" name="Freeform: Shape 451">
                    <a:extLst>
                      <a:ext uri="{FF2B5EF4-FFF2-40B4-BE49-F238E27FC236}">
                        <a16:creationId xmlns:a16="http://schemas.microsoft.com/office/drawing/2014/main" xmlns="" id="{F889D293-3916-4EA3-9F06-2250C57F5863}"/>
                      </a:ext>
                    </a:extLst>
                  </p:cNvPr>
                  <p:cNvSpPr/>
                  <p:nvPr/>
                </p:nvSpPr>
                <p:spPr>
                  <a:xfrm>
                    <a:off x="10628332" y="309247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2875" y="69347"/>
                          <a:pt x="142875" y="69347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4763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0299"/>
                          <a:pt x="143828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" name="Freeform: Shape 452">
                    <a:extLst>
                      <a:ext uri="{FF2B5EF4-FFF2-40B4-BE49-F238E27FC236}">
                        <a16:creationId xmlns:a16="http://schemas.microsoft.com/office/drawing/2014/main" xmlns="" id="{26984BEB-B746-46BE-AA2E-50BB1779F6B4}"/>
                      </a:ext>
                    </a:extLst>
                  </p:cNvPr>
                  <p:cNvSpPr/>
                  <p:nvPr/>
                </p:nvSpPr>
                <p:spPr>
                  <a:xfrm>
                    <a:off x="10629284" y="3089394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Freeform: Shape 453">
                    <a:extLst>
                      <a:ext uri="{FF2B5EF4-FFF2-40B4-BE49-F238E27FC236}">
                        <a16:creationId xmlns:a16="http://schemas.microsoft.com/office/drawing/2014/main" xmlns="" id="{0AB0C4F9-659B-4DFB-904D-5FA0E5145B09}"/>
                      </a:ext>
                    </a:extLst>
                  </p:cNvPr>
                  <p:cNvSpPr/>
                  <p:nvPr/>
                </p:nvSpPr>
                <p:spPr>
                  <a:xfrm>
                    <a:off x="10749299" y="3158965"/>
                    <a:ext cx="25717" cy="18097"/>
                  </a:xfrm>
                  <a:custGeom>
                    <a:avLst/>
                    <a:gdLst>
                      <a:gd name="connsiteX0" fmla="*/ 25717 w 25717"/>
                      <a:gd name="connsiteY0" fmla="*/ 2857 h 18097"/>
                      <a:gd name="connsiteX1" fmla="*/ 13335 w 25717"/>
                      <a:gd name="connsiteY1" fmla="*/ 15240 h 18097"/>
                      <a:gd name="connsiteX2" fmla="*/ 0 w 25717"/>
                      <a:gd name="connsiteY2" fmla="*/ 15240 h 18097"/>
                      <a:gd name="connsiteX3" fmla="*/ 12382 w 25717"/>
                      <a:gd name="connsiteY3" fmla="*/ 2857 h 18097"/>
                      <a:gd name="connsiteX4" fmla="*/ 25717 w 25717"/>
                      <a:gd name="connsiteY4" fmla="*/ 285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8097">
                        <a:moveTo>
                          <a:pt x="25717" y="2857"/>
                        </a:moveTo>
                        <a:cubicBezTo>
                          <a:pt x="25717" y="5715"/>
                          <a:pt x="20955" y="11430"/>
                          <a:pt x="13335" y="15240"/>
                        </a:cubicBezTo>
                        <a:cubicBezTo>
                          <a:pt x="5715" y="19050"/>
                          <a:pt x="0" y="19050"/>
                          <a:pt x="0" y="15240"/>
                        </a:cubicBezTo>
                        <a:cubicBezTo>
                          <a:pt x="0" y="12382"/>
                          <a:pt x="4763" y="6668"/>
                          <a:pt x="12382" y="2857"/>
                        </a:cubicBezTo>
                        <a:cubicBezTo>
                          <a:pt x="19050" y="-952"/>
                          <a:pt x="25717" y="-952"/>
                          <a:pt x="25717" y="2857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5" name="Freeform: Shape 454">
                    <a:extLst>
                      <a:ext uri="{FF2B5EF4-FFF2-40B4-BE49-F238E27FC236}">
                        <a16:creationId xmlns:a16="http://schemas.microsoft.com/office/drawing/2014/main" xmlns="" id="{31F5D4AC-1D77-4FF1-B8D6-39AF5B9581B2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1515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6" name="Freeform: Shape 455">
                    <a:extLst>
                      <a:ext uri="{FF2B5EF4-FFF2-40B4-BE49-F238E27FC236}">
                        <a16:creationId xmlns:a16="http://schemas.microsoft.com/office/drawing/2014/main" xmlns="" id="{4A37155F-391B-48A7-9704-4F45ED5434FF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164680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" name="Freeform: Shape 456">
                    <a:extLst>
                      <a:ext uri="{FF2B5EF4-FFF2-40B4-BE49-F238E27FC236}">
                        <a16:creationId xmlns:a16="http://schemas.microsoft.com/office/drawing/2014/main" xmlns="" id="{C38FD135-C7C2-43A9-81BF-EC3335507343}"/>
                      </a:ext>
                    </a:extLst>
                  </p:cNvPr>
                  <p:cNvSpPr/>
                  <p:nvPr/>
                </p:nvSpPr>
                <p:spPr>
                  <a:xfrm>
                    <a:off x="10716914" y="314372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8" name="Freeform: Shape 457">
                    <a:extLst>
                      <a:ext uri="{FF2B5EF4-FFF2-40B4-BE49-F238E27FC236}">
                        <a16:creationId xmlns:a16="http://schemas.microsoft.com/office/drawing/2014/main" xmlns="" id="{38A31C94-5F8E-4A84-94F5-C8425FB03824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2901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" name="Freeform: Shape 458">
                    <a:extLst>
                      <a:ext uri="{FF2B5EF4-FFF2-40B4-BE49-F238E27FC236}">
                        <a16:creationId xmlns:a16="http://schemas.microsoft.com/office/drawing/2014/main" xmlns="" id="{993ED812-E605-4AFA-B148-6F2CB3FB1A1F}"/>
                      </a:ext>
                    </a:extLst>
                  </p:cNvPr>
                  <p:cNvSpPr/>
                  <p:nvPr/>
                </p:nvSpPr>
                <p:spPr>
                  <a:xfrm>
                    <a:off x="10721676" y="31532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Freeform: Shape 459">
                    <a:extLst>
                      <a:ext uri="{FF2B5EF4-FFF2-40B4-BE49-F238E27FC236}">
                        <a16:creationId xmlns:a16="http://schemas.microsoft.com/office/drawing/2014/main" xmlns="" id="{AD1B41CF-1925-4219-9C8A-122B5121C7D5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3705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1" name="Freeform: Shape 460">
                    <a:extLst>
                      <a:ext uri="{FF2B5EF4-FFF2-40B4-BE49-F238E27FC236}">
                        <a16:creationId xmlns:a16="http://schemas.microsoft.com/office/drawing/2014/main" xmlns="" id="{0A554C3F-E9D2-42EF-9E12-B0A3515CF871}"/>
                      </a:ext>
                    </a:extLst>
                  </p:cNvPr>
                  <p:cNvSpPr/>
                  <p:nvPr/>
                </p:nvSpPr>
                <p:spPr>
                  <a:xfrm>
                    <a:off x="10696912" y="312234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Freeform: Shape 461">
                    <a:extLst>
                      <a:ext uri="{FF2B5EF4-FFF2-40B4-BE49-F238E27FC236}">
                        <a16:creationId xmlns:a16="http://schemas.microsoft.com/office/drawing/2014/main" xmlns="" id="{AA5C7C7F-0864-4EBB-AB2F-6837DDF88479}"/>
                      </a:ext>
                    </a:extLst>
                  </p:cNvPr>
                  <p:cNvSpPr/>
                  <p:nvPr/>
                </p:nvSpPr>
                <p:spPr>
                  <a:xfrm>
                    <a:off x="10677862" y="31103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3" name="Freeform: Shape 462">
                    <a:extLst>
                      <a:ext uri="{FF2B5EF4-FFF2-40B4-BE49-F238E27FC236}">
                        <a16:creationId xmlns:a16="http://schemas.microsoft.com/office/drawing/2014/main" xmlns="" id="{9FFB3510-FA87-4226-9CCA-B5EF4F061A64}"/>
                      </a:ext>
                    </a:extLst>
                  </p:cNvPr>
                  <p:cNvSpPr/>
                  <p:nvPr/>
                </p:nvSpPr>
                <p:spPr>
                  <a:xfrm>
                    <a:off x="1066643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Freeform: Shape 463">
                    <a:extLst>
                      <a:ext uri="{FF2B5EF4-FFF2-40B4-BE49-F238E27FC236}">
                        <a16:creationId xmlns:a16="http://schemas.microsoft.com/office/drawing/2014/main" xmlns="" id="{D592084C-9428-4EB4-AA49-934DA3812B5B}"/>
                      </a:ext>
                    </a:extLst>
                  </p:cNvPr>
                  <p:cNvSpPr/>
                  <p:nvPr/>
                </p:nvSpPr>
                <p:spPr>
                  <a:xfrm>
                    <a:off x="10698816" y="313187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Freeform: Shape 464">
                    <a:extLst>
                      <a:ext uri="{FF2B5EF4-FFF2-40B4-BE49-F238E27FC236}">
                        <a16:creationId xmlns:a16="http://schemas.microsoft.com/office/drawing/2014/main" xmlns="" id="{A29FC952-B9CC-494B-987B-8843F8DF9B4A}"/>
                      </a:ext>
                    </a:extLst>
                  </p:cNvPr>
                  <p:cNvSpPr/>
                  <p:nvPr/>
                </p:nvSpPr>
                <p:spPr>
                  <a:xfrm>
                    <a:off x="10673099" y="312139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Freeform: Shape 465">
                    <a:extLst>
                      <a:ext uri="{FF2B5EF4-FFF2-40B4-BE49-F238E27FC236}">
                        <a16:creationId xmlns:a16="http://schemas.microsoft.com/office/drawing/2014/main" xmlns="" id="{E340BB7E-6459-4D58-A36E-1BFB8219222B}"/>
                      </a:ext>
                    </a:extLst>
                  </p:cNvPr>
                  <p:cNvSpPr/>
                  <p:nvPr/>
                </p:nvSpPr>
                <p:spPr>
                  <a:xfrm>
                    <a:off x="10757872" y="31561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7" name="Freeform: Shape 466">
                    <a:extLst>
                      <a:ext uri="{FF2B5EF4-FFF2-40B4-BE49-F238E27FC236}">
                        <a16:creationId xmlns:a16="http://schemas.microsoft.com/office/drawing/2014/main" xmlns="" id="{6C58125C-7914-4B39-B161-B8EF79B448DA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8" name="Freeform: Shape 467">
                    <a:extLst>
                      <a:ext uri="{FF2B5EF4-FFF2-40B4-BE49-F238E27FC236}">
                        <a16:creationId xmlns:a16="http://schemas.microsoft.com/office/drawing/2014/main" xmlns="" id="{1586B122-A06E-4AA8-9715-0F21F3826810}"/>
                      </a:ext>
                    </a:extLst>
                  </p:cNvPr>
                  <p:cNvSpPr/>
                  <p:nvPr/>
                </p:nvSpPr>
                <p:spPr>
                  <a:xfrm>
                    <a:off x="10647382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9" name="Freeform: Shape 468">
                    <a:extLst>
                      <a:ext uri="{FF2B5EF4-FFF2-40B4-BE49-F238E27FC236}">
                        <a16:creationId xmlns:a16="http://schemas.microsoft.com/office/drawing/2014/main" xmlns="" id="{4E635835-86A4-43E3-A8AF-496FE6D406E9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09229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0" name="Freeform: Shape 469">
                    <a:extLst>
                      <a:ext uri="{FF2B5EF4-FFF2-40B4-BE49-F238E27FC236}">
                        <a16:creationId xmlns:a16="http://schemas.microsoft.com/office/drawing/2014/main" xmlns="" id="{DDADFF2F-204B-4FB7-9626-F6776EF8C6D7}"/>
                      </a:ext>
                    </a:extLst>
                  </p:cNvPr>
                  <p:cNvSpPr/>
                  <p:nvPr/>
                </p:nvSpPr>
                <p:spPr>
                  <a:xfrm>
                    <a:off x="10701674" y="314425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1" name="Freeform: Shape 470">
                    <a:extLst>
                      <a:ext uri="{FF2B5EF4-FFF2-40B4-BE49-F238E27FC236}">
                        <a16:creationId xmlns:a16="http://schemas.microsoft.com/office/drawing/2014/main" xmlns="" id="{56A5067D-BA39-4A00-B7B2-35E42E6ABDF9}"/>
                      </a:ext>
                    </a:extLst>
                  </p:cNvPr>
                  <p:cNvSpPr/>
                  <p:nvPr/>
                </p:nvSpPr>
                <p:spPr>
                  <a:xfrm>
                    <a:off x="10705484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2" name="Freeform: Shape 471">
                    <a:extLst>
                      <a:ext uri="{FF2B5EF4-FFF2-40B4-BE49-F238E27FC236}">
                        <a16:creationId xmlns:a16="http://schemas.microsoft.com/office/drawing/2014/main" xmlns="" id="{4DA05B3A-080E-41D0-A139-D4CBAEEFAE74}"/>
                      </a:ext>
                    </a:extLst>
                  </p:cNvPr>
                  <p:cNvSpPr/>
                  <p:nvPr/>
                </p:nvSpPr>
                <p:spPr>
                  <a:xfrm>
                    <a:off x="10740726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3"/>
                          <a:pt x="2858" y="953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3" name="Freeform: Shape 472">
                    <a:extLst>
                      <a:ext uri="{FF2B5EF4-FFF2-40B4-BE49-F238E27FC236}">
                        <a16:creationId xmlns:a16="http://schemas.microsoft.com/office/drawing/2014/main" xmlns="" id="{E7E54369-23B9-4611-B423-6BD47906C988}"/>
                      </a:ext>
                    </a:extLst>
                  </p:cNvPr>
                  <p:cNvSpPr/>
                  <p:nvPr/>
                </p:nvSpPr>
                <p:spPr>
                  <a:xfrm>
                    <a:off x="10655954" y="311472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4" name="Freeform: Shape 473">
                    <a:extLst>
                      <a:ext uri="{FF2B5EF4-FFF2-40B4-BE49-F238E27FC236}">
                        <a16:creationId xmlns:a16="http://schemas.microsoft.com/office/drawing/2014/main" xmlns="" id="{8C6D2DFB-9CFB-4458-A845-0908210391B1}"/>
                      </a:ext>
                    </a:extLst>
                  </p:cNvPr>
                  <p:cNvSpPr/>
                  <p:nvPr/>
                </p:nvSpPr>
                <p:spPr>
                  <a:xfrm>
                    <a:off x="10655001" y="309853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5" name="Freeform: Shape 474">
                    <a:extLst>
                      <a:ext uri="{FF2B5EF4-FFF2-40B4-BE49-F238E27FC236}">
                        <a16:creationId xmlns:a16="http://schemas.microsoft.com/office/drawing/2014/main" xmlns="" id="{A57F9387-F182-4A18-95D0-530A2EC9F780}"/>
                      </a:ext>
                    </a:extLst>
                  </p:cNvPr>
                  <p:cNvSpPr/>
                  <p:nvPr/>
                </p:nvSpPr>
                <p:spPr>
                  <a:xfrm>
                    <a:off x="10660716" y="310086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6" name="Freeform: Shape 475">
                    <a:extLst>
                      <a:ext uri="{FF2B5EF4-FFF2-40B4-BE49-F238E27FC236}">
                        <a16:creationId xmlns:a16="http://schemas.microsoft.com/office/drawing/2014/main" xmlns="" id="{93387DC1-8B51-485F-8720-0B409EC90654}"/>
                      </a:ext>
                    </a:extLst>
                  </p:cNvPr>
                  <p:cNvSpPr/>
                  <p:nvPr/>
                </p:nvSpPr>
                <p:spPr>
                  <a:xfrm>
                    <a:off x="10637857" y="310467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7" name="Freeform: Shape 476">
                    <a:extLst>
                      <a:ext uri="{FF2B5EF4-FFF2-40B4-BE49-F238E27FC236}">
                        <a16:creationId xmlns:a16="http://schemas.microsoft.com/office/drawing/2014/main" xmlns="" id="{2F435E42-EC87-4C05-91A5-166549868C4D}"/>
                      </a:ext>
                    </a:extLst>
                  </p:cNvPr>
                  <p:cNvSpPr/>
                  <p:nvPr/>
                </p:nvSpPr>
                <p:spPr>
                  <a:xfrm>
                    <a:off x="10683576" y="313324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8" name="Freeform: Shape 477">
                    <a:extLst>
                      <a:ext uri="{FF2B5EF4-FFF2-40B4-BE49-F238E27FC236}">
                        <a16:creationId xmlns:a16="http://schemas.microsoft.com/office/drawing/2014/main" xmlns="" id="{8A0B7B7E-81D7-441B-A9AE-83E7CB0DB4FE}"/>
                      </a:ext>
                    </a:extLst>
                  </p:cNvPr>
                  <p:cNvSpPr/>
                  <p:nvPr/>
                </p:nvSpPr>
                <p:spPr>
                  <a:xfrm>
                    <a:off x="10709294" y="31275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9" name="Freeform: Shape 478">
                    <a:extLst>
                      <a:ext uri="{FF2B5EF4-FFF2-40B4-BE49-F238E27FC236}">
                        <a16:creationId xmlns:a16="http://schemas.microsoft.com/office/drawing/2014/main" xmlns="" id="{270DCEDC-B2B6-4168-B32C-392910AEF09C}"/>
                      </a:ext>
                    </a:extLst>
                  </p:cNvPr>
                  <p:cNvSpPr/>
                  <p:nvPr/>
                </p:nvSpPr>
                <p:spPr>
                  <a:xfrm>
                    <a:off x="10727391" y="31465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reeform: Shape 479">
                    <a:extLst>
                      <a:ext uri="{FF2B5EF4-FFF2-40B4-BE49-F238E27FC236}">
                        <a16:creationId xmlns:a16="http://schemas.microsoft.com/office/drawing/2014/main" xmlns="" id="{5A058DCB-E8D1-443C-A566-6A6AD91E1492}"/>
                      </a:ext>
                    </a:extLst>
                  </p:cNvPr>
                  <p:cNvSpPr/>
                  <p:nvPr/>
                </p:nvSpPr>
                <p:spPr>
                  <a:xfrm>
                    <a:off x="10738822" y="314944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reeform: Shape 480">
                    <a:extLst>
                      <a:ext uri="{FF2B5EF4-FFF2-40B4-BE49-F238E27FC236}">
                        <a16:creationId xmlns:a16="http://schemas.microsoft.com/office/drawing/2014/main" xmlns="" id="{CBFD896B-638D-484B-B552-E894F8F25B21}"/>
                      </a:ext>
                    </a:extLst>
                  </p:cNvPr>
                  <p:cNvSpPr/>
                  <p:nvPr/>
                </p:nvSpPr>
                <p:spPr>
                  <a:xfrm>
                    <a:off x="10736916" y="315706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Freeform: Shape 481">
                    <a:extLst>
                      <a:ext uri="{FF2B5EF4-FFF2-40B4-BE49-F238E27FC236}">
                        <a16:creationId xmlns:a16="http://schemas.microsoft.com/office/drawing/2014/main" xmlns="" id="{614E11FD-A87A-4EA1-AE31-15A28C677976}"/>
                      </a:ext>
                    </a:extLst>
                  </p:cNvPr>
                  <p:cNvSpPr/>
                  <p:nvPr/>
                </p:nvSpPr>
                <p:spPr>
                  <a:xfrm>
                    <a:off x="10708341" y="31322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4957750-D851-4B5B-AA04-980B05CAACCD}"/>
                </a:ext>
              </a:extLst>
            </p:cNvPr>
            <p:cNvGrpSpPr/>
            <p:nvPr/>
          </p:nvGrpSpPr>
          <p:grpSpPr>
            <a:xfrm>
              <a:off x="7165701" y="3678801"/>
              <a:ext cx="4339150" cy="2692296"/>
              <a:chOff x="14739897" y="2678321"/>
              <a:chExt cx="4339150" cy="2692296"/>
            </a:xfrm>
          </p:grpSpPr>
          <p:grpSp>
            <p:nvGrpSpPr>
              <p:cNvPr id="12" name="Graphic 7">
                <a:extLst>
                  <a:ext uri="{FF2B5EF4-FFF2-40B4-BE49-F238E27FC236}">
                    <a16:creationId xmlns:a16="http://schemas.microsoft.com/office/drawing/2014/main" xmlns="" id="{DFC91E65-1155-4187-B98D-9A0B575212F3}"/>
                  </a:ext>
                </a:extLst>
              </p:cNvPr>
              <p:cNvGrpSpPr/>
              <p:nvPr/>
            </p:nvGrpSpPr>
            <p:grpSpPr>
              <a:xfrm>
                <a:off x="15728814" y="4833480"/>
                <a:ext cx="595547" cy="399309"/>
                <a:chOff x="8223269" y="5167788"/>
                <a:chExt cx="516254" cy="342900"/>
              </a:xfrm>
            </p:grpSpPr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xmlns="" id="{8F6C4682-92D2-4D10-9BA7-71F21804AE7B}"/>
                    </a:ext>
                  </a:extLst>
                </p:cNvPr>
                <p:cNvSpPr/>
                <p:nvPr/>
              </p:nvSpPr>
              <p:spPr>
                <a:xfrm>
                  <a:off x="8229936" y="5223985"/>
                  <a:ext cx="495300" cy="286702"/>
                </a:xfrm>
                <a:custGeom>
                  <a:avLst/>
                  <a:gdLst>
                    <a:gd name="connsiteX0" fmla="*/ 375285 w 495300"/>
                    <a:gd name="connsiteY0" fmla="*/ 158115 h 286702"/>
                    <a:gd name="connsiteX1" fmla="*/ 221933 w 495300"/>
                    <a:gd name="connsiteY1" fmla="*/ 69533 h 286702"/>
                    <a:gd name="connsiteX2" fmla="*/ 0 w 495300"/>
                    <a:gd name="connsiteY2" fmla="*/ 0 h 286702"/>
                    <a:gd name="connsiteX3" fmla="*/ 120015 w 495300"/>
                    <a:gd name="connsiteY3" fmla="*/ 128588 h 286702"/>
                    <a:gd name="connsiteX4" fmla="*/ 273367 w 495300"/>
                    <a:gd name="connsiteY4" fmla="*/ 217170 h 286702"/>
                    <a:gd name="connsiteX5" fmla="*/ 495300 w 495300"/>
                    <a:gd name="connsiteY5" fmla="*/ 286703 h 286702"/>
                    <a:gd name="connsiteX6" fmla="*/ 375285 w 495300"/>
                    <a:gd name="connsiteY6" fmla="*/ 158115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375285" y="158115"/>
                      </a:moveTo>
                      <a:lnTo>
                        <a:pt x="221933" y="69533"/>
                      </a:lnTo>
                      <a:cubicBezTo>
                        <a:pt x="159067" y="33338"/>
                        <a:pt x="0" y="0"/>
                        <a:pt x="0" y="0"/>
                      </a:cubicBezTo>
                      <a:cubicBezTo>
                        <a:pt x="0" y="0"/>
                        <a:pt x="58103" y="92393"/>
                        <a:pt x="120015" y="128588"/>
                      </a:cubicBezTo>
                      <a:lnTo>
                        <a:pt x="273367" y="217170"/>
                      </a:lnTo>
                      <a:cubicBezTo>
                        <a:pt x="336233" y="253365"/>
                        <a:pt x="495300" y="286703"/>
                        <a:pt x="495300" y="286703"/>
                      </a:cubicBezTo>
                      <a:cubicBezTo>
                        <a:pt x="495300" y="286703"/>
                        <a:pt x="438150" y="194310"/>
                        <a:pt x="375285" y="1581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xmlns="" id="{7FA41334-1477-416A-BF37-A8A2A11B2B2C}"/>
                    </a:ext>
                  </a:extLst>
                </p:cNvPr>
                <p:cNvSpPr/>
                <p:nvPr/>
              </p:nvSpPr>
              <p:spPr>
                <a:xfrm>
                  <a:off x="8224221" y="5167788"/>
                  <a:ext cx="514350" cy="298132"/>
                </a:xfrm>
                <a:custGeom>
                  <a:avLst/>
                  <a:gdLst>
                    <a:gd name="connsiteX0" fmla="*/ 514350 w 514350"/>
                    <a:gd name="connsiteY0" fmla="*/ 298132 h 298132"/>
                    <a:gd name="connsiteX1" fmla="*/ 473393 w 514350"/>
                    <a:gd name="connsiteY1" fmla="*/ 288607 h 298132"/>
                    <a:gd name="connsiteX2" fmla="*/ 379095 w 514350"/>
                    <a:gd name="connsiteY2" fmla="*/ 198120 h 298132"/>
                    <a:gd name="connsiteX3" fmla="*/ 220027 w 514350"/>
                    <a:gd name="connsiteY3" fmla="*/ 105728 h 298132"/>
                    <a:gd name="connsiteX4" fmla="*/ 30480 w 514350"/>
                    <a:gd name="connsiteY4" fmla="*/ 42863 h 298132"/>
                    <a:gd name="connsiteX5" fmla="*/ 0 w 514350"/>
                    <a:gd name="connsiteY5" fmla="*/ 0 h 298132"/>
                    <a:gd name="connsiteX6" fmla="*/ 231457 w 514350"/>
                    <a:gd name="connsiteY6" fmla="*/ 72390 h 298132"/>
                    <a:gd name="connsiteX7" fmla="*/ 390525 w 514350"/>
                    <a:gd name="connsiteY7" fmla="*/ 164782 h 298132"/>
                    <a:gd name="connsiteX8" fmla="*/ 51435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514350" y="298132"/>
                      </a:moveTo>
                      <a:cubicBezTo>
                        <a:pt x="514350" y="298132"/>
                        <a:pt x="497205" y="294322"/>
                        <a:pt x="473393" y="288607"/>
                      </a:cubicBezTo>
                      <a:cubicBezTo>
                        <a:pt x="449580" y="258128"/>
                        <a:pt x="415290" y="219075"/>
                        <a:pt x="379095" y="198120"/>
                      </a:cubicBezTo>
                      <a:lnTo>
                        <a:pt x="220027" y="105728"/>
                      </a:lnTo>
                      <a:cubicBezTo>
                        <a:pt x="175260" y="80010"/>
                        <a:pt x="83820" y="55245"/>
                        <a:pt x="30480" y="42863"/>
                      </a:cubicBezTo>
                      <a:cubicBezTo>
                        <a:pt x="12383" y="19050"/>
                        <a:pt x="0" y="953"/>
                        <a:pt x="0" y="0"/>
                      </a:cubicBezTo>
                      <a:cubicBezTo>
                        <a:pt x="952" y="0"/>
                        <a:pt x="166688" y="34290"/>
                        <a:pt x="231457" y="72390"/>
                      </a:cubicBezTo>
                      <a:lnTo>
                        <a:pt x="390525" y="164782"/>
                      </a:lnTo>
                      <a:cubicBezTo>
                        <a:pt x="454343" y="201930"/>
                        <a:pt x="513398" y="296228"/>
                        <a:pt x="51435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xmlns="" id="{8CF4FA01-7F9D-4DA5-B846-BCFDB8B07F2D}"/>
                    </a:ext>
                  </a:extLst>
                </p:cNvPr>
                <p:cNvSpPr/>
                <p:nvPr/>
              </p:nvSpPr>
              <p:spPr>
                <a:xfrm>
                  <a:off x="8254702" y="5210651"/>
                  <a:ext cx="442912" cy="245744"/>
                </a:xfrm>
                <a:custGeom>
                  <a:avLst/>
                  <a:gdLst>
                    <a:gd name="connsiteX0" fmla="*/ 442913 w 442912"/>
                    <a:gd name="connsiteY0" fmla="*/ 245745 h 245744"/>
                    <a:gd name="connsiteX1" fmla="*/ 253365 w 442912"/>
                    <a:gd name="connsiteY1" fmla="*/ 182880 h 245744"/>
                    <a:gd name="connsiteX2" fmla="*/ 94297 w 442912"/>
                    <a:gd name="connsiteY2" fmla="*/ 90488 h 245744"/>
                    <a:gd name="connsiteX3" fmla="*/ 0 w 442912"/>
                    <a:gd name="connsiteY3" fmla="*/ 0 h 245744"/>
                    <a:gd name="connsiteX4" fmla="*/ 189547 w 442912"/>
                    <a:gd name="connsiteY4" fmla="*/ 62865 h 245744"/>
                    <a:gd name="connsiteX5" fmla="*/ 348615 w 442912"/>
                    <a:gd name="connsiteY5" fmla="*/ 155257 h 245744"/>
                    <a:gd name="connsiteX6" fmla="*/ 442913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442913" y="245745"/>
                      </a:moveTo>
                      <a:cubicBezTo>
                        <a:pt x="389572" y="233363"/>
                        <a:pt x="297180" y="208597"/>
                        <a:pt x="253365" y="182880"/>
                      </a:cubicBezTo>
                      <a:lnTo>
                        <a:pt x="94297" y="90488"/>
                      </a:lnTo>
                      <a:cubicBezTo>
                        <a:pt x="58102" y="69532"/>
                        <a:pt x="23813" y="30480"/>
                        <a:pt x="0" y="0"/>
                      </a:cubicBezTo>
                      <a:cubicBezTo>
                        <a:pt x="53340" y="12382"/>
                        <a:pt x="145733" y="37147"/>
                        <a:pt x="189547" y="62865"/>
                      </a:cubicBezTo>
                      <a:lnTo>
                        <a:pt x="348615" y="155257"/>
                      </a:lnTo>
                      <a:cubicBezTo>
                        <a:pt x="384810" y="176213"/>
                        <a:pt x="419100" y="215265"/>
                        <a:pt x="442913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xmlns="" id="{6DA3C16C-D52A-4317-B2B2-F2C3F33F7EC8}"/>
                    </a:ext>
                  </a:extLst>
                </p:cNvPr>
                <p:cNvSpPr/>
                <p:nvPr/>
              </p:nvSpPr>
              <p:spPr>
                <a:xfrm>
                  <a:off x="8223269" y="5167788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298132 h 298132"/>
                    <a:gd name="connsiteX1" fmla="*/ 390525 w 515302"/>
                    <a:gd name="connsiteY1" fmla="*/ 164782 h 298132"/>
                    <a:gd name="connsiteX2" fmla="*/ 231458 w 515302"/>
                    <a:gd name="connsiteY2" fmla="*/ 72390 h 298132"/>
                    <a:gd name="connsiteX3" fmla="*/ 0 w 515302"/>
                    <a:gd name="connsiteY3" fmla="*/ 0 h 298132"/>
                    <a:gd name="connsiteX4" fmla="*/ 8573 w 515302"/>
                    <a:gd name="connsiteY4" fmla="*/ 5715 h 298132"/>
                    <a:gd name="connsiteX5" fmla="*/ 228600 w 515302"/>
                    <a:gd name="connsiteY5" fmla="*/ 75247 h 298132"/>
                    <a:gd name="connsiteX6" fmla="*/ 387667 w 515302"/>
                    <a:gd name="connsiteY6" fmla="*/ 167640 h 298132"/>
                    <a:gd name="connsiteX7" fmla="*/ 505778 w 515302"/>
                    <a:gd name="connsiteY7" fmla="*/ 291465 h 298132"/>
                    <a:gd name="connsiteX8" fmla="*/ 515303 w 515302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515303" y="298132"/>
                      </a:moveTo>
                      <a:cubicBezTo>
                        <a:pt x="515303" y="298132"/>
                        <a:pt x="455295" y="201930"/>
                        <a:pt x="390525" y="164782"/>
                      </a:cubicBezTo>
                      <a:lnTo>
                        <a:pt x="231458" y="72390"/>
                      </a:lnTo>
                      <a:cubicBezTo>
                        <a:pt x="166688" y="35243"/>
                        <a:pt x="0" y="0"/>
                        <a:pt x="0" y="0"/>
                      </a:cubicBezTo>
                      <a:lnTo>
                        <a:pt x="8573" y="5715"/>
                      </a:lnTo>
                      <a:cubicBezTo>
                        <a:pt x="44767" y="13335"/>
                        <a:pt x="174308" y="43815"/>
                        <a:pt x="228600" y="75247"/>
                      </a:cubicBezTo>
                      <a:lnTo>
                        <a:pt x="387667" y="167640"/>
                      </a:lnTo>
                      <a:cubicBezTo>
                        <a:pt x="440055" y="198120"/>
                        <a:pt x="489585" y="267653"/>
                        <a:pt x="505778" y="291465"/>
                      </a:cubicBezTo>
                      <a:lnTo>
                        <a:pt x="515303" y="298132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1" name="Graphic 7">
                  <a:extLst>
                    <a:ext uri="{FF2B5EF4-FFF2-40B4-BE49-F238E27FC236}">
                      <a16:creationId xmlns:a16="http://schemas.microsoft.com/office/drawing/2014/main" xmlns="" id="{A9D5AB1B-389B-4784-AF3B-F3AD4D9E705A}"/>
                    </a:ext>
                  </a:extLst>
                </p:cNvPr>
                <p:cNvGrpSpPr/>
                <p:nvPr/>
              </p:nvGrpSpPr>
              <p:grpSpPr>
                <a:xfrm>
                  <a:off x="8324234" y="5239226"/>
                  <a:ext cx="129539" cy="79057"/>
                  <a:chOff x="8324234" y="5239226"/>
                  <a:chExt cx="129539" cy="79057"/>
                </a:xfrm>
              </p:grpSpPr>
              <p:sp>
                <p:nvSpPr>
                  <p:cNvPr id="391" name="Freeform: Shape 390">
                    <a:extLst>
                      <a:ext uri="{FF2B5EF4-FFF2-40B4-BE49-F238E27FC236}">
                        <a16:creationId xmlns:a16="http://schemas.microsoft.com/office/drawing/2014/main" xmlns="" id="{7C310CCF-CF81-48EA-BA32-D8D2C3B9A685}"/>
                      </a:ext>
                    </a:extLst>
                  </p:cNvPr>
                  <p:cNvSpPr/>
                  <p:nvPr/>
                </p:nvSpPr>
                <p:spPr>
                  <a:xfrm>
                    <a:off x="8352809" y="5255418"/>
                    <a:ext cx="100964" cy="62864"/>
                  </a:xfrm>
                  <a:custGeom>
                    <a:avLst/>
                    <a:gdLst>
                      <a:gd name="connsiteX0" fmla="*/ 0 w 100964"/>
                      <a:gd name="connsiteY0" fmla="*/ 62865 h 62864"/>
                      <a:gd name="connsiteX1" fmla="*/ 100965 w 100964"/>
                      <a:gd name="connsiteY1" fmla="*/ 5715 h 62864"/>
                      <a:gd name="connsiteX2" fmla="*/ 100965 w 100964"/>
                      <a:gd name="connsiteY2" fmla="*/ 0 h 62864"/>
                      <a:gd name="connsiteX3" fmla="*/ 0 w 100964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964" h="62864">
                        <a:moveTo>
                          <a:pt x="0" y="62865"/>
                        </a:moveTo>
                        <a:lnTo>
                          <a:pt x="100965" y="5715"/>
                        </a:lnTo>
                        <a:lnTo>
                          <a:pt x="100965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: Shape 391">
                    <a:extLst>
                      <a:ext uri="{FF2B5EF4-FFF2-40B4-BE49-F238E27FC236}">
                        <a16:creationId xmlns:a16="http://schemas.microsoft.com/office/drawing/2014/main" xmlns="" id="{96C016D1-AAAC-46C0-AC96-0A9539AC1509}"/>
                      </a:ext>
                    </a:extLst>
                  </p:cNvPr>
                  <p:cNvSpPr/>
                  <p:nvPr/>
                </p:nvSpPr>
                <p:spPr>
                  <a:xfrm>
                    <a:off x="8324234" y="5239226"/>
                    <a:ext cx="129539" cy="74294"/>
                  </a:xfrm>
                  <a:custGeom>
                    <a:avLst/>
                    <a:gdLst>
                      <a:gd name="connsiteX0" fmla="*/ 28575 w 129539"/>
                      <a:gd name="connsiteY0" fmla="*/ 74295 h 74294"/>
                      <a:gd name="connsiteX1" fmla="*/ 129540 w 129539"/>
                      <a:gd name="connsiteY1" fmla="*/ 16193 h 74294"/>
                      <a:gd name="connsiteX2" fmla="*/ 100013 w 129539"/>
                      <a:gd name="connsiteY2" fmla="*/ 0 h 74294"/>
                      <a:gd name="connsiteX3" fmla="*/ 0 w 129539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39" h="74294">
                        <a:moveTo>
                          <a:pt x="28575" y="74295"/>
                        </a:moveTo>
                        <a:lnTo>
                          <a:pt x="129540" y="16193"/>
                        </a:lnTo>
                        <a:lnTo>
                          <a:pt x="100013" y="0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Graphic 7">
                  <a:extLst>
                    <a:ext uri="{FF2B5EF4-FFF2-40B4-BE49-F238E27FC236}">
                      <a16:creationId xmlns:a16="http://schemas.microsoft.com/office/drawing/2014/main" xmlns="" id="{480294BA-139A-43F0-B396-AE5A2557E373}"/>
                    </a:ext>
                  </a:extLst>
                </p:cNvPr>
                <p:cNvGrpSpPr/>
                <p:nvPr/>
              </p:nvGrpSpPr>
              <p:grpSpPr>
                <a:xfrm>
                  <a:off x="8387099" y="5170645"/>
                  <a:ext cx="147637" cy="211570"/>
                  <a:chOff x="8387099" y="5170645"/>
                  <a:chExt cx="147637" cy="211570"/>
                </a:xfrm>
              </p:grpSpPr>
              <p:sp>
                <p:nvSpPr>
                  <p:cNvPr id="363" name="Freeform: Shape 362">
                    <a:extLst>
                      <a:ext uri="{FF2B5EF4-FFF2-40B4-BE49-F238E27FC236}">
                        <a16:creationId xmlns:a16="http://schemas.microsoft.com/office/drawing/2014/main" xmlns="" id="{5E00C480-843C-4CF4-A0BA-74A1C2699B13}"/>
                      </a:ext>
                    </a:extLst>
                  </p:cNvPr>
                  <p:cNvSpPr/>
                  <p:nvPr/>
                </p:nvSpPr>
                <p:spPr>
                  <a:xfrm>
                    <a:off x="8415390" y="5296376"/>
                    <a:ext cx="119346" cy="85839"/>
                  </a:xfrm>
                  <a:custGeom>
                    <a:avLst/>
                    <a:gdLst>
                      <a:gd name="connsiteX0" fmla="*/ 119347 w 119346"/>
                      <a:gd name="connsiteY0" fmla="*/ 30480 h 85839"/>
                      <a:gd name="connsiteX1" fmla="*/ 97439 w 119346"/>
                      <a:gd name="connsiteY1" fmla="*/ 50482 h 85839"/>
                      <a:gd name="connsiteX2" fmla="*/ 106012 w 119346"/>
                      <a:gd name="connsiteY2" fmla="*/ 77153 h 85839"/>
                      <a:gd name="connsiteX3" fmla="*/ 77437 w 119346"/>
                      <a:gd name="connsiteY3" fmla="*/ 59055 h 85839"/>
                      <a:gd name="connsiteX4" fmla="*/ 60292 w 119346"/>
                      <a:gd name="connsiteY4" fmla="*/ 64770 h 85839"/>
                      <a:gd name="connsiteX5" fmla="*/ 58387 w 119346"/>
                      <a:gd name="connsiteY5" fmla="*/ 84772 h 85839"/>
                      <a:gd name="connsiteX6" fmla="*/ 14572 w 119346"/>
                      <a:gd name="connsiteY6" fmla="*/ 70485 h 85839"/>
                      <a:gd name="connsiteX7" fmla="*/ 5999 w 119346"/>
                      <a:gd name="connsiteY7" fmla="*/ 13335 h 85839"/>
                      <a:gd name="connsiteX8" fmla="*/ 47909 w 119346"/>
                      <a:gd name="connsiteY8" fmla="*/ 0 h 85839"/>
                      <a:gd name="connsiteX9" fmla="*/ 114584 w 119346"/>
                      <a:gd name="connsiteY9" fmla="*/ 26670 h 85839"/>
                      <a:gd name="connsiteX10" fmla="*/ 119347 w 119346"/>
                      <a:gd name="connsiteY10" fmla="*/ 30480 h 85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346" h="85839">
                        <a:moveTo>
                          <a:pt x="119347" y="30480"/>
                        </a:moveTo>
                        <a:cubicBezTo>
                          <a:pt x="119347" y="30480"/>
                          <a:pt x="106012" y="45720"/>
                          <a:pt x="97439" y="50482"/>
                        </a:cubicBezTo>
                        <a:cubicBezTo>
                          <a:pt x="104107" y="54293"/>
                          <a:pt x="110774" y="74295"/>
                          <a:pt x="106012" y="77153"/>
                        </a:cubicBezTo>
                        <a:cubicBezTo>
                          <a:pt x="101249" y="80010"/>
                          <a:pt x="85057" y="60960"/>
                          <a:pt x="77437" y="59055"/>
                        </a:cubicBezTo>
                        <a:cubicBezTo>
                          <a:pt x="69817" y="57150"/>
                          <a:pt x="63149" y="60960"/>
                          <a:pt x="60292" y="64770"/>
                        </a:cubicBezTo>
                        <a:cubicBezTo>
                          <a:pt x="58387" y="68580"/>
                          <a:pt x="63149" y="80963"/>
                          <a:pt x="58387" y="84772"/>
                        </a:cubicBezTo>
                        <a:cubicBezTo>
                          <a:pt x="50767" y="90488"/>
                          <a:pt x="33622" y="71438"/>
                          <a:pt x="14572" y="70485"/>
                        </a:cubicBezTo>
                        <a:cubicBezTo>
                          <a:pt x="-12098" y="65722"/>
                          <a:pt x="5999" y="13335"/>
                          <a:pt x="5999" y="13335"/>
                        </a:cubicBezTo>
                        <a:lnTo>
                          <a:pt x="47909" y="0"/>
                        </a:lnTo>
                        <a:lnTo>
                          <a:pt x="114584" y="26670"/>
                        </a:lnTo>
                        <a:lnTo>
                          <a:pt x="119347" y="3048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" name="Freeform: Shape 363">
                    <a:extLst>
                      <a:ext uri="{FF2B5EF4-FFF2-40B4-BE49-F238E27FC236}">
                        <a16:creationId xmlns:a16="http://schemas.microsoft.com/office/drawing/2014/main" xmlns="" id="{BF7DB3BE-02A7-4935-9DF4-2F164C503174}"/>
                      </a:ext>
                    </a:extLst>
                  </p:cNvPr>
                  <p:cNvSpPr/>
                  <p:nvPr/>
                </p:nvSpPr>
                <p:spPr>
                  <a:xfrm>
                    <a:off x="8488064" y="5259150"/>
                    <a:ext cx="14046" cy="17222"/>
                  </a:xfrm>
                  <a:custGeom>
                    <a:avLst/>
                    <a:gdLst>
                      <a:gd name="connsiteX0" fmla="*/ 9525 w 14046"/>
                      <a:gd name="connsiteY0" fmla="*/ 17223 h 17222"/>
                      <a:gd name="connsiteX1" fmla="*/ 13335 w 14046"/>
                      <a:gd name="connsiteY1" fmla="*/ 3888 h 17222"/>
                      <a:gd name="connsiteX2" fmla="*/ 5715 w 14046"/>
                      <a:gd name="connsiteY2" fmla="*/ 78 h 17222"/>
                      <a:gd name="connsiteX3" fmla="*/ 0 w 14046"/>
                      <a:gd name="connsiteY3" fmla="*/ 7698 h 17222"/>
                      <a:gd name="connsiteX4" fmla="*/ 9525 w 14046"/>
                      <a:gd name="connsiteY4" fmla="*/ 17223 h 1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6" h="17222">
                        <a:moveTo>
                          <a:pt x="9525" y="17223"/>
                        </a:moveTo>
                        <a:cubicBezTo>
                          <a:pt x="9525" y="17223"/>
                          <a:pt x="16192" y="15318"/>
                          <a:pt x="13335" y="3888"/>
                        </a:cubicBezTo>
                        <a:cubicBezTo>
                          <a:pt x="12383" y="-875"/>
                          <a:pt x="5715" y="78"/>
                          <a:pt x="5715" y="78"/>
                        </a:cubicBezTo>
                        <a:lnTo>
                          <a:pt x="0" y="7698"/>
                        </a:lnTo>
                        <a:lnTo>
                          <a:pt x="9525" y="172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" name="Freeform: Shape 364">
                    <a:extLst>
                      <a:ext uri="{FF2B5EF4-FFF2-40B4-BE49-F238E27FC236}">
                        <a16:creationId xmlns:a16="http://schemas.microsoft.com/office/drawing/2014/main" xmlns="" id="{2FB3502B-BC76-48D5-B039-7C8EBCE5D663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13134"/>
                    <a:ext cx="44767" cy="63239"/>
                  </a:xfrm>
                  <a:custGeom>
                    <a:avLst/>
                    <a:gdLst>
                      <a:gd name="connsiteX0" fmla="*/ 11430 w 44767"/>
                      <a:gd name="connsiteY0" fmla="*/ 2279 h 63239"/>
                      <a:gd name="connsiteX1" fmla="*/ 35242 w 44767"/>
                      <a:gd name="connsiteY1" fmla="*/ 47047 h 63239"/>
                      <a:gd name="connsiteX2" fmla="*/ 40957 w 44767"/>
                      <a:gd name="connsiteY2" fmla="*/ 46094 h 63239"/>
                      <a:gd name="connsiteX3" fmla="*/ 44767 w 44767"/>
                      <a:gd name="connsiteY3" fmla="*/ 63239 h 63239"/>
                      <a:gd name="connsiteX4" fmla="*/ 27622 w 44767"/>
                      <a:gd name="connsiteY4" fmla="*/ 60382 h 63239"/>
                      <a:gd name="connsiteX5" fmla="*/ 11430 w 44767"/>
                      <a:gd name="connsiteY5" fmla="*/ 37522 h 63239"/>
                      <a:gd name="connsiteX6" fmla="*/ 4763 w 44767"/>
                      <a:gd name="connsiteY6" fmla="*/ 12757 h 63239"/>
                      <a:gd name="connsiteX7" fmla="*/ 0 w 44767"/>
                      <a:gd name="connsiteY7" fmla="*/ 1327 h 63239"/>
                      <a:gd name="connsiteX8" fmla="*/ 11430 w 44767"/>
                      <a:gd name="connsiteY8" fmla="*/ 2279 h 63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767" h="63239">
                        <a:moveTo>
                          <a:pt x="11430" y="2279"/>
                        </a:moveTo>
                        <a:cubicBezTo>
                          <a:pt x="20955" y="6089"/>
                          <a:pt x="20002" y="20377"/>
                          <a:pt x="35242" y="47047"/>
                        </a:cubicBezTo>
                        <a:cubicBezTo>
                          <a:pt x="36195" y="47047"/>
                          <a:pt x="40005" y="46094"/>
                          <a:pt x="40957" y="46094"/>
                        </a:cubicBezTo>
                        <a:cubicBezTo>
                          <a:pt x="37147" y="53714"/>
                          <a:pt x="44767" y="63239"/>
                          <a:pt x="44767" y="63239"/>
                        </a:cubicBezTo>
                        <a:cubicBezTo>
                          <a:pt x="44767" y="63239"/>
                          <a:pt x="31432" y="63239"/>
                          <a:pt x="27622" y="60382"/>
                        </a:cubicBezTo>
                        <a:cubicBezTo>
                          <a:pt x="23813" y="57524"/>
                          <a:pt x="11430" y="37522"/>
                          <a:pt x="11430" y="37522"/>
                        </a:cubicBezTo>
                        <a:lnTo>
                          <a:pt x="4763" y="12757"/>
                        </a:lnTo>
                        <a:lnTo>
                          <a:pt x="0" y="1327"/>
                        </a:lnTo>
                        <a:cubicBezTo>
                          <a:pt x="0" y="374"/>
                          <a:pt x="1905" y="-1531"/>
                          <a:pt x="11430" y="2279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" name="Freeform: Shape 365">
                    <a:extLst>
                      <a:ext uri="{FF2B5EF4-FFF2-40B4-BE49-F238E27FC236}">
                        <a16:creationId xmlns:a16="http://schemas.microsoft.com/office/drawing/2014/main" xmlns="" id="{911F51CA-DCFF-4111-A589-5B1456A2673A}"/>
                      </a:ext>
                    </a:extLst>
                  </p:cNvPr>
                  <p:cNvSpPr/>
                  <p:nvPr/>
                </p:nvSpPr>
                <p:spPr>
                  <a:xfrm>
                    <a:off x="8427104" y="5210557"/>
                    <a:ext cx="36195" cy="42003"/>
                  </a:xfrm>
                  <a:custGeom>
                    <a:avLst/>
                    <a:gdLst>
                      <a:gd name="connsiteX0" fmla="*/ 0 w 36195"/>
                      <a:gd name="connsiteY0" fmla="*/ 10571 h 42003"/>
                      <a:gd name="connsiteX1" fmla="*/ 10478 w 36195"/>
                      <a:gd name="connsiteY1" fmla="*/ 30573 h 42003"/>
                      <a:gd name="connsiteX2" fmla="*/ 23813 w 36195"/>
                      <a:gd name="connsiteY2" fmla="*/ 42003 h 42003"/>
                      <a:gd name="connsiteX3" fmla="*/ 36195 w 36195"/>
                      <a:gd name="connsiteY3" fmla="*/ 37241 h 42003"/>
                      <a:gd name="connsiteX4" fmla="*/ 36195 w 36195"/>
                      <a:gd name="connsiteY4" fmla="*/ 19143 h 42003"/>
                      <a:gd name="connsiteX5" fmla="*/ 23813 w 36195"/>
                      <a:gd name="connsiteY5" fmla="*/ 5808 h 42003"/>
                      <a:gd name="connsiteX6" fmla="*/ 5715 w 36195"/>
                      <a:gd name="connsiteY6" fmla="*/ 93 h 42003"/>
                      <a:gd name="connsiteX7" fmla="*/ 0 w 36195"/>
                      <a:gd name="connsiteY7" fmla="*/ 10571 h 42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195" h="42003">
                        <a:moveTo>
                          <a:pt x="0" y="10571"/>
                        </a:moveTo>
                        <a:lnTo>
                          <a:pt x="10478" y="30573"/>
                        </a:lnTo>
                        <a:lnTo>
                          <a:pt x="23813" y="42003"/>
                        </a:lnTo>
                        <a:lnTo>
                          <a:pt x="36195" y="37241"/>
                        </a:lnTo>
                        <a:lnTo>
                          <a:pt x="36195" y="19143"/>
                        </a:lnTo>
                        <a:lnTo>
                          <a:pt x="23813" y="5808"/>
                        </a:lnTo>
                        <a:cubicBezTo>
                          <a:pt x="23813" y="5808"/>
                          <a:pt x="4763" y="-859"/>
                          <a:pt x="5715" y="93"/>
                        </a:cubicBezTo>
                        <a:cubicBezTo>
                          <a:pt x="5715" y="5808"/>
                          <a:pt x="0" y="10571"/>
                          <a:pt x="0" y="10571"/>
                        </a:cubicBezTo>
                        <a:close/>
                      </a:path>
                    </a:pathLst>
                  </a:custGeom>
                  <a:solidFill>
                    <a:srgbClr val="C7A4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" name="Freeform: Shape 366">
                    <a:extLst>
                      <a:ext uri="{FF2B5EF4-FFF2-40B4-BE49-F238E27FC236}">
                        <a16:creationId xmlns:a16="http://schemas.microsoft.com/office/drawing/2014/main" xmlns="" id="{4229FA09-A7FD-4FDB-97AB-93CE491F1DC0}"/>
                      </a:ext>
                    </a:extLst>
                  </p:cNvPr>
                  <p:cNvSpPr/>
                  <p:nvPr/>
                </p:nvSpPr>
                <p:spPr>
                  <a:xfrm>
                    <a:off x="8459489" y="5352573"/>
                    <a:ext cx="15239" cy="27622"/>
                  </a:xfrm>
                  <a:custGeom>
                    <a:avLst/>
                    <a:gdLst>
                      <a:gd name="connsiteX0" fmla="*/ 12383 w 15239"/>
                      <a:gd name="connsiteY0" fmla="*/ 2858 h 27622"/>
                      <a:gd name="connsiteX1" fmla="*/ 15240 w 15239"/>
                      <a:gd name="connsiteY1" fmla="*/ 25718 h 27622"/>
                      <a:gd name="connsiteX2" fmla="*/ 11430 w 15239"/>
                      <a:gd name="connsiteY2" fmla="*/ 27622 h 27622"/>
                      <a:gd name="connsiteX3" fmla="*/ 0 w 15239"/>
                      <a:gd name="connsiteY3" fmla="*/ 7620 h 27622"/>
                      <a:gd name="connsiteX4" fmla="*/ 6667 w 15239"/>
                      <a:gd name="connsiteY4" fmla="*/ 0 h 27622"/>
                      <a:gd name="connsiteX5" fmla="*/ 12383 w 15239"/>
                      <a:gd name="connsiteY5" fmla="*/ 2858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39" h="27622">
                        <a:moveTo>
                          <a:pt x="12383" y="2858"/>
                        </a:moveTo>
                        <a:cubicBezTo>
                          <a:pt x="10477" y="17145"/>
                          <a:pt x="15240" y="24765"/>
                          <a:pt x="15240" y="25718"/>
                        </a:cubicBezTo>
                        <a:cubicBezTo>
                          <a:pt x="15240" y="26670"/>
                          <a:pt x="13335" y="27622"/>
                          <a:pt x="11430" y="27622"/>
                        </a:cubicBezTo>
                        <a:cubicBezTo>
                          <a:pt x="7620" y="26670"/>
                          <a:pt x="0" y="7620"/>
                          <a:pt x="0" y="7620"/>
                        </a:cubicBezTo>
                        <a:lnTo>
                          <a:pt x="6667" y="0"/>
                        </a:lnTo>
                        <a:cubicBezTo>
                          <a:pt x="6667" y="953"/>
                          <a:pt x="10477" y="953"/>
                          <a:pt x="12383" y="2858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Freeform: Shape 367">
                    <a:extLst>
                      <a:ext uri="{FF2B5EF4-FFF2-40B4-BE49-F238E27FC236}">
                        <a16:creationId xmlns:a16="http://schemas.microsoft.com/office/drawing/2014/main" xmlns="" id="{BFBE8675-E7FF-4A4D-A2FC-2305BBEA77A4}"/>
                      </a:ext>
                    </a:extLst>
                  </p:cNvPr>
                  <p:cNvSpPr/>
                  <p:nvPr/>
                </p:nvSpPr>
                <p:spPr>
                  <a:xfrm>
                    <a:off x="8463299" y="5325903"/>
                    <a:ext cx="35242" cy="24765"/>
                  </a:xfrm>
                  <a:custGeom>
                    <a:avLst/>
                    <a:gdLst>
                      <a:gd name="connsiteX0" fmla="*/ 25717 w 35242"/>
                      <a:gd name="connsiteY0" fmla="*/ 0 h 24765"/>
                      <a:gd name="connsiteX1" fmla="*/ 0 w 35242"/>
                      <a:gd name="connsiteY1" fmla="*/ 12382 h 24765"/>
                      <a:gd name="connsiteX2" fmla="*/ 5715 w 35242"/>
                      <a:gd name="connsiteY2" fmla="*/ 24765 h 24765"/>
                      <a:gd name="connsiteX3" fmla="*/ 35242 w 35242"/>
                      <a:gd name="connsiteY3" fmla="*/ 15240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242" h="24765">
                        <a:moveTo>
                          <a:pt x="25717" y="0"/>
                        </a:moveTo>
                        <a:lnTo>
                          <a:pt x="0" y="12382"/>
                        </a:lnTo>
                        <a:lnTo>
                          <a:pt x="5715" y="24765"/>
                        </a:lnTo>
                        <a:lnTo>
                          <a:pt x="35242" y="152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" name="Freeform: Shape 368">
                    <a:extLst>
                      <a:ext uri="{FF2B5EF4-FFF2-40B4-BE49-F238E27FC236}">
                        <a16:creationId xmlns:a16="http://schemas.microsoft.com/office/drawing/2014/main" xmlns="" id="{18A94F61-3782-4290-AD02-12DA875418FC}"/>
                      </a:ext>
                    </a:extLst>
                  </p:cNvPr>
                  <p:cNvSpPr/>
                  <p:nvPr/>
                </p:nvSpPr>
                <p:spPr>
                  <a:xfrm>
                    <a:off x="8466912" y="5332570"/>
                    <a:ext cx="26867" cy="11430"/>
                  </a:xfrm>
                  <a:custGeom>
                    <a:avLst/>
                    <a:gdLst>
                      <a:gd name="connsiteX0" fmla="*/ 197 w 26867"/>
                      <a:gd name="connsiteY0" fmla="*/ 6668 h 11430"/>
                      <a:gd name="connsiteX1" fmla="*/ 24962 w 26867"/>
                      <a:gd name="connsiteY1" fmla="*/ 0 h 11430"/>
                      <a:gd name="connsiteX2" fmla="*/ 26867 w 26867"/>
                      <a:gd name="connsiteY2" fmla="*/ 3810 h 11430"/>
                      <a:gd name="connsiteX3" fmla="*/ 13532 w 26867"/>
                      <a:gd name="connsiteY3" fmla="*/ 11430 h 11430"/>
                      <a:gd name="connsiteX4" fmla="*/ 1150 w 26867"/>
                      <a:gd name="connsiteY4" fmla="*/ 11430 h 11430"/>
                      <a:gd name="connsiteX5" fmla="*/ 197 w 26867"/>
                      <a:gd name="connsiteY5" fmla="*/ 6668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67" h="11430">
                        <a:moveTo>
                          <a:pt x="197" y="6668"/>
                        </a:moveTo>
                        <a:cubicBezTo>
                          <a:pt x="18295" y="5715"/>
                          <a:pt x="24962" y="0"/>
                          <a:pt x="24962" y="0"/>
                        </a:cubicBezTo>
                        <a:lnTo>
                          <a:pt x="26867" y="3810"/>
                        </a:lnTo>
                        <a:lnTo>
                          <a:pt x="13532" y="11430"/>
                        </a:lnTo>
                        <a:lnTo>
                          <a:pt x="1150" y="11430"/>
                        </a:lnTo>
                        <a:cubicBezTo>
                          <a:pt x="2102" y="11430"/>
                          <a:pt x="-755" y="8573"/>
                          <a:pt x="197" y="666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Freeform: Shape 369">
                    <a:extLst>
                      <a:ext uri="{FF2B5EF4-FFF2-40B4-BE49-F238E27FC236}">
                        <a16:creationId xmlns:a16="http://schemas.microsoft.com/office/drawing/2014/main" xmlns="" id="{42A6946B-BF3F-4F08-BA98-E6695F0DF5B3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92190"/>
                    <a:ext cx="80308" cy="50279"/>
                  </a:xfrm>
                  <a:custGeom>
                    <a:avLst/>
                    <a:gdLst>
                      <a:gd name="connsiteX0" fmla="*/ 12382 w 80308"/>
                      <a:gd name="connsiteY0" fmla="*/ 376 h 50279"/>
                      <a:gd name="connsiteX1" fmla="*/ 79057 w 80308"/>
                      <a:gd name="connsiteY1" fmla="*/ 14663 h 50279"/>
                      <a:gd name="connsiteX2" fmla="*/ 77152 w 80308"/>
                      <a:gd name="connsiteY2" fmla="*/ 32761 h 50279"/>
                      <a:gd name="connsiteX3" fmla="*/ 48577 w 80308"/>
                      <a:gd name="connsiteY3" fmla="*/ 49906 h 50279"/>
                      <a:gd name="connsiteX4" fmla="*/ 36195 w 80308"/>
                      <a:gd name="connsiteY4" fmla="*/ 32761 h 50279"/>
                      <a:gd name="connsiteX5" fmla="*/ 0 w 80308"/>
                      <a:gd name="connsiteY5" fmla="*/ 30856 h 50279"/>
                      <a:gd name="connsiteX6" fmla="*/ 12382 w 80308"/>
                      <a:gd name="connsiteY6" fmla="*/ 376 h 50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308" h="50279">
                        <a:moveTo>
                          <a:pt x="12382" y="376"/>
                        </a:moveTo>
                        <a:cubicBezTo>
                          <a:pt x="29527" y="-2482"/>
                          <a:pt x="77152" y="11806"/>
                          <a:pt x="79057" y="14663"/>
                        </a:cubicBezTo>
                        <a:cubicBezTo>
                          <a:pt x="80963" y="17521"/>
                          <a:pt x="80963" y="29903"/>
                          <a:pt x="77152" y="32761"/>
                        </a:cubicBezTo>
                        <a:cubicBezTo>
                          <a:pt x="68580" y="38476"/>
                          <a:pt x="60960" y="52763"/>
                          <a:pt x="48577" y="49906"/>
                        </a:cubicBezTo>
                        <a:cubicBezTo>
                          <a:pt x="41910" y="48953"/>
                          <a:pt x="36195" y="34666"/>
                          <a:pt x="36195" y="32761"/>
                        </a:cubicBezTo>
                        <a:cubicBezTo>
                          <a:pt x="28575" y="29903"/>
                          <a:pt x="0" y="30856"/>
                          <a:pt x="0" y="30856"/>
                        </a:cubicBezTo>
                        <a:cubicBezTo>
                          <a:pt x="0" y="30856"/>
                          <a:pt x="7620" y="376"/>
                          <a:pt x="12382" y="376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Freeform: Shape 370">
                    <a:extLst>
                      <a:ext uri="{FF2B5EF4-FFF2-40B4-BE49-F238E27FC236}">
                        <a16:creationId xmlns:a16="http://schemas.microsoft.com/office/drawing/2014/main" xmlns="" id="{B172827C-C88B-4C76-9783-350F79A5569D}"/>
                      </a:ext>
                    </a:extLst>
                  </p:cNvPr>
                  <p:cNvSpPr/>
                  <p:nvPr/>
                </p:nvSpPr>
                <p:spPr>
                  <a:xfrm>
                    <a:off x="8489969" y="5331511"/>
                    <a:ext cx="32433" cy="37507"/>
                  </a:xfrm>
                  <a:custGeom>
                    <a:avLst/>
                    <a:gdLst>
                      <a:gd name="connsiteX0" fmla="*/ 13335 w 32433"/>
                      <a:gd name="connsiteY0" fmla="*/ 25824 h 37507"/>
                      <a:gd name="connsiteX1" fmla="*/ 26670 w 32433"/>
                      <a:gd name="connsiteY1" fmla="*/ 37255 h 37507"/>
                      <a:gd name="connsiteX2" fmla="*/ 32385 w 32433"/>
                      <a:gd name="connsiteY2" fmla="*/ 34397 h 37507"/>
                      <a:gd name="connsiteX3" fmla="*/ 20003 w 32433"/>
                      <a:gd name="connsiteY3" fmla="*/ 15347 h 37507"/>
                      <a:gd name="connsiteX4" fmla="*/ 17145 w 32433"/>
                      <a:gd name="connsiteY4" fmla="*/ 13442 h 37507"/>
                      <a:gd name="connsiteX5" fmla="*/ 18097 w 32433"/>
                      <a:gd name="connsiteY5" fmla="*/ 10584 h 37507"/>
                      <a:gd name="connsiteX6" fmla="*/ 11430 w 32433"/>
                      <a:gd name="connsiteY6" fmla="*/ 107 h 37507"/>
                      <a:gd name="connsiteX7" fmla="*/ 0 w 32433"/>
                      <a:gd name="connsiteY7" fmla="*/ 4870 h 37507"/>
                      <a:gd name="connsiteX8" fmla="*/ 953 w 32433"/>
                      <a:gd name="connsiteY8" fmla="*/ 12489 h 37507"/>
                      <a:gd name="connsiteX9" fmla="*/ 11430 w 32433"/>
                      <a:gd name="connsiteY9" fmla="*/ 18205 h 37507"/>
                      <a:gd name="connsiteX10" fmla="*/ 13335 w 32433"/>
                      <a:gd name="connsiteY10" fmla="*/ 25824 h 37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433" h="37507">
                        <a:moveTo>
                          <a:pt x="13335" y="25824"/>
                        </a:moveTo>
                        <a:cubicBezTo>
                          <a:pt x="20003" y="28682"/>
                          <a:pt x="22860" y="35349"/>
                          <a:pt x="26670" y="37255"/>
                        </a:cubicBezTo>
                        <a:cubicBezTo>
                          <a:pt x="28575" y="38207"/>
                          <a:pt x="31433" y="36302"/>
                          <a:pt x="32385" y="34397"/>
                        </a:cubicBezTo>
                        <a:cubicBezTo>
                          <a:pt x="33338" y="25824"/>
                          <a:pt x="20003" y="15347"/>
                          <a:pt x="20003" y="15347"/>
                        </a:cubicBezTo>
                        <a:lnTo>
                          <a:pt x="17145" y="13442"/>
                        </a:lnTo>
                        <a:lnTo>
                          <a:pt x="18097" y="10584"/>
                        </a:lnTo>
                        <a:cubicBezTo>
                          <a:pt x="18097" y="10584"/>
                          <a:pt x="17145" y="2012"/>
                          <a:pt x="11430" y="107"/>
                        </a:cubicBezTo>
                        <a:cubicBezTo>
                          <a:pt x="6667" y="-845"/>
                          <a:pt x="0" y="4870"/>
                          <a:pt x="0" y="4870"/>
                        </a:cubicBezTo>
                        <a:lnTo>
                          <a:pt x="953" y="12489"/>
                        </a:lnTo>
                        <a:lnTo>
                          <a:pt x="11430" y="18205"/>
                        </a:lnTo>
                        <a:cubicBezTo>
                          <a:pt x="11430" y="17252"/>
                          <a:pt x="11430" y="24872"/>
                          <a:pt x="13335" y="25824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reeform: Shape 371">
                    <a:extLst>
                      <a:ext uri="{FF2B5EF4-FFF2-40B4-BE49-F238E27FC236}">
                        <a16:creationId xmlns:a16="http://schemas.microsoft.com/office/drawing/2014/main" xmlns="" id="{D0883C5D-F639-49D6-BBFC-E30AA4320533}"/>
                      </a:ext>
                    </a:extLst>
                  </p:cNvPr>
                  <p:cNvSpPr/>
                  <p:nvPr/>
                </p:nvSpPr>
                <p:spPr>
                  <a:xfrm>
                    <a:off x="8466109" y="5335428"/>
                    <a:ext cx="42909" cy="21907"/>
                  </a:xfrm>
                  <a:custGeom>
                    <a:avLst/>
                    <a:gdLst>
                      <a:gd name="connsiteX0" fmla="*/ 47 w 42909"/>
                      <a:gd name="connsiteY0" fmla="*/ 4763 h 21907"/>
                      <a:gd name="connsiteX1" fmla="*/ 23860 w 42909"/>
                      <a:gd name="connsiteY1" fmla="*/ 0 h 21907"/>
                      <a:gd name="connsiteX2" fmla="*/ 41957 w 42909"/>
                      <a:gd name="connsiteY2" fmla="*/ 5715 h 21907"/>
                      <a:gd name="connsiteX3" fmla="*/ 42910 w 42909"/>
                      <a:gd name="connsiteY3" fmla="*/ 10478 h 21907"/>
                      <a:gd name="connsiteX4" fmla="*/ 37194 w 42909"/>
                      <a:gd name="connsiteY4" fmla="*/ 21907 h 21907"/>
                      <a:gd name="connsiteX5" fmla="*/ 5762 w 42909"/>
                      <a:gd name="connsiteY5" fmla="*/ 20955 h 21907"/>
                      <a:gd name="connsiteX6" fmla="*/ 47 w 42909"/>
                      <a:gd name="connsiteY6" fmla="*/ 4763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909" h="21907">
                        <a:moveTo>
                          <a:pt x="47" y="4763"/>
                        </a:moveTo>
                        <a:cubicBezTo>
                          <a:pt x="47" y="4763"/>
                          <a:pt x="11477" y="4763"/>
                          <a:pt x="23860" y="0"/>
                        </a:cubicBezTo>
                        <a:cubicBezTo>
                          <a:pt x="31480" y="5715"/>
                          <a:pt x="36242" y="0"/>
                          <a:pt x="41957" y="5715"/>
                        </a:cubicBezTo>
                        <a:cubicBezTo>
                          <a:pt x="42910" y="7620"/>
                          <a:pt x="42910" y="8572"/>
                          <a:pt x="42910" y="10478"/>
                        </a:cubicBezTo>
                        <a:cubicBezTo>
                          <a:pt x="37194" y="10478"/>
                          <a:pt x="37194" y="21907"/>
                          <a:pt x="37194" y="21907"/>
                        </a:cubicBezTo>
                        <a:cubicBezTo>
                          <a:pt x="37194" y="21907"/>
                          <a:pt x="29575" y="8572"/>
                          <a:pt x="5762" y="20955"/>
                        </a:cubicBezTo>
                        <a:cubicBezTo>
                          <a:pt x="-906" y="20003"/>
                          <a:pt x="47" y="4763"/>
                          <a:pt x="47" y="476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" name="Freeform: Shape 372">
                    <a:extLst>
                      <a:ext uri="{FF2B5EF4-FFF2-40B4-BE49-F238E27FC236}">
                        <a16:creationId xmlns:a16="http://schemas.microsoft.com/office/drawing/2014/main" xmlns="" id="{8EE6F13D-F444-4A96-BD10-55DA63FEBE1F}"/>
                      </a:ext>
                    </a:extLst>
                  </p:cNvPr>
                  <p:cNvSpPr/>
                  <p:nvPr/>
                </p:nvSpPr>
                <p:spPr>
                  <a:xfrm>
                    <a:off x="8419832" y="5292566"/>
                    <a:ext cx="52039" cy="72456"/>
                  </a:xfrm>
                  <a:custGeom>
                    <a:avLst/>
                    <a:gdLst>
                      <a:gd name="connsiteX0" fmla="*/ 1557 w 52039"/>
                      <a:gd name="connsiteY0" fmla="*/ 10478 h 72456"/>
                      <a:gd name="connsiteX1" fmla="*/ 3462 w 52039"/>
                      <a:gd name="connsiteY1" fmla="*/ 60960 h 72456"/>
                      <a:gd name="connsiteX2" fmla="*/ 20607 w 52039"/>
                      <a:gd name="connsiteY2" fmla="*/ 71438 h 72456"/>
                      <a:gd name="connsiteX3" fmla="*/ 47277 w 52039"/>
                      <a:gd name="connsiteY3" fmla="*/ 69532 h 72456"/>
                      <a:gd name="connsiteX4" fmla="*/ 52040 w 52039"/>
                      <a:gd name="connsiteY4" fmla="*/ 58103 h 72456"/>
                      <a:gd name="connsiteX5" fmla="*/ 45372 w 52039"/>
                      <a:gd name="connsiteY5" fmla="*/ 45720 h 72456"/>
                      <a:gd name="connsiteX6" fmla="*/ 27275 w 52039"/>
                      <a:gd name="connsiteY6" fmla="*/ 49530 h 72456"/>
                      <a:gd name="connsiteX7" fmla="*/ 33942 w 52039"/>
                      <a:gd name="connsiteY7" fmla="*/ 32385 h 72456"/>
                      <a:gd name="connsiteX8" fmla="*/ 45372 w 52039"/>
                      <a:gd name="connsiteY8" fmla="*/ 0 h 72456"/>
                      <a:gd name="connsiteX9" fmla="*/ 1557 w 52039"/>
                      <a:gd name="connsiteY9" fmla="*/ 10478 h 72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039" h="72456">
                        <a:moveTo>
                          <a:pt x="1557" y="10478"/>
                        </a:moveTo>
                        <a:cubicBezTo>
                          <a:pt x="3462" y="15240"/>
                          <a:pt x="-4158" y="32385"/>
                          <a:pt x="3462" y="60960"/>
                        </a:cubicBezTo>
                        <a:cubicBezTo>
                          <a:pt x="5367" y="67628"/>
                          <a:pt x="12035" y="75247"/>
                          <a:pt x="20607" y="71438"/>
                        </a:cubicBezTo>
                        <a:cubicBezTo>
                          <a:pt x="29180" y="67628"/>
                          <a:pt x="43467" y="70485"/>
                          <a:pt x="47277" y="69532"/>
                        </a:cubicBezTo>
                        <a:cubicBezTo>
                          <a:pt x="50135" y="68580"/>
                          <a:pt x="52040" y="67628"/>
                          <a:pt x="52040" y="58103"/>
                        </a:cubicBezTo>
                        <a:cubicBezTo>
                          <a:pt x="52040" y="48578"/>
                          <a:pt x="50135" y="47625"/>
                          <a:pt x="45372" y="45720"/>
                        </a:cubicBezTo>
                        <a:cubicBezTo>
                          <a:pt x="41562" y="43815"/>
                          <a:pt x="27275" y="49530"/>
                          <a:pt x="27275" y="49530"/>
                        </a:cubicBezTo>
                        <a:cubicBezTo>
                          <a:pt x="27275" y="49530"/>
                          <a:pt x="29180" y="37147"/>
                          <a:pt x="33942" y="32385"/>
                        </a:cubicBezTo>
                        <a:cubicBezTo>
                          <a:pt x="45372" y="22860"/>
                          <a:pt x="45372" y="0"/>
                          <a:pt x="45372" y="0"/>
                        </a:cubicBezTo>
                        <a:cubicBezTo>
                          <a:pt x="45372" y="0"/>
                          <a:pt x="20607" y="13335"/>
                          <a:pt x="1557" y="1047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Freeform: Shape 373">
                    <a:extLst>
                      <a:ext uri="{FF2B5EF4-FFF2-40B4-BE49-F238E27FC236}">
                        <a16:creationId xmlns:a16="http://schemas.microsoft.com/office/drawing/2014/main" xmlns="" id="{D192ED8E-D1E1-44FF-969B-999AAECA823F}"/>
                      </a:ext>
                    </a:extLst>
                  </p:cNvPr>
                  <p:cNvSpPr/>
                  <p:nvPr/>
                </p:nvSpPr>
                <p:spPr>
                  <a:xfrm>
                    <a:off x="8421389" y="5285898"/>
                    <a:ext cx="43814" cy="20955"/>
                  </a:xfrm>
                  <a:custGeom>
                    <a:avLst/>
                    <a:gdLst>
                      <a:gd name="connsiteX0" fmla="*/ 0 w 43814"/>
                      <a:gd name="connsiteY0" fmla="*/ 10478 h 20955"/>
                      <a:gd name="connsiteX1" fmla="*/ 0 w 43814"/>
                      <a:gd name="connsiteY1" fmla="*/ 17145 h 20955"/>
                      <a:gd name="connsiteX2" fmla="*/ 15240 w 43814"/>
                      <a:gd name="connsiteY2" fmla="*/ 20955 h 20955"/>
                      <a:gd name="connsiteX3" fmla="*/ 43815 w 43814"/>
                      <a:gd name="connsiteY3" fmla="*/ 6668 h 20955"/>
                      <a:gd name="connsiteX4" fmla="*/ 42863 w 43814"/>
                      <a:gd name="connsiteY4" fmla="*/ 0 h 20955"/>
                      <a:gd name="connsiteX5" fmla="*/ 0 w 43814"/>
                      <a:gd name="connsiteY5" fmla="*/ 10478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14" h="20955">
                        <a:moveTo>
                          <a:pt x="0" y="10478"/>
                        </a:moveTo>
                        <a:lnTo>
                          <a:pt x="0" y="17145"/>
                        </a:lnTo>
                        <a:cubicBezTo>
                          <a:pt x="0" y="17145"/>
                          <a:pt x="8572" y="20955"/>
                          <a:pt x="15240" y="20955"/>
                        </a:cubicBezTo>
                        <a:cubicBezTo>
                          <a:pt x="35242" y="20955"/>
                          <a:pt x="43815" y="6668"/>
                          <a:pt x="43815" y="6668"/>
                        </a:cubicBezTo>
                        <a:lnTo>
                          <a:pt x="42863" y="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reeform: Shape 374">
                    <a:extLst>
                      <a:ext uri="{FF2B5EF4-FFF2-40B4-BE49-F238E27FC236}">
                        <a16:creationId xmlns:a16="http://schemas.microsoft.com/office/drawing/2014/main" xmlns="" id="{214CF5DF-7D47-4D24-A9EE-F26079AEF406}"/>
                      </a:ext>
                    </a:extLst>
                  </p:cNvPr>
                  <p:cNvSpPr/>
                  <p:nvPr/>
                </p:nvSpPr>
                <p:spPr>
                  <a:xfrm>
                    <a:off x="8409007" y="5214460"/>
                    <a:ext cx="58810" cy="86733"/>
                  </a:xfrm>
                  <a:custGeom>
                    <a:avLst/>
                    <a:gdLst>
                      <a:gd name="connsiteX0" fmla="*/ 5715 w 58810"/>
                      <a:gd name="connsiteY0" fmla="*/ 40958 h 86733"/>
                      <a:gd name="connsiteX1" fmla="*/ 15240 w 58810"/>
                      <a:gd name="connsiteY1" fmla="*/ 65722 h 86733"/>
                      <a:gd name="connsiteX2" fmla="*/ 12383 w 58810"/>
                      <a:gd name="connsiteY2" fmla="*/ 80010 h 86733"/>
                      <a:gd name="connsiteX3" fmla="*/ 24765 w 58810"/>
                      <a:gd name="connsiteY3" fmla="*/ 86678 h 86733"/>
                      <a:gd name="connsiteX4" fmla="*/ 56197 w 58810"/>
                      <a:gd name="connsiteY4" fmla="*/ 72390 h 86733"/>
                      <a:gd name="connsiteX5" fmla="*/ 56197 w 58810"/>
                      <a:gd name="connsiteY5" fmla="*/ 58103 h 86733"/>
                      <a:gd name="connsiteX6" fmla="*/ 57150 w 58810"/>
                      <a:gd name="connsiteY6" fmla="*/ 14288 h 86733"/>
                      <a:gd name="connsiteX7" fmla="*/ 45720 w 58810"/>
                      <a:gd name="connsiteY7" fmla="*/ 0 h 86733"/>
                      <a:gd name="connsiteX8" fmla="*/ 45720 w 58810"/>
                      <a:gd name="connsiteY8" fmla="*/ 29528 h 86733"/>
                      <a:gd name="connsiteX9" fmla="*/ 17145 w 58810"/>
                      <a:gd name="connsiteY9" fmla="*/ 5715 h 86733"/>
                      <a:gd name="connsiteX10" fmla="*/ 0 w 58810"/>
                      <a:gd name="connsiteY10" fmla="*/ 20003 h 86733"/>
                      <a:gd name="connsiteX11" fmla="*/ 5715 w 58810"/>
                      <a:gd name="connsiteY11" fmla="*/ 40958 h 8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8810" h="86733">
                        <a:moveTo>
                          <a:pt x="5715" y="40958"/>
                        </a:moveTo>
                        <a:cubicBezTo>
                          <a:pt x="5715" y="49530"/>
                          <a:pt x="15240" y="60960"/>
                          <a:pt x="15240" y="65722"/>
                        </a:cubicBezTo>
                        <a:cubicBezTo>
                          <a:pt x="15240" y="71438"/>
                          <a:pt x="12383" y="76200"/>
                          <a:pt x="12383" y="80010"/>
                        </a:cubicBezTo>
                        <a:cubicBezTo>
                          <a:pt x="12383" y="83820"/>
                          <a:pt x="16192" y="85725"/>
                          <a:pt x="24765" y="86678"/>
                        </a:cubicBezTo>
                        <a:cubicBezTo>
                          <a:pt x="33338" y="87630"/>
                          <a:pt x="55245" y="76200"/>
                          <a:pt x="56197" y="72390"/>
                        </a:cubicBezTo>
                        <a:cubicBezTo>
                          <a:pt x="56197" y="71438"/>
                          <a:pt x="55245" y="65722"/>
                          <a:pt x="56197" y="58103"/>
                        </a:cubicBezTo>
                        <a:cubicBezTo>
                          <a:pt x="57150" y="44768"/>
                          <a:pt x="60960" y="28575"/>
                          <a:pt x="57150" y="14288"/>
                        </a:cubicBezTo>
                        <a:cubicBezTo>
                          <a:pt x="54292" y="5715"/>
                          <a:pt x="45720" y="0"/>
                          <a:pt x="45720" y="0"/>
                        </a:cubicBezTo>
                        <a:cubicBezTo>
                          <a:pt x="45720" y="0"/>
                          <a:pt x="48578" y="26670"/>
                          <a:pt x="45720" y="29528"/>
                        </a:cubicBezTo>
                        <a:cubicBezTo>
                          <a:pt x="37147" y="18097"/>
                          <a:pt x="17145" y="5715"/>
                          <a:pt x="17145" y="5715"/>
                        </a:cubicBezTo>
                        <a:lnTo>
                          <a:pt x="0" y="20003"/>
                        </a:lnTo>
                        <a:cubicBezTo>
                          <a:pt x="0" y="20955"/>
                          <a:pt x="5715" y="32385"/>
                          <a:pt x="5715" y="4095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: Shape 375">
                    <a:extLst>
                      <a:ext uri="{FF2B5EF4-FFF2-40B4-BE49-F238E27FC236}">
                        <a16:creationId xmlns:a16="http://schemas.microsoft.com/office/drawing/2014/main" xmlns="" id="{1B057D24-DA9C-4CCA-91E5-A013774D4839}"/>
                      </a:ext>
                    </a:extLst>
                  </p:cNvPr>
                  <p:cNvSpPr/>
                  <p:nvPr/>
                </p:nvSpPr>
                <p:spPr>
                  <a:xfrm>
                    <a:off x="8428057" y="5244941"/>
                    <a:ext cx="26670" cy="56197"/>
                  </a:xfrm>
                  <a:custGeom>
                    <a:avLst/>
                    <a:gdLst>
                      <a:gd name="connsiteX0" fmla="*/ 26670 w 26670"/>
                      <a:gd name="connsiteY0" fmla="*/ 0 h 56197"/>
                      <a:gd name="connsiteX1" fmla="*/ 0 w 26670"/>
                      <a:gd name="connsiteY1" fmla="*/ 56197 h 56197"/>
                      <a:gd name="connsiteX2" fmla="*/ 26670 w 26670"/>
                      <a:gd name="connsiteY2" fmla="*/ 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670" h="56197">
                        <a:moveTo>
                          <a:pt x="26670" y="0"/>
                        </a:moveTo>
                        <a:cubicBezTo>
                          <a:pt x="23813" y="40005"/>
                          <a:pt x="0" y="56197"/>
                          <a:pt x="0" y="56197"/>
                        </a:cubicBezTo>
                        <a:cubicBezTo>
                          <a:pt x="0" y="56197"/>
                          <a:pt x="20003" y="37147"/>
                          <a:pt x="2667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77" name="Graphic 7">
                    <a:extLst>
                      <a:ext uri="{FF2B5EF4-FFF2-40B4-BE49-F238E27FC236}">
                        <a16:creationId xmlns:a16="http://schemas.microsoft.com/office/drawing/2014/main" xmlns="" id="{48559E2F-2D40-4F51-9370-1151727B8E46}"/>
                      </a:ext>
                    </a:extLst>
                  </p:cNvPr>
                  <p:cNvGrpSpPr/>
                  <p:nvPr/>
                </p:nvGrpSpPr>
                <p:grpSpPr>
                  <a:xfrm>
                    <a:off x="8411388" y="5170645"/>
                    <a:ext cx="69416" cy="74295"/>
                    <a:chOff x="8411388" y="5170645"/>
                    <a:chExt cx="69416" cy="74295"/>
                  </a:xfrm>
                </p:grpSpPr>
                <p:sp>
                  <p:nvSpPr>
                    <p:cNvPr id="386" name="Freeform: Shape 385">
                      <a:extLst>
                        <a:ext uri="{FF2B5EF4-FFF2-40B4-BE49-F238E27FC236}">
                          <a16:creationId xmlns:a16="http://schemas.microsoft.com/office/drawing/2014/main" xmlns="" id="{B75B4824-3D13-42EC-8151-5573CE69D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1866" y="5210651"/>
                      <a:ext cx="27622" cy="17144"/>
                    </a:xfrm>
                    <a:custGeom>
                      <a:avLst/>
                      <a:gdLst>
                        <a:gd name="connsiteX0" fmla="*/ 27623 w 27622"/>
                        <a:gd name="connsiteY0" fmla="*/ 0 h 17144"/>
                        <a:gd name="connsiteX1" fmla="*/ 26670 w 27622"/>
                        <a:gd name="connsiteY1" fmla="*/ 14288 h 17144"/>
                        <a:gd name="connsiteX2" fmla="*/ 20003 w 27622"/>
                        <a:gd name="connsiteY2" fmla="*/ 17145 h 17144"/>
                        <a:gd name="connsiteX3" fmla="*/ 0 w 27622"/>
                        <a:gd name="connsiteY3" fmla="*/ 2857 h 17144"/>
                        <a:gd name="connsiteX4" fmla="*/ 27623 w 27622"/>
                        <a:gd name="connsiteY4" fmla="*/ 0 h 17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622" h="17144">
                          <a:moveTo>
                            <a:pt x="27623" y="0"/>
                          </a:moveTo>
                          <a:cubicBezTo>
                            <a:pt x="27623" y="0"/>
                            <a:pt x="27623" y="12382"/>
                            <a:pt x="26670" y="14288"/>
                          </a:cubicBezTo>
                          <a:cubicBezTo>
                            <a:pt x="25718" y="16193"/>
                            <a:pt x="20955" y="17145"/>
                            <a:pt x="20003" y="17145"/>
                          </a:cubicBezTo>
                          <a:cubicBezTo>
                            <a:pt x="10478" y="15240"/>
                            <a:pt x="0" y="2857"/>
                            <a:pt x="0" y="2857"/>
                          </a:cubicBezTo>
                          <a:lnTo>
                            <a:pt x="27623" y="0"/>
                          </a:lnTo>
                          <a:close/>
                        </a:path>
                      </a:pathLst>
                    </a:custGeom>
                    <a:solidFill>
                      <a:srgbClr val="F0C6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7" name="Freeform: Shape 386">
                      <a:extLst>
                        <a:ext uri="{FF2B5EF4-FFF2-40B4-BE49-F238E27FC236}">
                          <a16:creationId xmlns:a16="http://schemas.microsoft.com/office/drawing/2014/main" xmlns="" id="{97C4B0A3-BAF8-4CA2-AE90-332EDDBFC6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5049" y="5215413"/>
                      <a:ext cx="17748" cy="29527"/>
                    </a:xfrm>
                    <a:custGeom>
                      <a:avLst/>
                      <a:gdLst>
                        <a:gd name="connsiteX0" fmla="*/ 153 w 17748"/>
                        <a:gd name="connsiteY0" fmla="*/ 0 h 29527"/>
                        <a:gd name="connsiteX1" fmla="*/ 7773 w 17748"/>
                        <a:gd name="connsiteY1" fmla="*/ 6668 h 29527"/>
                        <a:gd name="connsiteX2" fmla="*/ 11583 w 17748"/>
                        <a:gd name="connsiteY2" fmla="*/ 4763 h 29527"/>
                        <a:gd name="connsiteX3" fmla="*/ 17298 w 17748"/>
                        <a:gd name="connsiteY3" fmla="*/ 20955 h 29527"/>
                        <a:gd name="connsiteX4" fmla="*/ 16345 w 17748"/>
                        <a:gd name="connsiteY4" fmla="*/ 20955 h 29527"/>
                        <a:gd name="connsiteX5" fmla="*/ 16345 w 17748"/>
                        <a:gd name="connsiteY5" fmla="*/ 25718 h 29527"/>
                        <a:gd name="connsiteX6" fmla="*/ 14440 w 17748"/>
                        <a:gd name="connsiteY6" fmla="*/ 29528 h 29527"/>
                        <a:gd name="connsiteX7" fmla="*/ 11583 w 17748"/>
                        <a:gd name="connsiteY7" fmla="*/ 27622 h 29527"/>
                        <a:gd name="connsiteX8" fmla="*/ 11583 w 17748"/>
                        <a:gd name="connsiteY8" fmla="*/ 28575 h 29527"/>
                        <a:gd name="connsiteX9" fmla="*/ 3010 w 17748"/>
                        <a:gd name="connsiteY9" fmla="*/ 11430 h 29527"/>
                        <a:gd name="connsiteX10" fmla="*/ 153 w 17748"/>
                        <a:gd name="connsiteY10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748" h="29527">
                          <a:moveTo>
                            <a:pt x="153" y="0"/>
                          </a:moveTo>
                          <a:cubicBezTo>
                            <a:pt x="1105" y="6668"/>
                            <a:pt x="3010" y="5715"/>
                            <a:pt x="7773" y="6668"/>
                          </a:cubicBezTo>
                          <a:cubicBezTo>
                            <a:pt x="9678" y="5715"/>
                            <a:pt x="9678" y="4763"/>
                            <a:pt x="11583" y="4763"/>
                          </a:cubicBezTo>
                          <a:cubicBezTo>
                            <a:pt x="18250" y="1905"/>
                            <a:pt x="18250" y="17145"/>
                            <a:pt x="17298" y="20955"/>
                          </a:cubicBezTo>
                          <a:cubicBezTo>
                            <a:pt x="17298" y="20003"/>
                            <a:pt x="16345" y="20955"/>
                            <a:pt x="16345" y="20955"/>
                          </a:cubicBezTo>
                          <a:cubicBezTo>
                            <a:pt x="16345" y="20955"/>
                            <a:pt x="18250" y="23813"/>
                            <a:pt x="16345" y="25718"/>
                          </a:cubicBezTo>
                          <a:cubicBezTo>
                            <a:pt x="16345" y="28575"/>
                            <a:pt x="14440" y="29528"/>
                            <a:pt x="14440" y="29528"/>
                          </a:cubicBezTo>
                          <a:cubicBezTo>
                            <a:pt x="14440" y="28575"/>
                            <a:pt x="11583" y="27622"/>
                            <a:pt x="11583" y="27622"/>
                          </a:cubicBezTo>
                          <a:cubicBezTo>
                            <a:pt x="11583" y="27622"/>
                            <a:pt x="10630" y="27622"/>
                            <a:pt x="11583" y="28575"/>
                          </a:cubicBezTo>
                          <a:cubicBezTo>
                            <a:pt x="1105" y="20003"/>
                            <a:pt x="3010" y="11430"/>
                            <a:pt x="3010" y="11430"/>
                          </a:cubicBezTo>
                          <a:cubicBezTo>
                            <a:pt x="3010" y="11430"/>
                            <a:pt x="-800" y="0"/>
                            <a:pt x="153" y="0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8" name="Freeform: Shape 387">
                      <a:extLst>
                        <a:ext uri="{FF2B5EF4-FFF2-40B4-BE49-F238E27FC236}">
                          <a16:creationId xmlns:a16="http://schemas.microsoft.com/office/drawing/2014/main" xmlns="" id="{2286054D-EF31-4A31-84C7-93A5D63FC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5620" y="5210651"/>
                      <a:ext cx="13391" cy="15240"/>
                    </a:xfrm>
                    <a:custGeom>
                      <a:avLst/>
                      <a:gdLst>
                        <a:gd name="connsiteX0" fmla="*/ 10534 w 13391"/>
                        <a:gd name="connsiteY0" fmla="*/ 4763 h 15240"/>
                        <a:gd name="connsiteX1" fmla="*/ 13391 w 13391"/>
                        <a:gd name="connsiteY1" fmla="*/ 15240 h 15240"/>
                        <a:gd name="connsiteX2" fmla="*/ 3866 w 13391"/>
                        <a:gd name="connsiteY2" fmla="*/ 8572 h 15240"/>
                        <a:gd name="connsiteX3" fmla="*/ 56 w 13391"/>
                        <a:gd name="connsiteY3" fmla="*/ 0 h 15240"/>
                        <a:gd name="connsiteX4" fmla="*/ 10534 w 13391"/>
                        <a:gd name="connsiteY4" fmla="*/ 4763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91" h="15240">
                          <a:moveTo>
                            <a:pt x="10534" y="4763"/>
                          </a:moveTo>
                          <a:cubicBezTo>
                            <a:pt x="10534" y="4763"/>
                            <a:pt x="10534" y="8572"/>
                            <a:pt x="13391" y="15240"/>
                          </a:cubicBezTo>
                          <a:cubicBezTo>
                            <a:pt x="6724" y="12382"/>
                            <a:pt x="3866" y="8572"/>
                            <a:pt x="3866" y="8572"/>
                          </a:cubicBezTo>
                          <a:cubicBezTo>
                            <a:pt x="3866" y="8572"/>
                            <a:pt x="56" y="4763"/>
                            <a:pt x="56" y="0"/>
                          </a:cubicBezTo>
                          <a:cubicBezTo>
                            <a:pt x="-896" y="953"/>
                            <a:pt x="10534" y="4763"/>
                            <a:pt x="10534" y="4763"/>
                          </a:cubicBezTo>
                          <a:close/>
                        </a:path>
                      </a:pathLst>
                    </a:custGeom>
                    <a:solidFill>
                      <a:srgbClr val="26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" name="Freeform: Shape 388">
                      <a:extLst>
                        <a:ext uri="{FF2B5EF4-FFF2-40B4-BE49-F238E27FC236}">
                          <a16:creationId xmlns:a16="http://schemas.microsoft.com/office/drawing/2014/main" xmlns="" id="{104682B5-8F1B-4394-AC40-B999997B0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388" y="5170645"/>
                      <a:ext cx="69416" cy="46672"/>
                    </a:xfrm>
                    <a:custGeom>
                      <a:avLst/>
                      <a:gdLst>
                        <a:gd name="connsiteX0" fmla="*/ 59531 w 69416"/>
                        <a:gd name="connsiteY0" fmla="*/ 13335 h 46672"/>
                        <a:gd name="connsiteX1" fmla="*/ 59531 w 69416"/>
                        <a:gd name="connsiteY1" fmla="*/ 13335 h 46672"/>
                        <a:gd name="connsiteX2" fmla="*/ 59531 w 69416"/>
                        <a:gd name="connsiteY2" fmla="*/ 13335 h 46672"/>
                        <a:gd name="connsiteX3" fmla="*/ 34766 w 69416"/>
                        <a:gd name="connsiteY3" fmla="*/ 0 h 46672"/>
                        <a:gd name="connsiteX4" fmla="*/ 10001 w 69416"/>
                        <a:gd name="connsiteY4" fmla="*/ 13335 h 46672"/>
                        <a:gd name="connsiteX5" fmla="*/ 10001 w 69416"/>
                        <a:gd name="connsiteY5" fmla="*/ 40958 h 46672"/>
                        <a:gd name="connsiteX6" fmla="*/ 58579 w 69416"/>
                        <a:gd name="connsiteY6" fmla="*/ 40958 h 46672"/>
                        <a:gd name="connsiteX7" fmla="*/ 59531 w 69416"/>
                        <a:gd name="connsiteY7" fmla="*/ 13335 h 46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9416" h="46672">
                          <a:moveTo>
                            <a:pt x="59531" y="13335"/>
                          </a:moveTo>
                          <a:lnTo>
                            <a:pt x="59531" y="13335"/>
                          </a:lnTo>
                          <a:lnTo>
                            <a:pt x="59531" y="13335"/>
                          </a:lnTo>
                          <a:lnTo>
                            <a:pt x="34766" y="0"/>
                          </a:lnTo>
                          <a:lnTo>
                            <a:pt x="10001" y="13335"/>
                          </a:lnTo>
                          <a:cubicBezTo>
                            <a:pt x="-3334" y="20955"/>
                            <a:pt x="-3334" y="33338"/>
                            <a:pt x="10001" y="40958"/>
                          </a:cubicBezTo>
                          <a:cubicBezTo>
                            <a:pt x="23336" y="48578"/>
                            <a:pt x="45244" y="48578"/>
                            <a:pt x="58579" y="40958"/>
                          </a:cubicBezTo>
                          <a:cubicBezTo>
                            <a:pt x="72866" y="33338"/>
                            <a:pt x="72866" y="20955"/>
                            <a:pt x="59531" y="13335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xmlns="" id="{555316A8-1177-43C7-9FE3-0DCB8FA599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8532" y="5170645"/>
                      <a:ext cx="28575" cy="42862"/>
                    </a:xfrm>
                    <a:custGeom>
                      <a:avLst/>
                      <a:gdLst>
                        <a:gd name="connsiteX0" fmla="*/ 28575 w 28575"/>
                        <a:gd name="connsiteY0" fmla="*/ 0 h 42862"/>
                        <a:gd name="connsiteX1" fmla="*/ 0 w 28575"/>
                        <a:gd name="connsiteY1" fmla="*/ 38100 h 42862"/>
                        <a:gd name="connsiteX2" fmla="*/ 8572 w 28575"/>
                        <a:gd name="connsiteY2" fmla="*/ 42863 h 42862"/>
                        <a:gd name="connsiteX3" fmla="*/ 28575 w 28575"/>
                        <a:gd name="connsiteY3" fmla="*/ 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5" h="42862">
                          <a:moveTo>
                            <a:pt x="28575" y="0"/>
                          </a:moveTo>
                          <a:lnTo>
                            <a:pt x="0" y="38100"/>
                          </a:lnTo>
                          <a:cubicBezTo>
                            <a:pt x="0" y="38100"/>
                            <a:pt x="1905" y="40005"/>
                            <a:pt x="8572" y="42863"/>
                          </a:cubicBezTo>
                          <a:lnTo>
                            <a:pt x="28575" y="0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78" name="Freeform: Shape 377">
                    <a:extLst>
                      <a:ext uri="{FF2B5EF4-FFF2-40B4-BE49-F238E27FC236}">
                        <a16:creationId xmlns:a16="http://schemas.microsoft.com/office/drawing/2014/main" xmlns="" id="{2D205C4B-7043-476B-94F2-8B2A897FAB34}"/>
                      </a:ext>
                    </a:extLst>
                  </p:cNvPr>
                  <p:cNvSpPr/>
                  <p:nvPr/>
                </p:nvSpPr>
                <p:spPr>
                  <a:xfrm>
                    <a:off x="8402116" y="5286546"/>
                    <a:ext cx="16865" cy="16523"/>
                  </a:xfrm>
                  <a:custGeom>
                    <a:avLst/>
                    <a:gdLst>
                      <a:gd name="connsiteX0" fmla="*/ 4033 w 16865"/>
                      <a:gd name="connsiteY0" fmla="*/ 16497 h 16523"/>
                      <a:gd name="connsiteX1" fmla="*/ 16416 w 16865"/>
                      <a:gd name="connsiteY1" fmla="*/ 7925 h 16523"/>
                      <a:gd name="connsiteX2" fmla="*/ 13558 w 16865"/>
                      <a:gd name="connsiteY2" fmla="*/ 305 h 16523"/>
                      <a:gd name="connsiteX3" fmla="*/ 1176 w 16865"/>
                      <a:gd name="connsiteY3" fmla="*/ 4115 h 16523"/>
                      <a:gd name="connsiteX4" fmla="*/ 4033 w 16865"/>
                      <a:gd name="connsiteY4" fmla="*/ 16497 h 16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65" h="16523">
                        <a:moveTo>
                          <a:pt x="4033" y="16497"/>
                        </a:moveTo>
                        <a:cubicBezTo>
                          <a:pt x="4033" y="16497"/>
                          <a:pt x="13558" y="17450"/>
                          <a:pt x="16416" y="7925"/>
                        </a:cubicBezTo>
                        <a:cubicBezTo>
                          <a:pt x="18321" y="2210"/>
                          <a:pt x="13558" y="305"/>
                          <a:pt x="13558" y="305"/>
                        </a:cubicBezTo>
                        <a:cubicBezTo>
                          <a:pt x="13558" y="305"/>
                          <a:pt x="4986" y="-1600"/>
                          <a:pt x="1176" y="4115"/>
                        </a:cubicBezTo>
                        <a:cubicBezTo>
                          <a:pt x="-2634" y="9830"/>
                          <a:pt x="4033" y="16497"/>
                          <a:pt x="4033" y="164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reeform: Shape 378">
                    <a:extLst>
                      <a:ext uri="{FF2B5EF4-FFF2-40B4-BE49-F238E27FC236}">
                        <a16:creationId xmlns:a16="http://schemas.microsoft.com/office/drawing/2014/main" xmlns="" id="{557B16FA-BAF7-4D7F-AE59-A8909AF3D43E}"/>
                      </a:ext>
                    </a:extLst>
                  </p:cNvPr>
                  <p:cNvSpPr/>
                  <p:nvPr/>
                </p:nvSpPr>
                <p:spPr>
                  <a:xfrm>
                    <a:off x="8387099" y="5232138"/>
                    <a:ext cx="34156" cy="70905"/>
                  </a:xfrm>
                  <a:custGeom>
                    <a:avLst/>
                    <a:gdLst>
                      <a:gd name="connsiteX0" fmla="*/ 29528 w 34156"/>
                      <a:gd name="connsiteY0" fmla="*/ 420 h 70905"/>
                      <a:gd name="connsiteX1" fmla="*/ 16192 w 34156"/>
                      <a:gd name="connsiteY1" fmla="*/ 10898 h 70905"/>
                      <a:gd name="connsiteX2" fmla="*/ 0 w 34156"/>
                      <a:gd name="connsiteY2" fmla="*/ 51855 h 70905"/>
                      <a:gd name="connsiteX3" fmla="*/ 19050 w 34156"/>
                      <a:gd name="connsiteY3" fmla="*/ 70905 h 70905"/>
                      <a:gd name="connsiteX4" fmla="*/ 28575 w 34156"/>
                      <a:gd name="connsiteY4" fmla="*/ 53760 h 70905"/>
                      <a:gd name="connsiteX5" fmla="*/ 17145 w 34156"/>
                      <a:gd name="connsiteY5" fmla="*/ 48998 h 70905"/>
                      <a:gd name="connsiteX6" fmla="*/ 29528 w 34156"/>
                      <a:gd name="connsiteY6" fmla="*/ 420 h 70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156" h="70905">
                        <a:moveTo>
                          <a:pt x="29528" y="420"/>
                        </a:moveTo>
                        <a:cubicBezTo>
                          <a:pt x="24765" y="-1485"/>
                          <a:pt x="20003" y="3278"/>
                          <a:pt x="16192" y="10898"/>
                        </a:cubicBezTo>
                        <a:cubicBezTo>
                          <a:pt x="13335" y="16613"/>
                          <a:pt x="0" y="47093"/>
                          <a:pt x="0" y="51855"/>
                        </a:cubicBezTo>
                        <a:cubicBezTo>
                          <a:pt x="953" y="63285"/>
                          <a:pt x="19050" y="70905"/>
                          <a:pt x="19050" y="70905"/>
                        </a:cubicBezTo>
                        <a:cubicBezTo>
                          <a:pt x="19050" y="70905"/>
                          <a:pt x="20955" y="58523"/>
                          <a:pt x="28575" y="53760"/>
                        </a:cubicBezTo>
                        <a:cubicBezTo>
                          <a:pt x="28575" y="53760"/>
                          <a:pt x="23813" y="51855"/>
                          <a:pt x="17145" y="48998"/>
                        </a:cubicBezTo>
                        <a:cubicBezTo>
                          <a:pt x="23813" y="35663"/>
                          <a:pt x="42863" y="5182"/>
                          <a:pt x="29528" y="4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Freeform: Shape 379">
                    <a:extLst>
                      <a:ext uri="{FF2B5EF4-FFF2-40B4-BE49-F238E27FC236}">
                        <a16:creationId xmlns:a16="http://schemas.microsoft.com/office/drawing/2014/main" xmlns="" id="{BA4F2B1A-2781-4681-A645-B62820BF8419}"/>
                      </a:ext>
                    </a:extLst>
                  </p:cNvPr>
                  <p:cNvSpPr/>
                  <p:nvPr/>
                </p:nvSpPr>
                <p:spPr>
                  <a:xfrm>
                    <a:off x="8438534" y="5342095"/>
                    <a:ext cx="8572" cy="7620"/>
                  </a:xfrm>
                  <a:custGeom>
                    <a:avLst/>
                    <a:gdLst>
                      <a:gd name="connsiteX0" fmla="*/ 0 w 8572"/>
                      <a:gd name="connsiteY0" fmla="*/ 7620 h 7620"/>
                      <a:gd name="connsiteX1" fmla="*/ 8572 w 8572"/>
                      <a:gd name="connsiteY1" fmla="*/ 0 h 7620"/>
                      <a:gd name="connsiteX2" fmla="*/ 0 w 8572"/>
                      <a:gd name="connsiteY2" fmla="*/ 7620 h 7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72" h="7620">
                        <a:moveTo>
                          <a:pt x="0" y="7620"/>
                        </a:moveTo>
                        <a:cubicBezTo>
                          <a:pt x="2857" y="1905"/>
                          <a:pt x="8572" y="0"/>
                          <a:pt x="8572" y="0"/>
                        </a:cubicBezTo>
                        <a:cubicBezTo>
                          <a:pt x="8572" y="0"/>
                          <a:pt x="952" y="0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reeform: Shape 380">
                    <a:extLst>
                      <a:ext uri="{FF2B5EF4-FFF2-40B4-BE49-F238E27FC236}">
                        <a16:creationId xmlns:a16="http://schemas.microsoft.com/office/drawing/2014/main" xmlns="" id="{58C85DB1-947B-4CF7-B1D4-1CE77660CA41}"/>
                      </a:ext>
                    </a:extLst>
                  </p:cNvPr>
                  <p:cNvSpPr/>
                  <p:nvPr/>
                </p:nvSpPr>
                <p:spPr>
                  <a:xfrm>
                    <a:off x="8435677" y="5314473"/>
                    <a:ext cx="19050" cy="10477"/>
                  </a:xfrm>
                  <a:custGeom>
                    <a:avLst/>
                    <a:gdLst>
                      <a:gd name="connsiteX0" fmla="*/ 0 w 19050"/>
                      <a:gd name="connsiteY0" fmla="*/ 0 h 10477"/>
                      <a:gd name="connsiteX1" fmla="*/ 19050 w 19050"/>
                      <a:gd name="connsiteY1" fmla="*/ 10478 h 10477"/>
                      <a:gd name="connsiteX2" fmla="*/ 0 w 19050"/>
                      <a:gd name="connsiteY2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0" h="10477">
                        <a:moveTo>
                          <a:pt x="0" y="0"/>
                        </a:moveTo>
                        <a:cubicBezTo>
                          <a:pt x="12383" y="0"/>
                          <a:pt x="19050" y="10478"/>
                          <a:pt x="19050" y="10478"/>
                        </a:cubicBezTo>
                        <a:cubicBezTo>
                          <a:pt x="19050" y="10478"/>
                          <a:pt x="11430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: Shape 381">
                    <a:extLst>
                      <a:ext uri="{FF2B5EF4-FFF2-40B4-BE49-F238E27FC236}">
                        <a16:creationId xmlns:a16="http://schemas.microsoft.com/office/drawing/2014/main" xmlns="" id="{9EF2E00F-7261-4807-8FA9-BC56BC951B7D}"/>
                      </a:ext>
                    </a:extLst>
                  </p:cNvPr>
                  <p:cNvSpPr/>
                  <p:nvPr/>
                </p:nvSpPr>
                <p:spPr>
                  <a:xfrm>
                    <a:off x="8439486" y="5322245"/>
                    <a:ext cx="14287" cy="3657"/>
                  </a:xfrm>
                  <a:custGeom>
                    <a:avLst/>
                    <a:gdLst>
                      <a:gd name="connsiteX0" fmla="*/ 0 w 14287"/>
                      <a:gd name="connsiteY0" fmla="*/ 800 h 3657"/>
                      <a:gd name="connsiteX1" fmla="*/ 14288 w 14287"/>
                      <a:gd name="connsiteY1" fmla="*/ 3658 h 3657"/>
                      <a:gd name="connsiteX2" fmla="*/ 0 w 14287"/>
                      <a:gd name="connsiteY2" fmla="*/ 800 h 3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287" h="3657">
                        <a:moveTo>
                          <a:pt x="0" y="800"/>
                        </a:moveTo>
                        <a:cubicBezTo>
                          <a:pt x="10478" y="-2057"/>
                          <a:pt x="14288" y="3658"/>
                          <a:pt x="14288" y="3658"/>
                        </a:cubicBezTo>
                        <a:cubicBezTo>
                          <a:pt x="14288" y="3658"/>
                          <a:pt x="12383" y="800"/>
                          <a:pt x="0" y="80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Freeform: Shape 382">
                    <a:extLst>
                      <a:ext uri="{FF2B5EF4-FFF2-40B4-BE49-F238E27FC236}">
                        <a16:creationId xmlns:a16="http://schemas.microsoft.com/office/drawing/2014/main" xmlns="" id="{5731DA07-047D-43F1-AC26-BBDD20FDE562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13827"/>
                    <a:ext cx="34290" cy="11123"/>
                  </a:xfrm>
                  <a:custGeom>
                    <a:avLst/>
                    <a:gdLst>
                      <a:gd name="connsiteX0" fmla="*/ 0 w 34290"/>
                      <a:gd name="connsiteY0" fmla="*/ 11124 h 11123"/>
                      <a:gd name="connsiteX1" fmla="*/ 34290 w 34290"/>
                      <a:gd name="connsiteY1" fmla="*/ 646 h 11123"/>
                      <a:gd name="connsiteX2" fmla="*/ 0 w 34290"/>
                      <a:gd name="connsiteY2" fmla="*/ 11124 h 11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1123">
                        <a:moveTo>
                          <a:pt x="0" y="11124"/>
                        </a:moveTo>
                        <a:cubicBezTo>
                          <a:pt x="0" y="11124"/>
                          <a:pt x="18098" y="-3164"/>
                          <a:pt x="34290" y="646"/>
                        </a:cubicBezTo>
                        <a:cubicBezTo>
                          <a:pt x="20003" y="-307"/>
                          <a:pt x="0" y="11124"/>
                          <a:pt x="0" y="111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reeform: Shape 383">
                    <a:extLst>
                      <a:ext uri="{FF2B5EF4-FFF2-40B4-BE49-F238E27FC236}">
                        <a16:creationId xmlns:a16="http://schemas.microsoft.com/office/drawing/2014/main" xmlns="" id="{F793CD21-1417-48E5-9D1C-38BE9B75A850}"/>
                      </a:ext>
                    </a:extLst>
                  </p:cNvPr>
                  <p:cNvSpPr/>
                  <p:nvPr/>
                </p:nvSpPr>
                <p:spPr>
                  <a:xfrm>
                    <a:off x="8390909" y="5280285"/>
                    <a:ext cx="13334" cy="2755"/>
                  </a:xfrm>
                  <a:custGeom>
                    <a:avLst/>
                    <a:gdLst>
                      <a:gd name="connsiteX0" fmla="*/ 13335 w 13334"/>
                      <a:gd name="connsiteY0" fmla="*/ 850 h 2755"/>
                      <a:gd name="connsiteX1" fmla="*/ 0 w 13334"/>
                      <a:gd name="connsiteY1" fmla="*/ 2755 h 2755"/>
                      <a:gd name="connsiteX2" fmla="*/ 13335 w 13334"/>
                      <a:gd name="connsiteY2" fmla="*/ 850 h 2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4" h="2755">
                        <a:moveTo>
                          <a:pt x="13335" y="850"/>
                        </a:moveTo>
                        <a:cubicBezTo>
                          <a:pt x="13335" y="850"/>
                          <a:pt x="5715" y="-2007"/>
                          <a:pt x="0" y="2755"/>
                        </a:cubicBezTo>
                        <a:cubicBezTo>
                          <a:pt x="6667" y="1803"/>
                          <a:pt x="13335" y="850"/>
                          <a:pt x="13335" y="85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: Shape 384">
                    <a:extLst>
                      <a:ext uri="{FF2B5EF4-FFF2-40B4-BE49-F238E27FC236}">
                        <a16:creationId xmlns:a16="http://schemas.microsoft.com/office/drawing/2014/main" xmlns="" id="{2085E542-EB40-432E-8E45-508E9935CE60}"/>
                      </a:ext>
                    </a:extLst>
                  </p:cNvPr>
                  <p:cNvSpPr/>
                  <p:nvPr/>
                </p:nvSpPr>
                <p:spPr>
                  <a:xfrm>
                    <a:off x="8481397" y="5260181"/>
                    <a:ext cx="6667" cy="9525"/>
                  </a:xfrm>
                  <a:custGeom>
                    <a:avLst/>
                    <a:gdLst>
                      <a:gd name="connsiteX0" fmla="*/ 6667 w 6667"/>
                      <a:gd name="connsiteY0" fmla="*/ 0 h 9525"/>
                      <a:gd name="connsiteX1" fmla="*/ 0 w 6667"/>
                      <a:gd name="connsiteY1" fmla="*/ 9525 h 9525"/>
                      <a:gd name="connsiteX2" fmla="*/ 6667 w 6667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67" h="9525">
                        <a:moveTo>
                          <a:pt x="6667" y="0"/>
                        </a:moveTo>
                        <a:cubicBezTo>
                          <a:pt x="6667" y="0"/>
                          <a:pt x="952" y="1905"/>
                          <a:pt x="0" y="9525"/>
                        </a:cubicBezTo>
                        <a:cubicBezTo>
                          <a:pt x="2857" y="2857"/>
                          <a:pt x="6667" y="0"/>
                          <a:pt x="666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3" name="Graphic 7">
                  <a:extLst>
                    <a:ext uri="{FF2B5EF4-FFF2-40B4-BE49-F238E27FC236}">
                      <a16:creationId xmlns:a16="http://schemas.microsoft.com/office/drawing/2014/main" xmlns="" id="{F8EA1F93-582F-438A-BDF1-09CBA9DBBC35}"/>
                    </a:ext>
                  </a:extLst>
                </p:cNvPr>
                <p:cNvGrpSpPr/>
                <p:nvPr/>
              </p:nvGrpSpPr>
              <p:grpSpPr>
                <a:xfrm>
                  <a:off x="8489016" y="5333523"/>
                  <a:ext cx="128587" cy="80009"/>
                  <a:chOff x="8489016" y="5333523"/>
                  <a:chExt cx="128587" cy="80009"/>
                </a:xfrm>
              </p:grpSpPr>
              <p:sp>
                <p:nvSpPr>
                  <p:cNvPr id="361" name="Freeform: Shape 360">
                    <a:extLst>
                      <a:ext uri="{FF2B5EF4-FFF2-40B4-BE49-F238E27FC236}">
                        <a16:creationId xmlns:a16="http://schemas.microsoft.com/office/drawing/2014/main" xmlns="" id="{F1FA3518-00BD-4411-A1FD-FB9C91D3D97A}"/>
                      </a:ext>
                    </a:extLst>
                  </p:cNvPr>
                  <p:cNvSpPr/>
                  <p:nvPr/>
                </p:nvSpPr>
                <p:spPr>
                  <a:xfrm>
                    <a:off x="8517591" y="5350668"/>
                    <a:ext cx="100012" cy="62864"/>
                  </a:xfrm>
                  <a:custGeom>
                    <a:avLst/>
                    <a:gdLst>
                      <a:gd name="connsiteX0" fmla="*/ 0 w 100012"/>
                      <a:gd name="connsiteY0" fmla="*/ 62865 h 62864"/>
                      <a:gd name="connsiteX1" fmla="*/ 100013 w 100012"/>
                      <a:gd name="connsiteY1" fmla="*/ 5715 h 62864"/>
                      <a:gd name="connsiteX2" fmla="*/ 100013 w 100012"/>
                      <a:gd name="connsiteY2" fmla="*/ 0 h 62864"/>
                      <a:gd name="connsiteX3" fmla="*/ 0 w 100012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4">
                        <a:moveTo>
                          <a:pt x="0" y="62865"/>
                        </a:moveTo>
                        <a:lnTo>
                          <a:pt x="100013" y="5715"/>
                        </a:lnTo>
                        <a:lnTo>
                          <a:pt x="100013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Freeform: Shape 361">
                    <a:extLst>
                      <a:ext uri="{FF2B5EF4-FFF2-40B4-BE49-F238E27FC236}">
                        <a16:creationId xmlns:a16="http://schemas.microsoft.com/office/drawing/2014/main" xmlns="" id="{FC1497B3-4A8D-4F7C-9E5C-56D9A8632FC0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33523"/>
                    <a:ext cx="128587" cy="75247"/>
                  </a:xfrm>
                  <a:custGeom>
                    <a:avLst/>
                    <a:gdLst>
                      <a:gd name="connsiteX0" fmla="*/ 28575 w 128587"/>
                      <a:gd name="connsiteY0" fmla="*/ 75247 h 75247"/>
                      <a:gd name="connsiteX1" fmla="*/ 128588 w 128587"/>
                      <a:gd name="connsiteY1" fmla="*/ 17145 h 75247"/>
                      <a:gd name="connsiteX2" fmla="*/ 100013 w 128587"/>
                      <a:gd name="connsiteY2" fmla="*/ 0 h 75247"/>
                      <a:gd name="connsiteX3" fmla="*/ 0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28575" y="75247"/>
                        </a:moveTo>
                        <a:lnTo>
                          <a:pt x="128588" y="17145"/>
                        </a:lnTo>
                        <a:lnTo>
                          <a:pt x="100013" y="0"/>
                        </a:lnTo>
                        <a:lnTo>
                          <a:pt x="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xmlns="" id="{0A02386F-0445-4DFD-BE7D-B7C5B402F0D1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4350" cy="298794"/>
                </a:xfrm>
                <a:custGeom>
                  <a:avLst/>
                  <a:gdLst>
                    <a:gd name="connsiteX0" fmla="*/ 0 w 514350"/>
                    <a:gd name="connsiteY0" fmla="*/ 0 h 298794"/>
                    <a:gd name="connsiteX1" fmla="*/ 20955 w 514350"/>
                    <a:gd name="connsiteY1" fmla="*/ 27622 h 298794"/>
                    <a:gd name="connsiteX2" fmla="*/ 114300 w 514350"/>
                    <a:gd name="connsiteY2" fmla="*/ 124778 h 298794"/>
                    <a:gd name="connsiteX3" fmla="*/ 352425 w 514350"/>
                    <a:gd name="connsiteY3" fmla="*/ 252413 h 298794"/>
                    <a:gd name="connsiteX4" fmla="*/ 480060 w 514350"/>
                    <a:gd name="connsiteY4" fmla="*/ 288607 h 298794"/>
                    <a:gd name="connsiteX5" fmla="*/ 514350 w 514350"/>
                    <a:gd name="connsiteY5" fmla="*/ 298132 h 298794"/>
                    <a:gd name="connsiteX6" fmla="*/ 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0" y="0"/>
                      </a:moveTo>
                      <a:cubicBezTo>
                        <a:pt x="5715" y="8572"/>
                        <a:pt x="13335" y="18097"/>
                        <a:pt x="20955" y="27622"/>
                      </a:cubicBezTo>
                      <a:cubicBezTo>
                        <a:pt x="45720" y="58103"/>
                        <a:pt x="73343" y="94297"/>
                        <a:pt x="114300" y="124778"/>
                      </a:cubicBezTo>
                      <a:cubicBezTo>
                        <a:pt x="180975" y="163830"/>
                        <a:pt x="255270" y="214313"/>
                        <a:pt x="352425" y="252413"/>
                      </a:cubicBezTo>
                      <a:cubicBezTo>
                        <a:pt x="389573" y="265747"/>
                        <a:pt x="438150" y="276225"/>
                        <a:pt x="480060" y="288607"/>
                      </a:cubicBezTo>
                      <a:cubicBezTo>
                        <a:pt x="491490" y="291465"/>
                        <a:pt x="502920" y="295275"/>
                        <a:pt x="514350" y="298132"/>
                      </a:cubicBezTo>
                      <a:cubicBezTo>
                        <a:pt x="327660" y="309563"/>
                        <a:pt x="63818" y="171450"/>
                        <a:pt x="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xmlns="" id="{81FFAD57-1FC4-4BBE-B7C7-589DA7B1A5F5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5302" cy="298132"/>
                </a:xfrm>
                <a:custGeom>
                  <a:avLst/>
                  <a:gdLst>
                    <a:gd name="connsiteX0" fmla="*/ 0 w 515302"/>
                    <a:gd name="connsiteY0" fmla="*/ 0 h 298132"/>
                    <a:gd name="connsiteX1" fmla="*/ 0 w 515302"/>
                    <a:gd name="connsiteY1" fmla="*/ 0 h 298132"/>
                    <a:gd name="connsiteX2" fmla="*/ 124777 w 515302"/>
                    <a:gd name="connsiteY2" fmla="*/ 133350 h 298132"/>
                    <a:gd name="connsiteX3" fmla="*/ 283845 w 515302"/>
                    <a:gd name="connsiteY3" fmla="*/ 225742 h 298132"/>
                    <a:gd name="connsiteX4" fmla="*/ 515303 w 515302"/>
                    <a:gd name="connsiteY4" fmla="*/ 298132 h 298132"/>
                    <a:gd name="connsiteX5" fmla="*/ 506730 w 515302"/>
                    <a:gd name="connsiteY5" fmla="*/ 292417 h 298132"/>
                    <a:gd name="connsiteX6" fmla="*/ 286703 w 515302"/>
                    <a:gd name="connsiteY6" fmla="*/ 222885 h 298132"/>
                    <a:gd name="connsiteX7" fmla="*/ 127635 w 515302"/>
                    <a:gd name="connsiteY7" fmla="*/ 130492 h 298132"/>
                    <a:gd name="connsiteX8" fmla="*/ 9525 w 515302"/>
                    <a:gd name="connsiteY8" fmla="*/ 6667 h 298132"/>
                    <a:gd name="connsiteX9" fmla="*/ 0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60008" y="96203"/>
                        <a:pt x="124777" y="133350"/>
                      </a:cubicBezTo>
                      <a:lnTo>
                        <a:pt x="283845" y="225742"/>
                      </a:lnTo>
                      <a:cubicBezTo>
                        <a:pt x="348615" y="262890"/>
                        <a:pt x="515303" y="298132"/>
                        <a:pt x="515303" y="298132"/>
                      </a:cubicBezTo>
                      <a:lnTo>
                        <a:pt x="506730" y="292417"/>
                      </a:lnTo>
                      <a:cubicBezTo>
                        <a:pt x="470535" y="284797"/>
                        <a:pt x="340995" y="254317"/>
                        <a:pt x="286703" y="222885"/>
                      </a:cubicBezTo>
                      <a:lnTo>
                        <a:pt x="127635" y="130492"/>
                      </a:lnTo>
                      <a:cubicBezTo>
                        <a:pt x="75248" y="100013"/>
                        <a:pt x="25718" y="30480"/>
                        <a:pt x="9525" y="666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xmlns="" id="{4AD097EF-55CF-4102-BEE9-4F4999C357A4}"/>
                    </a:ext>
                  </a:extLst>
                </p:cNvPr>
                <p:cNvSpPr/>
                <p:nvPr/>
              </p:nvSpPr>
              <p:spPr>
                <a:xfrm>
                  <a:off x="8492750" y="5255418"/>
                  <a:ext cx="18173" cy="16192"/>
                </a:xfrm>
                <a:custGeom>
                  <a:avLst/>
                  <a:gdLst>
                    <a:gd name="connsiteX0" fmla="*/ 1029 w 18173"/>
                    <a:gd name="connsiteY0" fmla="*/ 3810 h 16192"/>
                    <a:gd name="connsiteX1" fmla="*/ 18174 w 18173"/>
                    <a:gd name="connsiteY1" fmla="*/ 0 h 16192"/>
                    <a:gd name="connsiteX2" fmla="*/ 14364 w 18173"/>
                    <a:gd name="connsiteY2" fmla="*/ 9525 h 16192"/>
                    <a:gd name="connsiteX3" fmla="*/ 1981 w 18173"/>
                    <a:gd name="connsiteY3" fmla="*/ 16192 h 16192"/>
                    <a:gd name="connsiteX4" fmla="*/ 1029 w 18173"/>
                    <a:gd name="connsiteY4" fmla="*/ 3810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73" h="16192">
                      <a:moveTo>
                        <a:pt x="1029" y="3810"/>
                      </a:moveTo>
                      <a:cubicBezTo>
                        <a:pt x="1029" y="3810"/>
                        <a:pt x="14364" y="952"/>
                        <a:pt x="18174" y="0"/>
                      </a:cubicBezTo>
                      <a:cubicBezTo>
                        <a:pt x="17221" y="3810"/>
                        <a:pt x="14364" y="9525"/>
                        <a:pt x="14364" y="9525"/>
                      </a:cubicBezTo>
                      <a:cubicBezTo>
                        <a:pt x="14364" y="9525"/>
                        <a:pt x="7696" y="15240"/>
                        <a:pt x="1981" y="16192"/>
                      </a:cubicBezTo>
                      <a:cubicBezTo>
                        <a:pt x="-1829" y="7620"/>
                        <a:pt x="1029" y="3810"/>
                        <a:pt x="1029" y="381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xmlns="" id="{07B7ABBB-C6B8-40CE-98DA-2EF988AD5575}"/>
                    </a:ext>
                  </a:extLst>
                </p:cNvPr>
                <p:cNvSpPr/>
                <p:nvPr/>
              </p:nvSpPr>
              <p:spPr>
                <a:xfrm>
                  <a:off x="8292413" y="5239783"/>
                  <a:ext cx="257958" cy="161367"/>
                </a:xfrm>
                <a:custGeom>
                  <a:avLst/>
                  <a:gdLst>
                    <a:gd name="connsiteX0" fmla="*/ 48966 w 257958"/>
                    <a:gd name="connsiteY0" fmla="*/ 138507 h 161367"/>
                    <a:gd name="connsiteX1" fmla="*/ 59444 w 257958"/>
                    <a:gd name="connsiteY1" fmla="*/ 121362 h 161367"/>
                    <a:gd name="connsiteX2" fmla="*/ 256611 w 257958"/>
                    <a:gd name="connsiteY2" fmla="*/ 5157 h 161367"/>
                    <a:gd name="connsiteX3" fmla="*/ 257564 w 257958"/>
                    <a:gd name="connsiteY3" fmla="*/ 1347 h 161367"/>
                    <a:gd name="connsiteX4" fmla="*/ 253754 w 257958"/>
                    <a:gd name="connsiteY4" fmla="*/ 395 h 161367"/>
                    <a:gd name="connsiteX5" fmla="*/ 56586 w 257958"/>
                    <a:gd name="connsiteY5" fmla="*/ 116599 h 161367"/>
                    <a:gd name="connsiteX6" fmla="*/ 36584 w 257958"/>
                    <a:gd name="connsiteY6" fmla="*/ 117552 h 161367"/>
                    <a:gd name="connsiteX7" fmla="*/ 389 w 257958"/>
                    <a:gd name="connsiteY7" fmla="*/ 137555 h 161367"/>
                    <a:gd name="connsiteX8" fmla="*/ 4199 w 257958"/>
                    <a:gd name="connsiteY8" fmla="*/ 150889 h 161367"/>
                    <a:gd name="connsiteX9" fmla="*/ 13724 w 257958"/>
                    <a:gd name="connsiteY9" fmla="*/ 161367 h 161367"/>
                    <a:gd name="connsiteX10" fmla="*/ 48966 w 257958"/>
                    <a:gd name="connsiteY10" fmla="*/ 138507 h 16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958" h="161367">
                      <a:moveTo>
                        <a:pt x="48966" y="138507"/>
                      </a:moveTo>
                      <a:cubicBezTo>
                        <a:pt x="54681" y="132792"/>
                        <a:pt x="59444" y="121362"/>
                        <a:pt x="59444" y="121362"/>
                      </a:cubicBezTo>
                      <a:lnTo>
                        <a:pt x="256611" y="5157"/>
                      </a:lnTo>
                      <a:cubicBezTo>
                        <a:pt x="257564" y="4205"/>
                        <a:pt x="258516" y="3252"/>
                        <a:pt x="257564" y="1347"/>
                      </a:cubicBezTo>
                      <a:cubicBezTo>
                        <a:pt x="256611" y="395"/>
                        <a:pt x="255659" y="-558"/>
                        <a:pt x="253754" y="395"/>
                      </a:cubicBezTo>
                      <a:lnTo>
                        <a:pt x="56586" y="116599"/>
                      </a:lnTo>
                      <a:cubicBezTo>
                        <a:pt x="56586" y="116599"/>
                        <a:pt x="44204" y="114695"/>
                        <a:pt x="36584" y="117552"/>
                      </a:cubicBezTo>
                      <a:cubicBezTo>
                        <a:pt x="26106" y="121362"/>
                        <a:pt x="2294" y="132792"/>
                        <a:pt x="389" y="137555"/>
                      </a:cubicBezTo>
                      <a:cubicBezTo>
                        <a:pt x="-1516" y="142317"/>
                        <a:pt x="4199" y="150889"/>
                        <a:pt x="4199" y="150889"/>
                      </a:cubicBezTo>
                      <a:cubicBezTo>
                        <a:pt x="4199" y="150889"/>
                        <a:pt x="8009" y="160414"/>
                        <a:pt x="13724" y="161367"/>
                      </a:cubicBezTo>
                      <a:cubicBezTo>
                        <a:pt x="18486" y="161367"/>
                        <a:pt x="41346" y="146127"/>
                        <a:pt x="48966" y="138507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xmlns="" id="{9411C9BF-8DD4-4907-9D61-99D303431999}"/>
                    </a:ext>
                  </a:extLst>
                </p:cNvPr>
                <p:cNvSpPr/>
                <p:nvPr/>
              </p:nvSpPr>
              <p:spPr>
                <a:xfrm>
                  <a:off x="8409007" y="5285898"/>
                  <a:ext cx="44188" cy="25717"/>
                </a:xfrm>
                <a:custGeom>
                  <a:avLst/>
                  <a:gdLst>
                    <a:gd name="connsiteX0" fmla="*/ 6667 w 44188"/>
                    <a:gd name="connsiteY0" fmla="*/ 0 h 25717"/>
                    <a:gd name="connsiteX1" fmla="*/ 26670 w 44188"/>
                    <a:gd name="connsiteY1" fmla="*/ 7620 h 25717"/>
                    <a:gd name="connsiteX2" fmla="*/ 41910 w 44188"/>
                    <a:gd name="connsiteY2" fmla="*/ 10478 h 25717"/>
                    <a:gd name="connsiteX3" fmla="*/ 43815 w 44188"/>
                    <a:gd name="connsiteY3" fmla="*/ 20003 h 25717"/>
                    <a:gd name="connsiteX4" fmla="*/ 37147 w 44188"/>
                    <a:gd name="connsiteY4" fmla="*/ 25718 h 25717"/>
                    <a:gd name="connsiteX5" fmla="*/ 30480 w 44188"/>
                    <a:gd name="connsiteY5" fmla="*/ 22860 h 25717"/>
                    <a:gd name="connsiteX6" fmla="*/ 25717 w 44188"/>
                    <a:gd name="connsiteY6" fmla="*/ 14288 h 25717"/>
                    <a:gd name="connsiteX7" fmla="*/ 0 w 44188"/>
                    <a:gd name="connsiteY7" fmla="*/ 10478 h 25717"/>
                    <a:gd name="connsiteX8" fmla="*/ 6667 w 44188"/>
                    <a:gd name="connsiteY8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188" h="25717">
                      <a:moveTo>
                        <a:pt x="6667" y="0"/>
                      </a:moveTo>
                      <a:lnTo>
                        <a:pt x="26670" y="7620"/>
                      </a:lnTo>
                      <a:cubicBezTo>
                        <a:pt x="26670" y="7620"/>
                        <a:pt x="40005" y="8572"/>
                        <a:pt x="41910" y="10478"/>
                      </a:cubicBezTo>
                      <a:cubicBezTo>
                        <a:pt x="43815" y="12383"/>
                        <a:pt x="44767" y="18097"/>
                        <a:pt x="43815" y="20003"/>
                      </a:cubicBezTo>
                      <a:cubicBezTo>
                        <a:pt x="42863" y="21908"/>
                        <a:pt x="39053" y="25718"/>
                        <a:pt x="37147" y="25718"/>
                      </a:cubicBezTo>
                      <a:cubicBezTo>
                        <a:pt x="34290" y="25718"/>
                        <a:pt x="33338" y="24765"/>
                        <a:pt x="30480" y="22860"/>
                      </a:cubicBezTo>
                      <a:cubicBezTo>
                        <a:pt x="27622" y="21908"/>
                        <a:pt x="25717" y="14288"/>
                        <a:pt x="25717" y="14288"/>
                      </a:cubicBezTo>
                      <a:cubicBezTo>
                        <a:pt x="25717" y="14288"/>
                        <a:pt x="10478" y="13335"/>
                        <a:pt x="0" y="10478"/>
                      </a:cubicBezTo>
                      <a:cubicBezTo>
                        <a:pt x="1905" y="2858"/>
                        <a:pt x="6667" y="0"/>
                        <a:pt x="6667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xmlns="" id="{5AC1A5D2-AD3E-4FBA-8C40-DD2FEF9385D6}"/>
                    </a:ext>
                  </a:extLst>
                </p:cNvPr>
                <p:cNvSpPr/>
                <p:nvPr/>
              </p:nvSpPr>
              <p:spPr>
                <a:xfrm>
                  <a:off x="8513528" y="5252560"/>
                  <a:ext cx="14540" cy="12382"/>
                </a:xfrm>
                <a:custGeom>
                  <a:avLst/>
                  <a:gdLst>
                    <a:gd name="connsiteX0" fmla="*/ 9778 w 14540"/>
                    <a:gd name="connsiteY0" fmla="*/ 0 h 12382"/>
                    <a:gd name="connsiteX1" fmla="*/ 14541 w 14540"/>
                    <a:gd name="connsiteY1" fmla="*/ 5715 h 12382"/>
                    <a:gd name="connsiteX2" fmla="*/ 3111 w 14540"/>
                    <a:gd name="connsiteY2" fmla="*/ 12383 h 12382"/>
                    <a:gd name="connsiteX3" fmla="*/ 253 w 14540"/>
                    <a:gd name="connsiteY3" fmla="*/ 8572 h 12382"/>
                    <a:gd name="connsiteX4" fmla="*/ 9778 w 14540"/>
                    <a:gd name="connsiteY4" fmla="*/ 0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40" h="12382">
                      <a:moveTo>
                        <a:pt x="9778" y="0"/>
                      </a:moveTo>
                      <a:cubicBezTo>
                        <a:pt x="11683" y="0"/>
                        <a:pt x="14541" y="1905"/>
                        <a:pt x="14541" y="5715"/>
                      </a:cubicBezTo>
                      <a:cubicBezTo>
                        <a:pt x="14541" y="7620"/>
                        <a:pt x="5016" y="12383"/>
                        <a:pt x="3111" y="12383"/>
                      </a:cubicBezTo>
                      <a:cubicBezTo>
                        <a:pt x="1206" y="12383"/>
                        <a:pt x="-699" y="10478"/>
                        <a:pt x="253" y="8572"/>
                      </a:cubicBezTo>
                      <a:cubicBezTo>
                        <a:pt x="-699" y="6668"/>
                        <a:pt x="7873" y="0"/>
                        <a:pt x="9778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xmlns="" id="{F987716B-9967-48FD-8268-4A4D0EBC5C75}"/>
                    </a:ext>
                  </a:extLst>
                </p:cNvPr>
                <p:cNvSpPr/>
                <p:nvPr/>
              </p:nvSpPr>
              <p:spPr>
                <a:xfrm>
                  <a:off x="8507114" y="5249703"/>
                  <a:ext cx="16192" cy="13334"/>
                </a:xfrm>
                <a:custGeom>
                  <a:avLst/>
                  <a:gdLst>
                    <a:gd name="connsiteX0" fmla="*/ 3810 w 16192"/>
                    <a:gd name="connsiteY0" fmla="*/ 5715 h 13334"/>
                    <a:gd name="connsiteX1" fmla="*/ 8572 w 16192"/>
                    <a:gd name="connsiteY1" fmla="*/ 0 h 13334"/>
                    <a:gd name="connsiteX2" fmla="*/ 16192 w 16192"/>
                    <a:gd name="connsiteY2" fmla="*/ 3810 h 13334"/>
                    <a:gd name="connsiteX3" fmla="*/ 11430 w 16192"/>
                    <a:gd name="connsiteY3" fmla="*/ 9525 h 13334"/>
                    <a:gd name="connsiteX4" fmla="*/ 8572 w 16192"/>
                    <a:gd name="connsiteY4" fmla="*/ 8572 h 13334"/>
                    <a:gd name="connsiteX5" fmla="*/ 0 w 16192"/>
                    <a:gd name="connsiteY5" fmla="*/ 13335 h 13334"/>
                    <a:gd name="connsiteX6" fmla="*/ 3810 w 16192"/>
                    <a:gd name="connsiteY6" fmla="*/ 5715 h 1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92" h="13334">
                      <a:moveTo>
                        <a:pt x="3810" y="5715"/>
                      </a:moveTo>
                      <a:cubicBezTo>
                        <a:pt x="3810" y="5715"/>
                        <a:pt x="6667" y="953"/>
                        <a:pt x="8572" y="0"/>
                      </a:cubicBezTo>
                      <a:cubicBezTo>
                        <a:pt x="11430" y="0"/>
                        <a:pt x="16192" y="1905"/>
                        <a:pt x="16192" y="3810"/>
                      </a:cubicBezTo>
                      <a:cubicBezTo>
                        <a:pt x="16192" y="5715"/>
                        <a:pt x="12383" y="8572"/>
                        <a:pt x="11430" y="9525"/>
                      </a:cubicBezTo>
                      <a:cubicBezTo>
                        <a:pt x="10477" y="10478"/>
                        <a:pt x="8572" y="8572"/>
                        <a:pt x="8572" y="8572"/>
                      </a:cubicBezTo>
                      <a:lnTo>
                        <a:pt x="0" y="13335"/>
                      </a:lnTo>
                      <a:lnTo>
                        <a:pt x="3810" y="571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aphic 7">
                <a:extLst>
                  <a:ext uri="{FF2B5EF4-FFF2-40B4-BE49-F238E27FC236}">
                    <a16:creationId xmlns:a16="http://schemas.microsoft.com/office/drawing/2014/main" xmlns="" id="{8171C73B-CD80-4F47-8FF6-C8DF344BD43C}"/>
                  </a:ext>
                </a:extLst>
              </p:cNvPr>
              <p:cNvGrpSpPr/>
              <p:nvPr/>
            </p:nvGrpSpPr>
            <p:grpSpPr>
              <a:xfrm>
                <a:off x="16910022" y="4274447"/>
                <a:ext cx="595548" cy="398199"/>
                <a:chOff x="9247207" y="4687728"/>
                <a:chExt cx="516255" cy="341947"/>
              </a:xfrm>
            </p:grpSpPr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xmlns="" id="{365DD364-17EE-4A5B-B89E-069DC85AB4BC}"/>
                    </a:ext>
                  </a:extLst>
                </p:cNvPr>
                <p:cNvSpPr/>
                <p:nvPr/>
              </p:nvSpPr>
              <p:spPr>
                <a:xfrm>
                  <a:off x="9261494" y="4742973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3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3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3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3"/>
                      </a:cubicBezTo>
                      <a:lnTo>
                        <a:pt x="120015" y="158115"/>
                      </a:lnTo>
                      <a:cubicBezTo>
                        <a:pt x="58103" y="195263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xmlns="" id="{E4F3D813-CE42-4FA9-B01A-48825FC2D259}"/>
                    </a:ext>
                  </a:extLst>
                </p:cNvPr>
                <p:cNvSpPr/>
                <p:nvPr/>
              </p:nvSpPr>
              <p:spPr>
                <a:xfrm>
                  <a:off x="9248159" y="4687728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7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2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7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2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7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960" y="201930"/>
                        <a:pt x="952" y="296228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xmlns="" id="{9054A58A-2871-4FB4-A72E-9ECDA4B9F826}"/>
                    </a:ext>
                  </a:extLst>
                </p:cNvPr>
                <p:cNvSpPr/>
                <p:nvPr/>
              </p:nvSpPr>
              <p:spPr>
                <a:xfrm>
                  <a:off x="9289116" y="4730591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8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8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3" y="208597"/>
                        <a:pt x="189548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8" y="155257"/>
                      </a:lnTo>
                      <a:cubicBezTo>
                        <a:pt x="59055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xmlns="" id="{8B99C306-AC91-4DC8-B25E-DB3D905BB246}"/>
                    </a:ext>
                  </a:extLst>
                </p:cNvPr>
                <p:cNvSpPr/>
                <p:nvPr/>
              </p:nvSpPr>
              <p:spPr>
                <a:xfrm>
                  <a:off x="9247207" y="4688681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8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8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9" name="Graphic 7">
                  <a:extLst>
                    <a:ext uri="{FF2B5EF4-FFF2-40B4-BE49-F238E27FC236}">
                      <a16:creationId xmlns:a16="http://schemas.microsoft.com/office/drawing/2014/main" xmlns="" id="{26A2317F-3C94-4137-B8F4-521602DD5C77}"/>
                    </a:ext>
                  </a:extLst>
                </p:cNvPr>
                <p:cNvGrpSpPr/>
                <p:nvPr/>
              </p:nvGrpSpPr>
              <p:grpSpPr>
                <a:xfrm>
                  <a:off x="9533909" y="4759166"/>
                  <a:ext cx="128587" cy="79057"/>
                  <a:chOff x="9533909" y="4759166"/>
                  <a:chExt cx="128587" cy="79057"/>
                </a:xfrm>
              </p:grpSpPr>
              <p:sp>
                <p:nvSpPr>
                  <p:cNvPr id="345" name="Freeform: Shape 344">
                    <a:extLst>
                      <a:ext uri="{FF2B5EF4-FFF2-40B4-BE49-F238E27FC236}">
                        <a16:creationId xmlns:a16="http://schemas.microsoft.com/office/drawing/2014/main" xmlns="" id="{6CE5622D-2225-4D2A-B522-8EB800605109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7535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Freeform: Shape 345">
                    <a:extLst>
                      <a:ext uri="{FF2B5EF4-FFF2-40B4-BE49-F238E27FC236}">
                        <a16:creationId xmlns:a16="http://schemas.microsoft.com/office/drawing/2014/main" xmlns="" id="{2D168F42-F2DB-40C8-8727-3210A75A6DA7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59166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" name="Graphic 7">
                  <a:extLst>
                    <a:ext uri="{FF2B5EF4-FFF2-40B4-BE49-F238E27FC236}">
                      <a16:creationId xmlns:a16="http://schemas.microsoft.com/office/drawing/2014/main" xmlns="" id="{78A8A7FA-AB81-4FC3-89F4-3F6A8B3B4078}"/>
                    </a:ext>
                  </a:extLst>
                </p:cNvPr>
                <p:cNvGrpSpPr/>
                <p:nvPr/>
              </p:nvGrpSpPr>
              <p:grpSpPr>
                <a:xfrm>
                  <a:off x="9370079" y="4853463"/>
                  <a:ext cx="128587" cy="80009"/>
                  <a:chOff x="9370079" y="4853463"/>
                  <a:chExt cx="128587" cy="80009"/>
                </a:xfrm>
              </p:grpSpPr>
              <p:sp>
                <p:nvSpPr>
                  <p:cNvPr id="343" name="Freeform: Shape 342">
                    <a:extLst>
                      <a:ext uri="{FF2B5EF4-FFF2-40B4-BE49-F238E27FC236}">
                        <a16:creationId xmlns:a16="http://schemas.microsoft.com/office/drawing/2014/main" xmlns="" id="{5D6F9E55-4E06-4EF1-952F-DB5B943C6D7A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7060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Freeform: Shape 343">
                    <a:extLst>
                      <a:ext uri="{FF2B5EF4-FFF2-40B4-BE49-F238E27FC236}">
                        <a16:creationId xmlns:a16="http://schemas.microsoft.com/office/drawing/2014/main" xmlns="" id="{9396A806-490C-4B94-8348-8CC6EB082CC8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53463"/>
                    <a:ext cx="128587" cy="75247"/>
                  </a:xfrm>
                  <a:custGeom>
                    <a:avLst/>
                    <a:gdLst>
                      <a:gd name="connsiteX0" fmla="*/ 100013 w 128587"/>
                      <a:gd name="connsiteY0" fmla="*/ 75247 h 75247"/>
                      <a:gd name="connsiteX1" fmla="*/ 0 w 128587"/>
                      <a:gd name="connsiteY1" fmla="*/ 17145 h 75247"/>
                      <a:gd name="connsiteX2" fmla="*/ 28575 w 128587"/>
                      <a:gd name="connsiteY2" fmla="*/ 0 h 75247"/>
                      <a:gd name="connsiteX3" fmla="*/ 128588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100013" y="75247"/>
                        </a:moveTo>
                        <a:lnTo>
                          <a:pt x="0" y="17145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xmlns="" id="{F0976147-5D83-4CE1-BB3E-B4736362931F}"/>
                    </a:ext>
                  </a:extLst>
                </p:cNvPr>
                <p:cNvSpPr/>
                <p:nvPr/>
              </p:nvSpPr>
              <p:spPr>
                <a:xfrm>
                  <a:off x="9249111" y="4688681"/>
                  <a:ext cx="514350" cy="298794"/>
                </a:xfrm>
                <a:custGeom>
                  <a:avLst/>
                  <a:gdLst>
                    <a:gd name="connsiteX0" fmla="*/ 514350 w 514350"/>
                    <a:gd name="connsiteY0" fmla="*/ 0 h 298794"/>
                    <a:gd name="connsiteX1" fmla="*/ 493395 w 514350"/>
                    <a:gd name="connsiteY1" fmla="*/ 27622 h 298794"/>
                    <a:gd name="connsiteX2" fmla="*/ 400050 w 514350"/>
                    <a:gd name="connsiteY2" fmla="*/ 124777 h 298794"/>
                    <a:gd name="connsiteX3" fmla="*/ 161925 w 514350"/>
                    <a:gd name="connsiteY3" fmla="*/ 252413 h 298794"/>
                    <a:gd name="connsiteX4" fmla="*/ 34290 w 514350"/>
                    <a:gd name="connsiteY4" fmla="*/ 288607 h 298794"/>
                    <a:gd name="connsiteX5" fmla="*/ 0 w 514350"/>
                    <a:gd name="connsiteY5" fmla="*/ 298132 h 298794"/>
                    <a:gd name="connsiteX6" fmla="*/ 51435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8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8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xmlns="" id="{7CBFD8E3-C06D-4FDE-A8E6-A89002AC554B}"/>
                    </a:ext>
                  </a:extLst>
                </p:cNvPr>
                <p:cNvSpPr/>
                <p:nvPr/>
              </p:nvSpPr>
              <p:spPr>
                <a:xfrm>
                  <a:off x="9248159" y="4688681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0 h 298132"/>
                    <a:gd name="connsiteX1" fmla="*/ 515303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7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2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8 w 515302"/>
                    <a:gd name="connsiteY8" fmla="*/ 6667 h 298132"/>
                    <a:gd name="connsiteX9" fmla="*/ 515303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3" y="0"/>
                      </a:moveTo>
                      <a:lnTo>
                        <a:pt x="515303" y="0"/>
                      </a:lnTo>
                      <a:cubicBezTo>
                        <a:pt x="515303" y="0"/>
                        <a:pt x="455295" y="96202"/>
                        <a:pt x="390525" y="133350"/>
                      </a:cubicBezTo>
                      <a:lnTo>
                        <a:pt x="231457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2" y="292417"/>
                      </a:lnTo>
                      <a:cubicBezTo>
                        <a:pt x="44767" y="284797"/>
                        <a:pt x="174307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8" y="6667"/>
                      </a:cubicBezTo>
                      <a:lnTo>
                        <a:pt x="515303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xmlns="" id="{EAB60F26-5BD4-4331-828B-3BD3C8386D3C}"/>
                  </a:ext>
                </a:extLst>
              </p:cNvPr>
              <p:cNvGrpSpPr/>
              <p:nvPr/>
            </p:nvGrpSpPr>
            <p:grpSpPr>
              <a:xfrm>
                <a:off x="17240760" y="4302178"/>
                <a:ext cx="595547" cy="399309"/>
                <a:chOff x="9533909" y="4711541"/>
                <a:chExt cx="516254" cy="342900"/>
              </a:xfrm>
            </p:grpSpPr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xmlns="" id="{7B94A411-8A42-4DC3-AA2B-C491A5108482}"/>
                    </a:ext>
                  </a:extLst>
                </p:cNvPr>
                <p:cNvSpPr/>
                <p:nvPr/>
              </p:nvSpPr>
              <p:spPr>
                <a:xfrm>
                  <a:off x="9548197" y="4767738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2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2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2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2"/>
                      </a:cubicBezTo>
                      <a:lnTo>
                        <a:pt x="120015" y="158115"/>
                      </a:lnTo>
                      <a:cubicBezTo>
                        <a:pt x="57150" y="194310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xmlns="" id="{D767611D-4F06-4BD6-8BB9-D062D280A587}"/>
                    </a:ext>
                  </a:extLst>
                </p:cNvPr>
                <p:cNvSpPr/>
                <p:nvPr/>
              </p:nvSpPr>
              <p:spPr>
                <a:xfrm>
                  <a:off x="9534861" y="4711541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8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3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8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3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8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008" y="201930"/>
                        <a:pt x="953" y="297180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xmlns="" id="{787ACA1D-F7F2-4620-B2C1-1B26B1E60EDF}"/>
                    </a:ext>
                  </a:extLst>
                </p:cNvPr>
                <p:cNvSpPr/>
                <p:nvPr/>
              </p:nvSpPr>
              <p:spPr>
                <a:xfrm>
                  <a:off x="9575819" y="4755356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7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7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2" y="208597"/>
                        <a:pt x="189547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7" y="155257"/>
                      </a:lnTo>
                      <a:cubicBezTo>
                        <a:pt x="58103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xmlns="" id="{50626241-342F-48C0-91D6-A87BFAFA45AB}"/>
                    </a:ext>
                  </a:extLst>
                </p:cNvPr>
                <p:cNvSpPr/>
                <p:nvPr/>
              </p:nvSpPr>
              <p:spPr>
                <a:xfrm>
                  <a:off x="9533909" y="4712493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7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7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7" name="Graphic 7">
                  <a:extLst>
                    <a:ext uri="{FF2B5EF4-FFF2-40B4-BE49-F238E27FC236}">
                      <a16:creationId xmlns:a16="http://schemas.microsoft.com/office/drawing/2014/main" xmlns="" id="{FE670A5C-F0A6-496E-99F6-31BAC3EE53E3}"/>
                    </a:ext>
                  </a:extLst>
                </p:cNvPr>
                <p:cNvGrpSpPr/>
                <p:nvPr/>
              </p:nvGrpSpPr>
              <p:grpSpPr>
                <a:xfrm>
                  <a:off x="9820612" y="4782978"/>
                  <a:ext cx="128587" cy="80009"/>
                  <a:chOff x="9820612" y="4782978"/>
                  <a:chExt cx="128587" cy="80009"/>
                </a:xfrm>
              </p:grpSpPr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xmlns="" id="{C10EABF9-F104-4938-BD5C-0A1FAE99BDA8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9917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xmlns="" id="{EFEA4CC2-A7D0-4676-B482-5813A0A32BEB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82978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" name="Graphic 7">
                  <a:extLst>
                    <a:ext uri="{FF2B5EF4-FFF2-40B4-BE49-F238E27FC236}">
                      <a16:creationId xmlns:a16="http://schemas.microsoft.com/office/drawing/2014/main" xmlns="" id="{9248B3D0-1BBC-47D0-9295-EF9B24C70292}"/>
                    </a:ext>
                  </a:extLst>
                </p:cNvPr>
                <p:cNvGrpSpPr/>
                <p:nvPr/>
              </p:nvGrpSpPr>
              <p:grpSpPr>
                <a:xfrm>
                  <a:off x="9655829" y="4878228"/>
                  <a:ext cx="129540" cy="80009"/>
                  <a:chOff x="9655829" y="4878228"/>
                  <a:chExt cx="129540" cy="80009"/>
                </a:xfrm>
              </p:grpSpPr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xmlns="" id="{7531F891-EB14-4F5A-B1B6-2B970006CC49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9442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xmlns="" id="{848BD386-5F15-4BB2-A978-F1B5956818D3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78228"/>
                    <a:ext cx="129540" cy="74294"/>
                  </a:xfrm>
                  <a:custGeom>
                    <a:avLst/>
                    <a:gdLst>
                      <a:gd name="connsiteX0" fmla="*/ 100013 w 129540"/>
                      <a:gd name="connsiteY0" fmla="*/ 74295 h 74294"/>
                      <a:gd name="connsiteX1" fmla="*/ 0 w 129540"/>
                      <a:gd name="connsiteY1" fmla="*/ 16192 h 74294"/>
                      <a:gd name="connsiteX2" fmla="*/ 29528 w 129540"/>
                      <a:gd name="connsiteY2" fmla="*/ 0 h 74294"/>
                      <a:gd name="connsiteX3" fmla="*/ 129540 w 129540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40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9528" y="0"/>
                        </a:lnTo>
                        <a:lnTo>
                          <a:pt x="12954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xmlns="" id="{F709EE07-8A6E-423F-8D20-1B1D85BEDEEB}"/>
                    </a:ext>
                  </a:extLst>
                </p:cNvPr>
                <p:cNvSpPr/>
                <p:nvPr/>
              </p:nvSpPr>
              <p:spPr>
                <a:xfrm>
                  <a:off x="9535814" y="4712493"/>
                  <a:ext cx="514349" cy="298794"/>
                </a:xfrm>
                <a:custGeom>
                  <a:avLst/>
                  <a:gdLst>
                    <a:gd name="connsiteX0" fmla="*/ 514350 w 514349"/>
                    <a:gd name="connsiteY0" fmla="*/ 0 h 298794"/>
                    <a:gd name="connsiteX1" fmla="*/ 493395 w 514349"/>
                    <a:gd name="connsiteY1" fmla="*/ 27622 h 298794"/>
                    <a:gd name="connsiteX2" fmla="*/ 400050 w 514349"/>
                    <a:gd name="connsiteY2" fmla="*/ 124777 h 298794"/>
                    <a:gd name="connsiteX3" fmla="*/ 161925 w 514349"/>
                    <a:gd name="connsiteY3" fmla="*/ 252413 h 298794"/>
                    <a:gd name="connsiteX4" fmla="*/ 34290 w 514349"/>
                    <a:gd name="connsiteY4" fmla="*/ 288607 h 298794"/>
                    <a:gd name="connsiteX5" fmla="*/ 0 w 514349"/>
                    <a:gd name="connsiteY5" fmla="*/ 298132 h 298794"/>
                    <a:gd name="connsiteX6" fmla="*/ 514350 w 514349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49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7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7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xmlns="" id="{B50E1F2F-17CF-4E2A-9BCC-6109D52635D7}"/>
                    </a:ext>
                  </a:extLst>
                </p:cNvPr>
                <p:cNvSpPr/>
                <p:nvPr/>
              </p:nvSpPr>
              <p:spPr>
                <a:xfrm>
                  <a:off x="9534861" y="4712493"/>
                  <a:ext cx="515302" cy="298132"/>
                </a:xfrm>
                <a:custGeom>
                  <a:avLst/>
                  <a:gdLst>
                    <a:gd name="connsiteX0" fmla="*/ 515302 w 515302"/>
                    <a:gd name="connsiteY0" fmla="*/ 0 h 298132"/>
                    <a:gd name="connsiteX1" fmla="*/ 515302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8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3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7 w 515302"/>
                    <a:gd name="connsiteY8" fmla="*/ 6667 h 298132"/>
                    <a:gd name="connsiteX9" fmla="*/ 515302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2" y="0"/>
                      </a:moveTo>
                      <a:lnTo>
                        <a:pt x="515302" y="0"/>
                      </a:lnTo>
                      <a:cubicBezTo>
                        <a:pt x="515302" y="0"/>
                        <a:pt x="455295" y="96202"/>
                        <a:pt x="390525" y="133350"/>
                      </a:cubicBezTo>
                      <a:lnTo>
                        <a:pt x="231458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3" y="292417"/>
                      </a:lnTo>
                      <a:cubicBezTo>
                        <a:pt x="44767" y="284797"/>
                        <a:pt x="174308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7" y="6667"/>
                      </a:cubicBezTo>
                      <a:lnTo>
                        <a:pt x="515302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aphic 7">
                <a:extLst>
                  <a:ext uri="{FF2B5EF4-FFF2-40B4-BE49-F238E27FC236}">
                    <a16:creationId xmlns:a16="http://schemas.microsoft.com/office/drawing/2014/main" xmlns="" id="{9B1A284F-6236-4F82-9ADE-D4DF0E53DC0F}"/>
                  </a:ext>
                </a:extLst>
              </p:cNvPr>
              <p:cNvGrpSpPr/>
              <p:nvPr/>
            </p:nvGrpSpPr>
            <p:grpSpPr>
              <a:xfrm>
                <a:off x="17974756" y="3255100"/>
                <a:ext cx="318651" cy="342621"/>
                <a:chOff x="10170179" y="3812380"/>
                <a:chExt cx="276225" cy="294220"/>
              </a:xfrm>
            </p:grpSpPr>
            <p:sp>
              <p:nvSpPr>
                <p:cNvPr id="292" name="Freeform: Shape 291">
                  <a:extLst>
                    <a:ext uri="{FF2B5EF4-FFF2-40B4-BE49-F238E27FC236}">
                      <a16:creationId xmlns:a16="http://schemas.microsoft.com/office/drawing/2014/main" xmlns="" id="{222678D0-CC25-4503-8990-E95346F35263}"/>
                    </a:ext>
                  </a:extLst>
                </p:cNvPr>
                <p:cNvSpPr/>
                <p:nvPr/>
              </p:nvSpPr>
              <p:spPr>
                <a:xfrm>
                  <a:off x="10172084" y="3914298"/>
                  <a:ext cx="274319" cy="158115"/>
                </a:xfrm>
                <a:custGeom>
                  <a:avLst/>
                  <a:gdLst>
                    <a:gd name="connsiteX0" fmla="*/ 234315 w 274319"/>
                    <a:gd name="connsiteY0" fmla="*/ 22860 h 158115"/>
                    <a:gd name="connsiteX1" fmla="*/ 137160 w 274319"/>
                    <a:gd name="connsiteY1" fmla="*/ 0 h 158115"/>
                    <a:gd name="connsiteX2" fmla="*/ 40005 w 274319"/>
                    <a:gd name="connsiteY2" fmla="*/ 22860 h 158115"/>
                    <a:gd name="connsiteX3" fmla="*/ 0 w 274319"/>
                    <a:gd name="connsiteY3" fmla="*/ 79058 h 158115"/>
                    <a:gd name="connsiteX4" fmla="*/ 40005 w 274319"/>
                    <a:gd name="connsiteY4" fmla="*/ 135255 h 158115"/>
                    <a:gd name="connsiteX5" fmla="*/ 137160 w 274319"/>
                    <a:gd name="connsiteY5" fmla="*/ 158115 h 158115"/>
                    <a:gd name="connsiteX6" fmla="*/ 234315 w 274319"/>
                    <a:gd name="connsiteY6" fmla="*/ 135255 h 158115"/>
                    <a:gd name="connsiteX7" fmla="*/ 274320 w 274319"/>
                    <a:gd name="connsiteY7" fmla="*/ 79058 h 158115"/>
                    <a:gd name="connsiteX8" fmla="*/ 234315 w 274319"/>
                    <a:gd name="connsiteY8" fmla="*/ 22860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319" h="158115">
                      <a:moveTo>
                        <a:pt x="234315" y="22860"/>
                      </a:moveTo>
                      <a:cubicBezTo>
                        <a:pt x="207645" y="7620"/>
                        <a:pt x="172403" y="0"/>
                        <a:pt x="137160" y="0"/>
                      </a:cubicBez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cubicBezTo>
                        <a:pt x="0" y="99060"/>
                        <a:pt x="13335" y="120015"/>
                        <a:pt x="40005" y="135255"/>
                      </a:cubicBezTo>
                      <a:cubicBezTo>
                        <a:pt x="66675" y="150495"/>
                        <a:pt x="101917" y="158115"/>
                        <a:pt x="137160" y="158115"/>
                      </a:cubicBezTo>
                      <a:cubicBezTo>
                        <a:pt x="172403" y="158115"/>
                        <a:pt x="207645" y="150495"/>
                        <a:pt x="234315" y="135255"/>
                      </a:cubicBezTo>
                      <a:cubicBezTo>
                        <a:pt x="260985" y="120015"/>
                        <a:pt x="274320" y="99060"/>
                        <a:pt x="274320" y="79058"/>
                      </a:cubicBezTo>
                      <a:cubicBezTo>
                        <a:pt x="274320" y="59055"/>
                        <a:pt x="260985" y="38100"/>
                        <a:pt x="234315" y="2286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: Shape 292">
                  <a:extLst>
                    <a:ext uri="{FF2B5EF4-FFF2-40B4-BE49-F238E27FC236}">
                      <a16:creationId xmlns:a16="http://schemas.microsoft.com/office/drawing/2014/main" xmlns="" id="{954697BF-B54C-454D-9432-51DD41B49423}"/>
                    </a:ext>
                  </a:extLst>
                </p:cNvPr>
                <p:cNvSpPr/>
                <p:nvPr/>
              </p:nvSpPr>
              <p:spPr>
                <a:xfrm>
                  <a:off x="10179704" y="3821905"/>
                  <a:ext cx="257175" cy="130492"/>
                </a:xfrm>
                <a:custGeom>
                  <a:avLst/>
                  <a:gdLst>
                    <a:gd name="connsiteX0" fmla="*/ 257175 w 257175"/>
                    <a:gd name="connsiteY0" fmla="*/ 76200 h 130492"/>
                    <a:gd name="connsiteX1" fmla="*/ 218122 w 257175"/>
                    <a:gd name="connsiteY1" fmla="*/ 130492 h 130492"/>
                    <a:gd name="connsiteX2" fmla="*/ 128588 w 257175"/>
                    <a:gd name="connsiteY2" fmla="*/ 108585 h 130492"/>
                    <a:gd name="connsiteX3" fmla="*/ 39053 w 257175"/>
                    <a:gd name="connsiteY3" fmla="*/ 130492 h 130492"/>
                    <a:gd name="connsiteX4" fmla="*/ 0 w 257175"/>
                    <a:gd name="connsiteY4" fmla="*/ 76200 h 130492"/>
                    <a:gd name="connsiteX5" fmla="*/ 129540 w 257175"/>
                    <a:gd name="connsiteY5" fmla="*/ 0 h 130492"/>
                    <a:gd name="connsiteX6" fmla="*/ 257175 w 257175"/>
                    <a:gd name="connsiteY6" fmla="*/ 76200 h 130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175" h="130492">
                      <a:moveTo>
                        <a:pt x="257175" y="76200"/>
                      </a:moveTo>
                      <a:cubicBezTo>
                        <a:pt x="257175" y="97155"/>
                        <a:pt x="241935" y="117158"/>
                        <a:pt x="218122" y="130492"/>
                      </a:cubicBezTo>
                      <a:cubicBezTo>
                        <a:pt x="195263" y="117158"/>
                        <a:pt x="162878" y="108585"/>
                        <a:pt x="128588" y="108585"/>
                      </a:cubicBezTo>
                      <a:cubicBezTo>
                        <a:pt x="93345" y="108585"/>
                        <a:pt x="61913" y="117158"/>
                        <a:pt x="39053" y="130492"/>
                      </a:cubicBezTo>
                      <a:cubicBezTo>
                        <a:pt x="15240" y="117158"/>
                        <a:pt x="0" y="97155"/>
                        <a:pt x="0" y="76200"/>
                      </a:cubicBezTo>
                      <a:cubicBezTo>
                        <a:pt x="0" y="34290"/>
                        <a:pt x="58103" y="0"/>
                        <a:pt x="129540" y="0"/>
                      </a:cubicBezTo>
                      <a:cubicBezTo>
                        <a:pt x="200025" y="0"/>
                        <a:pt x="257175" y="34290"/>
                        <a:pt x="257175" y="7620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xmlns="" id="{F14C38A7-394A-4AF4-AF06-A6B91D9E616E}"/>
                    </a:ext>
                  </a:extLst>
                </p:cNvPr>
                <p:cNvSpPr/>
                <p:nvPr/>
              </p:nvSpPr>
              <p:spPr>
                <a:xfrm>
                  <a:off x="10218757" y="3930491"/>
                  <a:ext cx="179069" cy="43814"/>
                </a:xfrm>
                <a:custGeom>
                  <a:avLst/>
                  <a:gdLst>
                    <a:gd name="connsiteX0" fmla="*/ 179070 w 179069"/>
                    <a:gd name="connsiteY0" fmla="*/ 21907 h 43814"/>
                    <a:gd name="connsiteX1" fmla="*/ 89535 w 179069"/>
                    <a:gd name="connsiteY1" fmla="*/ 43815 h 43814"/>
                    <a:gd name="connsiteX2" fmla="*/ 0 w 179069"/>
                    <a:gd name="connsiteY2" fmla="*/ 21907 h 43814"/>
                    <a:gd name="connsiteX3" fmla="*/ 89535 w 179069"/>
                    <a:gd name="connsiteY3" fmla="*/ 0 h 43814"/>
                    <a:gd name="connsiteX4" fmla="*/ 179070 w 179069"/>
                    <a:gd name="connsiteY4" fmla="*/ 21907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69" h="43814">
                      <a:moveTo>
                        <a:pt x="179070" y="21907"/>
                      </a:moveTo>
                      <a:cubicBezTo>
                        <a:pt x="156210" y="35242"/>
                        <a:pt x="123825" y="43815"/>
                        <a:pt x="89535" y="43815"/>
                      </a:cubicBezTo>
                      <a:cubicBezTo>
                        <a:pt x="54293" y="43815"/>
                        <a:pt x="22860" y="35242"/>
                        <a:pt x="0" y="21907"/>
                      </a:cubicBezTo>
                      <a:cubicBezTo>
                        <a:pt x="22860" y="8572"/>
                        <a:pt x="55245" y="0"/>
                        <a:pt x="89535" y="0"/>
                      </a:cubicBezTo>
                      <a:cubicBezTo>
                        <a:pt x="123825" y="0"/>
                        <a:pt x="156210" y="8572"/>
                        <a:pt x="179070" y="21907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xmlns="" id="{5303F7C4-7085-4ABD-9E6A-6E0D1DA5AB47}"/>
                    </a:ext>
                  </a:extLst>
                </p:cNvPr>
                <p:cNvSpPr/>
                <p:nvPr/>
              </p:nvSpPr>
              <p:spPr>
                <a:xfrm>
                  <a:off x="10300248" y="4005738"/>
                  <a:ext cx="16721" cy="20955"/>
                </a:xfrm>
                <a:custGeom>
                  <a:avLst/>
                  <a:gdLst>
                    <a:gd name="connsiteX0" fmla="*/ 423 w 16721"/>
                    <a:gd name="connsiteY0" fmla="*/ 0 h 20955"/>
                    <a:gd name="connsiteX1" fmla="*/ 423 w 16721"/>
                    <a:gd name="connsiteY1" fmla="*/ 7620 h 20955"/>
                    <a:gd name="connsiteX2" fmla="*/ 3281 w 16721"/>
                    <a:gd name="connsiteY2" fmla="*/ 11430 h 20955"/>
                    <a:gd name="connsiteX3" fmla="*/ 5186 w 16721"/>
                    <a:gd name="connsiteY3" fmla="*/ 14288 h 20955"/>
                    <a:gd name="connsiteX4" fmla="*/ 9948 w 16721"/>
                    <a:gd name="connsiteY4" fmla="*/ 20955 h 20955"/>
                    <a:gd name="connsiteX5" fmla="*/ 16616 w 16721"/>
                    <a:gd name="connsiteY5" fmla="*/ 16193 h 20955"/>
                    <a:gd name="connsiteX6" fmla="*/ 10901 w 16721"/>
                    <a:gd name="connsiteY6" fmla="*/ 6668 h 20955"/>
                    <a:gd name="connsiteX7" fmla="*/ 6138 w 16721"/>
                    <a:gd name="connsiteY7" fmla="*/ 1905 h 20955"/>
                    <a:gd name="connsiteX8" fmla="*/ 423 w 16721"/>
                    <a:gd name="connsiteY8" fmla="*/ 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21" h="20955">
                      <a:moveTo>
                        <a:pt x="423" y="0"/>
                      </a:moveTo>
                      <a:cubicBezTo>
                        <a:pt x="423" y="0"/>
                        <a:pt x="-529" y="5715"/>
                        <a:pt x="423" y="7620"/>
                      </a:cubicBezTo>
                      <a:cubicBezTo>
                        <a:pt x="1376" y="9525"/>
                        <a:pt x="3281" y="11430"/>
                        <a:pt x="3281" y="11430"/>
                      </a:cubicBezTo>
                      <a:lnTo>
                        <a:pt x="5186" y="14288"/>
                      </a:lnTo>
                      <a:cubicBezTo>
                        <a:pt x="5186" y="14288"/>
                        <a:pt x="8043" y="20955"/>
                        <a:pt x="9948" y="20955"/>
                      </a:cubicBezTo>
                      <a:cubicBezTo>
                        <a:pt x="11853" y="20955"/>
                        <a:pt x="17568" y="19050"/>
                        <a:pt x="16616" y="16193"/>
                      </a:cubicBezTo>
                      <a:cubicBezTo>
                        <a:pt x="15663" y="12382"/>
                        <a:pt x="12806" y="9525"/>
                        <a:pt x="10901" y="6668"/>
                      </a:cubicBezTo>
                      <a:cubicBezTo>
                        <a:pt x="9948" y="4763"/>
                        <a:pt x="6138" y="1905"/>
                        <a:pt x="6138" y="1905"/>
                      </a:cubicBezTo>
                      <a:lnTo>
                        <a:pt x="42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xmlns="" id="{49D92FD8-CF98-4429-B972-D8BF9206D9A5}"/>
                    </a:ext>
                  </a:extLst>
                </p:cNvPr>
                <p:cNvSpPr/>
                <p:nvPr/>
              </p:nvSpPr>
              <p:spPr>
                <a:xfrm>
                  <a:off x="10299719" y="3990498"/>
                  <a:ext cx="11430" cy="28575"/>
                </a:xfrm>
                <a:custGeom>
                  <a:avLst/>
                  <a:gdLst>
                    <a:gd name="connsiteX0" fmla="*/ 0 w 11430"/>
                    <a:gd name="connsiteY0" fmla="*/ 953 h 28575"/>
                    <a:gd name="connsiteX1" fmla="*/ 953 w 11430"/>
                    <a:gd name="connsiteY1" fmla="*/ 15240 h 28575"/>
                    <a:gd name="connsiteX2" fmla="*/ 3810 w 11430"/>
                    <a:gd name="connsiteY2" fmla="*/ 25718 h 28575"/>
                    <a:gd name="connsiteX3" fmla="*/ 5715 w 11430"/>
                    <a:gd name="connsiteY3" fmla="*/ 28575 h 28575"/>
                    <a:gd name="connsiteX4" fmla="*/ 11430 w 11430"/>
                    <a:gd name="connsiteY4" fmla="*/ 20955 h 28575"/>
                    <a:gd name="connsiteX5" fmla="*/ 8572 w 11430"/>
                    <a:gd name="connsiteY5" fmla="*/ 16193 h 28575"/>
                    <a:gd name="connsiteX6" fmla="*/ 9525 w 11430"/>
                    <a:gd name="connsiteY6" fmla="*/ 0 h 28575"/>
                    <a:gd name="connsiteX7" fmla="*/ 0 w 11430"/>
                    <a:gd name="connsiteY7" fmla="*/ 953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30" h="28575">
                      <a:moveTo>
                        <a:pt x="0" y="953"/>
                      </a:moveTo>
                      <a:cubicBezTo>
                        <a:pt x="0" y="953"/>
                        <a:pt x="1905" y="7620"/>
                        <a:pt x="953" y="15240"/>
                      </a:cubicBezTo>
                      <a:cubicBezTo>
                        <a:pt x="3810" y="19050"/>
                        <a:pt x="3810" y="25718"/>
                        <a:pt x="3810" y="25718"/>
                      </a:cubicBezTo>
                      <a:lnTo>
                        <a:pt x="5715" y="28575"/>
                      </a:lnTo>
                      <a:cubicBezTo>
                        <a:pt x="5715" y="28575"/>
                        <a:pt x="5715" y="20003"/>
                        <a:pt x="11430" y="20955"/>
                      </a:cubicBezTo>
                      <a:cubicBezTo>
                        <a:pt x="11430" y="21908"/>
                        <a:pt x="9525" y="17145"/>
                        <a:pt x="8572" y="16193"/>
                      </a:cubicBezTo>
                      <a:cubicBezTo>
                        <a:pt x="8572" y="12383"/>
                        <a:pt x="9525" y="0"/>
                        <a:pt x="9525" y="0"/>
                      </a:cubicBezTo>
                      <a:lnTo>
                        <a:pt x="0" y="953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xmlns="" id="{E0E51B57-6F7F-4CD0-96F1-17FB4F9EDFF7}"/>
                    </a:ext>
                  </a:extLst>
                </p:cNvPr>
                <p:cNvSpPr/>
                <p:nvPr/>
              </p:nvSpPr>
              <p:spPr>
                <a:xfrm>
                  <a:off x="10293647" y="3932634"/>
                  <a:ext cx="20554" cy="59667"/>
                </a:xfrm>
                <a:custGeom>
                  <a:avLst/>
                  <a:gdLst>
                    <a:gd name="connsiteX0" fmla="*/ 357 w 20554"/>
                    <a:gd name="connsiteY0" fmla="*/ 6429 h 59667"/>
                    <a:gd name="connsiteX1" fmla="*/ 3215 w 20554"/>
                    <a:gd name="connsiteY1" fmla="*/ 36909 h 59667"/>
                    <a:gd name="connsiteX2" fmla="*/ 5120 w 20554"/>
                    <a:gd name="connsiteY2" fmla="*/ 57864 h 59667"/>
                    <a:gd name="connsiteX3" fmla="*/ 16550 w 20554"/>
                    <a:gd name="connsiteY3" fmla="*/ 57864 h 59667"/>
                    <a:gd name="connsiteX4" fmla="*/ 20360 w 20554"/>
                    <a:gd name="connsiteY4" fmla="*/ 40719 h 59667"/>
                    <a:gd name="connsiteX5" fmla="*/ 18455 w 20554"/>
                    <a:gd name="connsiteY5" fmla="*/ 30242 h 59667"/>
                    <a:gd name="connsiteX6" fmla="*/ 20360 w 20554"/>
                    <a:gd name="connsiteY6" fmla="*/ 1667 h 59667"/>
                    <a:gd name="connsiteX7" fmla="*/ 357 w 20554"/>
                    <a:gd name="connsiteY7" fmla="*/ 6429 h 59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554" h="59667">
                      <a:moveTo>
                        <a:pt x="357" y="6429"/>
                      </a:moveTo>
                      <a:cubicBezTo>
                        <a:pt x="-595" y="8334"/>
                        <a:pt x="357" y="25479"/>
                        <a:pt x="3215" y="36909"/>
                      </a:cubicBezTo>
                      <a:cubicBezTo>
                        <a:pt x="4167" y="47387"/>
                        <a:pt x="1310" y="53102"/>
                        <a:pt x="5120" y="57864"/>
                      </a:cubicBezTo>
                      <a:cubicBezTo>
                        <a:pt x="7025" y="60722"/>
                        <a:pt x="13692" y="59769"/>
                        <a:pt x="16550" y="57864"/>
                      </a:cubicBezTo>
                      <a:cubicBezTo>
                        <a:pt x="19407" y="55959"/>
                        <a:pt x="20360" y="45482"/>
                        <a:pt x="20360" y="40719"/>
                      </a:cubicBezTo>
                      <a:cubicBezTo>
                        <a:pt x="20360" y="35004"/>
                        <a:pt x="17502" y="35004"/>
                        <a:pt x="18455" y="30242"/>
                      </a:cubicBezTo>
                      <a:cubicBezTo>
                        <a:pt x="18455" y="26432"/>
                        <a:pt x="21312" y="7382"/>
                        <a:pt x="20360" y="1667"/>
                      </a:cubicBezTo>
                      <a:cubicBezTo>
                        <a:pt x="19407" y="-3096"/>
                        <a:pt x="1310" y="3572"/>
                        <a:pt x="357" y="642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xmlns="" id="{DD2F624F-6998-44D0-B4C4-BCADB20A2665}"/>
                    </a:ext>
                  </a:extLst>
                </p:cNvPr>
                <p:cNvSpPr/>
                <p:nvPr/>
              </p:nvSpPr>
              <p:spPr>
                <a:xfrm>
                  <a:off x="10265862" y="3989546"/>
                  <a:ext cx="22693" cy="25717"/>
                </a:xfrm>
                <a:custGeom>
                  <a:avLst/>
                  <a:gdLst>
                    <a:gd name="connsiteX0" fmla="*/ 21474 w 22693"/>
                    <a:gd name="connsiteY0" fmla="*/ 0 h 25717"/>
                    <a:gd name="connsiteX1" fmla="*/ 22427 w 22693"/>
                    <a:gd name="connsiteY1" fmla="*/ 8572 h 25717"/>
                    <a:gd name="connsiteX2" fmla="*/ 18617 w 22693"/>
                    <a:gd name="connsiteY2" fmla="*/ 12383 h 25717"/>
                    <a:gd name="connsiteX3" fmla="*/ 14807 w 22693"/>
                    <a:gd name="connsiteY3" fmla="*/ 15240 h 25717"/>
                    <a:gd name="connsiteX4" fmla="*/ 4329 w 22693"/>
                    <a:gd name="connsiteY4" fmla="*/ 25717 h 25717"/>
                    <a:gd name="connsiteX5" fmla="*/ 519 w 22693"/>
                    <a:gd name="connsiteY5" fmla="*/ 19050 h 25717"/>
                    <a:gd name="connsiteX6" fmla="*/ 8139 w 22693"/>
                    <a:gd name="connsiteY6" fmla="*/ 9525 h 25717"/>
                    <a:gd name="connsiteX7" fmla="*/ 21474 w 22693"/>
                    <a:gd name="connsiteY7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693" h="25717">
                      <a:moveTo>
                        <a:pt x="21474" y="0"/>
                      </a:moveTo>
                      <a:cubicBezTo>
                        <a:pt x="21474" y="0"/>
                        <a:pt x="23379" y="5715"/>
                        <a:pt x="22427" y="8572"/>
                      </a:cubicBezTo>
                      <a:cubicBezTo>
                        <a:pt x="21474" y="10477"/>
                        <a:pt x="18617" y="12383"/>
                        <a:pt x="18617" y="12383"/>
                      </a:cubicBezTo>
                      <a:lnTo>
                        <a:pt x="14807" y="15240"/>
                      </a:lnTo>
                      <a:cubicBezTo>
                        <a:pt x="14807" y="15240"/>
                        <a:pt x="9092" y="24765"/>
                        <a:pt x="4329" y="25717"/>
                      </a:cubicBezTo>
                      <a:cubicBezTo>
                        <a:pt x="2424" y="25717"/>
                        <a:pt x="-1386" y="23812"/>
                        <a:pt x="519" y="19050"/>
                      </a:cubicBezTo>
                      <a:cubicBezTo>
                        <a:pt x="1472" y="16192"/>
                        <a:pt x="3377" y="14288"/>
                        <a:pt x="8139" y="9525"/>
                      </a:cubicBezTo>
                      <a:cubicBezTo>
                        <a:pt x="10044" y="8572"/>
                        <a:pt x="21474" y="0"/>
                        <a:pt x="2147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xmlns="" id="{0193C130-CE3A-466A-B7E8-1E52C239CB78}"/>
                    </a:ext>
                  </a:extLst>
                </p:cNvPr>
                <p:cNvSpPr/>
                <p:nvPr/>
              </p:nvSpPr>
              <p:spPr>
                <a:xfrm>
                  <a:off x="10274001" y="3981687"/>
                  <a:ext cx="13335" cy="23098"/>
                </a:xfrm>
                <a:custGeom>
                  <a:avLst/>
                  <a:gdLst>
                    <a:gd name="connsiteX0" fmla="*/ 3810 w 13335"/>
                    <a:gd name="connsiteY0" fmla="*/ 1191 h 23098"/>
                    <a:gd name="connsiteX1" fmla="*/ 0 w 13335"/>
                    <a:gd name="connsiteY1" fmla="*/ 17383 h 23098"/>
                    <a:gd name="connsiteX2" fmla="*/ 6668 w 13335"/>
                    <a:gd name="connsiteY2" fmla="*/ 23098 h 23098"/>
                    <a:gd name="connsiteX3" fmla="*/ 10478 w 13335"/>
                    <a:gd name="connsiteY3" fmla="*/ 20241 h 23098"/>
                    <a:gd name="connsiteX4" fmla="*/ 13335 w 13335"/>
                    <a:gd name="connsiteY4" fmla="*/ 7858 h 23098"/>
                    <a:gd name="connsiteX5" fmla="*/ 12383 w 13335"/>
                    <a:gd name="connsiteY5" fmla="*/ 238 h 23098"/>
                    <a:gd name="connsiteX6" fmla="*/ 3810 w 13335"/>
                    <a:gd name="connsiteY6" fmla="*/ 1191 h 2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" h="23098">
                      <a:moveTo>
                        <a:pt x="3810" y="1191"/>
                      </a:moveTo>
                      <a:cubicBezTo>
                        <a:pt x="5715" y="11668"/>
                        <a:pt x="0" y="17383"/>
                        <a:pt x="0" y="17383"/>
                      </a:cubicBezTo>
                      <a:cubicBezTo>
                        <a:pt x="0" y="17383"/>
                        <a:pt x="4763" y="16431"/>
                        <a:pt x="6668" y="23098"/>
                      </a:cubicBezTo>
                      <a:cubicBezTo>
                        <a:pt x="7620" y="22146"/>
                        <a:pt x="10478" y="20241"/>
                        <a:pt x="10478" y="20241"/>
                      </a:cubicBezTo>
                      <a:cubicBezTo>
                        <a:pt x="10478" y="20241"/>
                        <a:pt x="9525" y="14526"/>
                        <a:pt x="13335" y="7858"/>
                      </a:cubicBezTo>
                      <a:cubicBezTo>
                        <a:pt x="12383" y="5953"/>
                        <a:pt x="12383" y="238"/>
                        <a:pt x="12383" y="238"/>
                      </a:cubicBezTo>
                      <a:cubicBezTo>
                        <a:pt x="12383" y="238"/>
                        <a:pt x="5715" y="-714"/>
                        <a:pt x="3810" y="1191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xmlns="" id="{BB3C6D81-D35E-48E6-9A4E-EA222A19C732}"/>
                    </a:ext>
                  </a:extLst>
                </p:cNvPr>
                <p:cNvSpPr/>
                <p:nvPr/>
              </p:nvSpPr>
              <p:spPr>
                <a:xfrm>
                  <a:off x="10271971" y="3932144"/>
                  <a:ext cx="20128" cy="51342"/>
                </a:xfrm>
                <a:custGeom>
                  <a:avLst/>
                  <a:gdLst>
                    <a:gd name="connsiteX0" fmla="*/ 20129 w 20128"/>
                    <a:gd name="connsiteY0" fmla="*/ 7872 h 51342"/>
                    <a:gd name="connsiteX1" fmla="*/ 16318 w 20128"/>
                    <a:gd name="connsiteY1" fmla="*/ 28827 h 51342"/>
                    <a:gd name="connsiteX2" fmla="*/ 16318 w 20128"/>
                    <a:gd name="connsiteY2" fmla="*/ 48829 h 51342"/>
                    <a:gd name="connsiteX3" fmla="*/ 4888 w 20128"/>
                    <a:gd name="connsiteY3" fmla="*/ 48829 h 51342"/>
                    <a:gd name="connsiteX4" fmla="*/ 3936 w 20128"/>
                    <a:gd name="connsiteY4" fmla="*/ 30732 h 51342"/>
                    <a:gd name="connsiteX5" fmla="*/ 126 w 20128"/>
                    <a:gd name="connsiteY5" fmla="*/ 252 h 51342"/>
                    <a:gd name="connsiteX6" fmla="*/ 20129 w 20128"/>
                    <a:gd name="connsiteY6" fmla="*/ 7872 h 51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28" h="51342">
                      <a:moveTo>
                        <a:pt x="20129" y="7872"/>
                      </a:moveTo>
                      <a:cubicBezTo>
                        <a:pt x="20129" y="7872"/>
                        <a:pt x="15366" y="26922"/>
                        <a:pt x="16318" y="28827"/>
                      </a:cubicBezTo>
                      <a:cubicBezTo>
                        <a:pt x="17271" y="31684"/>
                        <a:pt x="17271" y="46924"/>
                        <a:pt x="16318" y="48829"/>
                      </a:cubicBezTo>
                      <a:cubicBezTo>
                        <a:pt x="15366" y="51687"/>
                        <a:pt x="8698" y="52639"/>
                        <a:pt x="4888" y="48829"/>
                      </a:cubicBezTo>
                      <a:cubicBezTo>
                        <a:pt x="1079" y="45019"/>
                        <a:pt x="3936" y="30732"/>
                        <a:pt x="3936" y="30732"/>
                      </a:cubicBezTo>
                      <a:cubicBezTo>
                        <a:pt x="3936" y="30732"/>
                        <a:pt x="-827" y="4062"/>
                        <a:pt x="126" y="252"/>
                      </a:cubicBezTo>
                      <a:cubicBezTo>
                        <a:pt x="126" y="-1653"/>
                        <a:pt x="20129" y="7872"/>
                        <a:pt x="20129" y="78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xmlns="" id="{B2254B29-F176-4FED-B340-20C4EDB25ABE}"/>
                    </a:ext>
                  </a:extLst>
                </p:cNvPr>
                <p:cNvSpPr/>
                <p:nvPr/>
              </p:nvSpPr>
              <p:spPr>
                <a:xfrm>
                  <a:off x="10170179" y="3891438"/>
                  <a:ext cx="276225" cy="138112"/>
                </a:xfrm>
                <a:custGeom>
                  <a:avLst/>
                  <a:gdLst>
                    <a:gd name="connsiteX0" fmla="*/ 276225 w 276225"/>
                    <a:gd name="connsiteY0" fmla="*/ 0 h 138112"/>
                    <a:gd name="connsiteX1" fmla="*/ 138113 w 276225"/>
                    <a:gd name="connsiteY1" fmla="*/ 138113 h 138112"/>
                    <a:gd name="connsiteX2" fmla="*/ 0 w 276225"/>
                    <a:gd name="connsiteY2" fmla="*/ 0 h 138112"/>
                    <a:gd name="connsiteX3" fmla="*/ 138113 w 276225"/>
                    <a:gd name="connsiteY3" fmla="*/ 72390 h 138112"/>
                    <a:gd name="connsiteX4" fmla="*/ 276225 w 276225"/>
                    <a:gd name="connsiteY4" fmla="*/ 0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5" h="138112">
                      <a:moveTo>
                        <a:pt x="276225" y="0"/>
                      </a:moveTo>
                      <a:cubicBezTo>
                        <a:pt x="276225" y="76200"/>
                        <a:pt x="214313" y="138113"/>
                        <a:pt x="138113" y="138113"/>
                      </a:cubicBezTo>
                      <a:cubicBezTo>
                        <a:pt x="61913" y="138113"/>
                        <a:pt x="0" y="76200"/>
                        <a:pt x="0" y="0"/>
                      </a:cubicBezTo>
                      <a:cubicBezTo>
                        <a:pt x="32385" y="51435"/>
                        <a:pt x="61913" y="72390"/>
                        <a:pt x="138113" y="72390"/>
                      </a:cubicBezTo>
                      <a:cubicBezTo>
                        <a:pt x="214313" y="72390"/>
                        <a:pt x="255270" y="41910"/>
                        <a:pt x="276225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xmlns="" id="{6037BA95-EF10-4EEF-97AD-1742265936FA}"/>
                    </a:ext>
                  </a:extLst>
                </p:cNvPr>
                <p:cNvSpPr/>
                <p:nvPr/>
              </p:nvSpPr>
              <p:spPr>
                <a:xfrm>
                  <a:off x="10172084" y="3827621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xmlns="" id="{53EF534B-4C15-41AD-8F9A-D8A1DAD7FD06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94297"/>
                </a:xfrm>
                <a:custGeom>
                  <a:avLst/>
                  <a:gdLst>
                    <a:gd name="connsiteX0" fmla="*/ 261938 w 274319"/>
                    <a:gd name="connsiteY0" fmla="*/ 0 h 94297"/>
                    <a:gd name="connsiteX1" fmla="*/ 261938 w 274319"/>
                    <a:gd name="connsiteY1" fmla="*/ 15240 h 94297"/>
                    <a:gd name="connsiteX2" fmla="*/ 258128 w 274319"/>
                    <a:gd name="connsiteY2" fmla="*/ 15240 h 94297"/>
                    <a:gd name="connsiteX3" fmla="*/ 226695 w 274319"/>
                    <a:gd name="connsiteY3" fmla="*/ 56197 h 94297"/>
                    <a:gd name="connsiteX4" fmla="*/ 138113 w 274319"/>
                    <a:gd name="connsiteY4" fmla="*/ 77153 h 94297"/>
                    <a:gd name="connsiteX5" fmla="*/ 49530 w 274319"/>
                    <a:gd name="connsiteY5" fmla="*/ 56197 h 94297"/>
                    <a:gd name="connsiteX6" fmla="*/ 18097 w 274319"/>
                    <a:gd name="connsiteY6" fmla="*/ 15240 h 94297"/>
                    <a:gd name="connsiteX7" fmla="*/ 14288 w 274319"/>
                    <a:gd name="connsiteY7" fmla="*/ 15240 h 94297"/>
                    <a:gd name="connsiteX8" fmla="*/ 14288 w 274319"/>
                    <a:gd name="connsiteY8" fmla="*/ 0 h 94297"/>
                    <a:gd name="connsiteX9" fmla="*/ 0 w 274319"/>
                    <a:gd name="connsiteY9" fmla="*/ 0 h 94297"/>
                    <a:gd name="connsiteX10" fmla="*/ 0 w 274319"/>
                    <a:gd name="connsiteY10" fmla="*/ 16192 h 94297"/>
                    <a:gd name="connsiteX11" fmla="*/ 0 w 274319"/>
                    <a:gd name="connsiteY11" fmla="*/ 16192 h 94297"/>
                    <a:gd name="connsiteX12" fmla="*/ 40005 w 274319"/>
                    <a:gd name="connsiteY12" fmla="*/ 71438 h 94297"/>
                    <a:gd name="connsiteX13" fmla="*/ 137160 w 274319"/>
                    <a:gd name="connsiteY13" fmla="*/ 94297 h 94297"/>
                    <a:gd name="connsiteX14" fmla="*/ 234315 w 274319"/>
                    <a:gd name="connsiteY14" fmla="*/ 71438 h 94297"/>
                    <a:gd name="connsiteX15" fmla="*/ 274320 w 274319"/>
                    <a:gd name="connsiteY15" fmla="*/ 16192 h 94297"/>
                    <a:gd name="connsiteX16" fmla="*/ 274320 w 274319"/>
                    <a:gd name="connsiteY16" fmla="*/ 16192 h 94297"/>
                    <a:gd name="connsiteX17" fmla="*/ 274320 w 274319"/>
                    <a:gd name="connsiteY17" fmla="*/ 0 h 94297"/>
                    <a:gd name="connsiteX18" fmla="*/ 261938 w 274319"/>
                    <a:gd name="connsiteY18" fmla="*/ 0 h 9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74319" h="94297">
                      <a:moveTo>
                        <a:pt x="261938" y="0"/>
                      </a:moveTo>
                      <a:lnTo>
                        <a:pt x="261938" y="15240"/>
                      </a:lnTo>
                      <a:lnTo>
                        <a:pt x="258128" y="15240"/>
                      </a:lnTo>
                      <a:cubicBezTo>
                        <a:pt x="258128" y="29528"/>
                        <a:pt x="246697" y="44767"/>
                        <a:pt x="226695" y="56197"/>
                      </a:cubicBezTo>
                      <a:cubicBezTo>
                        <a:pt x="202882" y="69533"/>
                        <a:pt x="171450" y="77153"/>
                        <a:pt x="138113" y="77153"/>
                      </a:cubicBezTo>
                      <a:cubicBezTo>
                        <a:pt x="104775" y="77153"/>
                        <a:pt x="73343" y="69533"/>
                        <a:pt x="49530" y="56197"/>
                      </a:cubicBezTo>
                      <a:cubicBezTo>
                        <a:pt x="29528" y="44767"/>
                        <a:pt x="18097" y="29528"/>
                        <a:pt x="18097" y="15240"/>
                      </a:cubicBezTo>
                      <a:lnTo>
                        <a:pt x="14288" y="15240"/>
                      </a:lnTo>
                      <a:lnTo>
                        <a:pt x="14288" y="0"/>
                      </a:lnTo>
                      <a:lnTo>
                        <a:pt x="0" y="0"/>
                      </a:lnTo>
                      <a:lnTo>
                        <a:pt x="0" y="16192"/>
                      </a:lnTo>
                      <a:lnTo>
                        <a:pt x="0" y="16192"/>
                      </a:lnTo>
                      <a:cubicBezTo>
                        <a:pt x="953" y="36195"/>
                        <a:pt x="14288" y="56197"/>
                        <a:pt x="40005" y="71438"/>
                      </a:cubicBezTo>
                      <a:cubicBezTo>
                        <a:pt x="66675" y="86678"/>
                        <a:pt x="101918" y="94297"/>
                        <a:pt x="137160" y="94297"/>
                      </a:cubicBezTo>
                      <a:cubicBezTo>
                        <a:pt x="172403" y="94297"/>
                        <a:pt x="207645" y="86678"/>
                        <a:pt x="234315" y="71438"/>
                      </a:cubicBezTo>
                      <a:cubicBezTo>
                        <a:pt x="260985" y="56197"/>
                        <a:pt x="274320" y="36195"/>
                        <a:pt x="274320" y="16192"/>
                      </a:cubicBezTo>
                      <a:lnTo>
                        <a:pt x="274320" y="16192"/>
                      </a:lnTo>
                      <a:lnTo>
                        <a:pt x="274320" y="0"/>
                      </a:lnTo>
                      <a:lnTo>
                        <a:pt x="261938" y="0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xmlns="" id="{749B961A-F55C-415E-BE15-EABFDAF1238B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79057"/>
                </a:xfrm>
                <a:custGeom>
                  <a:avLst/>
                  <a:gdLst>
                    <a:gd name="connsiteX0" fmla="*/ 0 w 274319"/>
                    <a:gd name="connsiteY0" fmla="*/ 0 h 79057"/>
                    <a:gd name="connsiteX1" fmla="*/ 40005 w 274319"/>
                    <a:gd name="connsiteY1" fmla="*/ 56197 h 79057"/>
                    <a:gd name="connsiteX2" fmla="*/ 137160 w 274319"/>
                    <a:gd name="connsiteY2" fmla="*/ 79058 h 79057"/>
                    <a:gd name="connsiteX3" fmla="*/ 234315 w 274319"/>
                    <a:gd name="connsiteY3" fmla="*/ 56197 h 79057"/>
                    <a:gd name="connsiteX4" fmla="*/ 274320 w 274319"/>
                    <a:gd name="connsiteY4" fmla="*/ 0 h 79057"/>
                    <a:gd name="connsiteX5" fmla="*/ 257175 w 274319"/>
                    <a:gd name="connsiteY5" fmla="*/ 0 h 79057"/>
                    <a:gd name="connsiteX6" fmla="*/ 225743 w 274319"/>
                    <a:gd name="connsiteY6" fmla="*/ 40958 h 79057"/>
                    <a:gd name="connsiteX7" fmla="*/ 137160 w 274319"/>
                    <a:gd name="connsiteY7" fmla="*/ 61913 h 79057"/>
                    <a:gd name="connsiteX8" fmla="*/ 48578 w 274319"/>
                    <a:gd name="connsiteY8" fmla="*/ 40958 h 79057"/>
                    <a:gd name="connsiteX9" fmla="*/ 17145 w 274319"/>
                    <a:gd name="connsiteY9" fmla="*/ 0 h 79057"/>
                    <a:gd name="connsiteX10" fmla="*/ 0 w 274319"/>
                    <a:gd name="connsiteY10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4319" h="79057">
                      <a:moveTo>
                        <a:pt x="0" y="0"/>
                      </a:moveTo>
                      <a:cubicBezTo>
                        <a:pt x="0" y="20003"/>
                        <a:pt x="13335" y="40958"/>
                        <a:pt x="40005" y="56197"/>
                      </a:cubicBezTo>
                      <a:cubicBezTo>
                        <a:pt x="66675" y="71438"/>
                        <a:pt x="101918" y="79058"/>
                        <a:pt x="137160" y="79058"/>
                      </a:cubicBezTo>
                      <a:cubicBezTo>
                        <a:pt x="172403" y="79058"/>
                        <a:pt x="207645" y="71438"/>
                        <a:pt x="234315" y="56197"/>
                      </a:cubicBezTo>
                      <a:cubicBezTo>
                        <a:pt x="260985" y="40958"/>
                        <a:pt x="274320" y="20003"/>
                        <a:pt x="274320" y="0"/>
                      </a:cubicBezTo>
                      <a:lnTo>
                        <a:pt x="257175" y="0"/>
                      </a:lnTo>
                      <a:cubicBezTo>
                        <a:pt x="257175" y="14288"/>
                        <a:pt x="245745" y="29528"/>
                        <a:pt x="225743" y="40958"/>
                      </a:cubicBezTo>
                      <a:cubicBezTo>
                        <a:pt x="201930" y="54292"/>
                        <a:pt x="170497" y="61913"/>
                        <a:pt x="137160" y="61913"/>
                      </a:cubicBezTo>
                      <a:cubicBezTo>
                        <a:pt x="103822" y="61913"/>
                        <a:pt x="72390" y="54292"/>
                        <a:pt x="48578" y="40958"/>
                      </a:cubicBezTo>
                      <a:cubicBezTo>
                        <a:pt x="28575" y="29528"/>
                        <a:pt x="17145" y="14288"/>
                        <a:pt x="1714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81B22B4F-F5F9-44B0-8BF1-A427EBD9E266}"/>
                    </a:ext>
                  </a:extLst>
                </p:cNvPr>
                <p:cNvSpPr/>
                <p:nvPr/>
              </p:nvSpPr>
              <p:spPr>
                <a:xfrm>
                  <a:off x="10172084" y="3812380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11E97A37-4FCB-4CB3-A7E9-04FB0EDDD6DD}"/>
                    </a:ext>
                  </a:extLst>
                </p:cNvPr>
                <p:cNvSpPr/>
                <p:nvPr/>
              </p:nvSpPr>
              <p:spPr>
                <a:xfrm>
                  <a:off x="10269960" y="3904773"/>
                  <a:ext cx="45303" cy="36675"/>
                </a:xfrm>
                <a:custGeom>
                  <a:avLst/>
                  <a:gdLst>
                    <a:gd name="connsiteX0" fmla="*/ 4041 w 45303"/>
                    <a:gd name="connsiteY0" fmla="*/ 2858 h 36675"/>
                    <a:gd name="connsiteX1" fmla="*/ 1184 w 45303"/>
                    <a:gd name="connsiteY1" fmla="*/ 30480 h 36675"/>
                    <a:gd name="connsiteX2" fmla="*/ 44999 w 45303"/>
                    <a:gd name="connsiteY2" fmla="*/ 30480 h 36675"/>
                    <a:gd name="connsiteX3" fmla="*/ 41189 w 45303"/>
                    <a:gd name="connsiteY3" fmla="*/ 0 h 36675"/>
                    <a:gd name="connsiteX4" fmla="*/ 4041 w 45303"/>
                    <a:gd name="connsiteY4" fmla="*/ 2858 h 3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03" h="36675">
                      <a:moveTo>
                        <a:pt x="4041" y="2858"/>
                      </a:moveTo>
                      <a:cubicBezTo>
                        <a:pt x="1184" y="5715"/>
                        <a:pt x="-1674" y="28575"/>
                        <a:pt x="1184" y="30480"/>
                      </a:cubicBezTo>
                      <a:cubicBezTo>
                        <a:pt x="17376" y="42863"/>
                        <a:pt x="42141" y="33338"/>
                        <a:pt x="44999" y="30480"/>
                      </a:cubicBezTo>
                      <a:cubicBezTo>
                        <a:pt x="44999" y="21908"/>
                        <a:pt x="46903" y="5715"/>
                        <a:pt x="41189" y="0"/>
                      </a:cubicBezTo>
                      <a:cubicBezTo>
                        <a:pt x="21186" y="6668"/>
                        <a:pt x="7851" y="953"/>
                        <a:pt x="4041" y="28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xmlns="" id="{631160FB-2DB9-42FB-A144-AF8815301FFB}"/>
                    </a:ext>
                  </a:extLst>
                </p:cNvPr>
                <p:cNvSpPr/>
                <p:nvPr/>
              </p:nvSpPr>
              <p:spPr>
                <a:xfrm>
                  <a:off x="10278764" y="3844766"/>
                  <a:ext cx="20002" cy="31432"/>
                </a:xfrm>
                <a:custGeom>
                  <a:avLst/>
                  <a:gdLst>
                    <a:gd name="connsiteX0" fmla="*/ 1905 w 20002"/>
                    <a:gd name="connsiteY0" fmla="*/ 1905 h 31432"/>
                    <a:gd name="connsiteX1" fmla="*/ 0 w 20002"/>
                    <a:gd name="connsiteY1" fmla="*/ 8572 h 31432"/>
                    <a:gd name="connsiteX2" fmla="*/ 12383 w 20002"/>
                    <a:gd name="connsiteY2" fmla="*/ 31432 h 31432"/>
                    <a:gd name="connsiteX3" fmla="*/ 20003 w 20002"/>
                    <a:gd name="connsiteY3" fmla="*/ 12382 h 31432"/>
                    <a:gd name="connsiteX4" fmla="*/ 16193 w 20002"/>
                    <a:gd name="connsiteY4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31432">
                      <a:moveTo>
                        <a:pt x="1905" y="1905"/>
                      </a:moveTo>
                      <a:lnTo>
                        <a:pt x="0" y="8572"/>
                      </a:lnTo>
                      <a:lnTo>
                        <a:pt x="12383" y="31432"/>
                      </a:lnTo>
                      <a:lnTo>
                        <a:pt x="20003" y="12382"/>
                      </a:lnTo>
                      <a:lnTo>
                        <a:pt x="16193" y="0"/>
                      </a:ln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xmlns="" id="{A826BC6F-2258-49A9-9C12-8485899899DA}"/>
                    </a:ext>
                  </a:extLst>
                </p:cNvPr>
                <p:cNvSpPr/>
                <p:nvPr/>
              </p:nvSpPr>
              <p:spPr>
                <a:xfrm>
                  <a:off x="10273049" y="3901916"/>
                  <a:ext cx="38100" cy="10477"/>
                </a:xfrm>
                <a:custGeom>
                  <a:avLst/>
                  <a:gdLst>
                    <a:gd name="connsiteX0" fmla="*/ 952 w 38100"/>
                    <a:gd name="connsiteY0" fmla="*/ 0 h 10477"/>
                    <a:gd name="connsiteX1" fmla="*/ 0 w 38100"/>
                    <a:gd name="connsiteY1" fmla="*/ 5715 h 10477"/>
                    <a:gd name="connsiteX2" fmla="*/ 18097 w 38100"/>
                    <a:gd name="connsiteY2" fmla="*/ 10477 h 10477"/>
                    <a:gd name="connsiteX3" fmla="*/ 38100 w 38100"/>
                    <a:gd name="connsiteY3" fmla="*/ 7620 h 10477"/>
                    <a:gd name="connsiteX4" fmla="*/ 37147 w 38100"/>
                    <a:gd name="connsiteY4" fmla="*/ 0 h 10477"/>
                    <a:gd name="connsiteX5" fmla="*/ 952 w 38100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" h="10477">
                      <a:moveTo>
                        <a:pt x="952" y="0"/>
                      </a:moveTo>
                      <a:lnTo>
                        <a:pt x="0" y="5715"/>
                      </a:lnTo>
                      <a:cubicBezTo>
                        <a:pt x="0" y="5715"/>
                        <a:pt x="4763" y="10477"/>
                        <a:pt x="18097" y="10477"/>
                      </a:cubicBezTo>
                      <a:cubicBezTo>
                        <a:pt x="31432" y="9525"/>
                        <a:pt x="38100" y="7620"/>
                        <a:pt x="38100" y="7620"/>
                      </a:cubicBezTo>
                      <a:lnTo>
                        <a:pt x="37147" y="0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xmlns="" id="{6B1D4DB2-A7DB-4475-9BE3-0BDC14AAB212}"/>
                    </a:ext>
                  </a:extLst>
                </p:cNvPr>
                <p:cNvSpPr/>
                <p:nvPr/>
              </p:nvSpPr>
              <p:spPr>
                <a:xfrm>
                  <a:off x="10265867" y="3848576"/>
                  <a:ext cx="49092" cy="59054"/>
                </a:xfrm>
                <a:custGeom>
                  <a:avLst/>
                  <a:gdLst>
                    <a:gd name="connsiteX0" fmla="*/ 35757 w 49092"/>
                    <a:gd name="connsiteY0" fmla="*/ 0 h 59054"/>
                    <a:gd name="connsiteX1" fmla="*/ 25280 w 49092"/>
                    <a:gd name="connsiteY1" fmla="*/ 21908 h 59054"/>
                    <a:gd name="connsiteX2" fmla="*/ 13849 w 49092"/>
                    <a:gd name="connsiteY2" fmla="*/ 0 h 59054"/>
                    <a:gd name="connsiteX3" fmla="*/ 3372 w 49092"/>
                    <a:gd name="connsiteY3" fmla="*/ 1905 h 59054"/>
                    <a:gd name="connsiteX4" fmla="*/ 5277 w 49092"/>
                    <a:gd name="connsiteY4" fmla="*/ 32385 h 59054"/>
                    <a:gd name="connsiteX5" fmla="*/ 10039 w 49092"/>
                    <a:gd name="connsiteY5" fmla="*/ 55245 h 59054"/>
                    <a:gd name="connsiteX6" fmla="*/ 26232 w 49092"/>
                    <a:gd name="connsiteY6" fmla="*/ 59055 h 59054"/>
                    <a:gd name="connsiteX7" fmla="*/ 44330 w 49092"/>
                    <a:gd name="connsiteY7" fmla="*/ 54292 h 59054"/>
                    <a:gd name="connsiteX8" fmla="*/ 49092 w 49092"/>
                    <a:gd name="connsiteY8" fmla="*/ 4763 h 59054"/>
                    <a:gd name="connsiteX9" fmla="*/ 35757 w 49092"/>
                    <a:gd name="connsiteY9" fmla="*/ 0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092" h="59054">
                      <a:moveTo>
                        <a:pt x="35757" y="0"/>
                      </a:moveTo>
                      <a:cubicBezTo>
                        <a:pt x="31947" y="953"/>
                        <a:pt x="25280" y="13335"/>
                        <a:pt x="25280" y="21908"/>
                      </a:cubicBezTo>
                      <a:cubicBezTo>
                        <a:pt x="24327" y="22860"/>
                        <a:pt x="18612" y="15240"/>
                        <a:pt x="13849" y="0"/>
                      </a:cubicBezTo>
                      <a:cubicBezTo>
                        <a:pt x="11945" y="1905"/>
                        <a:pt x="6230" y="953"/>
                        <a:pt x="3372" y="1905"/>
                      </a:cubicBezTo>
                      <a:cubicBezTo>
                        <a:pt x="-5201" y="8572"/>
                        <a:pt x="5277" y="32385"/>
                        <a:pt x="5277" y="32385"/>
                      </a:cubicBezTo>
                      <a:cubicBezTo>
                        <a:pt x="5277" y="32385"/>
                        <a:pt x="7182" y="53340"/>
                        <a:pt x="10039" y="55245"/>
                      </a:cubicBezTo>
                      <a:cubicBezTo>
                        <a:pt x="12897" y="57150"/>
                        <a:pt x="18612" y="59055"/>
                        <a:pt x="26232" y="59055"/>
                      </a:cubicBezTo>
                      <a:cubicBezTo>
                        <a:pt x="33852" y="59055"/>
                        <a:pt x="44330" y="54292"/>
                        <a:pt x="44330" y="54292"/>
                      </a:cubicBezTo>
                      <a:lnTo>
                        <a:pt x="49092" y="4763"/>
                      </a:lnTo>
                      <a:cubicBezTo>
                        <a:pt x="48139" y="4763"/>
                        <a:pt x="42424" y="4763"/>
                        <a:pt x="357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xmlns="" id="{42336E28-993D-4D27-86D5-5C3D9BCAEDE6}"/>
                    </a:ext>
                  </a:extLst>
                </p:cNvPr>
                <p:cNvSpPr/>
                <p:nvPr/>
              </p:nvSpPr>
              <p:spPr>
                <a:xfrm>
                  <a:off x="10283526" y="3846671"/>
                  <a:ext cx="20002" cy="10871"/>
                </a:xfrm>
                <a:custGeom>
                  <a:avLst/>
                  <a:gdLst>
                    <a:gd name="connsiteX0" fmla="*/ 20003 w 20002"/>
                    <a:gd name="connsiteY0" fmla="*/ 0 h 10871"/>
                    <a:gd name="connsiteX1" fmla="*/ 16193 w 20002"/>
                    <a:gd name="connsiteY1" fmla="*/ 9525 h 10871"/>
                    <a:gd name="connsiteX2" fmla="*/ 9525 w 20002"/>
                    <a:gd name="connsiteY2" fmla="*/ 10477 h 10871"/>
                    <a:gd name="connsiteX3" fmla="*/ 0 w 20002"/>
                    <a:gd name="connsiteY3" fmla="*/ 1905 h 10871"/>
                    <a:gd name="connsiteX4" fmla="*/ 20003 w 20002"/>
                    <a:gd name="connsiteY4" fmla="*/ 0 h 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10871">
                      <a:moveTo>
                        <a:pt x="20003" y="0"/>
                      </a:moveTo>
                      <a:cubicBezTo>
                        <a:pt x="20003" y="0"/>
                        <a:pt x="17145" y="8572"/>
                        <a:pt x="16193" y="9525"/>
                      </a:cubicBezTo>
                      <a:cubicBezTo>
                        <a:pt x="15240" y="10477"/>
                        <a:pt x="12383" y="11430"/>
                        <a:pt x="9525" y="10477"/>
                      </a:cubicBezTo>
                      <a:cubicBezTo>
                        <a:pt x="6668" y="9525"/>
                        <a:pt x="0" y="1905"/>
                        <a:pt x="0" y="1905"/>
                      </a:cubicBezTo>
                      <a:lnTo>
                        <a:pt x="20003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1" name="Graphic 7">
                  <a:extLst>
                    <a:ext uri="{FF2B5EF4-FFF2-40B4-BE49-F238E27FC236}">
                      <a16:creationId xmlns:a16="http://schemas.microsoft.com/office/drawing/2014/main" xmlns="" id="{BAC27454-5C49-4F1C-9C36-1A203C90A724}"/>
                    </a:ext>
                  </a:extLst>
                </p:cNvPr>
                <p:cNvGrpSpPr/>
                <p:nvPr/>
              </p:nvGrpSpPr>
              <p:grpSpPr>
                <a:xfrm>
                  <a:off x="10265045" y="3813333"/>
                  <a:ext cx="53154" cy="37570"/>
                  <a:chOff x="10265045" y="3813333"/>
                  <a:chExt cx="53154" cy="37570"/>
                </a:xfrm>
              </p:grpSpPr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xmlns="" id="{CE974FE0-7DD7-4321-AE46-985279772931}"/>
                      </a:ext>
                    </a:extLst>
                  </p:cNvPr>
                  <p:cNvSpPr/>
                  <p:nvPr/>
                </p:nvSpPr>
                <p:spPr>
                  <a:xfrm>
                    <a:off x="10265045" y="3813333"/>
                    <a:ext cx="53154" cy="37570"/>
                  </a:xfrm>
                  <a:custGeom>
                    <a:avLst/>
                    <a:gdLst>
                      <a:gd name="connsiteX0" fmla="*/ 43246 w 53154"/>
                      <a:gd name="connsiteY0" fmla="*/ 7620 h 37570"/>
                      <a:gd name="connsiteX1" fmla="*/ 43246 w 53154"/>
                      <a:gd name="connsiteY1" fmla="*/ 7620 h 37570"/>
                      <a:gd name="connsiteX2" fmla="*/ 43246 w 53154"/>
                      <a:gd name="connsiteY2" fmla="*/ 7620 h 37570"/>
                      <a:gd name="connsiteX3" fmla="*/ 23244 w 53154"/>
                      <a:gd name="connsiteY3" fmla="*/ 0 h 37570"/>
                      <a:gd name="connsiteX4" fmla="*/ 6099 w 53154"/>
                      <a:gd name="connsiteY4" fmla="*/ 13335 h 37570"/>
                      <a:gd name="connsiteX5" fmla="*/ 9909 w 53154"/>
                      <a:gd name="connsiteY5" fmla="*/ 35242 h 37570"/>
                      <a:gd name="connsiteX6" fmla="*/ 47056 w 53154"/>
                      <a:gd name="connsiteY6" fmla="*/ 29527 h 37570"/>
                      <a:gd name="connsiteX7" fmla="*/ 43246 w 53154"/>
                      <a:gd name="connsiteY7" fmla="*/ 7620 h 37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154" h="37570">
                        <a:moveTo>
                          <a:pt x="43246" y="7620"/>
                        </a:moveTo>
                        <a:lnTo>
                          <a:pt x="43246" y="7620"/>
                        </a:lnTo>
                        <a:lnTo>
                          <a:pt x="43246" y="7620"/>
                        </a:lnTo>
                        <a:lnTo>
                          <a:pt x="23244" y="0"/>
                        </a:lnTo>
                        <a:lnTo>
                          <a:pt x="6099" y="13335"/>
                        </a:lnTo>
                        <a:cubicBezTo>
                          <a:pt x="-3426" y="20955"/>
                          <a:pt x="-1521" y="30480"/>
                          <a:pt x="9909" y="35242"/>
                        </a:cubicBezTo>
                        <a:cubicBezTo>
                          <a:pt x="21339" y="40005"/>
                          <a:pt x="37531" y="37147"/>
                          <a:pt x="47056" y="29527"/>
                        </a:cubicBezTo>
                        <a:cubicBezTo>
                          <a:pt x="56581" y="21908"/>
                          <a:pt x="54676" y="12383"/>
                          <a:pt x="43246" y="762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xmlns="" id="{4D0FEB22-C185-4A67-904D-3BFD71ABE631}"/>
                      </a:ext>
                    </a:extLst>
                  </p:cNvPr>
                  <p:cNvSpPr/>
                  <p:nvPr/>
                </p:nvSpPr>
                <p:spPr>
                  <a:xfrm>
                    <a:off x="10271144" y="3813333"/>
                    <a:ext cx="17144" cy="36195"/>
                  </a:xfrm>
                  <a:custGeom>
                    <a:avLst/>
                    <a:gdLst>
                      <a:gd name="connsiteX0" fmla="*/ 17145 w 17144"/>
                      <a:gd name="connsiteY0" fmla="*/ 0 h 36195"/>
                      <a:gd name="connsiteX1" fmla="*/ 0 w 17144"/>
                      <a:gd name="connsiteY1" fmla="*/ 33338 h 36195"/>
                      <a:gd name="connsiteX2" fmla="*/ 6668 w 17144"/>
                      <a:gd name="connsiteY2" fmla="*/ 36195 h 36195"/>
                      <a:gd name="connsiteX3" fmla="*/ 17145 w 17144"/>
                      <a:gd name="connsiteY3" fmla="*/ 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4" h="36195">
                        <a:moveTo>
                          <a:pt x="17145" y="0"/>
                        </a:moveTo>
                        <a:lnTo>
                          <a:pt x="0" y="33338"/>
                        </a:lnTo>
                        <a:cubicBezTo>
                          <a:pt x="0" y="33338"/>
                          <a:pt x="1905" y="35242"/>
                          <a:pt x="6668" y="36195"/>
                        </a:cubicBezTo>
                        <a:lnTo>
                          <a:pt x="17145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xmlns="" id="{938DE034-B0B1-48C8-BBF6-64205019033D}"/>
                    </a:ext>
                  </a:extLst>
                </p:cNvPr>
                <p:cNvSpPr/>
                <p:nvPr/>
              </p:nvSpPr>
              <p:spPr>
                <a:xfrm>
                  <a:off x="10242524" y="3922871"/>
                  <a:ext cx="55663" cy="183730"/>
                </a:xfrm>
                <a:custGeom>
                  <a:avLst/>
                  <a:gdLst>
                    <a:gd name="connsiteX0" fmla="*/ 53385 w 55663"/>
                    <a:gd name="connsiteY0" fmla="*/ 3810 h 183730"/>
                    <a:gd name="connsiteX1" fmla="*/ 53385 w 55663"/>
                    <a:gd name="connsiteY1" fmla="*/ 3810 h 183730"/>
                    <a:gd name="connsiteX2" fmla="*/ 19095 w 55663"/>
                    <a:gd name="connsiteY2" fmla="*/ 0 h 183730"/>
                    <a:gd name="connsiteX3" fmla="*/ 16238 w 55663"/>
                    <a:gd name="connsiteY3" fmla="*/ 2858 h 183730"/>
                    <a:gd name="connsiteX4" fmla="*/ 19095 w 55663"/>
                    <a:gd name="connsiteY4" fmla="*/ 5715 h 183730"/>
                    <a:gd name="connsiteX5" fmla="*/ 33383 w 55663"/>
                    <a:gd name="connsiteY5" fmla="*/ 7620 h 183730"/>
                    <a:gd name="connsiteX6" fmla="*/ 33383 w 55663"/>
                    <a:gd name="connsiteY6" fmla="*/ 7620 h 183730"/>
                    <a:gd name="connsiteX7" fmla="*/ 19095 w 55663"/>
                    <a:gd name="connsiteY7" fmla="*/ 129540 h 183730"/>
                    <a:gd name="connsiteX8" fmla="*/ 5760 w 55663"/>
                    <a:gd name="connsiteY8" fmla="*/ 147637 h 183730"/>
                    <a:gd name="connsiteX9" fmla="*/ 998 w 55663"/>
                    <a:gd name="connsiteY9" fmla="*/ 178117 h 183730"/>
                    <a:gd name="connsiteX10" fmla="*/ 15285 w 55663"/>
                    <a:gd name="connsiteY10" fmla="*/ 182880 h 183730"/>
                    <a:gd name="connsiteX11" fmla="*/ 30525 w 55663"/>
                    <a:gd name="connsiteY11" fmla="*/ 180975 h 183730"/>
                    <a:gd name="connsiteX12" fmla="*/ 32430 w 55663"/>
                    <a:gd name="connsiteY12" fmla="*/ 150495 h 183730"/>
                    <a:gd name="connsiteX13" fmla="*/ 23858 w 55663"/>
                    <a:gd name="connsiteY13" fmla="*/ 129540 h 183730"/>
                    <a:gd name="connsiteX14" fmla="*/ 38145 w 55663"/>
                    <a:gd name="connsiteY14" fmla="*/ 7620 h 183730"/>
                    <a:gd name="connsiteX15" fmla="*/ 38145 w 55663"/>
                    <a:gd name="connsiteY15" fmla="*/ 7620 h 183730"/>
                    <a:gd name="connsiteX16" fmla="*/ 52433 w 55663"/>
                    <a:gd name="connsiteY16" fmla="*/ 9525 h 183730"/>
                    <a:gd name="connsiteX17" fmla="*/ 52433 w 55663"/>
                    <a:gd name="connsiteY17" fmla="*/ 9525 h 183730"/>
                    <a:gd name="connsiteX18" fmla="*/ 55290 w 55663"/>
                    <a:gd name="connsiteY18" fmla="*/ 6667 h 183730"/>
                    <a:gd name="connsiteX19" fmla="*/ 53385 w 55663"/>
                    <a:gd name="connsiteY19" fmla="*/ 3810 h 18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5663" h="183730">
                      <a:moveTo>
                        <a:pt x="53385" y="3810"/>
                      </a:moveTo>
                      <a:lnTo>
                        <a:pt x="53385" y="3810"/>
                      </a:lnTo>
                      <a:lnTo>
                        <a:pt x="19095" y="0"/>
                      </a:lnTo>
                      <a:cubicBezTo>
                        <a:pt x="17190" y="0"/>
                        <a:pt x="16238" y="952"/>
                        <a:pt x="16238" y="2858"/>
                      </a:cubicBezTo>
                      <a:cubicBezTo>
                        <a:pt x="16238" y="4763"/>
                        <a:pt x="17190" y="5715"/>
                        <a:pt x="19095" y="5715"/>
                      </a:cubicBezTo>
                      <a:lnTo>
                        <a:pt x="33383" y="7620"/>
                      </a:lnTo>
                      <a:cubicBezTo>
                        <a:pt x="33383" y="7620"/>
                        <a:pt x="33383" y="7620"/>
                        <a:pt x="33383" y="7620"/>
                      </a:cubicBezTo>
                      <a:lnTo>
                        <a:pt x="19095" y="129540"/>
                      </a:lnTo>
                      <a:cubicBezTo>
                        <a:pt x="19095" y="129540"/>
                        <a:pt x="8618" y="139065"/>
                        <a:pt x="5760" y="147637"/>
                      </a:cubicBezTo>
                      <a:cubicBezTo>
                        <a:pt x="1950" y="159067"/>
                        <a:pt x="-1860" y="172402"/>
                        <a:pt x="998" y="178117"/>
                      </a:cubicBezTo>
                      <a:cubicBezTo>
                        <a:pt x="3855" y="182880"/>
                        <a:pt x="15285" y="182880"/>
                        <a:pt x="15285" y="182880"/>
                      </a:cubicBezTo>
                      <a:cubicBezTo>
                        <a:pt x="15285" y="182880"/>
                        <a:pt x="26715" y="185737"/>
                        <a:pt x="30525" y="180975"/>
                      </a:cubicBezTo>
                      <a:cubicBezTo>
                        <a:pt x="34335" y="177165"/>
                        <a:pt x="34335" y="162877"/>
                        <a:pt x="32430" y="150495"/>
                      </a:cubicBezTo>
                      <a:cubicBezTo>
                        <a:pt x="31478" y="141923"/>
                        <a:pt x="23858" y="129540"/>
                        <a:pt x="23858" y="129540"/>
                      </a:cubicBezTo>
                      <a:lnTo>
                        <a:pt x="38145" y="7620"/>
                      </a:lnTo>
                      <a:cubicBezTo>
                        <a:pt x="38145" y="7620"/>
                        <a:pt x="38145" y="7620"/>
                        <a:pt x="38145" y="7620"/>
                      </a:cubicBezTo>
                      <a:lnTo>
                        <a:pt x="52433" y="9525"/>
                      </a:lnTo>
                      <a:lnTo>
                        <a:pt x="52433" y="9525"/>
                      </a:lnTo>
                      <a:cubicBezTo>
                        <a:pt x="54338" y="9525"/>
                        <a:pt x="55290" y="8572"/>
                        <a:pt x="55290" y="6667"/>
                      </a:cubicBezTo>
                      <a:cubicBezTo>
                        <a:pt x="56243" y="4763"/>
                        <a:pt x="55290" y="3810"/>
                        <a:pt x="53385" y="3810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xmlns="" id="{079E00D6-9B07-4583-A7E5-5C3ED07FB922}"/>
                    </a:ext>
                  </a:extLst>
                </p:cNvPr>
                <p:cNvSpPr/>
                <p:nvPr/>
              </p:nvSpPr>
              <p:spPr>
                <a:xfrm>
                  <a:off x="10281427" y="3908457"/>
                  <a:ext cx="24112" cy="25843"/>
                </a:xfrm>
                <a:custGeom>
                  <a:avLst/>
                  <a:gdLst>
                    <a:gd name="connsiteX0" fmla="*/ 14482 w 24112"/>
                    <a:gd name="connsiteY0" fmla="*/ 3936 h 25843"/>
                    <a:gd name="connsiteX1" fmla="*/ 7814 w 24112"/>
                    <a:gd name="connsiteY1" fmla="*/ 13461 h 25843"/>
                    <a:gd name="connsiteX2" fmla="*/ 2099 w 24112"/>
                    <a:gd name="connsiteY2" fmla="*/ 15366 h 25843"/>
                    <a:gd name="connsiteX3" fmla="*/ 194 w 24112"/>
                    <a:gd name="connsiteY3" fmla="*/ 21081 h 25843"/>
                    <a:gd name="connsiteX4" fmla="*/ 2099 w 24112"/>
                    <a:gd name="connsiteY4" fmla="*/ 23938 h 25843"/>
                    <a:gd name="connsiteX5" fmla="*/ 7814 w 24112"/>
                    <a:gd name="connsiteY5" fmla="*/ 25843 h 25843"/>
                    <a:gd name="connsiteX6" fmla="*/ 11624 w 24112"/>
                    <a:gd name="connsiteY6" fmla="*/ 22986 h 25843"/>
                    <a:gd name="connsiteX7" fmla="*/ 13529 w 24112"/>
                    <a:gd name="connsiteY7" fmla="*/ 17271 h 25843"/>
                    <a:gd name="connsiteX8" fmla="*/ 24007 w 24112"/>
                    <a:gd name="connsiteY8" fmla="*/ 6793 h 25843"/>
                    <a:gd name="connsiteX9" fmla="*/ 21149 w 24112"/>
                    <a:gd name="connsiteY9" fmla="*/ 126 h 25843"/>
                    <a:gd name="connsiteX10" fmla="*/ 14482 w 24112"/>
                    <a:gd name="connsiteY10" fmla="*/ 3936 h 25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12" h="25843">
                      <a:moveTo>
                        <a:pt x="14482" y="3936"/>
                      </a:moveTo>
                      <a:lnTo>
                        <a:pt x="7814" y="13461"/>
                      </a:lnTo>
                      <a:cubicBezTo>
                        <a:pt x="7814" y="13461"/>
                        <a:pt x="2099" y="14413"/>
                        <a:pt x="2099" y="15366"/>
                      </a:cubicBezTo>
                      <a:cubicBezTo>
                        <a:pt x="2099" y="16318"/>
                        <a:pt x="-758" y="20128"/>
                        <a:pt x="194" y="21081"/>
                      </a:cubicBezTo>
                      <a:cubicBezTo>
                        <a:pt x="1147" y="22033"/>
                        <a:pt x="1147" y="23938"/>
                        <a:pt x="2099" y="23938"/>
                      </a:cubicBezTo>
                      <a:cubicBezTo>
                        <a:pt x="3052" y="23938"/>
                        <a:pt x="5909" y="25843"/>
                        <a:pt x="7814" y="25843"/>
                      </a:cubicBezTo>
                      <a:cubicBezTo>
                        <a:pt x="8767" y="25843"/>
                        <a:pt x="10672" y="23938"/>
                        <a:pt x="11624" y="22986"/>
                      </a:cubicBezTo>
                      <a:cubicBezTo>
                        <a:pt x="11624" y="21081"/>
                        <a:pt x="13529" y="17271"/>
                        <a:pt x="13529" y="17271"/>
                      </a:cubicBezTo>
                      <a:lnTo>
                        <a:pt x="24007" y="6793"/>
                      </a:lnTo>
                      <a:cubicBezTo>
                        <a:pt x="24007" y="6793"/>
                        <a:pt x="24959" y="2031"/>
                        <a:pt x="21149" y="126"/>
                      </a:cubicBezTo>
                      <a:cubicBezTo>
                        <a:pt x="17339" y="-827"/>
                        <a:pt x="14482" y="3936"/>
                        <a:pt x="14482" y="393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xmlns="" id="{97568D22-4370-40BA-805C-731378F29BDC}"/>
                    </a:ext>
                  </a:extLst>
                </p:cNvPr>
                <p:cNvSpPr/>
                <p:nvPr/>
              </p:nvSpPr>
              <p:spPr>
                <a:xfrm>
                  <a:off x="10294957" y="3853338"/>
                  <a:ext cx="27622" cy="69532"/>
                </a:xfrm>
                <a:custGeom>
                  <a:avLst/>
                  <a:gdLst>
                    <a:gd name="connsiteX0" fmla="*/ 19050 w 27622"/>
                    <a:gd name="connsiteY0" fmla="*/ 0 h 69532"/>
                    <a:gd name="connsiteX1" fmla="*/ 13335 w 27622"/>
                    <a:gd name="connsiteY1" fmla="*/ 15240 h 69532"/>
                    <a:gd name="connsiteX2" fmla="*/ 10478 w 27622"/>
                    <a:gd name="connsiteY2" fmla="*/ 41910 h 69532"/>
                    <a:gd name="connsiteX3" fmla="*/ 0 w 27622"/>
                    <a:gd name="connsiteY3" fmla="*/ 59055 h 69532"/>
                    <a:gd name="connsiteX4" fmla="*/ 8572 w 27622"/>
                    <a:gd name="connsiteY4" fmla="*/ 69533 h 69532"/>
                    <a:gd name="connsiteX5" fmla="*/ 20003 w 27622"/>
                    <a:gd name="connsiteY5" fmla="*/ 50483 h 69532"/>
                    <a:gd name="connsiteX6" fmla="*/ 27622 w 27622"/>
                    <a:gd name="connsiteY6" fmla="*/ 14288 h 69532"/>
                    <a:gd name="connsiteX7" fmla="*/ 19050 w 27622"/>
                    <a:gd name="connsiteY7" fmla="*/ 0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22" h="69532">
                      <a:moveTo>
                        <a:pt x="19050" y="0"/>
                      </a:moveTo>
                      <a:cubicBezTo>
                        <a:pt x="19050" y="0"/>
                        <a:pt x="14288" y="6667"/>
                        <a:pt x="13335" y="15240"/>
                      </a:cubicBezTo>
                      <a:cubicBezTo>
                        <a:pt x="13335" y="17145"/>
                        <a:pt x="10478" y="23813"/>
                        <a:pt x="10478" y="41910"/>
                      </a:cubicBezTo>
                      <a:cubicBezTo>
                        <a:pt x="7620" y="44767"/>
                        <a:pt x="4763" y="53340"/>
                        <a:pt x="0" y="59055"/>
                      </a:cubicBezTo>
                      <a:cubicBezTo>
                        <a:pt x="7620" y="59055"/>
                        <a:pt x="8572" y="66675"/>
                        <a:pt x="8572" y="69533"/>
                      </a:cubicBezTo>
                      <a:cubicBezTo>
                        <a:pt x="16193" y="63817"/>
                        <a:pt x="18097" y="52388"/>
                        <a:pt x="20003" y="50483"/>
                      </a:cubicBezTo>
                      <a:cubicBezTo>
                        <a:pt x="21907" y="43815"/>
                        <a:pt x="27622" y="18097"/>
                        <a:pt x="27622" y="14288"/>
                      </a:cubicBezTo>
                      <a:cubicBezTo>
                        <a:pt x="27622" y="190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xmlns="" id="{1C1EF471-050B-477E-BDFB-0B423AD8FE1C}"/>
                    </a:ext>
                  </a:extLst>
                </p:cNvPr>
                <p:cNvSpPr/>
                <p:nvPr/>
              </p:nvSpPr>
              <p:spPr>
                <a:xfrm>
                  <a:off x="10306387" y="3895188"/>
                  <a:ext cx="7619" cy="4822"/>
                </a:xfrm>
                <a:custGeom>
                  <a:avLst/>
                  <a:gdLst>
                    <a:gd name="connsiteX0" fmla="*/ 0 w 7619"/>
                    <a:gd name="connsiteY0" fmla="*/ 60 h 4822"/>
                    <a:gd name="connsiteX1" fmla="*/ 7620 w 7619"/>
                    <a:gd name="connsiteY1" fmla="*/ 4822 h 4822"/>
                    <a:gd name="connsiteX2" fmla="*/ 0 w 7619"/>
                    <a:gd name="connsiteY2" fmla="*/ 60 h 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4822">
                      <a:moveTo>
                        <a:pt x="0" y="60"/>
                      </a:moveTo>
                      <a:cubicBezTo>
                        <a:pt x="0" y="60"/>
                        <a:pt x="5715" y="1012"/>
                        <a:pt x="7620" y="4822"/>
                      </a:cubicBezTo>
                      <a:cubicBezTo>
                        <a:pt x="7620" y="-893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xmlns="" id="{E10A63CD-0C64-49BB-812E-90080B1FA6A4}"/>
                    </a:ext>
                  </a:extLst>
                </p:cNvPr>
                <p:cNvSpPr/>
                <p:nvPr/>
              </p:nvSpPr>
              <p:spPr>
                <a:xfrm>
                  <a:off x="10275907" y="3870483"/>
                  <a:ext cx="15240" cy="33337"/>
                </a:xfrm>
                <a:custGeom>
                  <a:avLst/>
                  <a:gdLst>
                    <a:gd name="connsiteX0" fmla="*/ 15240 w 15240"/>
                    <a:gd name="connsiteY0" fmla="*/ 0 h 33337"/>
                    <a:gd name="connsiteX1" fmla="*/ 0 w 15240"/>
                    <a:gd name="connsiteY1" fmla="*/ 33338 h 33337"/>
                    <a:gd name="connsiteX2" fmla="*/ 15240 w 1524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" h="33337">
                      <a:moveTo>
                        <a:pt x="15240" y="0"/>
                      </a:moveTo>
                      <a:cubicBezTo>
                        <a:pt x="15240" y="0"/>
                        <a:pt x="15240" y="24765"/>
                        <a:pt x="0" y="33338"/>
                      </a:cubicBezTo>
                      <a:cubicBezTo>
                        <a:pt x="12382" y="24765"/>
                        <a:pt x="15240" y="0"/>
                        <a:pt x="1524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xmlns="" id="{55355F77-1FCF-4BD3-9079-157E8C1CACFE}"/>
                    </a:ext>
                  </a:extLst>
                </p:cNvPr>
                <p:cNvSpPr/>
                <p:nvPr/>
              </p:nvSpPr>
              <p:spPr>
                <a:xfrm>
                  <a:off x="10258636" y="3904773"/>
                  <a:ext cx="17270" cy="17145"/>
                </a:xfrm>
                <a:custGeom>
                  <a:avLst/>
                  <a:gdLst>
                    <a:gd name="connsiteX0" fmla="*/ 10603 w 17270"/>
                    <a:gd name="connsiteY0" fmla="*/ 1905 h 17145"/>
                    <a:gd name="connsiteX1" fmla="*/ 17271 w 17270"/>
                    <a:gd name="connsiteY1" fmla="*/ 15240 h 17145"/>
                    <a:gd name="connsiteX2" fmla="*/ 9651 w 17270"/>
                    <a:gd name="connsiteY2" fmla="*/ 17145 h 17145"/>
                    <a:gd name="connsiteX3" fmla="*/ 126 w 17270"/>
                    <a:gd name="connsiteY3" fmla="*/ 7620 h 17145"/>
                    <a:gd name="connsiteX4" fmla="*/ 3936 w 17270"/>
                    <a:gd name="connsiteY4" fmla="*/ 0 h 17145"/>
                    <a:gd name="connsiteX5" fmla="*/ 10603 w 17270"/>
                    <a:gd name="connsiteY5" fmla="*/ 1905 h 1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270" h="17145">
                      <a:moveTo>
                        <a:pt x="10603" y="1905"/>
                      </a:moveTo>
                      <a:cubicBezTo>
                        <a:pt x="12508" y="6668"/>
                        <a:pt x="16318" y="11430"/>
                        <a:pt x="17271" y="15240"/>
                      </a:cubicBezTo>
                      <a:cubicBezTo>
                        <a:pt x="17271" y="16193"/>
                        <a:pt x="9651" y="17145"/>
                        <a:pt x="9651" y="17145"/>
                      </a:cubicBezTo>
                      <a:cubicBezTo>
                        <a:pt x="9651" y="17145"/>
                        <a:pt x="2983" y="8573"/>
                        <a:pt x="126" y="7620"/>
                      </a:cubicBezTo>
                      <a:cubicBezTo>
                        <a:pt x="-827" y="6668"/>
                        <a:pt x="3936" y="0"/>
                        <a:pt x="3936" y="0"/>
                      </a:cubicBezTo>
                      <a:cubicBezTo>
                        <a:pt x="3936" y="0"/>
                        <a:pt x="9651" y="953"/>
                        <a:pt x="10603" y="1905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xmlns="" id="{2EFCAAB8-D6BF-4EC2-9673-4E3C6C5A005F}"/>
                    </a:ext>
                  </a:extLst>
                </p:cNvPr>
                <p:cNvSpPr/>
                <p:nvPr/>
              </p:nvSpPr>
              <p:spPr>
                <a:xfrm>
                  <a:off x="10252985" y="3850480"/>
                  <a:ext cx="20063" cy="67627"/>
                </a:xfrm>
                <a:custGeom>
                  <a:avLst/>
                  <a:gdLst>
                    <a:gd name="connsiteX0" fmla="*/ 16254 w 20063"/>
                    <a:gd name="connsiteY0" fmla="*/ 0 h 67627"/>
                    <a:gd name="connsiteX1" fmla="*/ 8634 w 20063"/>
                    <a:gd name="connsiteY1" fmla="*/ 8573 h 67627"/>
                    <a:gd name="connsiteX2" fmla="*/ 61 w 20063"/>
                    <a:gd name="connsiteY2" fmla="*/ 46673 h 67627"/>
                    <a:gd name="connsiteX3" fmla="*/ 9586 w 20063"/>
                    <a:gd name="connsiteY3" fmla="*/ 67628 h 67627"/>
                    <a:gd name="connsiteX4" fmla="*/ 17206 w 20063"/>
                    <a:gd name="connsiteY4" fmla="*/ 56198 h 67627"/>
                    <a:gd name="connsiteX5" fmla="*/ 11491 w 20063"/>
                    <a:gd name="connsiteY5" fmla="*/ 44767 h 67627"/>
                    <a:gd name="connsiteX6" fmla="*/ 20064 w 20063"/>
                    <a:gd name="connsiteY6" fmla="*/ 30480 h 67627"/>
                    <a:gd name="connsiteX7" fmla="*/ 16254 w 20063"/>
                    <a:gd name="connsiteY7" fmla="*/ 0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63" h="67627">
                      <a:moveTo>
                        <a:pt x="16254" y="0"/>
                      </a:moveTo>
                      <a:cubicBezTo>
                        <a:pt x="15301" y="0"/>
                        <a:pt x="9586" y="1905"/>
                        <a:pt x="8634" y="8573"/>
                      </a:cubicBezTo>
                      <a:cubicBezTo>
                        <a:pt x="7681" y="14288"/>
                        <a:pt x="2919" y="38100"/>
                        <a:pt x="61" y="46673"/>
                      </a:cubicBezTo>
                      <a:cubicBezTo>
                        <a:pt x="-891" y="49530"/>
                        <a:pt x="9586" y="67628"/>
                        <a:pt x="9586" y="67628"/>
                      </a:cubicBezTo>
                      <a:cubicBezTo>
                        <a:pt x="9586" y="67628"/>
                        <a:pt x="8634" y="58103"/>
                        <a:pt x="17206" y="56198"/>
                      </a:cubicBezTo>
                      <a:cubicBezTo>
                        <a:pt x="18159" y="57150"/>
                        <a:pt x="14349" y="49530"/>
                        <a:pt x="11491" y="44767"/>
                      </a:cubicBezTo>
                      <a:cubicBezTo>
                        <a:pt x="14349" y="40958"/>
                        <a:pt x="20064" y="30480"/>
                        <a:pt x="20064" y="30480"/>
                      </a:cubicBezTo>
                      <a:cubicBezTo>
                        <a:pt x="20064" y="30480"/>
                        <a:pt x="13396" y="14288"/>
                        <a:pt x="16254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xmlns="" id="{2A19B5F6-D62C-4C1E-95F7-DD2AA206410E}"/>
                    </a:ext>
                  </a:extLst>
                </p:cNvPr>
                <p:cNvSpPr/>
                <p:nvPr/>
              </p:nvSpPr>
              <p:spPr>
                <a:xfrm>
                  <a:off x="10253999" y="3894219"/>
                  <a:ext cx="8572" cy="1981"/>
                </a:xfrm>
                <a:custGeom>
                  <a:avLst/>
                  <a:gdLst>
                    <a:gd name="connsiteX0" fmla="*/ 8572 w 8572"/>
                    <a:gd name="connsiteY0" fmla="*/ 1029 h 1981"/>
                    <a:gd name="connsiteX1" fmla="*/ 0 w 8572"/>
                    <a:gd name="connsiteY1" fmla="*/ 1981 h 1981"/>
                    <a:gd name="connsiteX2" fmla="*/ 8572 w 8572"/>
                    <a:gd name="connsiteY2" fmla="*/ 1029 h 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" h="1981">
                      <a:moveTo>
                        <a:pt x="8572" y="1029"/>
                      </a:moveTo>
                      <a:cubicBezTo>
                        <a:pt x="8572" y="1029"/>
                        <a:pt x="4763" y="-1829"/>
                        <a:pt x="0" y="1981"/>
                      </a:cubicBezTo>
                      <a:cubicBezTo>
                        <a:pt x="5715" y="76"/>
                        <a:pt x="8572" y="1029"/>
                        <a:pt x="8572" y="1029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xmlns="" id="{56E53628-7EAF-4FB6-B347-39186505E02B}"/>
                    </a:ext>
                  </a:extLst>
                </p:cNvPr>
                <p:cNvSpPr/>
                <p:nvPr/>
              </p:nvSpPr>
              <p:spPr>
                <a:xfrm>
                  <a:off x="10265429" y="3920013"/>
                  <a:ext cx="12382" cy="12052"/>
                </a:xfrm>
                <a:custGeom>
                  <a:avLst/>
                  <a:gdLst>
                    <a:gd name="connsiteX0" fmla="*/ 2858 w 12382"/>
                    <a:gd name="connsiteY0" fmla="*/ 953 h 12052"/>
                    <a:gd name="connsiteX1" fmla="*/ 0 w 12382"/>
                    <a:gd name="connsiteY1" fmla="*/ 5715 h 12052"/>
                    <a:gd name="connsiteX2" fmla="*/ 1905 w 12382"/>
                    <a:gd name="connsiteY2" fmla="*/ 10478 h 12052"/>
                    <a:gd name="connsiteX3" fmla="*/ 10478 w 12382"/>
                    <a:gd name="connsiteY3" fmla="*/ 11430 h 12052"/>
                    <a:gd name="connsiteX4" fmla="*/ 10478 w 12382"/>
                    <a:gd name="connsiteY4" fmla="*/ 9525 h 12052"/>
                    <a:gd name="connsiteX5" fmla="*/ 9525 w 12382"/>
                    <a:gd name="connsiteY5" fmla="*/ 6667 h 12052"/>
                    <a:gd name="connsiteX6" fmla="*/ 12383 w 12382"/>
                    <a:gd name="connsiteY6" fmla="*/ 4763 h 12052"/>
                    <a:gd name="connsiteX7" fmla="*/ 11430 w 12382"/>
                    <a:gd name="connsiteY7" fmla="*/ 2858 h 12052"/>
                    <a:gd name="connsiteX8" fmla="*/ 9525 w 12382"/>
                    <a:gd name="connsiteY8" fmla="*/ 0 h 12052"/>
                    <a:gd name="connsiteX9" fmla="*/ 2858 w 12382"/>
                    <a:gd name="connsiteY9" fmla="*/ 953 h 1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82" h="12052">
                      <a:moveTo>
                        <a:pt x="2858" y="953"/>
                      </a:moveTo>
                      <a:cubicBezTo>
                        <a:pt x="2858" y="1905"/>
                        <a:pt x="0" y="3810"/>
                        <a:pt x="0" y="5715"/>
                      </a:cubicBezTo>
                      <a:cubicBezTo>
                        <a:pt x="0" y="7620"/>
                        <a:pt x="1905" y="9525"/>
                        <a:pt x="1905" y="10478"/>
                      </a:cubicBezTo>
                      <a:cubicBezTo>
                        <a:pt x="4763" y="13335"/>
                        <a:pt x="10478" y="11430"/>
                        <a:pt x="10478" y="11430"/>
                      </a:cubicBezTo>
                      <a:lnTo>
                        <a:pt x="10478" y="9525"/>
                      </a:lnTo>
                      <a:cubicBezTo>
                        <a:pt x="10478" y="9525"/>
                        <a:pt x="9525" y="7620"/>
                        <a:pt x="9525" y="6667"/>
                      </a:cubicBezTo>
                      <a:cubicBezTo>
                        <a:pt x="10478" y="4763"/>
                        <a:pt x="12383" y="4763"/>
                        <a:pt x="12383" y="4763"/>
                      </a:cubicBezTo>
                      <a:cubicBezTo>
                        <a:pt x="12383" y="4763"/>
                        <a:pt x="12383" y="4763"/>
                        <a:pt x="11430" y="2858"/>
                      </a:cubicBezTo>
                      <a:cubicBezTo>
                        <a:pt x="10478" y="953"/>
                        <a:pt x="9525" y="0"/>
                        <a:pt x="9525" y="0"/>
                      </a:cubicBezTo>
                      <a:cubicBezTo>
                        <a:pt x="9525" y="0"/>
                        <a:pt x="2858" y="0"/>
                        <a:pt x="2858" y="953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" name="Graphic 7">
                <a:extLst>
                  <a:ext uri="{FF2B5EF4-FFF2-40B4-BE49-F238E27FC236}">
                    <a16:creationId xmlns:a16="http://schemas.microsoft.com/office/drawing/2014/main" xmlns="" id="{2B22CA60-2054-4FCE-A01A-D6F508343CDE}"/>
                  </a:ext>
                </a:extLst>
              </p:cNvPr>
              <p:cNvGrpSpPr/>
              <p:nvPr/>
            </p:nvGrpSpPr>
            <p:grpSpPr>
              <a:xfrm>
                <a:off x="18175837" y="3814134"/>
                <a:ext cx="606535" cy="579287"/>
                <a:chOff x="10344487" y="4292441"/>
                <a:chExt cx="525779" cy="497453"/>
              </a:xfrm>
            </p:grpSpPr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xmlns="" id="{FB2CF6E0-5FB0-4614-97CB-C8256EA18189}"/>
                    </a:ext>
                  </a:extLst>
                </p:cNvPr>
                <p:cNvSpPr/>
                <p:nvPr/>
              </p:nvSpPr>
              <p:spPr>
                <a:xfrm>
                  <a:off x="10344487" y="4502108"/>
                  <a:ext cx="525779" cy="287785"/>
                </a:xfrm>
                <a:custGeom>
                  <a:avLst/>
                  <a:gdLst>
                    <a:gd name="connsiteX0" fmla="*/ 46672 w 525779"/>
                    <a:gd name="connsiteY0" fmla="*/ 115135 h 287785"/>
                    <a:gd name="connsiteX1" fmla="*/ 238125 w 525779"/>
                    <a:gd name="connsiteY1" fmla="*/ 226578 h 287785"/>
                    <a:gd name="connsiteX2" fmla="*/ 512445 w 525779"/>
                    <a:gd name="connsiteY2" fmla="*/ 287538 h 287785"/>
                    <a:gd name="connsiteX3" fmla="*/ 524827 w 525779"/>
                    <a:gd name="connsiteY3" fmla="*/ 287538 h 287785"/>
                    <a:gd name="connsiteX4" fmla="*/ 525780 w 525779"/>
                    <a:gd name="connsiteY4" fmla="*/ 279918 h 287785"/>
                    <a:gd name="connsiteX5" fmla="*/ 525780 w 525779"/>
                    <a:gd name="connsiteY5" fmla="*/ 278013 h 287785"/>
                    <a:gd name="connsiteX6" fmla="*/ 420052 w 525779"/>
                    <a:gd name="connsiteY6" fmla="*/ 138948 h 287785"/>
                    <a:gd name="connsiteX7" fmla="*/ 228600 w 525779"/>
                    <a:gd name="connsiteY7" fmla="*/ 27505 h 287785"/>
                    <a:gd name="connsiteX8" fmla="*/ 20002 w 525779"/>
                    <a:gd name="connsiteY8" fmla="*/ 7503 h 287785"/>
                    <a:gd name="connsiteX9" fmla="*/ 11430 w 525779"/>
                    <a:gd name="connsiteY9" fmla="*/ 7503 h 287785"/>
                    <a:gd name="connsiteX10" fmla="*/ 11430 w 525779"/>
                    <a:gd name="connsiteY10" fmla="*/ 12265 h 287785"/>
                    <a:gd name="connsiteX11" fmla="*/ 0 w 525779"/>
                    <a:gd name="connsiteY11" fmla="*/ 68463 h 287785"/>
                    <a:gd name="connsiteX12" fmla="*/ 46672 w 525779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79" h="287785">
                      <a:moveTo>
                        <a:pt x="46672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7" y="290395"/>
                        <a:pt x="512445" y="287538"/>
                      </a:cubicBezTo>
                      <a:lnTo>
                        <a:pt x="524827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2" y="176095"/>
                        <a:pt x="420052" y="138948"/>
                      </a:cubicBezTo>
                      <a:lnTo>
                        <a:pt x="228600" y="27505"/>
                      </a:lnTo>
                      <a:cubicBezTo>
                        <a:pt x="155257" y="-15357"/>
                        <a:pt x="123825" y="3693"/>
                        <a:pt x="20002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2" y="36078"/>
                        <a:pt x="1905" y="54175"/>
                        <a:pt x="0" y="68463"/>
                      </a:cubicBezTo>
                      <a:cubicBezTo>
                        <a:pt x="3810" y="82750"/>
                        <a:pt x="15240" y="97038"/>
                        <a:pt x="46672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xmlns="" id="{16AB7FF4-F1B5-47C0-AEF2-557CB6C36936}"/>
                    </a:ext>
                  </a:extLst>
                </p:cNvPr>
                <p:cNvSpPr/>
                <p:nvPr/>
              </p:nvSpPr>
              <p:spPr>
                <a:xfrm>
                  <a:off x="10398779" y="4479131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7"/>
                        <a:pt x="59055" y="129540"/>
                      </a:cubicBezTo>
                      <a:cubicBezTo>
                        <a:pt x="79058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xmlns="" id="{D7441113-E7B9-4522-8A28-73C078411307}"/>
                    </a:ext>
                  </a:extLst>
                </p:cNvPr>
                <p:cNvSpPr/>
                <p:nvPr/>
              </p:nvSpPr>
              <p:spPr>
                <a:xfrm>
                  <a:off x="10421639" y="4558188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3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xmlns="" id="{4881B08B-DF85-4651-A170-42FF04B74755}"/>
                    </a:ext>
                  </a:extLst>
                </p:cNvPr>
                <p:cNvSpPr/>
                <p:nvPr/>
              </p:nvSpPr>
              <p:spPr>
                <a:xfrm>
                  <a:off x="10398774" y="4400800"/>
                  <a:ext cx="450964" cy="258622"/>
                </a:xfrm>
                <a:custGeom>
                  <a:avLst/>
                  <a:gdLst>
                    <a:gd name="connsiteX0" fmla="*/ 11435 w 450964"/>
                    <a:gd name="connsiteY0" fmla="*/ 12608 h 258622"/>
                    <a:gd name="connsiteX1" fmla="*/ 12387 w 450964"/>
                    <a:gd name="connsiteY1" fmla="*/ 5941 h 258622"/>
                    <a:gd name="connsiteX2" fmla="*/ 19055 w 450964"/>
                    <a:gd name="connsiteY2" fmla="*/ 4988 h 258622"/>
                    <a:gd name="connsiteX3" fmla="*/ 205745 w 450964"/>
                    <a:gd name="connsiteY3" fmla="*/ 25943 h 258622"/>
                    <a:gd name="connsiteX4" fmla="*/ 355287 w 450964"/>
                    <a:gd name="connsiteY4" fmla="*/ 110716 h 258622"/>
                    <a:gd name="connsiteX5" fmla="*/ 450537 w 450964"/>
                    <a:gd name="connsiteY5" fmla="*/ 251685 h 258622"/>
                    <a:gd name="connsiteX6" fmla="*/ 449585 w 450964"/>
                    <a:gd name="connsiteY6" fmla="*/ 258353 h 258622"/>
                    <a:gd name="connsiteX7" fmla="*/ 438155 w 450964"/>
                    <a:gd name="connsiteY7" fmla="*/ 258353 h 258622"/>
                    <a:gd name="connsiteX8" fmla="*/ 191457 w 450964"/>
                    <a:gd name="connsiteY8" fmla="*/ 204060 h 258622"/>
                    <a:gd name="connsiteX9" fmla="*/ 42867 w 450964"/>
                    <a:gd name="connsiteY9" fmla="*/ 119288 h 258622"/>
                    <a:gd name="connsiteX10" fmla="*/ 11435 w 450964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964" h="258622">
                      <a:moveTo>
                        <a:pt x="11435" y="12608"/>
                      </a:moveTo>
                      <a:lnTo>
                        <a:pt x="12387" y="5941"/>
                      </a:lnTo>
                      <a:lnTo>
                        <a:pt x="19055" y="4988"/>
                      </a:lnTo>
                      <a:cubicBezTo>
                        <a:pt x="112400" y="2131"/>
                        <a:pt x="139070" y="-12157"/>
                        <a:pt x="205745" y="25943"/>
                      </a:cubicBezTo>
                      <a:lnTo>
                        <a:pt x="355287" y="110716"/>
                      </a:lnTo>
                      <a:cubicBezTo>
                        <a:pt x="420057" y="147863"/>
                        <a:pt x="455300" y="199298"/>
                        <a:pt x="450537" y="251685"/>
                      </a:cubicBezTo>
                      <a:lnTo>
                        <a:pt x="449585" y="258353"/>
                      </a:lnTo>
                      <a:lnTo>
                        <a:pt x="438155" y="258353"/>
                      </a:lnTo>
                      <a:cubicBezTo>
                        <a:pt x="346715" y="261210"/>
                        <a:pt x="257180" y="241208"/>
                        <a:pt x="191457" y="204060"/>
                      </a:cubicBezTo>
                      <a:lnTo>
                        <a:pt x="42867" y="119288"/>
                      </a:lnTo>
                      <a:cubicBezTo>
                        <a:pt x="-23808" y="82141"/>
                        <a:pt x="5720" y="65948"/>
                        <a:pt x="11435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0" name="Graphic 7">
                  <a:extLst>
                    <a:ext uri="{FF2B5EF4-FFF2-40B4-BE49-F238E27FC236}">
                      <a16:creationId xmlns:a16="http://schemas.microsoft.com/office/drawing/2014/main" xmlns="" id="{7AEF7316-F1D0-437C-A8C8-457FF485CF1B}"/>
                    </a:ext>
                  </a:extLst>
                </p:cNvPr>
                <p:cNvGrpSpPr/>
                <p:nvPr/>
              </p:nvGrpSpPr>
              <p:grpSpPr>
                <a:xfrm>
                  <a:off x="10406862" y="4403762"/>
                  <a:ext cx="434170" cy="250909"/>
                  <a:chOff x="10406862" y="4403762"/>
                  <a:chExt cx="434170" cy="250909"/>
                </a:xfrm>
              </p:grpSpPr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xmlns="" id="{8E0E01C0-9893-4325-833C-5930033282A9}"/>
                      </a:ext>
                    </a:extLst>
                  </p:cNvPr>
                  <p:cNvSpPr/>
                  <p:nvPr/>
                </p:nvSpPr>
                <p:spPr>
                  <a:xfrm>
                    <a:off x="10406862" y="4403762"/>
                    <a:ext cx="434170" cy="242056"/>
                  </a:xfrm>
                  <a:custGeom>
                    <a:avLst/>
                    <a:gdLst>
                      <a:gd name="connsiteX0" fmla="*/ 10966 w 434170"/>
                      <a:gd name="connsiteY0" fmla="*/ 22029 h 242056"/>
                      <a:gd name="connsiteX1" fmla="*/ 18587 w 434170"/>
                      <a:gd name="connsiteY1" fmla="*/ 22029 h 242056"/>
                      <a:gd name="connsiteX2" fmla="*/ 198609 w 434170"/>
                      <a:gd name="connsiteY2" fmla="*/ 39174 h 242056"/>
                      <a:gd name="connsiteX3" fmla="*/ 342437 w 434170"/>
                      <a:gd name="connsiteY3" fmla="*/ 122041 h 242056"/>
                      <a:gd name="connsiteX4" fmla="*/ 433876 w 434170"/>
                      <a:gd name="connsiteY4" fmla="*/ 242056 h 242056"/>
                      <a:gd name="connsiteX5" fmla="*/ 342437 w 434170"/>
                      <a:gd name="connsiteY5" fmla="*/ 106801 h 242056"/>
                      <a:gd name="connsiteX6" fmla="*/ 198609 w 434170"/>
                      <a:gd name="connsiteY6" fmla="*/ 23934 h 242056"/>
                      <a:gd name="connsiteX7" fmla="*/ 18587 w 434170"/>
                      <a:gd name="connsiteY7" fmla="*/ 6789 h 242056"/>
                      <a:gd name="connsiteX8" fmla="*/ 10966 w 434170"/>
                      <a:gd name="connsiteY8" fmla="*/ 6789 h 242056"/>
                      <a:gd name="connsiteX9" fmla="*/ 10966 w 434170"/>
                      <a:gd name="connsiteY9" fmla="*/ 10599 h 242056"/>
                      <a:gd name="connsiteX10" fmla="*/ 489 w 434170"/>
                      <a:gd name="connsiteY10" fmla="*/ 74416 h 242056"/>
                      <a:gd name="connsiteX11" fmla="*/ 10966 w 434170"/>
                      <a:gd name="connsiteY11" fmla="*/ 25839 h 242056"/>
                      <a:gd name="connsiteX12" fmla="*/ 10966 w 434170"/>
                      <a:gd name="connsiteY12" fmla="*/ 22029 h 24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6">
                        <a:moveTo>
                          <a:pt x="10966" y="22029"/>
                        </a:moveTo>
                        <a:lnTo>
                          <a:pt x="18587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7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7" y="191574"/>
                          <a:pt x="404349" y="142044"/>
                          <a:pt x="342437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7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4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xmlns="" id="{E2D16186-882D-4762-8588-B107BC368A9A}"/>
                      </a:ext>
                    </a:extLst>
                  </p:cNvPr>
                  <p:cNvSpPr/>
                  <p:nvPr/>
                </p:nvSpPr>
                <p:spPr>
                  <a:xfrm>
                    <a:off x="10407351" y="44199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8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8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8" y="218244"/>
                          <a:pt x="332423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8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8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3" y="31554"/>
                          <a:pt x="1905" y="46794"/>
                          <a:pt x="0" y="59176"/>
                        </a:cubicBezTo>
                        <a:cubicBezTo>
                          <a:pt x="2858" y="71559"/>
                          <a:pt x="13335" y="82989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1" name="Graphic 7">
                  <a:extLst>
                    <a:ext uri="{FF2B5EF4-FFF2-40B4-BE49-F238E27FC236}">
                      <a16:creationId xmlns:a16="http://schemas.microsoft.com/office/drawing/2014/main" xmlns="" id="{3F0FEF87-1BC9-4D3A-BE78-540EE138C35C}"/>
                    </a:ext>
                  </a:extLst>
                </p:cNvPr>
                <p:cNvGrpSpPr/>
                <p:nvPr/>
              </p:nvGrpSpPr>
              <p:grpSpPr>
                <a:xfrm>
                  <a:off x="10478789" y="4292441"/>
                  <a:ext cx="209550" cy="275272"/>
                  <a:chOff x="10478789" y="4292441"/>
                  <a:chExt cx="209550" cy="275272"/>
                </a:xfrm>
              </p:grpSpPr>
              <p:sp>
                <p:nvSpPr>
                  <p:cNvPr id="262" name="Freeform: Shape 261">
                    <a:extLst>
                      <a:ext uri="{FF2B5EF4-FFF2-40B4-BE49-F238E27FC236}">
                        <a16:creationId xmlns:a16="http://schemas.microsoft.com/office/drawing/2014/main" xmlns="" id="{412BC867-9F9B-4532-8440-CA4C3071E973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102869"/>
                  </a:xfrm>
                  <a:custGeom>
                    <a:avLst/>
                    <a:gdLst>
                      <a:gd name="connsiteX0" fmla="*/ 56197 w 56197"/>
                      <a:gd name="connsiteY0" fmla="*/ 32385 h 102869"/>
                      <a:gd name="connsiteX1" fmla="*/ 0 w 56197"/>
                      <a:gd name="connsiteY1" fmla="*/ 0 h 102869"/>
                      <a:gd name="connsiteX2" fmla="*/ 0 w 56197"/>
                      <a:gd name="connsiteY2" fmla="*/ 70485 h 102869"/>
                      <a:gd name="connsiteX3" fmla="*/ 56197 w 56197"/>
                      <a:gd name="connsiteY3" fmla="*/ 102870 h 102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6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70485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xmlns="" id="{C8E20FBC-4ECB-4D0F-895D-2F61F3942F8E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41909"/>
                  </a:xfrm>
                  <a:custGeom>
                    <a:avLst/>
                    <a:gdLst>
                      <a:gd name="connsiteX0" fmla="*/ 56197 w 56197"/>
                      <a:gd name="connsiteY0" fmla="*/ 32385 h 41909"/>
                      <a:gd name="connsiteX1" fmla="*/ 0 w 56197"/>
                      <a:gd name="connsiteY1" fmla="*/ 0 h 41909"/>
                      <a:gd name="connsiteX2" fmla="*/ 0 w 56197"/>
                      <a:gd name="connsiteY2" fmla="*/ 9525 h 41909"/>
                      <a:gd name="connsiteX3" fmla="*/ 56197 w 56197"/>
                      <a:gd name="connsiteY3" fmla="*/ 41910 h 4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0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xmlns="" id="{9D9C238A-AF60-423E-82FB-084C0623B65D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139065"/>
                  </a:xfrm>
                  <a:custGeom>
                    <a:avLst/>
                    <a:gdLst>
                      <a:gd name="connsiteX0" fmla="*/ 117157 w 117157"/>
                      <a:gd name="connsiteY0" fmla="*/ 0 h 139065"/>
                      <a:gd name="connsiteX1" fmla="*/ 0 w 117157"/>
                      <a:gd name="connsiteY1" fmla="*/ 69533 h 139065"/>
                      <a:gd name="connsiteX2" fmla="*/ 0 w 117157"/>
                      <a:gd name="connsiteY2" fmla="*/ 139065 h 139065"/>
                      <a:gd name="connsiteX3" fmla="*/ 117157 w 117157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3906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139065"/>
                        </a:lnTo>
                        <a:lnTo>
                          <a:pt x="117157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xmlns="" id="{D2D2F3DD-5E87-4363-879E-2D5EA9EFD0FB}"/>
                      </a:ext>
                    </a:extLst>
                  </p:cNvPr>
                  <p:cNvSpPr/>
                  <p:nvPr/>
                </p:nvSpPr>
                <p:spPr>
                  <a:xfrm>
                    <a:off x="10568324" y="4500085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8 h 21907"/>
                      <a:gd name="connsiteX1" fmla="*/ 10477 w 10477"/>
                      <a:gd name="connsiteY1" fmla="*/ 15240 h 21907"/>
                      <a:gd name="connsiteX2" fmla="*/ 10477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8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xmlns="" id="{8566A490-31E5-49B2-8295-D340227A1A2C}"/>
                      </a:ext>
                    </a:extLst>
                  </p:cNvPr>
                  <p:cNvSpPr/>
                  <p:nvPr/>
                </p:nvSpPr>
                <p:spPr>
                  <a:xfrm>
                    <a:off x="10594994" y="4484845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xmlns="" id="{194AFB24-C44E-4ED7-AA90-A3177EF67FE0}"/>
                      </a:ext>
                    </a:extLst>
                  </p:cNvPr>
                  <p:cNvSpPr/>
                  <p:nvPr/>
                </p:nvSpPr>
                <p:spPr>
                  <a:xfrm>
                    <a:off x="10620712" y="4469606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7 w 10477"/>
                      <a:gd name="connsiteY1" fmla="*/ 15240 h 20954"/>
                      <a:gd name="connsiteX2" fmla="*/ 10477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Freeform: Shape 267">
                    <a:extLst>
                      <a:ext uri="{FF2B5EF4-FFF2-40B4-BE49-F238E27FC236}">
                        <a16:creationId xmlns:a16="http://schemas.microsoft.com/office/drawing/2014/main" xmlns="" id="{ACD9D823-A88E-4C0F-B1FB-51A9AF89331C}"/>
                      </a:ext>
                    </a:extLst>
                  </p:cNvPr>
                  <p:cNvSpPr/>
                  <p:nvPr/>
                </p:nvSpPr>
                <p:spPr>
                  <a:xfrm>
                    <a:off x="10647382" y="4454366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7 h 21907"/>
                      <a:gd name="connsiteX1" fmla="*/ 10478 w 10477"/>
                      <a:gd name="connsiteY1" fmla="*/ 15240 h 21907"/>
                      <a:gd name="connsiteX2" fmla="*/ 10478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7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xmlns="" id="{0CA0D3D5-41B8-457D-8D34-C1E8F1C30BB5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78105"/>
                  </a:xfrm>
                  <a:custGeom>
                    <a:avLst/>
                    <a:gdLst>
                      <a:gd name="connsiteX0" fmla="*/ 117157 w 117157"/>
                      <a:gd name="connsiteY0" fmla="*/ 0 h 78105"/>
                      <a:gd name="connsiteX1" fmla="*/ 0 w 117157"/>
                      <a:gd name="connsiteY1" fmla="*/ 69533 h 78105"/>
                      <a:gd name="connsiteX2" fmla="*/ 0 w 117157"/>
                      <a:gd name="connsiteY2" fmla="*/ 78105 h 78105"/>
                      <a:gd name="connsiteX3" fmla="*/ 117157 w 117157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7810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78105"/>
                        </a:lnTo>
                        <a:lnTo>
                          <a:pt x="117157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xmlns="" id="{CD502D63-D6B9-4CA1-95F2-F7D210AEFF95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432458"/>
                    <a:ext cx="91440" cy="76200"/>
                  </a:xfrm>
                  <a:custGeom>
                    <a:avLst/>
                    <a:gdLst>
                      <a:gd name="connsiteX0" fmla="*/ 91440 w 91440"/>
                      <a:gd name="connsiteY0" fmla="*/ 76200 h 76200"/>
                      <a:gd name="connsiteX1" fmla="*/ 0 w 91440"/>
                      <a:gd name="connsiteY1" fmla="*/ 22860 h 76200"/>
                      <a:gd name="connsiteX2" fmla="*/ 0 w 91440"/>
                      <a:gd name="connsiteY2" fmla="*/ 0 h 76200"/>
                      <a:gd name="connsiteX3" fmla="*/ 91440 w 91440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76200">
                        <a:moveTo>
                          <a:pt x="91440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1440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xmlns="" id="{C4CFC88D-F443-4804-83F4-93A97D59F57E}"/>
                      </a:ext>
                    </a:extLst>
                  </p:cNvPr>
                  <p:cNvSpPr/>
                  <p:nvPr/>
                </p:nvSpPr>
                <p:spPr>
                  <a:xfrm>
                    <a:off x="10538797" y="4508658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8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8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xmlns="" id="{8FA04E89-2E5A-4F39-A2BD-CAEE83887101}"/>
                      </a:ext>
                    </a:extLst>
                  </p:cNvPr>
                  <p:cNvSpPr/>
                  <p:nvPr/>
                </p:nvSpPr>
                <p:spPr>
                  <a:xfrm>
                    <a:off x="10519747" y="4498181"/>
                    <a:ext cx="10477" cy="20954"/>
                  </a:xfrm>
                  <a:custGeom>
                    <a:avLst/>
                    <a:gdLst>
                      <a:gd name="connsiteX0" fmla="*/ 10478 w 10477"/>
                      <a:gd name="connsiteY0" fmla="*/ 20955 h 20954"/>
                      <a:gd name="connsiteX1" fmla="*/ 0 w 10477"/>
                      <a:gd name="connsiteY1" fmla="*/ 15240 h 20954"/>
                      <a:gd name="connsiteX2" fmla="*/ 0 w 10477"/>
                      <a:gd name="connsiteY2" fmla="*/ 0 h 20954"/>
                      <a:gd name="connsiteX3" fmla="*/ 10478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xmlns="" id="{926605B2-1EB3-4E69-AE38-BF13B5A5D728}"/>
                      </a:ext>
                    </a:extLst>
                  </p:cNvPr>
                  <p:cNvSpPr/>
                  <p:nvPr/>
                </p:nvSpPr>
                <p:spPr>
                  <a:xfrm>
                    <a:off x="10500697" y="4486751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666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6668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: Shape 273">
                    <a:extLst>
                      <a:ext uri="{FF2B5EF4-FFF2-40B4-BE49-F238E27FC236}">
                        <a16:creationId xmlns:a16="http://schemas.microsoft.com/office/drawing/2014/main" xmlns="" id="{091A2E95-2D55-47EC-82E9-281CCB84395F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363878"/>
                    <a:ext cx="209550" cy="121919"/>
                  </a:xfrm>
                  <a:custGeom>
                    <a:avLst/>
                    <a:gdLst>
                      <a:gd name="connsiteX0" fmla="*/ 91440 w 209550"/>
                      <a:gd name="connsiteY0" fmla="*/ 121920 h 121919"/>
                      <a:gd name="connsiteX1" fmla="*/ 0 w 209550"/>
                      <a:gd name="connsiteY1" fmla="*/ 68580 h 121919"/>
                      <a:gd name="connsiteX2" fmla="*/ 117158 w 209550"/>
                      <a:gd name="connsiteY2" fmla="*/ 0 h 121919"/>
                      <a:gd name="connsiteX3" fmla="*/ 209550 w 209550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21919">
                        <a:moveTo>
                          <a:pt x="91440" y="121920"/>
                        </a:moveTo>
                        <a:lnTo>
                          <a:pt x="0" y="68580"/>
                        </a:lnTo>
                        <a:lnTo>
                          <a:pt x="117158" y="0"/>
                        </a:lnTo>
                        <a:lnTo>
                          <a:pt x="209550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xmlns="" id="{509097EB-8B35-4D68-B775-C50FF3D8D688}"/>
                      </a:ext>
                    </a:extLst>
                  </p:cNvPr>
                  <p:cNvSpPr/>
                  <p:nvPr/>
                </p:nvSpPr>
                <p:spPr>
                  <a:xfrm>
                    <a:off x="10595947" y="4368641"/>
                    <a:ext cx="84772" cy="59054"/>
                  </a:xfrm>
                  <a:custGeom>
                    <a:avLst/>
                    <a:gdLst>
                      <a:gd name="connsiteX0" fmla="*/ 84772 w 84772"/>
                      <a:gd name="connsiteY0" fmla="*/ 49530 h 59054"/>
                      <a:gd name="connsiteX1" fmla="*/ 67628 w 84772"/>
                      <a:gd name="connsiteY1" fmla="*/ 59055 h 59054"/>
                      <a:gd name="connsiteX2" fmla="*/ 0 w 84772"/>
                      <a:gd name="connsiteY2" fmla="*/ 20003 h 59054"/>
                      <a:gd name="connsiteX3" fmla="*/ 0 w 84772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72" h="59054">
                        <a:moveTo>
                          <a:pt x="84772" y="49530"/>
                        </a:moveTo>
                        <a:lnTo>
                          <a:pt x="67628" y="59055"/>
                        </a:lnTo>
                        <a:lnTo>
                          <a:pt x="0" y="20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xmlns="" id="{3E40A5F6-9F44-43FC-BC51-F8A768514B56}"/>
                      </a:ext>
                    </a:extLst>
                  </p:cNvPr>
                  <p:cNvSpPr/>
                  <p:nvPr/>
                </p:nvSpPr>
                <p:spPr>
                  <a:xfrm>
                    <a:off x="10485457" y="4368641"/>
                    <a:ext cx="110490" cy="73342"/>
                  </a:xfrm>
                  <a:custGeom>
                    <a:avLst/>
                    <a:gdLst>
                      <a:gd name="connsiteX0" fmla="*/ 110490 w 110490"/>
                      <a:gd name="connsiteY0" fmla="*/ 20003 h 73342"/>
                      <a:gd name="connsiteX1" fmla="*/ 18097 w 110490"/>
                      <a:gd name="connsiteY1" fmla="*/ 73342 h 73342"/>
                      <a:gd name="connsiteX2" fmla="*/ 0 w 110490"/>
                      <a:gd name="connsiteY2" fmla="*/ 63817 h 73342"/>
                      <a:gd name="connsiteX3" fmla="*/ 110490 w 110490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90" h="73342">
                        <a:moveTo>
                          <a:pt x="110490" y="20003"/>
                        </a:moveTo>
                        <a:lnTo>
                          <a:pt x="18097" y="73342"/>
                        </a:lnTo>
                        <a:lnTo>
                          <a:pt x="0" y="63817"/>
                        </a:lnTo>
                        <a:lnTo>
                          <a:pt x="110490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xmlns="" id="{EAE6C852-66F5-494C-9D36-CB686DD04B63}"/>
                      </a:ext>
                    </a:extLst>
                  </p:cNvPr>
                  <p:cNvSpPr/>
                  <p:nvPr/>
                </p:nvSpPr>
                <p:spPr>
                  <a:xfrm>
                    <a:off x="10503554" y="4388643"/>
                    <a:ext cx="160020" cy="93344"/>
                  </a:xfrm>
                  <a:custGeom>
                    <a:avLst/>
                    <a:gdLst>
                      <a:gd name="connsiteX0" fmla="*/ 160020 w 160020"/>
                      <a:gd name="connsiteY0" fmla="*/ 39052 h 93344"/>
                      <a:gd name="connsiteX1" fmla="*/ 67628 w 160020"/>
                      <a:gd name="connsiteY1" fmla="*/ 93345 h 93344"/>
                      <a:gd name="connsiteX2" fmla="*/ 0 w 160020"/>
                      <a:gd name="connsiteY2" fmla="*/ 53340 h 93344"/>
                      <a:gd name="connsiteX3" fmla="*/ 92393 w 160020"/>
                      <a:gd name="connsiteY3" fmla="*/ 0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020" h="93344">
                        <a:moveTo>
                          <a:pt x="160020" y="39052"/>
                        </a:moveTo>
                        <a:lnTo>
                          <a:pt x="67628" y="93345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xmlns="" id="{41B95AC0-4153-4420-A9E0-36B8B8C5E5CC}"/>
                      </a:ext>
                    </a:extLst>
                  </p:cNvPr>
                  <p:cNvSpPr/>
                  <p:nvPr/>
                </p:nvSpPr>
                <p:spPr>
                  <a:xfrm>
                    <a:off x="10570229" y="4417218"/>
                    <a:ext cx="118109" cy="91439"/>
                  </a:xfrm>
                  <a:custGeom>
                    <a:avLst/>
                    <a:gdLst>
                      <a:gd name="connsiteX0" fmla="*/ 118110 w 118109"/>
                      <a:gd name="connsiteY0" fmla="*/ 22860 h 91439"/>
                      <a:gd name="connsiteX1" fmla="*/ 0 w 118109"/>
                      <a:gd name="connsiteY1" fmla="*/ 91440 h 91439"/>
                      <a:gd name="connsiteX2" fmla="*/ 0 w 118109"/>
                      <a:gd name="connsiteY2" fmla="*/ 68580 h 91439"/>
                      <a:gd name="connsiteX3" fmla="*/ 118110 w 118109"/>
                      <a:gd name="connsiteY3" fmla="*/ 0 h 91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39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9" name="Graphic 7">
                    <a:extLst>
                      <a:ext uri="{FF2B5EF4-FFF2-40B4-BE49-F238E27FC236}">
                        <a16:creationId xmlns:a16="http://schemas.microsoft.com/office/drawing/2014/main" xmlns="" id="{226120A5-A7A7-490B-B784-E3CBBE5C687D}"/>
                      </a:ext>
                    </a:extLst>
                  </p:cNvPr>
                  <p:cNvGrpSpPr/>
                  <p:nvPr/>
                </p:nvGrpSpPr>
                <p:grpSpPr>
                  <a:xfrm>
                    <a:off x="10523557" y="4292441"/>
                    <a:ext cx="99059" cy="178117"/>
                    <a:chOff x="10523557" y="4292441"/>
                    <a:chExt cx="99059" cy="178117"/>
                  </a:xfrm>
                </p:grpSpPr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xmlns="" id="{A16CCCFD-987E-46D1-ADB1-9AA530F4E3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417218"/>
                      <a:ext cx="46672" cy="53339"/>
                    </a:xfrm>
                    <a:custGeom>
                      <a:avLst/>
                      <a:gdLst>
                        <a:gd name="connsiteX0" fmla="*/ 46672 w 46672"/>
                        <a:gd name="connsiteY0" fmla="*/ 26670 h 53339"/>
                        <a:gd name="connsiteX1" fmla="*/ 0 w 46672"/>
                        <a:gd name="connsiteY1" fmla="*/ 0 h 53339"/>
                        <a:gd name="connsiteX2" fmla="*/ 0 w 46672"/>
                        <a:gd name="connsiteY2" fmla="*/ 26670 h 53339"/>
                        <a:gd name="connsiteX3" fmla="*/ 46672 w 46672"/>
                        <a:gd name="connsiteY3" fmla="*/ 53340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39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xmlns="" id="{965F7C47-C3B9-47B2-AD54-DBB54FE6B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387691"/>
                      <a:ext cx="99059" cy="56197"/>
                    </a:xfrm>
                    <a:custGeom>
                      <a:avLst/>
                      <a:gdLst>
                        <a:gd name="connsiteX0" fmla="*/ 99060 w 99059"/>
                        <a:gd name="connsiteY0" fmla="*/ 26670 h 56197"/>
                        <a:gd name="connsiteX1" fmla="*/ 52388 w 99059"/>
                        <a:gd name="connsiteY1" fmla="*/ 0 h 56197"/>
                        <a:gd name="connsiteX2" fmla="*/ 0 w 99059"/>
                        <a:gd name="connsiteY2" fmla="*/ 29528 h 56197"/>
                        <a:gd name="connsiteX3" fmla="*/ 46672 w 99059"/>
                        <a:gd name="connsiteY3" fmla="*/ 56197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6197">
                          <a:moveTo>
                            <a:pt x="99060" y="26670"/>
                          </a:moveTo>
                          <a:lnTo>
                            <a:pt x="52388" y="0"/>
                          </a:lnTo>
                          <a:lnTo>
                            <a:pt x="0" y="29528"/>
                          </a:lnTo>
                          <a:lnTo>
                            <a:pt x="46672" y="56197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2F973729-5E55-4689-94BA-E58885E96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7374" y="4406741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1430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1430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xmlns="" id="{AF83FF0F-4D24-41F4-8BDD-923FC53FA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0232" y="4408645"/>
                      <a:ext cx="19050" cy="11430"/>
                    </a:xfrm>
                    <a:custGeom>
                      <a:avLst/>
                      <a:gdLst>
                        <a:gd name="connsiteX0" fmla="*/ 19050 w 19050"/>
                        <a:gd name="connsiteY0" fmla="*/ 4763 h 11430"/>
                        <a:gd name="connsiteX1" fmla="*/ 10478 w 19050"/>
                        <a:gd name="connsiteY1" fmla="*/ 0 h 11430"/>
                        <a:gd name="connsiteX2" fmla="*/ 0 w 19050"/>
                        <a:gd name="connsiteY2" fmla="*/ 5715 h 11430"/>
                        <a:gd name="connsiteX3" fmla="*/ 8572 w 19050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50" h="11430">
                          <a:moveTo>
                            <a:pt x="19050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8572" y="1143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xmlns="" id="{7AA26D8C-E242-4143-9F48-A43BC1D67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0229" y="4414360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xmlns="" id="{C155893F-F6AD-40FF-889F-5F9FC69A0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1182" y="4292441"/>
                      <a:ext cx="952" cy="110490"/>
                    </a:xfrm>
                    <a:custGeom>
                      <a:avLst/>
                      <a:gdLst>
                        <a:gd name="connsiteX0" fmla="*/ 953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3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953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xmlns="" id="{E7E94D0C-48A1-4D2C-A1EA-AC1A774D7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7849" y="4296251"/>
                      <a:ext cx="952" cy="110490"/>
                    </a:xfrm>
                    <a:custGeom>
                      <a:avLst/>
                      <a:gdLst>
                        <a:gd name="connsiteX0" fmla="*/ 952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2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952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7" name="Graphic 7">
                      <a:extLst>
                        <a:ext uri="{FF2B5EF4-FFF2-40B4-BE49-F238E27FC236}">
                          <a16:creationId xmlns:a16="http://schemas.microsoft.com/office/drawing/2014/main" xmlns="" id="{F12B59D9-0758-4EFF-9B1E-7953D7095F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41654" y="4395310"/>
                      <a:ext cx="40070" cy="32146"/>
                      <a:chOff x="10541654" y="4395310"/>
                      <a:chExt cx="40070" cy="32146"/>
                    </a:xfrm>
                  </p:grpSpPr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xmlns="" id="{8142489D-613C-4E20-B35B-6D0D2E2EA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1654" y="4395310"/>
                        <a:ext cx="40070" cy="32146"/>
                      </a:xfrm>
                      <a:custGeom>
                        <a:avLst/>
                        <a:gdLst>
                          <a:gd name="connsiteX0" fmla="*/ 20003 w 40070"/>
                          <a:gd name="connsiteY0" fmla="*/ 0 h 32146"/>
                          <a:gd name="connsiteX1" fmla="*/ 0 w 40070"/>
                          <a:gd name="connsiteY1" fmla="*/ 20003 h 32146"/>
                          <a:gd name="connsiteX2" fmla="*/ 0 w 40070"/>
                          <a:gd name="connsiteY2" fmla="*/ 20003 h 32146"/>
                          <a:gd name="connsiteX3" fmla="*/ 0 w 40070"/>
                          <a:gd name="connsiteY3" fmla="*/ 20003 h 32146"/>
                          <a:gd name="connsiteX4" fmla="*/ 0 w 40070"/>
                          <a:gd name="connsiteY4" fmla="*/ 20003 h 32146"/>
                          <a:gd name="connsiteX5" fmla="*/ 5715 w 40070"/>
                          <a:gd name="connsiteY5" fmla="*/ 28575 h 32146"/>
                          <a:gd name="connsiteX6" fmla="*/ 34290 w 40070"/>
                          <a:gd name="connsiteY6" fmla="*/ 28575 h 32146"/>
                          <a:gd name="connsiteX7" fmla="*/ 40005 w 40070"/>
                          <a:gd name="connsiteY7" fmla="*/ 20003 h 32146"/>
                          <a:gd name="connsiteX8" fmla="*/ 40005 w 40070"/>
                          <a:gd name="connsiteY8" fmla="*/ 20003 h 32146"/>
                          <a:gd name="connsiteX9" fmla="*/ 40005 w 40070"/>
                          <a:gd name="connsiteY9" fmla="*/ 20003 h 32146"/>
                          <a:gd name="connsiteX10" fmla="*/ 40005 w 40070"/>
                          <a:gd name="connsiteY10" fmla="*/ 20003 h 32146"/>
                          <a:gd name="connsiteX11" fmla="*/ 20003 w 40070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70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958" y="9525"/>
                              <a:pt x="31433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9" name="Freeform: Shape 288">
                        <a:extLst>
                          <a:ext uri="{FF2B5EF4-FFF2-40B4-BE49-F238E27FC236}">
                            <a16:creationId xmlns:a16="http://schemas.microsoft.com/office/drawing/2014/main" xmlns="" id="{E34425F9-F395-4FCE-96CE-E184E5C989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0229" y="4400073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3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3"/>
                              <a:pt x="10478" y="12383"/>
                            </a:cubicBezTo>
                            <a:cubicBezTo>
                              <a:pt x="10478" y="12383"/>
                              <a:pt x="8572" y="2858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xmlns="" id="{DEE2D3F4-3882-411E-8BF3-FF7E38DC7320}"/>
                  </a:ext>
                </a:extLst>
              </p:cNvPr>
              <p:cNvGrpSpPr/>
              <p:nvPr/>
            </p:nvGrpSpPr>
            <p:grpSpPr>
              <a:xfrm>
                <a:off x="18017609" y="4791330"/>
                <a:ext cx="606536" cy="579287"/>
                <a:chOff x="10207326" y="5131593"/>
                <a:chExt cx="525780" cy="497453"/>
              </a:xfrm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xmlns="" id="{95E58345-09FE-4AD0-96B1-1C460F77ADFE}"/>
                    </a:ext>
                  </a:extLst>
                </p:cNvPr>
                <p:cNvSpPr/>
                <p:nvPr/>
              </p:nvSpPr>
              <p:spPr>
                <a:xfrm>
                  <a:off x="10207326" y="5341260"/>
                  <a:ext cx="525780" cy="287785"/>
                </a:xfrm>
                <a:custGeom>
                  <a:avLst/>
                  <a:gdLst>
                    <a:gd name="connsiteX0" fmla="*/ 46673 w 525780"/>
                    <a:gd name="connsiteY0" fmla="*/ 115135 h 287785"/>
                    <a:gd name="connsiteX1" fmla="*/ 238125 w 525780"/>
                    <a:gd name="connsiteY1" fmla="*/ 226578 h 287785"/>
                    <a:gd name="connsiteX2" fmla="*/ 512445 w 525780"/>
                    <a:gd name="connsiteY2" fmla="*/ 287538 h 287785"/>
                    <a:gd name="connsiteX3" fmla="*/ 524828 w 525780"/>
                    <a:gd name="connsiteY3" fmla="*/ 287538 h 287785"/>
                    <a:gd name="connsiteX4" fmla="*/ 525780 w 525780"/>
                    <a:gd name="connsiteY4" fmla="*/ 279918 h 287785"/>
                    <a:gd name="connsiteX5" fmla="*/ 525780 w 525780"/>
                    <a:gd name="connsiteY5" fmla="*/ 278013 h 287785"/>
                    <a:gd name="connsiteX6" fmla="*/ 420053 w 525780"/>
                    <a:gd name="connsiteY6" fmla="*/ 138948 h 287785"/>
                    <a:gd name="connsiteX7" fmla="*/ 228600 w 525780"/>
                    <a:gd name="connsiteY7" fmla="*/ 27505 h 287785"/>
                    <a:gd name="connsiteX8" fmla="*/ 20003 w 525780"/>
                    <a:gd name="connsiteY8" fmla="*/ 7503 h 287785"/>
                    <a:gd name="connsiteX9" fmla="*/ 11430 w 525780"/>
                    <a:gd name="connsiteY9" fmla="*/ 7503 h 287785"/>
                    <a:gd name="connsiteX10" fmla="*/ 11430 w 525780"/>
                    <a:gd name="connsiteY10" fmla="*/ 12265 h 287785"/>
                    <a:gd name="connsiteX11" fmla="*/ 0 w 525780"/>
                    <a:gd name="connsiteY11" fmla="*/ 68463 h 287785"/>
                    <a:gd name="connsiteX12" fmla="*/ 46673 w 525780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80" h="287785">
                      <a:moveTo>
                        <a:pt x="46673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8" y="290395"/>
                        <a:pt x="512445" y="287538"/>
                      </a:cubicBezTo>
                      <a:lnTo>
                        <a:pt x="524828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3" y="176095"/>
                        <a:pt x="420053" y="138948"/>
                      </a:cubicBezTo>
                      <a:lnTo>
                        <a:pt x="228600" y="27505"/>
                      </a:lnTo>
                      <a:cubicBezTo>
                        <a:pt x="155258" y="-15357"/>
                        <a:pt x="123825" y="3693"/>
                        <a:pt x="20003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3" y="36078"/>
                        <a:pt x="1905" y="54175"/>
                        <a:pt x="0" y="68463"/>
                      </a:cubicBezTo>
                      <a:cubicBezTo>
                        <a:pt x="2858" y="82750"/>
                        <a:pt x="15240" y="97038"/>
                        <a:pt x="46673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xmlns="" id="{B4353F38-626E-4754-9802-8AF78BA7F0ED}"/>
                    </a:ext>
                  </a:extLst>
                </p:cNvPr>
                <p:cNvSpPr/>
                <p:nvPr/>
              </p:nvSpPr>
              <p:spPr>
                <a:xfrm>
                  <a:off x="10261619" y="5318283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8"/>
                        <a:pt x="59055" y="129540"/>
                      </a:cubicBezTo>
                      <a:cubicBezTo>
                        <a:pt x="79057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xmlns="" id="{8CA2E0DA-9E49-4A43-83C7-573C10E03BE1}"/>
                    </a:ext>
                  </a:extLst>
                </p:cNvPr>
                <p:cNvSpPr/>
                <p:nvPr/>
              </p:nvSpPr>
              <p:spPr>
                <a:xfrm>
                  <a:off x="10283526" y="5397341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2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xmlns="" id="{415EF851-1628-46FF-A3FF-6B448B0E0D2B}"/>
                    </a:ext>
                  </a:extLst>
                </p:cNvPr>
                <p:cNvSpPr/>
                <p:nvPr/>
              </p:nvSpPr>
              <p:spPr>
                <a:xfrm>
                  <a:off x="10261261" y="5239952"/>
                  <a:ext cx="451318" cy="258622"/>
                </a:xfrm>
                <a:custGeom>
                  <a:avLst/>
                  <a:gdLst>
                    <a:gd name="connsiteX0" fmla="*/ 11788 w 451318"/>
                    <a:gd name="connsiteY0" fmla="*/ 12608 h 258622"/>
                    <a:gd name="connsiteX1" fmla="*/ 12741 w 451318"/>
                    <a:gd name="connsiteY1" fmla="*/ 5941 h 258622"/>
                    <a:gd name="connsiteX2" fmla="*/ 19408 w 451318"/>
                    <a:gd name="connsiteY2" fmla="*/ 4988 h 258622"/>
                    <a:gd name="connsiteX3" fmla="*/ 206098 w 451318"/>
                    <a:gd name="connsiteY3" fmla="*/ 25943 h 258622"/>
                    <a:gd name="connsiteX4" fmla="*/ 355641 w 451318"/>
                    <a:gd name="connsiteY4" fmla="*/ 110716 h 258622"/>
                    <a:gd name="connsiteX5" fmla="*/ 450891 w 451318"/>
                    <a:gd name="connsiteY5" fmla="*/ 251686 h 258622"/>
                    <a:gd name="connsiteX6" fmla="*/ 449938 w 451318"/>
                    <a:gd name="connsiteY6" fmla="*/ 258353 h 258622"/>
                    <a:gd name="connsiteX7" fmla="*/ 438508 w 451318"/>
                    <a:gd name="connsiteY7" fmla="*/ 258353 h 258622"/>
                    <a:gd name="connsiteX8" fmla="*/ 191811 w 451318"/>
                    <a:gd name="connsiteY8" fmla="*/ 204061 h 258622"/>
                    <a:gd name="connsiteX9" fmla="*/ 43221 w 451318"/>
                    <a:gd name="connsiteY9" fmla="*/ 119288 h 258622"/>
                    <a:gd name="connsiteX10" fmla="*/ 11788 w 451318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1318" h="258622">
                      <a:moveTo>
                        <a:pt x="11788" y="12608"/>
                      </a:moveTo>
                      <a:lnTo>
                        <a:pt x="12741" y="5941"/>
                      </a:lnTo>
                      <a:lnTo>
                        <a:pt x="19408" y="4988"/>
                      </a:lnTo>
                      <a:cubicBezTo>
                        <a:pt x="112753" y="2131"/>
                        <a:pt x="139423" y="-12157"/>
                        <a:pt x="206098" y="25943"/>
                      </a:cubicBezTo>
                      <a:lnTo>
                        <a:pt x="355641" y="110716"/>
                      </a:lnTo>
                      <a:cubicBezTo>
                        <a:pt x="420411" y="147863"/>
                        <a:pt x="455653" y="199298"/>
                        <a:pt x="450891" y="251686"/>
                      </a:cubicBezTo>
                      <a:lnTo>
                        <a:pt x="449938" y="258353"/>
                      </a:lnTo>
                      <a:lnTo>
                        <a:pt x="438508" y="258353"/>
                      </a:lnTo>
                      <a:cubicBezTo>
                        <a:pt x="347068" y="261211"/>
                        <a:pt x="257533" y="241208"/>
                        <a:pt x="191811" y="204061"/>
                      </a:cubicBezTo>
                      <a:lnTo>
                        <a:pt x="43221" y="119288"/>
                      </a:lnTo>
                      <a:cubicBezTo>
                        <a:pt x="-24407" y="82141"/>
                        <a:pt x="6073" y="65948"/>
                        <a:pt x="11788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4" name="Graphic 7">
                  <a:extLst>
                    <a:ext uri="{FF2B5EF4-FFF2-40B4-BE49-F238E27FC236}">
                      <a16:creationId xmlns:a16="http://schemas.microsoft.com/office/drawing/2014/main" xmlns="" id="{745F7B0F-B10B-4088-9F5E-150A306F09D2}"/>
                    </a:ext>
                  </a:extLst>
                </p:cNvPr>
                <p:cNvGrpSpPr/>
                <p:nvPr/>
              </p:nvGrpSpPr>
              <p:grpSpPr>
                <a:xfrm>
                  <a:off x="10269703" y="5242914"/>
                  <a:ext cx="434170" cy="249957"/>
                  <a:chOff x="10269703" y="5242914"/>
                  <a:chExt cx="434170" cy="249957"/>
                </a:xfrm>
              </p:grpSpPr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xmlns="" id="{913099AC-CCEE-4484-9737-307CEC9044DC}"/>
                      </a:ext>
                    </a:extLst>
                  </p:cNvPr>
                  <p:cNvSpPr/>
                  <p:nvPr/>
                </p:nvSpPr>
                <p:spPr>
                  <a:xfrm>
                    <a:off x="10269703" y="5242914"/>
                    <a:ext cx="434170" cy="242055"/>
                  </a:xfrm>
                  <a:custGeom>
                    <a:avLst/>
                    <a:gdLst>
                      <a:gd name="connsiteX0" fmla="*/ 10966 w 434170"/>
                      <a:gd name="connsiteY0" fmla="*/ 22029 h 242055"/>
                      <a:gd name="connsiteX1" fmla="*/ 18586 w 434170"/>
                      <a:gd name="connsiteY1" fmla="*/ 22029 h 242055"/>
                      <a:gd name="connsiteX2" fmla="*/ 198609 w 434170"/>
                      <a:gd name="connsiteY2" fmla="*/ 39174 h 242055"/>
                      <a:gd name="connsiteX3" fmla="*/ 342436 w 434170"/>
                      <a:gd name="connsiteY3" fmla="*/ 122041 h 242055"/>
                      <a:gd name="connsiteX4" fmla="*/ 433876 w 434170"/>
                      <a:gd name="connsiteY4" fmla="*/ 242056 h 242055"/>
                      <a:gd name="connsiteX5" fmla="*/ 342436 w 434170"/>
                      <a:gd name="connsiteY5" fmla="*/ 106801 h 242055"/>
                      <a:gd name="connsiteX6" fmla="*/ 198609 w 434170"/>
                      <a:gd name="connsiteY6" fmla="*/ 23934 h 242055"/>
                      <a:gd name="connsiteX7" fmla="*/ 18586 w 434170"/>
                      <a:gd name="connsiteY7" fmla="*/ 6789 h 242055"/>
                      <a:gd name="connsiteX8" fmla="*/ 10966 w 434170"/>
                      <a:gd name="connsiteY8" fmla="*/ 6789 h 242055"/>
                      <a:gd name="connsiteX9" fmla="*/ 10966 w 434170"/>
                      <a:gd name="connsiteY9" fmla="*/ 10599 h 242055"/>
                      <a:gd name="connsiteX10" fmla="*/ 489 w 434170"/>
                      <a:gd name="connsiteY10" fmla="*/ 74416 h 242055"/>
                      <a:gd name="connsiteX11" fmla="*/ 10966 w 434170"/>
                      <a:gd name="connsiteY11" fmla="*/ 25839 h 242055"/>
                      <a:gd name="connsiteX12" fmla="*/ 10966 w 434170"/>
                      <a:gd name="connsiteY12" fmla="*/ 22029 h 24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5">
                        <a:moveTo>
                          <a:pt x="10966" y="22029"/>
                        </a:moveTo>
                        <a:lnTo>
                          <a:pt x="18586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6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6" y="191574"/>
                          <a:pt x="404349" y="142043"/>
                          <a:pt x="342436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6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3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xmlns="" id="{48905885-BB00-4E56-99B4-F593E79CC792}"/>
                      </a:ext>
                    </a:extLst>
                  </p:cNvPr>
                  <p:cNvSpPr/>
                  <p:nvPr/>
                </p:nvSpPr>
                <p:spPr>
                  <a:xfrm>
                    <a:off x="10270191" y="52581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7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7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7" y="218244"/>
                          <a:pt x="332422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7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7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2" y="31554"/>
                          <a:pt x="1905" y="46794"/>
                          <a:pt x="0" y="59176"/>
                        </a:cubicBezTo>
                        <a:cubicBezTo>
                          <a:pt x="1905" y="72511"/>
                          <a:pt x="12383" y="83941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5" name="Graphic 7">
                  <a:extLst>
                    <a:ext uri="{FF2B5EF4-FFF2-40B4-BE49-F238E27FC236}">
                      <a16:creationId xmlns:a16="http://schemas.microsoft.com/office/drawing/2014/main" xmlns="" id="{72CC5DDE-FCE3-4ECE-8977-F32234B00893}"/>
                    </a:ext>
                  </a:extLst>
                </p:cNvPr>
                <p:cNvGrpSpPr/>
                <p:nvPr/>
              </p:nvGrpSpPr>
              <p:grpSpPr>
                <a:xfrm>
                  <a:off x="10340676" y="5131593"/>
                  <a:ext cx="210502" cy="275272"/>
                  <a:chOff x="10340676" y="5131593"/>
                  <a:chExt cx="210502" cy="275272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xmlns="" id="{92B463A3-475B-4DB4-953D-01E28361FACC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102870"/>
                  </a:xfrm>
                  <a:custGeom>
                    <a:avLst/>
                    <a:gdLst>
                      <a:gd name="connsiteX0" fmla="*/ 56197 w 56197"/>
                      <a:gd name="connsiteY0" fmla="*/ 32385 h 102870"/>
                      <a:gd name="connsiteX1" fmla="*/ 0 w 56197"/>
                      <a:gd name="connsiteY1" fmla="*/ 0 h 102870"/>
                      <a:gd name="connsiteX2" fmla="*/ 0 w 56197"/>
                      <a:gd name="connsiteY2" fmla="*/ 69533 h 102870"/>
                      <a:gd name="connsiteX3" fmla="*/ 56197 w 56197"/>
                      <a:gd name="connsiteY3" fmla="*/ 10287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7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69533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xmlns="" id="{87BE2C4E-76E7-4D62-875E-C8019A1E1525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41910"/>
                  </a:xfrm>
                  <a:custGeom>
                    <a:avLst/>
                    <a:gdLst>
                      <a:gd name="connsiteX0" fmla="*/ 56197 w 56197"/>
                      <a:gd name="connsiteY0" fmla="*/ 32385 h 41910"/>
                      <a:gd name="connsiteX1" fmla="*/ 0 w 56197"/>
                      <a:gd name="connsiteY1" fmla="*/ 0 h 41910"/>
                      <a:gd name="connsiteX2" fmla="*/ 0 w 56197"/>
                      <a:gd name="connsiteY2" fmla="*/ 9525 h 41910"/>
                      <a:gd name="connsiteX3" fmla="*/ 56197 w 56197"/>
                      <a:gd name="connsiteY3" fmla="*/ 41910 h 4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1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xmlns="" id="{407D233C-1438-41D9-BE39-CECB35BE203E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139065"/>
                  </a:xfrm>
                  <a:custGeom>
                    <a:avLst/>
                    <a:gdLst>
                      <a:gd name="connsiteX0" fmla="*/ 118110 w 118109"/>
                      <a:gd name="connsiteY0" fmla="*/ 0 h 139065"/>
                      <a:gd name="connsiteX1" fmla="*/ 0 w 118109"/>
                      <a:gd name="connsiteY1" fmla="*/ 69532 h 139065"/>
                      <a:gd name="connsiteX2" fmla="*/ 0 w 118109"/>
                      <a:gd name="connsiteY2" fmla="*/ 139065 h 139065"/>
                      <a:gd name="connsiteX3" fmla="*/ 118110 w 118109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13906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139065"/>
                        </a:lnTo>
                        <a:lnTo>
                          <a:pt x="118110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xmlns="" id="{27A44EBE-F758-43C3-B80F-953EF01A4C1D}"/>
                      </a:ext>
                    </a:extLst>
                  </p:cNvPr>
                  <p:cNvSpPr/>
                  <p:nvPr/>
                </p:nvSpPr>
                <p:spPr>
                  <a:xfrm>
                    <a:off x="10430212" y="533923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7 w 10477"/>
                      <a:gd name="connsiteY1" fmla="*/ 15240 h 20955"/>
                      <a:gd name="connsiteX2" fmla="*/ 10477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xmlns="" id="{DC2F2495-0DF3-4471-B0F4-6CB65520A0C7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32399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xmlns="" id="{7D129F3E-4471-4D57-8A8C-CE602BDDB9EE}"/>
                      </a:ext>
                    </a:extLst>
                  </p:cNvPr>
                  <p:cNvSpPr/>
                  <p:nvPr/>
                </p:nvSpPr>
                <p:spPr>
                  <a:xfrm>
                    <a:off x="10483551" y="530875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xmlns="" id="{9A2BB8FF-05A0-4124-A48E-2865C03B960E}"/>
                      </a:ext>
                    </a:extLst>
                  </p:cNvPr>
                  <p:cNvSpPr/>
                  <p:nvPr/>
                </p:nvSpPr>
                <p:spPr>
                  <a:xfrm>
                    <a:off x="10509269" y="5293518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8 w 10477"/>
                      <a:gd name="connsiteY1" fmla="*/ 15240 h 20954"/>
                      <a:gd name="connsiteX2" fmla="*/ 10478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xmlns="" id="{5E311A9F-8DF8-4CFF-B607-B3893F6A2AAD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78105"/>
                  </a:xfrm>
                  <a:custGeom>
                    <a:avLst/>
                    <a:gdLst>
                      <a:gd name="connsiteX0" fmla="*/ 118110 w 118109"/>
                      <a:gd name="connsiteY0" fmla="*/ 0 h 78105"/>
                      <a:gd name="connsiteX1" fmla="*/ 0 w 118109"/>
                      <a:gd name="connsiteY1" fmla="*/ 69532 h 78105"/>
                      <a:gd name="connsiteX2" fmla="*/ 0 w 118109"/>
                      <a:gd name="connsiteY2" fmla="*/ 78105 h 78105"/>
                      <a:gd name="connsiteX3" fmla="*/ 118110 w 118109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7810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78105"/>
                        </a:lnTo>
                        <a:lnTo>
                          <a:pt x="118110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xmlns="" id="{6619C247-E9DD-454F-966E-0729C0A69CD3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71610"/>
                    <a:ext cx="92392" cy="76200"/>
                  </a:xfrm>
                  <a:custGeom>
                    <a:avLst/>
                    <a:gdLst>
                      <a:gd name="connsiteX0" fmla="*/ 92393 w 92392"/>
                      <a:gd name="connsiteY0" fmla="*/ 76200 h 76200"/>
                      <a:gd name="connsiteX1" fmla="*/ 0 w 92392"/>
                      <a:gd name="connsiteY1" fmla="*/ 22860 h 76200"/>
                      <a:gd name="connsiteX2" fmla="*/ 0 w 92392"/>
                      <a:gd name="connsiteY2" fmla="*/ 0 h 76200"/>
                      <a:gd name="connsiteX3" fmla="*/ 92393 w 92392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76200">
                        <a:moveTo>
                          <a:pt x="92393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2393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xmlns="" id="{519C5B14-0462-4B02-AF5D-6CF07470766A}"/>
                      </a:ext>
                    </a:extLst>
                  </p:cNvPr>
                  <p:cNvSpPr/>
                  <p:nvPr/>
                </p:nvSpPr>
                <p:spPr>
                  <a:xfrm>
                    <a:off x="10400684" y="5347810"/>
                    <a:ext cx="10477" cy="20955"/>
                  </a:xfrm>
                  <a:custGeom>
                    <a:avLst/>
                    <a:gdLst>
                      <a:gd name="connsiteX0" fmla="*/ 10478 w 10477"/>
                      <a:gd name="connsiteY0" fmla="*/ 20955 h 20955"/>
                      <a:gd name="connsiteX1" fmla="*/ 0 w 10477"/>
                      <a:gd name="connsiteY1" fmla="*/ 15240 h 20955"/>
                      <a:gd name="connsiteX2" fmla="*/ 0 w 10477"/>
                      <a:gd name="connsiteY2" fmla="*/ 0 h 20955"/>
                      <a:gd name="connsiteX3" fmla="*/ 10478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xmlns="" id="{B588A320-1454-4A17-8646-D08BB28D10F8}"/>
                      </a:ext>
                    </a:extLst>
                  </p:cNvPr>
                  <p:cNvSpPr/>
                  <p:nvPr/>
                </p:nvSpPr>
                <p:spPr>
                  <a:xfrm>
                    <a:off x="10382587" y="5337333"/>
                    <a:ext cx="9525" cy="20955"/>
                  </a:xfrm>
                  <a:custGeom>
                    <a:avLst/>
                    <a:gdLst>
                      <a:gd name="connsiteX0" fmla="*/ 9525 w 9525"/>
                      <a:gd name="connsiteY0" fmla="*/ 20955 h 20955"/>
                      <a:gd name="connsiteX1" fmla="*/ 0 w 9525"/>
                      <a:gd name="connsiteY1" fmla="*/ 15240 h 20955"/>
                      <a:gd name="connsiteX2" fmla="*/ 0 w 9525"/>
                      <a:gd name="connsiteY2" fmla="*/ 0 h 20955"/>
                      <a:gd name="connsiteX3" fmla="*/ 9525 w 9525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0955">
                        <a:moveTo>
                          <a:pt x="9525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525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xmlns="" id="{58F88E21-42DF-4125-A667-8D4419C7608C}"/>
                      </a:ext>
                    </a:extLst>
                  </p:cNvPr>
                  <p:cNvSpPr/>
                  <p:nvPr/>
                </p:nvSpPr>
                <p:spPr>
                  <a:xfrm>
                    <a:off x="10363537" y="5325903"/>
                    <a:ext cx="10477" cy="21907"/>
                  </a:xfrm>
                  <a:custGeom>
                    <a:avLst/>
                    <a:gdLst>
                      <a:gd name="connsiteX0" fmla="*/ 10477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7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7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7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xmlns="" id="{8922E71B-C592-4253-A9DB-386AF7871DB0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03031"/>
                    <a:ext cx="210502" cy="121919"/>
                  </a:xfrm>
                  <a:custGeom>
                    <a:avLst/>
                    <a:gdLst>
                      <a:gd name="connsiteX0" fmla="*/ 92393 w 210502"/>
                      <a:gd name="connsiteY0" fmla="*/ 121920 h 121919"/>
                      <a:gd name="connsiteX1" fmla="*/ 0 w 210502"/>
                      <a:gd name="connsiteY1" fmla="*/ 68580 h 121919"/>
                      <a:gd name="connsiteX2" fmla="*/ 118110 w 210502"/>
                      <a:gd name="connsiteY2" fmla="*/ 0 h 121919"/>
                      <a:gd name="connsiteX3" fmla="*/ 210503 w 210502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502" h="121919">
                        <a:moveTo>
                          <a:pt x="92393" y="121920"/>
                        </a:moveTo>
                        <a:lnTo>
                          <a:pt x="0" y="68580"/>
                        </a:lnTo>
                        <a:lnTo>
                          <a:pt x="118110" y="0"/>
                        </a:lnTo>
                        <a:lnTo>
                          <a:pt x="210503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xmlns="" id="{F0E1684F-9A69-4D80-A266-EF99AF3F82BF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207793"/>
                    <a:ext cx="85725" cy="59054"/>
                  </a:xfrm>
                  <a:custGeom>
                    <a:avLst/>
                    <a:gdLst>
                      <a:gd name="connsiteX0" fmla="*/ 85725 w 85725"/>
                      <a:gd name="connsiteY0" fmla="*/ 49530 h 59054"/>
                      <a:gd name="connsiteX1" fmla="*/ 68580 w 85725"/>
                      <a:gd name="connsiteY1" fmla="*/ 59055 h 59054"/>
                      <a:gd name="connsiteX2" fmla="*/ 0 w 85725"/>
                      <a:gd name="connsiteY2" fmla="*/ 20002 h 59054"/>
                      <a:gd name="connsiteX3" fmla="*/ 0 w 8572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59054">
                        <a:moveTo>
                          <a:pt x="85725" y="49530"/>
                        </a:moveTo>
                        <a:lnTo>
                          <a:pt x="68580" y="59055"/>
                        </a:lnTo>
                        <a:lnTo>
                          <a:pt x="0" y="2000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xmlns="" id="{37B782F3-26C1-47D9-93D3-D61529B8EDA4}"/>
                      </a:ext>
                    </a:extLst>
                  </p:cNvPr>
                  <p:cNvSpPr/>
                  <p:nvPr/>
                </p:nvSpPr>
                <p:spPr>
                  <a:xfrm>
                    <a:off x="10348297" y="5207793"/>
                    <a:ext cx="109537" cy="73342"/>
                  </a:xfrm>
                  <a:custGeom>
                    <a:avLst/>
                    <a:gdLst>
                      <a:gd name="connsiteX0" fmla="*/ 109538 w 109537"/>
                      <a:gd name="connsiteY0" fmla="*/ 20002 h 73342"/>
                      <a:gd name="connsiteX1" fmla="*/ 17145 w 109537"/>
                      <a:gd name="connsiteY1" fmla="*/ 73342 h 73342"/>
                      <a:gd name="connsiteX2" fmla="*/ 0 w 109537"/>
                      <a:gd name="connsiteY2" fmla="*/ 62865 h 73342"/>
                      <a:gd name="connsiteX3" fmla="*/ 109538 w 109537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73342">
                        <a:moveTo>
                          <a:pt x="109538" y="20002"/>
                        </a:moveTo>
                        <a:lnTo>
                          <a:pt x="17145" y="73342"/>
                        </a:lnTo>
                        <a:lnTo>
                          <a:pt x="0" y="62865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xmlns="" id="{80A5C57B-88CE-4939-B77C-5680C3DDF295}"/>
                      </a:ext>
                    </a:extLst>
                  </p:cNvPr>
                  <p:cNvSpPr/>
                  <p:nvPr/>
                </p:nvSpPr>
                <p:spPr>
                  <a:xfrm>
                    <a:off x="10365441" y="5227795"/>
                    <a:ext cx="160972" cy="92392"/>
                  </a:xfrm>
                  <a:custGeom>
                    <a:avLst/>
                    <a:gdLst>
                      <a:gd name="connsiteX0" fmla="*/ 160972 w 160972"/>
                      <a:gd name="connsiteY0" fmla="*/ 39053 h 92392"/>
                      <a:gd name="connsiteX1" fmla="*/ 68580 w 160972"/>
                      <a:gd name="connsiteY1" fmla="*/ 92393 h 92392"/>
                      <a:gd name="connsiteX2" fmla="*/ 0 w 160972"/>
                      <a:gd name="connsiteY2" fmla="*/ 53340 h 92392"/>
                      <a:gd name="connsiteX3" fmla="*/ 92393 w 160972"/>
                      <a:gd name="connsiteY3" fmla="*/ 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972" h="92392">
                        <a:moveTo>
                          <a:pt x="160972" y="39053"/>
                        </a:moveTo>
                        <a:lnTo>
                          <a:pt x="68580" y="92393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xmlns="" id="{5F9C1885-E30F-4A93-B33C-4D66B56447D6}"/>
                      </a:ext>
                    </a:extLst>
                  </p:cNvPr>
                  <p:cNvSpPr/>
                  <p:nvPr/>
                </p:nvSpPr>
                <p:spPr>
                  <a:xfrm>
                    <a:off x="10433069" y="5256370"/>
                    <a:ext cx="118109" cy="91440"/>
                  </a:xfrm>
                  <a:custGeom>
                    <a:avLst/>
                    <a:gdLst>
                      <a:gd name="connsiteX0" fmla="*/ 118110 w 118109"/>
                      <a:gd name="connsiteY0" fmla="*/ 22860 h 91440"/>
                      <a:gd name="connsiteX1" fmla="*/ 0 w 118109"/>
                      <a:gd name="connsiteY1" fmla="*/ 91440 h 91440"/>
                      <a:gd name="connsiteX2" fmla="*/ 0 w 118109"/>
                      <a:gd name="connsiteY2" fmla="*/ 68580 h 91440"/>
                      <a:gd name="connsiteX3" fmla="*/ 118110 w 118109"/>
                      <a:gd name="connsiteY3" fmla="*/ 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40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43" name="Graphic 7">
                    <a:extLst>
                      <a:ext uri="{FF2B5EF4-FFF2-40B4-BE49-F238E27FC236}">
                        <a16:creationId xmlns:a16="http://schemas.microsoft.com/office/drawing/2014/main" xmlns="" id="{32063914-B4CD-4197-8E3F-447DAB91AF8C}"/>
                      </a:ext>
                    </a:extLst>
                  </p:cNvPr>
                  <p:cNvGrpSpPr/>
                  <p:nvPr/>
                </p:nvGrpSpPr>
                <p:grpSpPr>
                  <a:xfrm>
                    <a:off x="10386397" y="5131593"/>
                    <a:ext cx="99059" cy="178117"/>
                    <a:chOff x="10386397" y="5131593"/>
                    <a:chExt cx="99059" cy="178117"/>
                  </a:xfrm>
                </p:grpSpPr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xmlns="" id="{BA0E457C-CAB8-478E-8B38-0219067E03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56370"/>
                      <a:ext cx="46672" cy="53340"/>
                    </a:xfrm>
                    <a:custGeom>
                      <a:avLst/>
                      <a:gdLst>
                        <a:gd name="connsiteX0" fmla="*/ 46672 w 46672"/>
                        <a:gd name="connsiteY0" fmla="*/ 26670 h 53340"/>
                        <a:gd name="connsiteX1" fmla="*/ 0 w 46672"/>
                        <a:gd name="connsiteY1" fmla="*/ 0 h 53340"/>
                        <a:gd name="connsiteX2" fmla="*/ 0 w 46672"/>
                        <a:gd name="connsiteY2" fmla="*/ 26670 h 53340"/>
                        <a:gd name="connsiteX3" fmla="*/ 46672 w 46672"/>
                        <a:gd name="connsiteY3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40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xmlns="" id="{8FCBE40F-23C3-4121-BD5C-025FF54663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25891"/>
                      <a:ext cx="99059" cy="57150"/>
                    </a:xfrm>
                    <a:custGeom>
                      <a:avLst/>
                      <a:gdLst>
                        <a:gd name="connsiteX0" fmla="*/ 99060 w 99059"/>
                        <a:gd name="connsiteY0" fmla="*/ 27622 h 57150"/>
                        <a:gd name="connsiteX1" fmla="*/ 52388 w 99059"/>
                        <a:gd name="connsiteY1" fmla="*/ 0 h 57150"/>
                        <a:gd name="connsiteX2" fmla="*/ 0 w 99059"/>
                        <a:gd name="connsiteY2" fmla="*/ 30480 h 57150"/>
                        <a:gd name="connsiteX3" fmla="*/ 46672 w 99059"/>
                        <a:gd name="connsiteY3" fmla="*/ 5715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7150">
                          <a:moveTo>
                            <a:pt x="99060" y="27622"/>
                          </a:move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46672" y="57150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Freeform: Shape 245">
                      <a:extLst>
                        <a:ext uri="{FF2B5EF4-FFF2-40B4-BE49-F238E27FC236}">
                          <a16:creationId xmlns:a16="http://schemas.microsoft.com/office/drawing/2014/main" xmlns="" id="{19DDF623-0EB2-4D8C-9652-FB99E032A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9262" y="5245893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2382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2382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Freeform: Shape 246">
                      <a:extLst>
                        <a:ext uri="{FF2B5EF4-FFF2-40B4-BE49-F238E27FC236}">
                          <a16:creationId xmlns:a16="http://schemas.microsoft.com/office/drawing/2014/main" xmlns="" id="{3CA66CB4-A0DF-4994-BCCF-12BD01896A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2119" y="5247798"/>
                      <a:ext cx="20002" cy="10477"/>
                    </a:xfrm>
                    <a:custGeom>
                      <a:avLst/>
                      <a:gdLst>
                        <a:gd name="connsiteX0" fmla="*/ 20003 w 20002"/>
                        <a:gd name="connsiteY0" fmla="*/ 4763 h 10477"/>
                        <a:gd name="connsiteX1" fmla="*/ 10478 w 20002"/>
                        <a:gd name="connsiteY1" fmla="*/ 0 h 10477"/>
                        <a:gd name="connsiteX2" fmla="*/ 0 w 20002"/>
                        <a:gd name="connsiteY2" fmla="*/ 5715 h 10477"/>
                        <a:gd name="connsiteX3" fmla="*/ 9525 w 20002"/>
                        <a:gd name="connsiteY3" fmla="*/ 10478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0477">
                          <a:moveTo>
                            <a:pt x="20003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9525" y="10478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8" name="Freeform: Shape 247">
                      <a:extLst>
                        <a:ext uri="{FF2B5EF4-FFF2-40B4-BE49-F238E27FC236}">
                          <a16:creationId xmlns:a16="http://schemas.microsoft.com/office/drawing/2014/main" xmlns="" id="{8624670D-2366-41B0-B1E5-E8F8248E7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253513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Freeform: Shape 248">
                      <a:extLst>
                        <a:ext uri="{FF2B5EF4-FFF2-40B4-BE49-F238E27FC236}">
                          <a16:creationId xmlns:a16="http://schemas.microsoft.com/office/drawing/2014/main" xmlns="" id="{D52317BF-5945-4520-B1DA-F38698EA8F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131593"/>
                      <a:ext cx="1905" cy="110489"/>
                    </a:xfrm>
                    <a:custGeom>
                      <a:avLst/>
                      <a:gdLst>
                        <a:gd name="connsiteX0" fmla="*/ 953 w 1905"/>
                        <a:gd name="connsiteY0" fmla="*/ 0 h 110489"/>
                        <a:gd name="connsiteX1" fmla="*/ 0 w 1905"/>
                        <a:gd name="connsiteY1" fmla="*/ 109538 h 110489"/>
                        <a:gd name="connsiteX2" fmla="*/ 1905 w 1905"/>
                        <a:gd name="connsiteY2" fmla="*/ 110490 h 11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5" h="110489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Freeform: Shape 249">
                      <a:extLst>
                        <a:ext uri="{FF2B5EF4-FFF2-40B4-BE49-F238E27FC236}">
                          <a16:creationId xmlns:a16="http://schemas.microsoft.com/office/drawing/2014/main" xmlns="" id="{3A583604-6BCA-4C55-940D-BFC313588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9737" y="5135403"/>
                      <a:ext cx="1904" cy="110490"/>
                    </a:xfrm>
                    <a:custGeom>
                      <a:avLst/>
                      <a:gdLst>
                        <a:gd name="connsiteX0" fmla="*/ 952 w 1904"/>
                        <a:gd name="connsiteY0" fmla="*/ 0 h 110490"/>
                        <a:gd name="connsiteX1" fmla="*/ 0 w 1904"/>
                        <a:gd name="connsiteY1" fmla="*/ 109538 h 110490"/>
                        <a:gd name="connsiteX2" fmla="*/ 1905 w 1904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4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51" name="Graphic 7">
                      <a:extLst>
                        <a:ext uri="{FF2B5EF4-FFF2-40B4-BE49-F238E27FC236}">
                          <a16:creationId xmlns:a16="http://schemas.microsoft.com/office/drawing/2014/main" xmlns="" id="{12773AD8-CE54-40BE-87D4-EF3170DF3F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04494" y="5234463"/>
                      <a:ext cx="40005" cy="32146"/>
                      <a:chOff x="10404494" y="5234463"/>
                      <a:chExt cx="40005" cy="32146"/>
                    </a:xfrm>
                  </p:grpSpPr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xmlns="" id="{32870229-C587-4A88-82BC-A340623E30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4494" y="5234463"/>
                        <a:ext cx="40005" cy="32146"/>
                      </a:xfrm>
                      <a:custGeom>
                        <a:avLst/>
                        <a:gdLst>
                          <a:gd name="connsiteX0" fmla="*/ 20003 w 40005"/>
                          <a:gd name="connsiteY0" fmla="*/ 0 h 32146"/>
                          <a:gd name="connsiteX1" fmla="*/ 0 w 40005"/>
                          <a:gd name="connsiteY1" fmla="*/ 20003 h 32146"/>
                          <a:gd name="connsiteX2" fmla="*/ 0 w 40005"/>
                          <a:gd name="connsiteY2" fmla="*/ 20003 h 32146"/>
                          <a:gd name="connsiteX3" fmla="*/ 0 w 40005"/>
                          <a:gd name="connsiteY3" fmla="*/ 20003 h 32146"/>
                          <a:gd name="connsiteX4" fmla="*/ 0 w 40005"/>
                          <a:gd name="connsiteY4" fmla="*/ 20003 h 32146"/>
                          <a:gd name="connsiteX5" fmla="*/ 5715 w 40005"/>
                          <a:gd name="connsiteY5" fmla="*/ 28575 h 32146"/>
                          <a:gd name="connsiteX6" fmla="*/ 34290 w 40005"/>
                          <a:gd name="connsiteY6" fmla="*/ 28575 h 32146"/>
                          <a:gd name="connsiteX7" fmla="*/ 40005 w 40005"/>
                          <a:gd name="connsiteY7" fmla="*/ 20003 h 32146"/>
                          <a:gd name="connsiteX8" fmla="*/ 40005 w 40005"/>
                          <a:gd name="connsiteY8" fmla="*/ 20003 h 32146"/>
                          <a:gd name="connsiteX9" fmla="*/ 40005 w 40005"/>
                          <a:gd name="connsiteY9" fmla="*/ 20003 h 32146"/>
                          <a:gd name="connsiteX10" fmla="*/ 40005 w 40005"/>
                          <a:gd name="connsiteY10" fmla="*/ 20003 h 32146"/>
                          <a:gd name="connsiteX11" fmla="*/ 20003 w 40005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05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005" y="9525"/>
                              <a:pt x="31432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" name="Freeform: Shape 252">
                        <a:extLst>
                          <a:ext uri="{FF2B5EF4-FFF2-40B4-BE49-F238E27FC236}">
                            <a16:creationId xmlns:a16="http://schemas.microsoft.com/office/drawing/2014/main" xmlns="" id="{12211A87-4C33-47AD-B523-96A5492F1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069" y="5239226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2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2"/>
                              <a:pt x="10478" y="12382"/>
                            </a:cubicBezTo>
                            <a:cubicBezTo>
                              <a:pt x="10478" y="12382"/>
                              <a:pt x="8572" y="2857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8" name="Graphic 7">
                <a:extLst>
                  <a:ext uri="{FF2B5EF4-FFF2-40B4-BE49-F238E27FC236}">
                    <a16:creationId xmlns:a16="http://schemas.microsoft.com/office/drawing/2014/main" xmlns="" id="{10EA75BE-7EC9-4F40-8D36-AAACBDAE25AC}"/>
                  </a:ext>
                </a:extLst>
              </p:cNvPr>
              <p:cNvGrpSpPr/>
              <p:nvPr/>
            </p:nvGrpSpPr>
            <p:grpSpPr>
              <a:xfrm>
                <a:off x="14739897" y="4456355"/>
                <a:ext cx="403258" cy="448112"/>
                <a:chOff x="7366019" y="4843938"/>
                <a:chExt cx="349567" cy="384809"/>
              </a:xfrm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xmlns="" id="{F8BE7C7D-1D66-44A8-A334-4EAFE8E002B3}"/>
                    </a:ext>
                  </a:extLst>
                </p:cNvPr>
                <p:cNvSpPr/>
                <p:nvPr/>
              </p:nvSpPr>
              <p:spPr>
                <a:xfrm>
                  <a:off x="7369829" y="5028723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2 w 345757"/>
                    <a:gd name="connsiteY2" fmla="*/ 0 h 200025"/>
                    <a:gd name="connsiteX3" fmla="*/ 345758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2" y="0"/>
                      </a:lnTo>
                      <a:lnTo>
                        <a:pt x="345758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5" name="Graphic 7">
                  <a:extLst>
                    <a:ext uri="{FF2B5EF4-FFF2-40B4-BE49-F238E27FC236}">
                      <a16:creationId xmlns:a16="http://schemas.microsoft.com/office/drawing/2014/main" xmlns="" id="{5C783A1B-B010-4B16-B95C-20F0B67F293A}"/>
                    </a:ext>
                  </a:extLst>
                </p:cNvPr>
                <p:cNvGrpSpPr/>
                <p:nvPr/>
              </p:nvGrpSpPr>
              <p:grpSpPr>
                <a:xfrm>
                  <a:off x="7542232" y="5064442"/>
                  <a:ext cx="14287" cy="108585"/>
                  <a:chOff x="7542232" y="5064442"/>
                  <a:chExt cx="14287" cy="108585"/>
                </a:xfrm>
                <a:solidFill>
                  <a:srgbClr val="593121"/>
                </a:solidFill>
              </p:grpSpPr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xmlns="" id="{CFC3E5E1-1231-4D7E-8FD7-CE7C3190FF0A}"/>
                      </a:ext>
                    </a:extLst>
                  </p:cNvPr>
                  <p:cNvSpPr/>
                  <p:nvPr/>
                </p:nvSpPr>
                <p:spPr>
                  <a:xfrm>
                    <a:off x="7542232" y="5067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xmlns="" id="{AF174560-7E97-42C3-A9B6-D818D5086E14}"/>
                      </a:ext>
                    </a:extLst>
                  </p:cNvPr>
                  <p:cNvSpPr/>
                  <p:nvPr/>
                </p:nvSpPr>
                <p:spPr>
                  <a:xfrm>
                    <a:off x="7542946" y="506444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" name="Graphic 7">
                  <a:extLst>
                    <a:ext uri="{FF2B5EF4-FFF2-40B4-BE49-F238E27FC236}">
                      <a16:creationId xmlns:a16="http://schemas.microsoft.com/office/drawing/2014/main" xmlns="" id="{2C091ED3-F7EA-426C-8B8A-ABEF889F3EF0}"/>
                    </a:ext>
                  </a:extLst>
                </p:cNvPr>
                <p:cNvGrpSpPr/>
                <p:nvPr/>
              </p:nvGrpSpPr>
              <p:grpSpPr>
                <a:xfrm>
                  <a:off x="7578426" y="5043487"/>
                  <a:ext cx="14525" cy="108585"/>
                  <a:chOff x="7578426" y="504348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xmlns="" id="{E42C04F3-EF53-4727-8E8F-568921F5C113}"/>
                      </a:ext>
                    </a:extLst>
                  </p:cNvPr>
                  <p:cNvSpPr/>
                  <p:nvPr/>
                </p:nvSpPr>
                <p:spPr>
                  <a:xfrm>
                    <a:off x="7578426" y="504682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xmlns="" id="{A0B23385-81C7-40EF-8A10-35DC0BCDE987}"/>
                      </a:ext>
                    </a:extLst>
                  </p:cNvPr>
                  <p:cNvSpPr/>
                  <p:nvPr/>
                </p:nvSpPr>
                <p:spPr>
                  <a:xfrm>
                    <a:off x="7579141" y="5043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" name="Graphic 7">
                  <a:extLst>
                    <a:ext uri="{FF2B5EF4-FFF2-40B4-BE49-F238E27FC236}">
                      <a16:creationId xmlns:a16="http://schemas.microsoft.com/office/drawing/2014/main" xmlns="" id="{2B234855-4A0D-49EA-B0B0-28D339F2FF58}"/>
                    </a:ext>
                  </a:extLst>
                </p:cNvPr>
                <p:cNvGrpSpPr/>
                <p:nvPr/>
              </p:nvGrpSpPr>
              <p:grpSpPr>
                <a:xfrm>
                  <a:off x="7618432" y="5020627"/>
                  <a:ext cx="14287" cy="108584"/>
                  <a:chOff x="7618432" y="5020627"/>
                  <a:chExt cx="14287" cy="108584"/>
                </a:xfrm>
                <a:solidFill>
                  <a:srgbClr val="593121"/>
                </a:solidFill>
              </p:grpSpPr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xmlns="" id="{5300EEC1-E188-406F-A899-0DDEAC5DD9E4}"/>
                      </a:ext>
                    </a:extLst>
                  </p:cNvPr>
                  <p:cNvSpPr/>
                  <p:nvPr/>
                </p:nvSpPr>
                <p:spPr>
                  <a:xfrm>
                    <a:off x="7618432" y="502396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xmlns="" id="{308A0DD2-F36D-4715-958F-784F9FF0903F}"/>
                      </a:ext>
                    </a:extLst>
                  </p:cNvPr>
                  <p:cNvSpPr/>
                  <p:nvPr/>
                </p:nvSpPr>
                <p:spPr>
                  <a:xfrm>
                    <a:off x="7619146" y="502062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" name="Graphic 7">
                  <a:extLst>
                    <a:ext uri="{FF2B5EF4-FFF2-40B4-BE49-F238E27FC236}">
                      <a16:creationId xmlns:a16="http://schemas.microsoft.com/office/drawing/2014/main" xmlns="" id="{4A20BB48-90D6-434B-807E-70E068383861}"/>
                    </a:ext>
                  </a:extLst>
                </p:cNvPr>
                <p:cNvGrpSpPr/>
                <p:nvPr/>
              </p:nvGrpSpPr>
              <p:grpSpPr>
                <a:xfrm>
                  <a:off x="7653674" y="4999672"/>
                  <a:ext cx="14525" cy="109537"/>
                  <a:chOff x="7653674" y="499967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212" name="Freeform: Shape 211">
                    <a:extLst>
                      <a:ext uri="{FF2B5EF4-FFF2-40B4-BE49-F238E27FC236}">
                        <a16:creationId xmlns:a16="http://schemas.microsoft.com/office/drawing/2014/main" xmlns="" id="{D1693929-944A-47BF-A15C-AB7749521682}"/>
                      </a:ext>
                    </a:extLst>
                  </p:cNvPr>
                  <p:cNvSpPr/>
                  <p:nvPr/>
                </p:nvSpPr>
                <p:spPr>
                  <a:xfrm>
                    <a:off x="7653674" y="500395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" name="Freeform: Shape 212">
                    <a:extLst>
                      <a:ext uri="{FF2B5EF4-FFF2-40B4-BE49-F238E27FC236}">
                        <a16:creationId xmlns:a16="http://schemas.microsoft.com/office/drawing/2014/main" xmlns="" id="{8FA53685-81A4-493A-AB0C-617E3C12F795}"/>
                      </a:ext>
                    </a:extLst>
                  </p:cNvPr>
                  <p:cNvSpPr/>
                  <p:nvPr/>
                </p:nvSpPr>
                <p:spPr>
                  <a:xfrm>
                    <a:off x="7654388" y="499967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9" name="Graphic 7">
                  <a:extLst>
                    <a:ext uri="{FF2B5EF4-FFF2-40B4-BE49-F238E27FC236}">
                      <a16:creationId xmlns:a16="http://schemas.microsoft.com/office/drawing/2014/main" xmlns="" id="{71D37FC6-963B-4E3C-A8E2-22854A3D7A6F}"/>
                    </a:ext>
                  </a:extLst>
                </p:cNvPr>
                <p:cNvGrpSpPr/>
                <p:nvPr/>
              </p:nvGrpSpPr>
              <p:grpSpPr>
                <a:xfrm>
                  <a:off x="7505084" y="5048249"/>
                  <a:ext cx="14525" cy="109537"/>
                  <a:chOff x="7505084" y="50482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210" name="Freeform: Shape 209">
                    <a:extLst>
                      <a:ext uri="{FF2B5EF4-FFF2-40B4-BE49-F238E27FC236}">
                        <a16:creationId xmlns:a16="http://schemas.microsoft.com/office/drawing/2014/main" xmlns="" id="{77C13C6A-0F58-40B0-B3FE-F499863D7A2F}"/>
                      </a:ext>
                    </a:extLst>
                  </p:cNvPr>
                  <p:cNvSpPr/>
                  <p:nvPr/>
                </p:nvSpPr>
                <p:spPr>
                  <a:xfrm>
                    <a:off x="7505084" y="50525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Freeform: Shape 210">
                    <a:extLst>
                      <a:ext uri="{FF2B5EF4-FFF2-40B4-BE49-F238E27FC236}">
                        <a16:creationId xmlns:a16="http://schemas.microsoft.com/office/drawing/2014/main" xmlns="" id="{EA4FF582-9D63-4DB4-82C6-D16A618C4517}"/>
                      </a:ext>
                    </a:extLst>
                  </p:cNvPr>
                  <p:cNvSpPr/>
                  <p:nvPr/>
                </p:nvSpPr>
                <p:spPr>
                  <a:xfrm>
                    <a:off x="7505798" y="50482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0" name="Graphic 7">
                  <a:extLst>
                    <a:ext uri="{FF2B5EF4-FFF2-40B4-BE49-F238E27FC236}">
                      <a16:creationId xmlns:a16="http://schemas.microsoft.com/office/drawing/2014/main" xmlns="" id="{61119F4A-5253-452B-AD49-3EC5021D7A15}"/>
                    </a:ext>
                  </a:extLst>
                </p:cNvPr>
                <p:cNvGrpSpPr/>
                <p:nvPr/>
              </p:nvGrpSpPr>
              <p:grpSpPr>
                <a:xfrm>
                  <a:off x="7468889" y="5028247"/>
                  <a:ext cx="14525" cy="108585"/>
                  <a:chOff x="7468889" y="502824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208" name="Freeform: Shape 207">
                    <a:extLst>
                      <a:ext uri="{FF2B5EF4-FFF2-40B4-BE49-F238E27FC236}">
                        <a16:creationId xmlns:a16="http://schemas.microsoft.com/office/drawing/2014/main" xmlns="" id="{FCDC6560-B38C-4762-8A21-1D3A52686730}"/>
                      </a:ext>
                    </a:extLst>
                  </p:cNvPr>
                  <p:cNvSpPr/>
                  <p:nvPr/>
                </p:nvSpPr>
                <p:spPr>
                  <a:xfrm>
                    <a:off x="7468889" y="50315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Freeform: Shape 208">
                    <a:extLst>
                      <a:ext uri="{FF2B5EF4-FFF2-40B4-BE49-F238E27FC236}">
                        <a16:creationId xmlns:a16="http://schemas.microsoft.com/office/drawing/2014/main" xmlns="" id="{FC1CF430-A923-4237-8EBB-B0C081D5F849}"/>
                      </a:ext>
                    </a:extLst>
                  </p:cNvPr>
                  <p:cNvSpPr/>
                  <p:nvPr/>
                </p:nvSpPr>
                <p:spPr>
                  <a:xfrm>
                    <a:off x="7469603" y="50282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1" name="Graphic 7">
                  <a:extLst>
                    <a:ext uri="{FF2B5EF4-FFF2-40B4-BE49-F238E27FC236}">
                      <a16:creationId xmlns:a16="http://schemas.microsoft.com/office/drawing/2014/main" xmlns="" id="{066CBBB0-E077-4BEB-B76C-311956B2BCFC}"/>
                    </a:ext>
                  </a:extLst>
                </p:cNvPr>
                <p:cNvGrpSpPr/>
                <p:nvPr/>
              </p:nvGrpSpPr>
              <p:grpSpPr>
                <a:xfrm>
                  <a:off x="7438409" y="5010149"/>
                  <a:ext cx="14525" cy="109537"/>
                  <a:chOff x="7438409" y="50101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xmlns="" id="{73D9C731-4F2F-4AF8-A3F9-27B9E8C250D2}"/>
                      </a:ext>
                    </a:extLst>
                  </p:cNvPr>
                  <p:cNvSpPr/>
                  <p:nvPr/>
                </p:nvSpPr>
                <p:spPr>
                  <a:xfrm>
                    <a:off x="7438409" y="50144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7" name="Freeform: Shape 206">
                    <a:extLst>
                      <a:ext uri="{FF2B5EF4-FFF2-40B4-BE49-F238E27FC236}">
                        <a16:creationId xmlns:a16="http://schemas.microsoft.com/office/drawing/2014/main" xmlns="" id="{B46240F2-BBD8-4419-89A2-FA915249B464}"/>
                      </a:ext>
                    </a:extLst>
                  </p:cNvPr>
                  <p:cNvSpPr/>
                  <p:nvPr/>
                </p:nvSpPr>
                <p:spPr>
                  <a:xfrm>
                    <a:off x="7439123" y="50101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" name="Graphic 7">
                  <a:extLst>
                    <a:ext uri="{FF2B5EF4-FFF2-40B4-BE49-F238E27FC236}">
                      <a16:creationId xmlns:a16="http://schemas.microsoft.com/office/drawing/2014/main" xmlns="" id="{327658A4-79FB-4ADF-834D-38C8A8DD2C03}"/>
                    </a:ext>
                  </a:extLst>
                </p:cNvPr>
                <p:cNvGrpSpPr/>
                <p:nvPr/>
              </p:nvGrpSpPr>
              <p:grpSpPr>
                <a:xfrm>
                  <a:off x="7525087" y="5104447"/>
                  <a:ext cx="14287" cy="108585"/>
                  <a:chOff x="7525087" y="5104447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204" name="Freeform: Shape 203">
                    <a:extLst>
                      <a:ext uri="{FF2B5EF4-FFF2-40B4-BE49-F238E27FC236}">
                        <a16:creationId xmlns:a16="http://schemas.microsoft.com/office/drawing/2014/main" xmlns="" id="{CE43B535-8EC5-4B67-A8AF-FE8AFCA8454A}"/>
                      </a:ext>
                    </a:extLst>
                  </p:cNvPr>
                  <p:cNvSpPr/>
                  <p:nvPr/>
                </p:nvSpPr>
                <p:spPr>
                  <a:xfrm>
                    <a:off x="7525087" y="51077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:a16="http://schemas.microsoft.com/office/drawing/2014/main" xmlns="" id="{B4947979-3724-4B3E-A016-4203DDD38996}"/>
                      </a:ext>
                    </a:extLst>
                  </p:cNvPr>
                  <p:cNvSpPr/>
                  <p:nvPr/>
                </p:nvSpPr>
                <p:spPr>
                  <a:xfrm>
                    <a:off x="7525801" y="51044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aphic 7">
                  <a:extLst>
                    <a:ext uri="{FF2B5EF4-FFF2-40B4-BE49-F238E27FC236}">
                      <a16:creationId xmlns:a16="http://schemas.microsoft.com/office/drawing/2014/main" xmlns="" id="{24822CF8-54DE-4814-9D57-6262AE2FC7FB}"/>
                    </a:ext>
                  </a:extLst>
                </p:cNvPr>
                <p:cNvGrpSpPr/>
                <p:nvPr/>
              </p:nvGrpSpPr>
              <p:grpSpPr>
                <a:xfrm>
                  <a:off x="7491749" y="5085397"/>
                  <a:ext cx="14525" cy="109537"/>
                  <a:chOff x="7491749" y="508539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xmlns="" id="{BF7FDC13-513B-4B9C-AB1D-9336A56CC47D}"/>
                      </a:ext>
                    </a:extLst>
                  </p:cNvPr>
                  <p:cNvSpPr/>
                  <p:nvPr/>
                </p:nvSpPr>
                <p:spPr>
                  <a:xfrm>
                    <a:off x="7491749" y="5089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xmlns="" id="{B8790266-B5D4-4EF2-97C7-5B215FD67E81}"/>
                      </a:ext>
                    </a:extLst>
                  </p:cNvPr>
                  <p:cNvSpPr/>
                  <p:nvPr/>
                </p:nvSpPr>
                <p:spPr>
                  <a:xfrm>
                    <a:off x="7492463" y="50853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" name="Graphic 7">
                  <a:extLst>
                    <a:ext uri="{FF2B5EF4-FFF2-40B4-BE49-F238E27FC236}">
                      <a16:creationId xmlns:a16="http://schemas.microsoft.com/office/drawing/2014/main" xmlns="" id="{EDDAF892-C925-4564-86EE-4C73EC745A62}"/>
                    </a:ext>
                  </a:extLst>
                </p:cNvPr>
                <p:cNvGrpSpPr/>
                <p:nvPr/>
              </p:nvGrpSpPr>
              <p:grpSpPr>
                <a:xfrm>
                  <a:off x="7460078" y="5066347"/>
                  <a:ext cx="14525" cy="109537"/>
                  <a:chOff x="7460078" y="506634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xmlns="" id="{C0BB2960-180E-4D78-B34D-C5524896EA1D}"/>
                      </a:ext>
                    </a:extLst>
                  </p:cNvPr>
                  <p:cNvSpPr/>
                  <p:nvPr/>
                </p:nvSpPr>
                <p:spPr>
                  <a:xfrm>
                    <a:off x="7460317" y="5070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xmlns="" id="{DBEC70C6-C3CA-4D2F-B8BC-70911555BF1F}"/>
                      </a:ext>
                    </a:extLst>
                  </p:cNvPr>
                  <p:cNvSpPr/>
                  <p:nvPr/>
                </p:nvSpPr>
                <p:spPr>
                  <a:xfrm>
                    <a:off x="7460078" y="50663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" name="Graphic 7">
                  <a:extLst>
                    <a:ext uri="{FF2B5EF4-FFF2-40B4-BE49-F238E27FC236}">
                      <a16:creationId xmlns:a16="http://schemas.microsoft.com/office/drawing/2014/main" xmlns="" id="{6344E8F9-AE70-4AE3-9314-AE111B636BF8}"/>
                    </a:ext>
                  </a:extLst>
                </p:cNvPr>
                <p:cNvGrpSpPr/>
                <p:nvPr/>
              </p:nvGrpSpPr>
              <p:grpSpPr>
                <a:xfrm>
                  <a:off x="7424121" y="5046344"/>
                  <a:ext cx="14525" cy="108585"/>
                  <a:chOff x="7424121" y="5046344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xmlns="" id="{642045F1-AB08-46EA-848D-104EFD68BB9E}"/>
                      </a:ext>
                    </a:extLst>
                  </p:cNvPr>
                  <p:cNvSpPr/>
                  <p:nvPr/>
                </p:nvSpPr>
                <p:spPr>
                  <a:xfrm>
                    <a:off x="7424121" y="5049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xmlns="" id="{70705BF0-308B-4F7A-9542-AD6E38E5D714}"/>
                      </a:ext>
                    </a:extLst>
                  </p:cNvPr>
                  <p:cNvSpPr/>
                  <p:nvPr/>
                </p:nvSpPr>
                <p:spPr>
                  <a:xfrm>
                    <a:off x="7424836" y="5046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6" name="Graphic 7">
                  <a:extLst>
                    <a:ext uri="{FF2B5EF4-FFF2-40B4-BE49-F238E27FC236}">
                      <a16:creationId xmlns:a16="http://schemas.microsoft.com/office/drawing/2014/main" xmlns="" id="{A0EA7C09-7031-430D-B55F-DE70D7E1F4A0}"/>
                    </a:ext>
                  </a:extLst>
                </p:cNvPr>
                <p:cNvGrpSpPr/>
                <p:nvPr/>
              </p:nvGrpSpPr>
              <p:grpSpPr>
                <a:xfrm>
                  <a:off x="7393641" y="5028247"/>
                  <a:ext cx="14287" cy="109537"/>
                  <a:chOff x="7393641" y="502824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xmlns="" id="{2EA4380E-BC17-40E7-9B9F-4675283D9C4A}"/>
                      </a:ext>
                    </a:extLst>
                  </p:cNvPr>
                  <p:cNvSpPr/>
                  <p:nvPr/>
                </p:nvSpPr>
                <p:spPr>
                  <a:xfrm>
                    <a:off x="7393641" y="5032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xmlns="" id="{490E9431-89F0-4DF8-8915-2B4EFD3BB257}"/>
                      </a:ext>
                    </a:extLst>
                  </p:cNvPr>
                  <p:cNvSpPr/>
                  <p:nvPr/>
                </p:nvSpPr>
                <p:spPr>
                  <a:xfrm>
                    <a:off x="7394356" y="50282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" name="Graphic 7">
                  <a:extLst>
                    <a:ext uri="{FF2B5EF4-FFF2-40B4-BE49-F238E27FC236}">
                      <a16:creationId xmlns:a16="http://schemas.microsoft.com/office/drawing/2014/main" xmlns="" id="{2703749F-3214-44C5-BAFA-49B8A0CC8207}"/>
                    </a:ext>
                  </a:extLst>
                </p:cNvPr>
                <p:cNvGrpSpPr/>
                <p:nvPr/>
              </p:nvGrpSpPr>
              <p:grpSpPr>
                <a:xfrm>
                  <a:off x="7562234" y="5082539"/>
                  <a:ext cx="14525" cy="109537"/>
                  <a:chOff x="7562234" y="5082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xmlns="" id="{51C7ADA3-6906-41FE-B0E1-481323F9EA20}"/>
                      </a:ext>
                    </a:extLst>
                  </p:cNvPr>
                  <p:cNvSpPr/>
                  <p:nvPr/>
                </p:nvSpPr>
                <p:spPr>
                  <a:xfrm>
                    <a:off x="7562234" y="5086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xmlns="" id="{96D48C88-8FE0-4102-872B-50C7E7A38BE4}"/>
                      </a:ext>
                    </a:extLst>
                  </p:cNvPr>
                  <p:cNvSpPr/>
                  <p:nvPr/>
                </p:nvSpPr>
                <p:spPr>
                  <a:xfrm>
                    <a:off x="7562948" y="5082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" name="Graphic 7">
                  <a:extLst>
                    <a:ext uri="{FF2B5EF4-FFF2-40B4-BE49-F238E27FC236}">
                      <a16:creationId xmlns:a16="http://schemas.microsoft.com/office/drawing/2014/main" xmlns="" id="{953DAB32-026C-4344-A66F-E48BEA2DD625}"/>
                    </a:ext>
                  </a:extLst>
                </p:cNvPr>
                <p:cNvGrpSpPr/>
                <p:nvPr/>
              </p:nvGrpSpPr>
              <p:grpSpPr>
                <a:xfrm>
                  <a:off x="7599143" y="5061584"/>
                  <a:ext cx="13811" cy="109537"/>
                  <a:chOff x="7599143" y="5061584"/>
                  <a:chExt cx="13811" cy="109537"/>
                </a:xfrm>
                <a:solidFill>
                  <a:srgbClr val="6B3B28"/>
                </a:solidFill>
              </p:grpSpPr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xmlns="" id="{BCE5BFB9-D811-4C1B-AE7D-411105B63526}"/>
                      </a:ext>
                    </a:extLst>
                  </p:cNvPr>
                  <p:cNvSpPr/>
                  <p:nvPr/>
                </p:nvSpPr>
                <p:spPr>
                  <a:xfrm>
                    <a:off x="7599382" y="506587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3335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xmlns="" id="{A7D4BE8C-40F1-4F7E-A755-13BE12B813BD}"/>
                      </a:ext>
                    </a:extLst>
                  </p:cNvPr>
                  <p:cNvSpPr/>
                  <p:nvPr/>
                </p:nvSpPr>
                <p:spPr>
                  <a:xfrm>
                    <a:off x="7599143" y="5061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" name="Graphic 7">
                  <a:extLst>
                    <a:ext uri="{FF2B5EF4-FFF2-40B4-BE49-F238E27FC236}">
                      <a16:creationId xmlns:a16="http://schemas.microsoft.com/office/drawing/2014/main" xmlns="" id="{20BDE9F6-4D3D-4FAF-A009-3F268885C0B3}"/>
                    </a:ext>
                  </a:extLst>
                </p:cNvPr>
                <p:cNvGrpSpPr/>
                <p:nvPr/>
              </p:nvGrpSpPr>
              <p:grpSpPr>
                <a:xfrm>
                  <a:off x="7642244" y="5036819"/>
                  <a:ext cx="14287" cy="108585"/>
                  <a:chOff x="7642244" y="5036819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819ED677-93D6-434D-8E61-08593C9B660A}"/>
                      </a:ext>
                    </a:extLst>
                  </p:cNvPr>
                  <p:cNvSpPr/>
                  <p:nvPr/>
                </p:nvSpPr>
                <p:spPr>
                  <a:xfrm>
                    <a:off x="7642244" y="504015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EC4C4F8-48A7-478C-B322-4FE7DBFABC33}"/>
                      </a:ext>
                    </a:extLst>
                  </p:cNvPr>
                  <p:cNvSpPr/>
                  <p:nvPr/>
                </p:nvSpPr>
                <p:spPr>
                  <a:xfrm>
                    <a:off x="7642958" y="5036819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" name="Graphic 7">
                  <a:extLst>
                    <a:ext uri="{FF2B5EF4-FFF2-40B4-BE49-F238E27FC236}">
                      <a16:creationId xmlns:a16="http://schemas.microsoft.com/office/drawing/2014/main" xmlns="" id="{E820AA44-6129-4F39-B41F-0615C35B54E2}"/>
                    </a:ext>
                  </a:extLst>
                </p:cNvPr>
                <p:cNvGrpSpPr/>
                <p:nvPr/>
              </p:nvGrpSpPr>
              <p:grpSpPr>
                <a:xfrm>
                  <a:off x="7676534" y="5016817"/>
                  <a:ext cx="14525" cy="108585"/>
                  <a:chOff x="7676534" y="501681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332DDBE-F5C3-4998-98C2-85847FD125AC}"/>
                      </a:ext>
                    </a:extLst>
                  </p:cNvPr>
                  <p:cNvSpPr/>
                  <p:nvPr/>
                </p:nvSpPr>
                <p:spPr>
                  <a:xfrm>
                    <a:off x="7676534" y="502015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CBF8C31E-2E44-4956-8093-95A006B2B5A2}"/>
                      </a:ext>
                    </a:extLst>
                  </p:cNvPr>
                  <p:cNvSpPr/>
                  <p:nvPr/>
                </p:nvSpPr>
                <p:spPr>
                  <a:xfrm>
                    <a:off x="7677248" y="50168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" name="Graphic 7">
                  <a:extLst>
                    <a:ext uri="{FF2B5EF4-FFF2-40B4-BE49-F238E27FC236}">
                      <a16:creationId xmlns:a16="http://schemas.microsoft.com/office/drawing/2014/main" xmlns="" id="{53138EE0-2F06-4837-93DE-C90F4C4C8E9E}"/>
                    </a:ext>
                  </a:extLst>
                </p:cNvPr>
                <p:cNvGrpSpPr/>
                <p:nvPr/>
              </p:nvGrpSpPr>
              <p:grpSpPr>
                <a:xfrm>
                  <a:off x="7369829" y="4928710"/>
                  <a:ext cx="345757" cy="211455"/>
                  <a:chOff x="7369829" y="4928710"/>
                  <a:chExt cx="345757" cy="211455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91622B57-EDC6-4906-AC9F-B5A3F7603F7D}"/>
                      </a:ext>
                    </a:extLst>
                  </p:cNvPr>
                  <p:cNvSpPr/>
                  <p:nvPr/>
                </p:nvSpPr>
                <p:spPr>
                  <a:xfrm>
                    <a:off x="7369829" y="5048726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29F973D4-E3E1-4B90-BE4D-58F24FB9DBDD}"/>
                      </a:ext>
                    </a:extLst>
                  </p:cNvPr>
                  <p:cNvSpPr/>
                  <p:nvPr/>
                </p:nvSpPr>
                <p:spPr>
                  <a:xfrm>
                    <a:off x="7507942" y="5008720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7863E359-0133-4EF4-AFFD-9DFF93376EB4}"/>
                      </a:ext>
                    </a:extLst>
                  </p:cNvPr>
                  <p:cNvSpPr/>
                  <p:nvPr/>
                </p:nvSpPr>
                <p:spPr>
                  <a:xfrm>
                    <a:off x="7369829" y="4928710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8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8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" name="Graphic 7">
                  <a:extLst>
                    <a:ext uri="{FF2B5EF4-FFF2-40B4-BE49-F238E27FC236}">
                      <a16:creationId xmlns:a16="http://schemas.microsoft.com/office/drawing/2014/main" xmlns="" id="{5D7E49A8-A8C2-47E5-9CA8-E118022580D8}"/>
                    </a:ext>
                  </a:extLst>
                </p:cNvPr>
                <p:cNvGrpSpPr/>
                <p:nvPr/>
              </p:nvGrpSpPr>
              <p:grpSpPr>
                <a:xfrm>
                  <a:off x="7389832" y="4925853"/>
                  <a:ext cx="303847" cy="188594"/>
                  <a:chOff x="7389832" y="4925853"/>
                  <a:chExt cx="303847" cy="188594"/>
                </a:xfrm>
              </p:grpSpPr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xmlns="" id="{C856E8A2-F50E-4081-8A7D-B004371092A8}"/>
                      </a:ext>
                    </a:extLst>
                  </p:cNvPr>
                  <p:cNvSpPr/>
                  <p:nvPr/>
                </p:nvSpPr>
                <p:spPr>
                  <a:xfrm>
                    <a:off x="7389832" y="4966810"/>
                    <a:ext cx="116205" cy="147637"/>
                  </a:xfrm>
                  <a:custGeom>
                    <a:avLst/>
                    <a:gdLst>
                      <a:gd name="connsiteX0" fmla="*/ 116205 w 116205"/>
                      <a:gd name="connsiteY0" fmla="*/ 147638 h 147637"/>
                      <a:gd name="connsiteX1" fmla="*/ 0 w 116205"/>
                      <a:gd name="connsiteY1" fmla="*/ 80010 h 147637"/>
                      <a:gd name="connsiteX2" fmla="*/ 0 w 116205"/>
                      <a:gd name="connsiteY2" fmla="*/ 0 h 147637"/>
                      <a:gd name="connsiteX3" fmla="*/ 116205 w 116205"/>
                      <a:gd name="connsiteY3" fmla="*/ 66675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5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6675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xmlns="" id="{2D5E06FD-8C3D-4058-AB61-DFE7AE7BCEF0}"/>
                      </a:ext>
                    </a:extLst>
                  </p:cNvPr>
                  <p:cNvSpPr/>
                  <p:nvPr/>
                </p:nvSpPr>
                <p:spPr>
                  <a:xfrm>
                    <a:off x="7506037" y="4925853"/>
                    <a:ext cx="187642" cy="188594"/>
                  </a:xfrm>
                  <a:custGeom>
                    <a:avLst/>
                    <a:gdLst>
                      <a:gd name="connsiteX0" fmla="*/ 0 w 187642"/>
                      <a:gd name="connsiteY0" fmla="*/ 188595 h 188594"/>
                      <a:gd name="connsiteX1" fmla="*/ 187643 w 187642"/>
                      <a:gd name="connsiteY1" fmla="*/ 80963 h 188594"/>
                      <a:gd name="connsiteX2" fmla="*/ 187643 w 187642"/>
                      <a:gd name="connsiteY2" fmla="*/ 0 h 188594"/>
                      <a:gd name="connsiteX3" fmla="*/ 0 w 187642"/>
                      <a:gd name="connsiteY3" fmla="*/ 107632 h 188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188594">
                        <a:moveTo>
                          <a:pt x="0" y="188595"/>
                        </a:moveTo>
                        <a:lnTo>
                          <a:pt x="187643" y="80963"/>
                        </a:lnTo>
                        <a:lnTo>
                          <a:pt x="187643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xmlns="" id="{16568E84-CBBD-46EE-AC3B-D6F0DAA4CAC6}"/>
                    </a:ext>
                  </a:extLst>
                </p:cNvPr>
                <p:cNvSpPr/>
                <p:nvPr/>
              </p:nvSpPr>
              <p:spPr>
                <a:xfrm>
                  <a:off x="7573664" y="4843938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7 h 79057"/>
                    <a:gd name="connsiteX1" fmla="*/ 0 w 138112"/>
                    <a:gd name="connsiteY1" fmla="*/ 0 h 79057"/>
                    <a:gd name="connsiteX2" fmla="*/ 0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7"/>
                      </a:moveTo>
                      <a:lnTo>
                        <a:pt x="0" y="0"/>
                      </a:lnTo>
                      <a:lnTo>
                        <a:pt x="0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xmlns="" id="{469E1F8B-205C-4D19-8473-893DBA4C5F33}"/>
                    </a:ext>
                  </a:extLst>
                </p:cNvPr>
                <p:cNvSpPr/>
                <p:nvPr/>
              </p:nvSpPr>
              <p:spPr>
                <a:xfrm>
                  <a:off x="7467937" y="4855368"/>
                  <a:ext cx="243839" cy="187642"/>
                </a:xfrm>
                <a:custGeom>
                  <a:avLst/>
                  <a:gdLst>
                    <a:gd name="connsiteX0" fmla="*/ 243840 w 243839"/>
                    <a:gd name="connsiteY0" fmla="*/ 67627 h 187642"/>
                    <a:gd name="connsiteX1" fmla="*/ 36195 w 243839"/>
                    <a:gd name="connsiteY1" fmla="*/ 187642 h 187642"/>
                    <a:gd name="connsiteX2" fmla="*/ 0 w 243839"/>
                    <a:gd name="connsiteY2" fmla="*/ 60960 h 187642"/>
                    <a:gd name="connsiteX3" fmla="*/ 105727 w 243839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39" h="187642">
                      <a:moveTo>
                        <a:pt x="243840" y="67627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7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xmlns="" id="{CB972F67-5487-42B0-BED7-7DC13D814F99}"/>
                    </a:ext>
                  </a:extLst>
                </p:cNvPr>
                <p:cNvSpPr/>
                <p:nvPr/>
              </p:nvSpPr>
              <p:spPr>
                <a:xfrm>
                  <a:off x="7366019" y="4843938"/>
                  <a:ext cx="207644" cy="119062"/>
                </a:xfrm>
                <a:custGeom>
                  <a:avLst/>
                  <a:gdLst>
                    <a:gd name="connsiteX0" fmla="*/ 207645 w 207644"/>
                    <a:gd name="connsiteY0" fmla="*/ 0 h 119062"/>
                    <a:gd name="connsiteX1" fmla="*/ 0 w 207644"/>
                    <a:gd name="connsiteY1" fmla="*/ 119063 h 119062"/>
                    <a:gd name="connsiteX2" fmla="*/ 101918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7645" y="0"/>
                      </a:moveTo>
                      <a:lnTo>
                        <a:pt x="0" y="119063"/>
                      </a:lnTo>
                      <a:lnTo>
                        <a:pt x="101918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xmlns="" id="{1D0210D4-4F44-47E3-8C2C-093D02CA4F28}"/>
                    </a:ext>
                  </a:extLst>
                </p:cNvPr>
                <p:cNvSpPr/>
                <p:nvPr/>
              </p:nvSpPr>
              <p:spPr>
                <a:xfrm>
                  <a:off x="7366019" y="491632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8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8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7" name="Graphic 7">
                  <a:extLst>
                    <a:ext uri="{FF2B5EF4-FFF2-40B4-BE49-F238E27FC236}">
                      <a16:creationId xmlns:a16="http://schemas.microsoft.com/office/drawing/2014/main" xmlns="" id="{980A579A-3893-46A3-B32F-893A3AB3B27B}"/>
                    </a:ext>
                  </a:extLst>
                </p:cNvPr>
                <p:cNvGrpSpPr/>
                <p:nvPr/>
              </p:nvGrpSpPr>
              <p:grpSpPr>
                <a:xfrm>
                  <a:off x="7531754" y="5026818"/>
                  <a:ext cx="20954" cy="47625"/>
                  <a:chOff x="7531754" y="5026818"/>
                  <a:chExt cx="20954" cy="47625"/>
                </a:xfrm>
              </p:grpSpPr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xmlns="" id="{51B7A4D0-8860-41AE-B091-830126328521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2681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xmlns="" id="{167D9114-6E7E-4B8E-A1D3-F568916C4EB4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30628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" name="Graphic 7">
                  <a:extLst>
                    <a:ext uri="{FF2B5EF4-FFF2-40B4-BE49-F238E27FC236}">
                      <a16:creationId xmlns:a16="http://schemas.microsoft.com/office/drawing/2014/main" xmlns="" id="{F6E315BF-1ED8-4EBF-9973-9E7D444EAF8B}"/>
                    </a:ext>
                  </a:extLst>
                </p:cNvPr>
                <p:cNvGrpSpPr/>
                <p:nvPr/>
              </p:nvGrpSpPr>
              <p:grpSpPr>
                <a:xfrm>
                  <a:off x="7650817" y="4958238"/>
                  <a:ext cx="20954" cy="47625"/>
                  <a:chOff x="7650817" y="4958238"/>
                  <a:chExt cx="20954" cy="47625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A8E094B-CB5A-49AB-A2B9-BDCA22529C93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5823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1C7585D9-7B00-4E70-A581-3D81B95BE59B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62048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762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" name="Graphic 7">
                <a:extLst>
                  <a:ext uri="{FF2B5EF4-FFF2-40B4-BE49-F238E27FC236}">
                    <a16:creationId xmlns:a16="http://schemas.microsoft.com/office/drawing/2014/main" xmlns="" id="{3E0DC800-4201-41BB-AE27-2D346292CBD1}"/>
                  </a:ext>
                </a:extLst>
              </p:cNvPr>
              <p:cNvGrpSpPr/>
              <p:nvPr/>
            </p:nvGrpSpPr>
            <p:grpSpPr>
              <a:xfrm>
                <a:off x="18675789" y="2702723"/>
                <a:ext cx="403258" cy="448113"/>
                <a:chOff x="10777874" y="3338035"/>
                <a:chExt cx="349567" cy="384810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D6B75463-0E2C-45E6-BBD9-2CA5A3F996DF}"/>
                    </a:ext>
                  </a:extLst>
                </p:cNvPr>
                <p:cNvSpPr/>
                <p:nvPr/>
              </p:nvSpPr>
              <p:spPr>
                <a:xfrm>
                  <a:off x="10781684" y="3522821"/>
                  <a:ext cx="345757" cy="200025"/>
                </a:xfrm>
                <a:custGeom>
                  <a:avLst/>
                  <a:gdLst>
                    <a:gd name="connsiteX0" fmla="*/ 139065 w 345757"/>
                    <a:gd name="connsiteY0" fmla="*/ 200025 h 200025"/>
                    <a:gd name="connsiteX1" fmla="*/ 0 w 345757"/>
                    <a:gd name="connsiteY1" fmla="*/ 120015 h 200025"/>
                    <a:gd name="connsiteX2" fmla="*/ 206692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9065" y="200025"/>
                      </a:moveTo>
                      <a:lnTo>
                        <a:pt x="0" y="120015"/>
                      </a:lnTo>
                      <a:lnTo>
                        <a:pt x="206692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89" name="Graphic 7">
                  <a:extLst>
                    <a:ext uri="{FF2B5EF4-FFF2-40B4-BE49-F238E27FC236}">
                      <a16:creationId xmlns:a16="http://schemas.microsoft.com/office/drawing/2014/main" xmlns="" id="{38478149-EFE9-4927-ACF0-F553C5B595CE}"/>
                    </a:ext>
                  </a:extLst>
                </p:cNvPr>
                <p:cNvGrpSpPr/>
                <p:nvPr/>
              </p:nvGrpSpPr>
              <p:grpSpPr>
                <a:xfrm>
                  <a:off x="10954087" y="3558539"/>
                  <a:ext cx="14525" cy="109537"/>
                  <a:chOff x="10954087" y="355853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xmlns="" id="{3443068A-EB4E-40C2-8630-A9FBD80EAC0E}"/>
                      </a:ext>
                    </a:extLst>
                  </p:cNvPr>
                  <p:cNvSpPr/>
                  <p:nvPr/>
                </p:nvSpPr>
                <p:spPr>
                  <a:xfrm>
                    <a:off x="10954087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Freeform: Shape 152">
                    <a:extLst>
                      <a:ext uri="{FF2B5EF4-FFF2-40B4-BE49-F238E27FC236}">
                        <a16:creationId xmlns:a16="http://schemas.microsoft.com/office/drawing/2014/main" xmlns="" id="{0A154425-4884-4770-BD15-B67EA6FE05C3}"/>
                      </a:ext>
                    </a:extLst>
                  </p:cNvPr>
                  <p:cNvSpPr/>
                  <p:nvPr/>
                </p:nvSpPr>
                <p:spPr>
                  <a:xfrm>
                    <a:off x="10954801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" name="Graphic 7">
                  <a:extLst>
                    <a:ext uri="{FF2B5EF4-FFF2-40B4-BE49-F238E27FC236}">
                      <a16:creationId xmlns:a16="http://schemas.microsoft.com/office/drawing/2014/main" xmlns="" id="{85CE569B-EEC9-41B6-BEB6-A56A54EDAD1E}"/>
                    </a:ext>
                  </a:extLst>
                </p:cNvPr>
                <p:cNvGrpSpPr/>
                <p:nvPr/>
              </p:nvGrpSpPr>
              <p:grpSpPr>
                <a:xfrm>
                  <a:off x="10990282" y="3537584"/>
                  <a:ext cx="14525" cy="109537"/>
                  <a:chOff x="10990282" y="353758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14A178D9-B44D-4EBD-92E7-BEE03BBBA5F3}"/>
                      </a:ext>
                    </a:extLst>
                  </p:cNvPr>
                  <p:cNvSpPr/>
                  <p:nvPr/>
                </p:nvSpPr>
                <p:spPr>
                  <a:xfrm>
                    <a:off x="10990282" y="354187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xmlns="" id="{1E797979-06EE-46DD-84F3-3F27793ADD44}"/>
                      </a:ext>
                    </a:extLst>
                  </p:cNvPr>
                  <p:cNvSpPr/>
                  <p:nvPr/>
                </p:nvSpPr>
                <p:spPr>
                  <a:xfrm>
                    <a:off x="109909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1" name="Graphic 7">
                  <a:extLst>
                    <a:ext uri="{FF2B5EF4-FFF2-40B4-BE49-F238E27FC236}">
                      <a16:creationId xmlns:a16="http://schemas.microsoft.com/office/drawing/2014/main" xmlns="" id="{560C0FA0-E738-46F5-AC28-FA143AE4C6A8}"/>
                    </a:ext>
                  </a:extLst>
                </p:cNvPr>
                <p:cNvGrpSpPr/>
                <p:nvPr/>
              </p:nvGrpSpPr>
              <p:grpSpPr>
                <a:xfrm>
                  <a:off x="11031001" y="3514724"/>
                  <a:ext cx="13811" cy="109537"/>
                  <a:chOff x="11031001" y="3514724"/>
                  <a:chExt cx="13811" cy="109537"/>
                </a:xfrm>
                <a:solidFill>
                  <a:srgbClr val="593121"/>
                </a:solidFill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xmlns="" id="{EEE69BDD-E813-43DD-836B-1AF6C29E166C}"/>
                      </a:ext>
                    </a:extLst>
                  </p:cNvPr>
                  <p:cNvSpPr/>
                  <p:nvPr/>
                </p:nvSpPr>
                <p:spPr>
                  <a:xfrm>
                    <a:off x="11031239" y="351901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2383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843AFA6B-8D91-449C-9390-33BA9F6E061B}"/>
                      </a:ext>
                    </a:extLst>
                  </p:cNvPr>
                  <p:cNvSpPr/>
                  <p:nvPr/>
                </p:nvSpPr>
                <p:spPr>
                  <a:xfrm>
                    <a:off x="11031001" y="351472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" name="Graphic 7">
                  <a:extLst>
                    <a:ext uri="{FF2B5EF4-FFF2-40B4-BE49-F238E27FC236}">
                      <a16:creationId xmlns:a16="http://schemas.microsoft.com/office/drawing/2014/main" xmlns="" id="{626A26F3-5BE9-45A3-95B3-364191A22556}"/>
                    </a:ext>
                  </a:extLst>
                </p:cNvPr>
                <p:cNvGrpSpPr/>
                <p:nvPr/>
              </p:nvGrpSpPr>
              <p:grpSpPr>
                <a:xfrm>
                  <a:off x="11066243" y="3494722"/>
                  <a:ext cx="13811" cy="108585"/>
                  <a:chOff x="11066243" y="3494722"/>
                  <a:chExt cx="13811" cy="108585"/>
                </a:xfrm>
                <a:solidFill>
                  <a:srgbClr val="593121"/>
                </a:solidFill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xmlns="" id="{E559896A-533B-4240-8EFB-02537A3D6B36}"/>
                      </a:ext>
                    </a:extLst>
                  </p:cNvPr>
                  <p:cNvSpPr/>
                  <p:nvPr/>
                </p:nvSpPr>
                <p:spPr>
                  <a:xfrm>
                    <a:off x="11066482" y="3498055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xmlns="" id="{B93B1917-0F22-47F1-9FA4-4E36C3C19EEF}"/>
                      </a:ext>
                    </a:extLst>
                  </p:cNvPr>
                  <p:cNvSpPr/>
                  <p:nvPr/>
                </p:nvSpPr>
                <p:spPr>
                  <a:xfrm>
                    <a:off x="11066243" y="349472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3" name="Graphic 7">
                  <a:extLst>
                    <a:ext uri="{FF2B5EF4-FFF2-40B4-BE49-F238E27FC236}">
                      <a16:creationId xmlns:a16="http://schemas.microsoft.com/office/drawing/2014/main" xmlns="" id="{30BF639D-F21F-4C7D-BCE3-40BDE94EE1FA}"/>
                    </a:ext>
                  </a:extLst>
                </p:cNvPr>
                <p:cNvGrpSpPr/>
                <p:nvPr/>
              </p:nvGrpSpPr>
              <p:grpSpPr>
                <a:xfrm>
                  <a:off x="10916939" y="3543299"/>
                  <a:ext cx="14525" cy="108584"/>
                  <a:chOff x="10916939" y="35432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xmlns="" id="{662A63E6-7621-47A9-B096-E8593726AA4D}"/>
                      </a:ext>
                    </a:extLst>
                  </p:cNvPr>
                  <p:cNvSpPr/>
                  <p:nvPr/>
                </p:nvSpPr>
                <p:spPr>
                  <a:xfrm>
                    <a:off x="10916939" y="3546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xmlns="" id="{F46852DD-C643-4C0F-A09E-8EB3D901E267}"/>
                      </a:ext>
                    </a:extLst>
                  </p:cNvPr>
                  <p:cNvSpPr/>
                  <p:nvPr/>
                </p:nvSpPr>
                <p:spPr>
                  <a:xfrm>
                    <a:off x="10917653" y="35432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4" name="Graphic 7">
                  <a:extLst>
                    <a:ext uri="{FF2B5EF4-FFF2-40B4-BE49-F238E27FC236}">
                      <a16:creationId xmlns:a16="http://schemas.microsoft.com/office/drawing/2014/main" xmlns="" id="{417A2B54-C5D3-41D6-9244-8B0EAB4CC990}"/>
                    </a:ext>
                  </a:extLst>
                </p:cNvPr>
                <p:cNvGrpSpPr/>
                <p:nvPr/>
              </p:nvGrpSpPr>
              <p:grpSpPr>
                <a:xfrm>
                  <a:off x="10881458" y="3522344"/>
                  <a:ext cx="14525" cy="109537"/>
                  <a:chOff x="10881458" y="352234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xmlns="" id="{AF64BB36-DCC9-4E7F-85D5-E13836C80B80}"/>
                      </a:ext>
                    </a:extLst>
                  </p:cNvPr>
                  <p:cNvSpPr/>
                  <p:nvPr/>
                </p:nvSpPr>
                <p:spPr>
                  <a:xfrm>
                    <a:off x="108816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xmlns="" id="{9C7A09C4-4F07-4215-B25E-B9B34F8EC977}"/>
                      </a:ext>
                    </a:extLst>
                  </p:cNvPr>
                  <p:cNvSpPr/>
                  <p:nvPr/>
                </p:nvSpPr>
                <p:spPr>
                  <a:xfrm>
                    <a:off x="10881458" y="3522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5" name="Graphic 7">
                  <a:extLst>
                    <a:ext uri="{FF2B5EF4-FFF2-40B4-BE49-F238E27FC236}">
                      <a16:creationId xmlns:a16="http://schemas.microsoft.com/office/drawing/2014/main" xmlns="" id="{C797481D-94E8-46D9-A773-8DD0EAD1CABA}"/>
                    </a:ext>
                  </a:extLst>
                </p:cNvPr>
                <p:cNvGrpSpPr/>
                <p:nvPr/>
              </p:nvGrpSpPr>
              <p:grpSpPr>
                <a:xfrm>
                  <a:off x="10850264" y="3505199"/>
                  <a:ext cx="14525" cy="108584"/>
                  <a:chOff x="10850264" y="35051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xmlns="" id="{599D7802-7A91-4B15-B4C7-9D91A14BEF84}"/>
                      </a:ext>
                    </a:extLst>
                  </p:cNvPr>
                  <p:cNvSpPr/>
                  <p:nvPr/>
                </p:nvSpPr>
                <p:spPr>
                  <a:xfrm>
                    <a:off x="10850264" y="3508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Freeform: Shape 140">
                    <a:extLst>
                      <a:ext uri="{FF2B5EF4-FFF2-40B4-BE49-F238E27FC236}">
                        <a16:creationId xmlns:a16="http://schemas.microsoft.com/office/drawing/2014/main" xmlns="" id="{7EE12BA6-A554-4C3C-8DD6-61D48B463DFE}"/>
                      </a:ext>
                    </a:extLst>
                  </p:cNvPr>
                  <p:cNvSpPr/>
                  <p:nvPr/>
                </p:nvSpPr>
                <p:spPr>
                  <a:xfrm>
                    <a:off x="10850978" y="35051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6" name="Graphic 7">
                  <a:extLst>
                    <a:ext uri="{FF2B5EF4-FFF2-40B4-BE49-F238E27FC236}">
                      <a16:creationId xmlns:a16="http://schemas.microsoft.com/office/drawing/2014/main" xmlns="" id="{6DC0851C-E9F0-4F36-B8FF-E9221AA0C7AA}"/>
                    </a:ext>
                  </a:extLst>
                </p:cNvPr>
                <p:cNvGrpSpPr/>
                <p:nvPr/>
              </p:nvGrpSpPr>
              <p:grpSpPr>
                <a:xfrm>
                  <a:off x="10936941" y="3598544"/>
                  <a:ext cx="14525" cy="109537"/>
                  <a:chOff x="10936941" y="359854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xmlns="" id="{8134492B-D7A5-4F98-A3A4-083B702F0B51}"/>
                      </a:ext>
                    </a:extLst>
                  </p:cNvPr>
                  <p:cNvSpPr/>
                  <p:nvPr/>
                </p:nvSpPr>
                <p:spPr>
                  <a:xfrm>
                    <a:off x="10936941" y="36028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xmlns="" id="{295F8451-CF83-4794-A668-FEB5A707FA4D}"/>
                      </a:ext>
                    </a:extLst>
                  </p:cNvPr>
                  <p:cNvSpPr/>
                  <p:nvPr/>
                </p:nvSpPr>
                <p:spPr>
                  <a:xfrm>
                    <a:off x="10937656" y="35985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7" name="Graphic 7">
                  <a:extLst>
                    <a:ext uri="{FF2B5EF4-FFF2-40B4-BE49-F238E27FC236}">
                      <a16:creationId xmlns:a16="http://schemas.microsoft.com/office/drawing/2014/main" xmlns="" id="{F1C5D24F-745C-4E17-916E-E3636FB8FF56}"/>
                    </a:ext>
                  </a:extLst>
                </p:cNvPr>
                <p:cNvGrpSpPr/>
                <p:nvPr/>
              </p:nvGrpSpPr>
              <p:grpSpPr>
                <a:xfrm>
                  <a:off x="10904318" y="3580447"/>
                  <a:ext cx="13811" cy="108585"/>
                  <a:chOff x="10904318" y="3580447"/>
                  <a:chExt cx="13811" cy="108585"/>
                </a:xfrm>
                <a:solidFill>
                  <a:srgbClr val="6B3B28"/>
                </a:solidFill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:a16="http://schemas.microsoft.com/office/drawing/2014/main" xmlns="" id="{517C4296-ED64-474D-9D1C-7DD32604E6D2}"/>
                      </a:ext>
                    </a:extLst>
                  </p:cNvPr>
                  <p:cNvSpPr/>
                  <p:nvPr/>
                </p:nvSpPr>
                <p:spPr>
                  <a:xfrm>
                    <a:off x="10904557" y="3583780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xmlns="" id="{F1B7B4C0-9268-47C8-9223-C836E2983A34}"/>
                      </a:ext>
                    </a:extLst>
                  </p:cNvPr>
                  <p:cNvSpPr/>
                  <p:nvPr/>
                </p:nvSpPr>
                <p:spPr>
                  <a:xfrm>
                    <a:off x="10904318" y="35804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8" name="Graphic 7">
                  <a:extLst>
                    <a:ext uri="{FF2B5EF4-FFF2-40B4-BE49-F238E27FC236}">
                      <a16:creationId xmlns:a16="http://schemas.microsoft.com/office/drawing/2014/main" xmlns="" id="{4B79DDC3-38D1-4E56-9EB4-BA9BFD6A2E50}"/>
                    </a:ext>
                  </a:extLst>
                </p:cNvPr>
                <p:cNvGrpSpPr/>
                <p:nvPr/>
              </p:nvGrpSpPr>
              <p:grpSpPr>
                <a:xfrm>
                  <a:off x="10872172" y="3561397"/>
                  <a:ext cx="14287" cy="109537"/>
                  <a:chOff x="10872172" y="356139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xmlns="" id="{7A745C91-91D3-44FD-8F13-CB7B21D9B21C}"/>
                      </a:ext>
                    </a:extLst>
                  </p:cNvPr>
                  <p:cNvSpPr/>
                  <p:nvPr/>
                </p:nvSpPr>
                <p:spPr>
                  <a:xfrm>
                    <a:off x="10872172" y="3565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:a16="http://schemas.microsoft.com/office/drawing/2014/main" xmlns="" id="{B126EF2A-58A0-4C17-A89F-110CA0D67435}"/>
                      </a:ext>
                    </a:extLst>
                  </p:cNvPr>
                  <p:cNvSpPr/>
                  <p:nvPr/>
                </p:nvSpPr>
                <p:spPr>
                  <a:xfrm>
                    <a:off x="10872886" y="356139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9" name="Graphic 7">
                  <a:extLst>
                    <a:ext uri="{FF2B5EF4-FFF2-40B4-BE49-F238E27FC236}">
                      <a16:creationId xmlns:a16="http://schemas.microsoft.com/office/drawing/2014/main" xmlns="" id="{C450D364-6DD4-437C-9B2D-A36188E7204E}"/>
                    </a:ext>
                  </a:extLst>
                </p:cNvPr>
                <p:cNvGrpSpPr/>
                <p:nvPr/>
              </p:nvGrpSpPr>
              <p:grpSpPr>
                <a:xfrm>
                  <a:off x="10835976" y="3540442"/>
                  <a:ext cx="14525" cy="109537"/>
                  <a:chOff x="10835976" y="354044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32" name="Freeform: Shape 131">
                    <a:extLst>
                      <a:ext uri="{FF2B5EF4-FFF2-40B4-BE49-F238E27FC236}">
                        <a16:creationId xmlns:a16="http://schemas.microsoft.com/office/drawing/2014/main" xmlns="" id="{D77B55DF-683E-4D83-91A5-C73C3043EABB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54472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xmlns="" id="{5AC1126B-5B4A-4A92-9D44-0DAAB08C5DF1}"/>
                      </a:ext>
                    </a:extLst>
                  </p:cNvPr>
                  <p:cNvSpPr/>
                  <p:nvPr/>
                </p:nvSpPr>
                <p:spPr>
                  <a:xfrm>
                    <a:off x="1083669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0" name="Graphic 7">
                  <a:extLst>
                    <a:ext uri="{FF2B5EF4-FFF2-40B4-BE49-F238E27FC236}">
                      <a16:creationId xmlns:a16="http://schemas.microsoft.com/office/drawing/2014/main" xmlns="" id="{37685467-E283-4293-86E9-259197622499}"/>
                    </a:ext>
                  </a:extLst>
                </p:cNvPr>
                <p:cNvGrpSpPr/>
                <p:nvPr/>
              </p:nvGrpSpPr>
              <p:grpSpPr>
                <a:xfrm>
                  <a:off x="10805497" y="3523297"/>
                  <a:ext cx="14525" cy="108585"/>
                  <a:chOff x="10805497" y="352329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130" name="Freeform: Shape 129">
                    <a:extLst>
                      <a:ext uri="{FF2B5EF4-FFF2-40B4-BE49-F238E27FC236}">
                        <a16:creationId xmlns:a16="http://schemas.microsoft.com/office/drawing/2014/main" xmlns="" id="{D40D685F-97B1-4780-9389-3F61E12D6CF3}"/>
                      </a:ext>
                    </a:extLst>
                  </p:cNvPr>
                  <p:cNvSpPr/>
                  <p:nvPr/>
                </p:nvSpPr>
                <p:spPr>
                  <a:xfrm>
                    <a:off x="108054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: Shape 130">
                    <a:extLst>
                      <a:ext uri="{FF2B5EF4-FFF2-40B4-BE49-F238E27FC236}">
                        <a16:creationId xmlns:a16="http://schemas.microsoft.com/office/drawing/2014/main" xmlns="" id="{DC18301C-D13A-4C8D-AFA4-C9B10DA2CE53}"/>
                      </a:ext>
                    </a:extLst>
                  </p:cNvPr>
                  <p:cNvSpPr/>
                  <p:nvPr/>
                </p:nvSpPr>
                <p:spPr>
                  <a:xfrm>
                    <a:off x="10806211" y="35232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1" name="Graphic 7">
                  <a:extLst>
                    <a:ext uri="{FF2B5EF4-FFF2-40B4-BE49-F238E27FC236}">
                      <a16:creationId xmlns:a16="http://schemas.microsoft.com/office/drawing/2014/main" xmlns="" id="{05AA27FA-9D51-40CD-A06F-BF49F0C5D7D3}"/>
                    </a:ext>
                  </a:extLst>
                </p:cNvPr>
                <p:cNvGrpSpPr/>
                <p:nvPr/>
              </p:nvGrpSpPr>
              <p:grpSpPr>
                <a:xfrm>
                  <a:off x="10974089" y="3577589"/>
                  <a:ext cx="14525" cy="109537"/>
                  <a:chOff x="10974089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28" name="Freeform: Shape 127">
                    <a:extLst>
                      <a:ext uri="{FF2B5EF4-FFF2-40B4-BE49-F238E27FC236}">
                        <a16:creationId xmlns:a16="http://schemas.microsoft.com/office/drawing/2014/main" xmlns="" id="{B262C1B1-F566-4936-91FE-D75E7439CB8B}"/>
                      </a:ext>
                    </a:extLst>
                  </p:cNvPr>
                  <p:cNvSpPr/>
                  <p:nvPr/>
                </p:nvSpPr>
                <p:spPr>
                  <a:xfrm>
                    <a:off x="109740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: Shape 128">
                    <a:extLst>
                      <a:ext uri="{FF2B5EF4-FFF2-40B4-BE49-F238E27FC236}">
                        <a16:creationId xmlns:a16="http://schemas.microsoft.com/office/drawing/2014/main" xmlns="" id="{53828A34-A293-4CE9-89EB-A8E4B63D9BA5}"/>
                      </a:ext>
                    </a:extLst>
                  </p:cNvPr>
                  <p:cNvSpPr/>
                  <p:nvPr/>
                </p:nvSpPr>
                <p:spPr>
                  <a:xfrm>
                    <a:off x="10974803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2" name="Graphic 7">
                  <a:extLst>
                    <a:ext uri="{FF2B5EF4-FFF2-40B4-BE49-F238E27FC236}">
                      <a16:creationId xmlns:a16="http://schemas.microsoft.com/office/drawing/2014/main" xmlns="" id="{BD4CE97B-390A-4E2E-BAF8-0520CBC70F1D}"/>
                    </a:ext>
                  </a:extLst>
                </p:cNvPr>
                <p:cNvGrpSpPr/>
                <p:nvPr/>
              </p:nvGrpSpPr>
              <p:grpSpPr>
                <a:xfrm>
                  <a:off x="11011237" y="3556634"/>
                  <a:ext cx="14287" cy="108585"/>
                  <a:chOff x="11011237" y="3556634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xmlns="" id="{0D378AC8-305F-4053-AEF4-ACF58723ACDB}"/>
                      </a:ext>
                    </a:extLst>
                  </p:cNvPr>
                  <p:cNvSpPr/>
                  <p:nvPr/>
                </p:nvSpPr>
                <p:spPr>
                  <a:xfrm>
                    <a:off x="110112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: Shape 126">
                    <a:extLst>
                      <a:ext uri="{FF2B5EF4-FFF2-40B4-BE49-F238E27FC236}">
                        <a16:creationId xmlns:a16="http://schemas.microsoft.com/office/drawing/2014/main" xmlns="" id="{3E6A7A99-A326-4F2F-BA56-8611D5D3B5F4}"/>
                      </a:ext>
                    </a:extLst>
                  </p:cNvPr>
                  <p:cNvSpPr/>
                  <p:nvPr/>
                </p:nvSpPr>
                <p:spPr>
                  <a:xfrm>
                    <a:off x="11011951" y="3556634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3" name="Graphic 7">
                  <a:extLst>
                    <a:ext uri="{FF2B5EF4-FFF2-40B4-BE49-F238E27FC236}">
                      <a16:creationId xmlns:a16="http://schemas.microsoft.com/office/drawing/2014/main" xmlns="" id="{F01745A6-9060-4274-9529-280BC1244B19}"/>
                    </a:ext>
                  </a:extLst>
                </p:cNvPr>
                <p:cNvGrpSpPr/>
                <p:nvPr/>
              </p:nvGrpSpPr>
              <p:grpSpPr>
                <a:xfrm>
                  <a:off x="11054099" y="3530917"/>
                  <a:ext cx="14525" cy="109537"/>
                  <a:chOff x="11054099" y="353091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xmlns="" id="{481F4C0D-B974-40C5-B18A-364E5FFE1C3F}"/>
                      </a:ext>
                    </a:extLst>
                  </p:cNvPr>
                  <p:cNvSpPr/>
                  <p:nvPr/>
                </p:nvSpPr>
                <p:spPr>
                  <a:xfrm>
                    <a:off x="11054099" y="353520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xmlns="" id="{D040CF7B-6831-4D92-BE7C-2AFB7790B7CC}"/>
                      </a:ext>
                    </a:extLst>
                  </p:cNvPr>
                  <p:cNvSpPr/>
                  <p:nvPr/>
                </p:nvSpPr>
                <p:spPr>
                  <a:xfrm>
                    <a:off x="11054813" y="35309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4" name="Graphic 7">
                  <a:extLst>
                    <a:ext uri="{FF2B5EF4-FFF2-40B4-BE49-F238E27FC236}">
                      <a16:creationId xmlns:a16="http://schemas.microsoft.com/office/drawing/2014/main" xmlns="" id="{922F1027-8901-49BE-9D42-2C8BD633F52B}"/>
                    </a:ext>
                  </a:extLst>
                </p:cNvPr>
                <p:cNvGrpSpPr/>
                <p:nvPr/>
              </p:nvGrpSpPr>
              <p:grpSpPr>
                <a:xfrm>
                  <a:off x="11089103" y="3510914"/>
                  <a:ext cx="14525" cy="109537"/>
                  <a:chOff x="11089103" y="351091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xmlns="" id="{8A01786C-BBB1-4584-BBF7-7650C8916643}"/>
                      </a:ext>
                    </a:extLst>
                  </p:cNvPr>
                  <p:cNvSpPr/>
                  <p:nvPr/>
                </p:nvSpPr>
                <p:spPr>
                  <a:xfrm>
                    <a:off x="11089341" y="35152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xmlns="" id="{FE7968A6-6649-4D09-A8BC-39A5A4B35E80}"/>
                      </a:ext>
                    </a:extLst>
                  </p:cNvPr>
                  <p:cNvSpPr/>
                  <p:nvPr/>
                </p:nvSpPr>
                <p:spPr>
                  <a:xfrm>
                    <a:off x="11089103" y="35109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" name="Graphic 7">
                  <a:extLst>
                    <a:ext uri="{FF2B5EF4-FFF2-40B4-BE49-F238E27FC236}">
                      <a16:creationId xmlns:a16="http://schemas.microsoft.com/office/drawing/2014/main" xmlns="" id="{41303F8F-EDAE-44EC-B663-B48F2A9C1EFD}"/>
                    </a:ext>
                  </a:extLst>
                </p:cNvPr>
                <p:cNvGrpSpPr/>
                <p:nvPr/>
              </p:nvGrpSpPr>
              <p:grpSpPr>
                <a:xfrm>
                  <a:off x="10781684" y="3422808"/>
                  <a:ext cx="345757" cy="212407"/>
                  <a:chOff x="10781684" y="3422808"/>
                  <a:chExt cx="345757" cy="212407"/>
                </a:xfrm>
              </p:grpSpPr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xmlns="" id="{7145E448-D3E3-47EA-B37E-7C518B034179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542823"/>
                    <a:ext cx="139065" cy="92392"/>
                  </a:xfrm>
                  <a:custGeom>
                    <a:avLst/>
                    <a:gdLst>
                      <a:gd name="connsiteX0" fmla="*/ 139065 w 139065"/>
                      <a:gd name="connsiteY0" fmla="*/ 92393 h 92392"/>
                      <a:gd name="connsiteX1" fmla="*/ 0 w 139065"/>
                      <a:gd name="connsiteY1" fmla="*/ 12383 h 92392"/>
                      <a:gd name="connsiteX2" fmla="*/ 0 w 139065"/>
                      <a:gd name="connsiteY2" fmla="*/ 0 h 92392"/>
                      <a:gd name="connsiteX3" fmla="*/ 139065 w 139065"/>
                      <a:gd name="connsiteY3" fmla="*/ 8001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065" h="92392">
                        <a:moveTo>
                          <a:pt x="139065" y="9239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139065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xmlns="" id="{219A2BAD-940A-43EE-B548-980A0EFA5547}"/>
                      </a:ext>
                    </a:extLst>
                  </p:cNvPr>
                  <p:cNvSpPr/>
                  <p:nvPr/>
                </p:nvSpPr>
                <p:spPr>
                  <a:xfrm>
                    <a:off x="10920749" y="3502818"/>
                    <a:ext cx="206692" cy="132397"/>
                  </a:xfrm>
                  <a:custGeom>
                    <a:avLst/>
                    <a:gdLst>
                      <a:gd name="connsiteX0" fmla="*/ 0 w 206692"/>
                      <a:gd name="connsiteY0" fmla="*/ 132398 h 132397"/>
                      <a:gd name="connsiteX1" fmla="*/ 206692 w 206692"/>
                      <a:gd name="connsiteY1" fmla="*/ 12383 h 132397"/>
                      <a:gd name="connsiteX2" fmla="*/ 206692 w 206692"/>
                      <a:gd name="connsiteY2" fmla="*/ 0 h 132397"/>
                      <a:gd name="connsiteX3" fmla="*/ 0 w 206692"/>
                      <a:gd name="connsiteY3" fmla="*/ 120015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92" h="132397">
                        <a:moveTo>
                          <a:pt x="0" y="132398"/>
                        </a:moveTo>
                        <a:lnTo>
                          <a:pt x="206692" y="12383"/>
                        </a:lnTo>
                        <a:lnTo>
                          <a:pt x="206692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xmlns="" id="{6CFB8E1F-2C3E-4456-AC53-0D1531C009CC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422808"/>
                    <a:ext cx="345757" cy="200025"/>
                  </a:xfrm>
                  <a:custGeom>
                    <a:avLst/>
                    <a:gdLst>
                      <a:gd name="connsiteX0" fmla="*/ 139065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9065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" name="Graphic 7">
                  <a:extLst>
                    <a:ext uri="{FF2B5EF4-FFF2-40B4-BE49-F238E27FC236}">
                      <a16:creationId xmlns:a16="http://schemas.microsoft.com/office/drawing/2014/main" xmlns="" id="{86F313D2-B856-450C-BBF1-845E395D5AC2}"/>
                    </a:ext>
                  </a:extLst>
                </p:cNvPr>
                <p:cNvGrpSpPr/>
                <p:nvPr/>
              </p:nvGrpSpPr>
              <p:grpSpPr>
                <a:xfrm>
                  <a:off x="10801687" y="3420903"/>
                  <a:ext cx="303847" cy="187642"/>
                  <a:chOff x="10801687" y="3420903"/>
                  <a:chExt cx="303847" cy="187642"/>
                </a:xfrm>
              </p:grpSpPr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xmlns="" id="{FA858615-3F48-4531-9E10-790A163E637B}"/>
                      </a:ext>
                    </a:extLst>
                  </p:cNvPr>
                  <p:cNvSpPr/>
                  <p:nvPr/>
                </p:nvSpPr>
                <p:spPr>
                  <a:xfrm>
                    <a:off x="10801687" y="3460908"/>
                    <a:ext cx="117157" cy="147637"/>
                  </a:xfrm>
                  <a:custGeom>
                    <a:avLst/>
                    <a:gdLst>
                      <a:gd name="connsiteX0" fmla="*/ 117157 w 117157"/>
                      <a:gd name="connsiteY0" fmla="*/ 147638 h 147637"/>
                      <a:gd name="connsiteX1" fmla="*/ 0 w 117157"/>
                      <a:gd name="connsiteY1" fmla="*/ 80963 h 147637"/>
                      <a:gd name="connsiteX2" fmla="*/ 0 w 117157"/>
                      <a:gd name="connsiteY2" fmla="*/ 0 h 147637"/>
                      <a:gd name="connsiteX3" fmla="*/ 117157 w 117157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47637">
                        <a:moveTo>
                          <a:pt x="117157" y="147638"/>
                        </a:moveTo>
                        <a:lnTo>
                          <a:pt x="0" y="80963"/>
                        </a:lnTo>
                        <a:lnTo>
                          <a:pt x="0" y="0"/>
                        </a:lnTo>
                        <a:lnTo>
                          <a:pt x="117157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xmlns="" id="{3818974F-8DAC-488E-8CE3-41831FC25615}"/>
                      </a:ext>
                    </a:extLst>
                  </p:cNvPr>
                  <p:cNvSpPr/>
                  <p:nvPr/>
                </p:nvSpPr>
                <p:spPr>
                  <a:xfrm>
                    <a:off x="10918844" y="3420903"/>
                    <a:ext cx="186690" cy="187642"/>
                  </a:xfrm>
                  <a:custGeom>
                    <a:avLst/>
                    <a:gdLst>
                      <a:gd name="connsiteX0" fmla="*/ 0 w 186690"/>
                      <a:gd name="connsiteY0" fmla="*/ 187642 h 187642"/>
                      <a:gd name="connsiteX1" fmla="*/ 186690 w 186690"/>
                      <a:gd name="connsiteY1" fmla="*/ 80010 h 187642"/>
                      <a:gd name="connsiteX2" fmla="*/ 186690 w 186690"/>
                      <a:gd name="connsiteY2" fmla="*/ 0 h 187642"/>
                      <a:gd name="connsiteX3" fmla="*/ 0 w 186690"/>
                      <a:gd name="connsiteY3" fmla="*/ 107632 h 18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7642">
                        <a:moveTo>
                          <a:pt x="0" y="187642"/>
                        </a:moveTo>
                        <a:lnTo>
                          <a:pt x="186690" y="80010"/>
                        </a:lnTo>
                        <a:lnTo>
                          <a:pt x="186690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CC674B4B-FFC0-4392-952C-96274E26C59F}"/>
                    </a:ext>
                  </a:extLst>
                </p:cNvPr>
                <p:cNvSpPr/>
                <p:nvPr/>
              </p:nvSpPr>
              <p:spPr>
                <a:xfrm>
                  <a:off x="10985519" y="3338035"/>
                  <a:ext cx="138112" cy="80010"/>
                </a:xfrm>
                <a:custGeom>
                  <a:avLst/>
                  <a:gdLst>
                    <a:gd name="connsiteX0" fmla="*/ 138113 w 138112"/>
                    <a:gd name="connsiteY0" fmla="*/ 80010 h 80010"/>
                    <a:gd name="connsiteX1" fmla="*/ 0 w 138112"/>
                    <a:gd name="connsiteY1" fmla="*/ 0 h 80010"/>
                    <a:gd name="connsiteX2" fmla="*/ 0 w 138112"/>
                    <a:gd name="connsiteY2" fmla="*/ 12383 h 8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80010">
                      <a:moveTo>
                        <a:pt x="138113" y="80010"/>
                      </a:moveTo>
                      <a:lnTo>
                        <a:pt x="0" y="0"/>
                      </a:lnTo>
                      <a:lnTo>
                        <a:pt x="0" y="12383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F81025BB-FCD6-44B7-BB7F-4E3B34060E5B}"/>
                    </a:ext>
                  </a:extLst>
                </p:cNvPr>
                <p:cNvSpPr/>
                <p:nvPr/>
              </p:nvSpPr>
              <p:spPr>
                <a:xfrm>
                  <a:off x="10879791" y="3350418"/>
                  <a:ext cx="243840" cy="187642"/>
                </a:xfrm>
                <a:custGeom>
                  <a:avLst/>
                  <a:gdLst>
                    <a:gd name="connsiteX0" fmla="*/ 243840 w 243840"/>
                    <a:gd name="connsiteY0" fmla="*/ 67628 h 187642"/>
                    <a:gd name="connsiteX1" fmla="*/ 36195 w 243840"/>
                    <a:gd name="connsiteY1" fmla="*/ 187642 h 187642"/>
                    <a:gd name="connsiteX2" fmla="*/ 0 w 243840"/>
                    <a:gd name="connsiteY2" fmla="*/ 60960 h 187642"/>
                    <a:gd name="connsiteX3" fmla="*/ 105728 w 243840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40" h="187642">
                      <a:moveTo>
                        <a:pt x="243840" y="67628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9547F6BA-4EE4-41E0-89D2-60A94D967739}"/>
                    </a:ext>
                  </a:extLst>
                </p:cNvPr>
                <p:cNvSpPr/>
                <p:nvPr/>
              </p:nvSpPr>
              <p:spPr>
                <a:xfrm>
                  <a:off x="10777874" y="3338035"/>
                  <a:ext cx="207644" cy="120015"/>
                </a:xfrm>
                <a:custGeom>
                  <a:avLst/>
                  <a:gdLst>
                    <a:gd name="connsiteX0" fmla="*/ 207645 w 207644"/>
                    <a:gd name="connsiteY0" fmla="*/ 0 h 120015"/>
                    <a:gd name="connsiteX1" fmla="*/ 0 w 207644"/>
                    <a:gd name="connsiteY1" fmla="*/ 120015 h 120015"/>
                    <a:gd name="connsiteX2" fmla="*/ 101917 w 207644"/>
                    <a:gd name="connsiteY2" fmla="*/ 73343 h 120015"/>
                    <a:gd name="connsiteX3" fmla="*/ 207645 w 207644"/>
                    <a:gd name="connsiteY3" fmla="*/ 12383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20015">
                      <a:moveTo>
                        <a:pt x="207645" y="0"/>
                      </a:moveTo>
                      <a:lnTo>
                        <a:pt x="0" y="120015"/>
                      </a:lnTo>
                      <a:lnTo>
                        <a:pt x="101917" y="73343"/>
                      </a:lnTo>
                      <a:lnTo>
                        <a:pt x="207645" y="12383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F3D8953F-5858-401E-A78B-30D962239C2C}"/>
                    </a:ext>
                  </a:extLst>
                </p:cNvPr>
                <p:cNvSpPr/>
                <p:nvPr/>
              </p:nvSpPr>
              <p:spPr>
                <a:xfrm>
                  <a:off x="10777874" y="341137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xmlns="" id="{D2341B7D-FDA5-4077-9001-6FD54137147A}"/>
                    </a:ext>
                  </a:extLst>
                </p:cNvPr>
                <p:cNvGrpSpPr/>
                <p:nvPr/>
              </p:nvGrpSpPr>
              <p:grpSpPr>
                <a:xfrm>
                  <a:off x="10944562" y="3521868"/>
                  <a:ext cx="20002" cy="47625"/>
                  <a:chOff x="10944562" y="3521868"/>
                  <a:chExt cx="20002" cy="47625"/>
                </a:xfrm>
              </p:grpSpPr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xmlns="" id="{6C9CC9DF-9FC6-4003-ACBA-2817A41B92EA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1868"/>
                    <a:ext cx="20002" cy="47625"/>
                  </a:xfrm>
                  <a:custGeom>
                    <a:avLst/>
                    <a:gdLst>
                      <a:gd name="connsiteX0" fmla="*/ 20002 w 20002"/>
                      <a:gd name="connsiteY0" fmla="*/ 0 h 47625"/>
                      <a:gd name="connsiteX1" fmla="*/ 20002 w 20002"/>
                      <a:gd name="connsiteY1" fmla="*/ 35242 h 47625"/>
                      <a:gd name="connsiteX2" fmla="*/ 0 w 20002"/>
                      <a:gd name="connsiteY2" fmla="*/ 47625 h 47625"/>
                      <a:gd name="connsiteX3" fmla="*/ 0 w 20002"/>
                      <a:gd name="connsiteY3" fmla="*/ 40005 h 47625"/>
                      <a:gd name="connsiteX4" fmla="*/ 13335 w 20002"/>
                      <a:gd name="connsiteY4" fmla="*/ 31433 h 47625"/>
                      <a:gd name="connsiteX5" fmla="*/ 13335 w 20002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7625">
                        <a:moveTo>
                          <a:pt x="20002" y="0"/>
                        </a:moveTo>
                        <a:lnTo>
                          <a:pt x="20002" y="35242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3335" y="31433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xmlns="" id="{175A1972-A87B-4CA1-9CEC-63676EDEA63B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5678"/>
                    <a:ext cx="13334" cy="36194"/>
                  </a:xfrm>
                  <a:custGeom>
                    <a:avLst/>
                    <a:gdLst>
                      <a:gd name="connsiteX0" fmla="*/ 13335 w 13334"/>
                      <a:gd name="connsiteY0" fmla="*/ 0 h 36194"/>
                      <a:gd name="connsiteX1" fmla="*/ 13335 w 13334"/>
                      <a:gd name="connsiteY1" fmla="*/ 27622 h 36194"/>
                      <a:gd name="connsiteX2" fmla="*/ 0 w 13334"/>
                      <a:gd name="connsiteY2" fmla="*/ 36195 h 36194"/>
                      <a:gd name="connsiteX3" fmla="*/ 0 w 13334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4">
                        <a:moveTo>
                          <a:pt x="13335" y="0"/>
                        </a:moveTo>
                        <a:lnTo>
                          <a:pt x="13335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" name="Graphic 7">
                  <a:extLst>
                    <a:ext uri="{FF2B5EF4-FFF2-40B4-BE49-F238E27FC236}">
                      <a16:creationId xmlns:a16="http://schemas.microsoft.com/office/drawing/2014/main" xmlns="" id="{1ED44B6A-C241-4939-88AC-A5DAF369F248}"/>
                    </a:ext>
                  </a:extLst>
                </p:cNvPr>
                <p:cNvGrpSpPr/>
                <p:nvPr/>
              </p:nvGrpSpPr>
              <p:grpSpPr>
                <a:xfrm>
                  <a:off x="11063624" y="3452335"/>
                  <a:ext cx="20002" cy="48577"/>
                  <a:chOff x="11063624" y="3452335"/>
                  <a:chExt cx="20002" cy="48577"/>
                </a:xfrm>
              </p:grpSpPr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xmlns="" id="{18E8974D-4A4B-4AA2-A1EF-34490F09C2F9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2335"/>
                    <a:ext cx="20002" cy="48577"/>
                  </a:xfrm>
                  <a:custGeom>
                    <a:avLst/>
                    <a:gdLst>
                      <a:gd name="connsiteX0" fmla="*/ 20002 w 20002"/>
                      <a:gd name="connsiteY0" fmla="*/ 0 h 48577"/>
                      <a:gd name="connsiteX1" fmla="*/ 20002 w 20002"/>
                      <a:gd name="connsiteY1" fmla="*/ 36195 h 48577"/>
                      <a:gd name="connsiteX2" fmla="*/ 0 w 20002"/>
                      <a:gd name="connsiteY2" fmla="*/ 48578 h 48577"/>
                      <a:gd name="connsiteX3" fmla="*/ 0 w 20002"/>
                      <a:gd name="connsiteY3" fmla="*/ 40005 h 48577"/>
                      <a:gd name="connsiteX4" fmla="*/ 13335 w 20002"/>
                      <a:gd name="connsiteY4" fmla="*/ 32385 h 48577"/>
                      <a:gd name="connsiteX5" fmla="*/ 13335 w 20002"/>
                      <a:gd name="connsiteY5" fmla="*/ 3810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8577">
                        <a:moveTo>
                          <a:pt x="20002" y="0"/>
                        </a:moveTo>
                        <a:lnTo>
                          <a:pt x="20002" y="36195"/>
                        </a:lnTo>
                        <a:lnTo>
                          <a:pt x="0" y="48578"/>
                        </a:lnTo>
                        <a:lnTo>
                          <a:pt x="0" y="40005"/>
                        </a:lnTo>
                        <a:lnTo>
                          <a:pt x="13335" y="32385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xmlns="" id="{510245DB-2003-4484-B83B-BFF6ACB3ED46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6146"/>
                    <a:ext cx="13334" cy="36195"/>
                  </a:xfrm>
                  <a:custGeom>
                    <a:avLst/>
                    <a:gdLst>
                      <a:gd name="connsiteX0" fmla="*/ 13335 w 13334"/>
                      <a:gd name="connsiteY0" fmla="*/ 0 h 36195"/>
                      <a:gd name="connsiteX1" fmla="*/ 13335 w 13334"/>
                      <a:gd name="connsiteY1" fmla="*/ 28575 h 36195"/>
                      <a:gd name="connsiteX2" fmla="*/ 0 w 13334"/>
                      <a:gd name="connsiteY2" fmla="*/ 36195 h 36195"/>
                      <a:gd name="connsiteX3" fmla="*/ 0 w 13334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5">
                        <a:moveTo>
                          <a:pt x="13335" y="0"/>
                        </a:moveTo>
                        <a:lnTo>
                          <a:pt x="13335" y="28575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xmlns="" id="{9E070907-9353-45AC-B4FF-50C98B4DCF14}"/>
                  </a:ext>
                </a:extLst>
              </p:cNvPr>
              <p:cNvGrpSpPr/>
              <p:nvPr/>
            </p:nvGrpSpPr>
            <p:grpSpPr>
              <a:xfrm>
                <a:off x="17971460" y="2678321"/>
                <a:ext cx="403258" cy="448113"/>
                <a:chOff x="10167322" y="3317080"/>
                <a:chExt cx="349567" cy="384810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0614D6DD-721C-4ECE-B44A-C1C0586CAB35}"/>
                    </a:ext>
                  </a:extLst>
                </p:cNvPr>
                <p:cNvSpPr/>
                <p:nvPr/>
              </p:nvSpPr>
              <p:spPr>
                <a:xfrm>
                  <a:off x="10171132" y="3501866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3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3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" name="Graphic 7">
                  <a:extLst>
                    <a:ext uri="{FF2B5EF4-FFF2-40B4-BE49-F238E27FC236}">
                      <a16:creationId xmlns:a16="http://schemas.microsoft.com/office/drawing/2014/main" xmlns="" id="{6069111C-8B67-484B-BC49-7FB19D621FBD}"/>
                    </a:ext>
                  </a:extLst>
                </p:cNvPr>
                <p:cNvGrpSpPr/>
                <p:nvPr/>
              </p:nvGrpSpPr>
              <p:grpSpPr>
                <a:xfrm>
                  <a:off x="10342582" y="3537584"/>
                  <a:ext cx="14525" cy="108585"/>
                  <a:chOff x="10342582" y="3537584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xmlns="" id="{06DA51B4-AD51-4621-80D2-3ADC37495BB9}"/>
                      </a:ext>
                    </a:extLst>
                  </p:cNvPr>
                  <p:cNvSpPr/>
                  <p:nvPr/>
                </p:nvSpPr>
                <p:spPr>
                  <a:xfrm>
                    <a:off x="10342582" y="354091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3823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4EAB33AC-7745-440E-B129-3BA66DBA37F8}"/>
                      </a:ext>
                    </a:extLst>
                  </p:cNvPr>
                  <p:cNvSpPr/>
                  <p:nvPr/>
                </p:nvSpPr>
                <p:spPr>
                  <a:xfrm>
                    <a:off x="103432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aphic 7">
                  <a:extLst>
                    <a:ext uri="{FF2B5EF4-FFF2-40B4-BE49-F238E27FC236}">
                      <a16:creationId xmlns:a16="http://schemas.microsoft.com/office/drawing/2014/main" xmlns="" id="{37E5BB85-ABB8-4D89-82D9-E7B3B28BF74F}"/>
                    </a:ext>
                  </a:extLst>
                </p:cNvPr>
                <p:cNvGrpSpPr/>
                <p:nvPr/>
              </p:nvGrpSpPr>
              <p:grpSpPr>
                <a:xfrm>
                  <a:off x="10380443" y="3516629"/>
                  <a:ext cx="13811" cy="108584"/>
                  <a:chOff x="10380443" y="3516629"/>
                  <a:chExt cx="13811" cy="108584"/>
                </a:xfrm>
                <a:solidFill>
                  <a:srgbClr val="593121"/>
                </a:solidFill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75E6DCA9-B24A-4EA8-BCF6-9DD69280CA3C}"/>
                      </a:ext>
                    </a:extLst>
                  </p:cNvPr>
                  <p:cNvSpPr/>
                  <p:nvPr/>
                </p:nvSpPr>
                <p:spPr>
                  <a:xfrm>
                    <a:off x="10380682" y="351996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xmlns="" id="{038F2AAB-176B-4481-B5E4-BBFB0F172E5E}"/>
                      </a:ext>
                    </a:extLst>
                  </p:cNvPr>
                  <p:cNvSpPr/>
                  <p:nvPr/>
                </p:nvSpPr>
                <p:spPr>
                  <a:xfrm>
                    <a:off x="10380443" y="351662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xmlns="" id="{BDED26EF-1B6A-4B73-A773-07C220DC211B}"/>
                    </a:ext>
                  </a:extLst>
                </p:cNvPr>
                <p:cNvGrpSpPr/>
                <p:nvPr/>
              </p:nvGrpSpPr>
              <p:grpSpPr>
                <a:xfrm>
                  <a:off x="10419496" y="3493769"/>
                  <a:ext cx="14525" cy="108585"/>
                  <a:chOff x="10419496" y="3493769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xmlns="" id="{8F23B7D9-AA38-49FD-9545-2CC6F80A7941}"/>
                      </a:ext>
                    </a:extLst>
                  </p:cNvPr>
                  <p:cNvSpPr/>
                  <p:nvPr/>
                </p:nvSpPr>
                <p:spPr>
                  <a:xfrm>
                    <a:off x="10420687" y="349710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xmlns="" id="{D1762A6A-0FD8-4C49-976A-7EE2A78751BA}"/>
                      </a:ext>
                    </a:extLst>
                  </p:cNvPr>
                  <p:cNvSpPr/>
                  <p:nvPr/>
                </p:nvSpPr>
                <p:spPr>
                  <a:xfrm>
                    <a:off x="10419496" y="349376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xmlns="" id="{0961D0E1-1A8C-452B-8FB4-33F759FAF937}"/>
                    </a:ext>
                  </a:extLst>
                </p:cNvPr>
                <p:cNvGrpSpPr/>
                <p:nvPr/>
              </p:nvGrpSpPr>
              <p:grpSpPr>
                <a:xfrm>
                  <a:off x="10454976" y="3472814"/>
                  <a:ext cx="14525" cy="109537"/>
                  <a:chOff x="10454976" y="347281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xmlns="" id="{236E59F9-07BF-4C21-8F70-FF8D52E6542C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4771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xmlns="" id="{51FBAE72-A22A-43E2-90E3-C9BB483E35FB}"/>
                      </a:ext>
                    </a:extLst>
                  </p:cNvPr>
                  <p:cNvSpPr/>
                  <p:nvPr/>
                </p:nvSpPr>
                <p:spPr>
                  <a:xfrm>
                    <a:off x="10455691" y="34728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aphic 7">
                  <a:extLst>
                    <a:ext uri="{FF2B5EF4-FFF2-40B4-BE49-F238E27FC236}">
                      <a16:creationId xmlns:a16="http://schemas.microsoft.com/office/drawing/2014/main" xmlns="" id="{9C63D7F4-30D6-4796-A6FF-15CF6177AC0D}"/>
                    </a:ext>
                  </a:extLst>
                </p:cNvPr>
                <p:cNvGrpSpPr/>
                <p:nvPr/>
              </p:nvGrpSpPr>
              <p:grpSpPr>
                <a:xfrm>
                  <a:off x="10306387" y="3521392"/>
                  <a:ext cx="14287" cy="109537"/>
                  <a:chOff x="10306387" y="3521392"/>
                  <a:chExt cx="14287" cy="109537"/>
                </a:xfrm>
                <a:solidFill>
                  <a:srgbClr val="593121"/>
                </a:solidFill>
              </p:grpSpPr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xmlns="" id="{2F6137F1-6DBB-4A91-827F-4E5EEDEAFBEC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525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xmlns="" id="{C64422B2-8942-4FEF-AAAE-EB9EBB46C29D}"/>
                      </a:ext>
                    </a:extLst>
                  </p:cNvPr>
                  <p:cNvSpPr/>
                  <p:nvPr/>
                </p:nvSpPr>
                <p:spPr>
                  <a:xfrm>
                    <a:off x="10307101" y="352139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" name="Graphic 7">
                  <a:extLst>
                    <a:ext uri="{FF2B5EF4-FFF2-40B4-BE49-F238E27FC236}">
                      <a16:creationId xmlns:a16="http://schemas.microsoft.com/office/drawing/2014/main" xmlns="" id="{05E40430-96F7-4E6A-8F30-A3B90022E67C}"/>
                    </a:ext>
                  </a:extLst>
                </p:cNvPr>
                <p:cNvGrpSpPr/>
                <p:nvPr/>
              </p:nvGrpSpPr>
              <p:grpSpPr>
                <a:xfrm>
                  <a:off x="10270191" y="3501389"/>
                  <a:ext cx="14525" cy="109537"/>
                  <a:chOff x="10270191" y="350138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F6E0359B-2568-4B39-909C-11D04C02408E}"/>
                      </a:ext>
                    </a:extLst>
                  </p:cNvPr>
                  <p:cNvSpPr/>
                  <p:nvPr/>
                </p:nvSpPr>
                <p:spPr>
                  <a:xfrm>
                    <a:off x="10270191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xmlns="" id="{EE781FDC-AB6D-4E5B-8EFA-F5F845C70B9F}"/>
                      </a:ext>
                    </a:extLst>
                  </p:cNvPr>
                  <p:cNvSpPr/>
                  <p:nvPr/>
                </p:nvSpPr>
                <p:spPr>
                  <a:xfrm>
                    <a:off x="102709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" name="Graphic 7">
                  <a:extLst>
                    <a:ext uri="{FF2B5EF4-FFF2-40B4-BE49-F238E27FC236}">
                      <a16:creationId xmlns:a16="http://schemas.microsoft.com/office/drawing/2014/main" xmlns="" id="{ECC2EC40-9DC6-45D6-A9C6-C9DB2FE6E4BC}"/>
                    </a:ext>
                  </a:extLst>
                </p:cNvPr>
                <p:cNvGrpSpPr/>
                <p:nvPr/>
              </p:nvGrpSpPr>
              <p:grpSpPr>
                <a:xfrm>
                  <a:off x="10239712" y="3483292"/>
                  <a:ext cx="14525" cy="109537"/>
                  <a:chOff x="10239712" y="348329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xmlns="" id="{4E2B35C7-F16C-4963-A9D2-EFC1C8AACF18}"/>
                      </a:ext>
                    </a:extLst>
                  </p:cNvPr>
                  <p:cNvSpPr/>
                  <p:nvPr/>
                </p:nvSpPr>
                <p:spPr>
                  <a:xfrm>
                    <a:off x="10239712" y="34875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xmlns="" id="{7702AD52-82FD-4F98-8C9A-1F55CE9A6717}"/>
                      </a:ext>
                    </a:extLst>
                  </p:cNvPr>
                  <p:cNvSpPr/>
                  <p:nvPr/>
                </p:nvSpPr>
                <p:spPr>
                  <a:xfrm>
                    <a:off x="10240426" y="348329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aphic 7">
                  <a:extLst>
                    <a:ext uri="{FF2B5EF4-FFF2-40B4-BE49-F238E27FC236}">
                      <a16:creationId xmlns:a16="http://schemas.microsoft.com/office/drawing/2014/main" xmlns="" id="{66695041-BF67-4C9D-ADFC-3E8C0B57C62F}"/>
                    </a:ext>
                  </a:extLst>
                </p:cNvPr>
                <p:cNvGrpSpPr/>
                <p:nvPr/>
              </p:nvGrpSpPr>
              <p:grpSpPr>
                <a:xfrm>
                  <a:off x="10326151" y="3577589"/>
                  <a:ext cx="14525" cy="109537"/>
                  <a:chOff x="10326151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5A76AB3D-459F-4082-A06A-804DBA4263B3}"/>
                      </a:ext>
                    </a:extLst>
                  </p:cNvPr>
                  <p:cNvSpPr/>
                  <p:nvPr/>
                </p:nvSpPr>
                <p:spPr>
                  <a:xfrm>
                    <a:off x="103263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xmlns="" id="{A9BDA2AA-606C-47DC-B305-F2D88DBC3D67}"/>
                      </a:ext>
                    </a:extLst>
                  </p:cNvPr>
                  <p:cNvSpPr/>
                  <p:nvPr/>
                </p:nvSpPr>
                <p:spPr>
                  <a:xfrm>
                    <a:off x="10326151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" name="Graphic 7">
                  <a:extLst>
                    <a:ext uri="{FF2B5EF4-FFF2-40B4-BE49-F238E27FC236}">
                      <a16:creationId xmlns:a16="http://schemas.microsoft.com/office/drawing/2014/main" xmlns="" id="{C19BAD03-70F1-4606-8793-DE60C3C07D4F}"/>
                    </a:ext>
                  </a:extLst>
                </p:cNvPr>
                <p:cNvGrpSpPr/>
                <p:nvPr/>
              </p:nvGrpSpPr>
              <p:grpSpPr>
                <a:xfrm>
                  <a:off x="10293051" y="3558539"/>
                  <a:ext cx="14525" cy="109537"/>
                  <a:chOff x="10293051" y="3558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35DFC21A-E4D7-4EF0-AD6E-3DE8FAC58058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30C1BA4A-7219-49D6-A757-20A3F5F830C1}"/>
                      </a:ext>
                    </a:extLst>
                  </p:cNvPr>
                  <p:cNvSpPr/>
                  <p:nvPr/>
                </p:nvSpPr>
                <p:spPr>
                  <a:xfrm>
                    <a:off x="10293766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xmlns="" id="{7A8E939E-0017-4BFB-8B4C-83DF39F944F3}"/>
                    </a:ext>
                  </a:extLst>
                </p:cNvPr>
                <p:cNvGrpSpPr/>
                <p:nvPr/>
              </p:nvGrpSpPr>
              <p:grpSpPr>
                <a:xfrm>
                  <a:off x="10260666" y="3540442"/>
                  <a:ext cx="14525" cy="108584"/>
                  <a:chOff x="10260666" y="354044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EA6D4A02-7C69-4D14-89E2-64218BB6FF60}"/>
                      </a:ext>
                    </a:extLst>
                  </p:cNvPr>
                  <p:cNvSpPr/>
                  <p:nvPr/>
                </p:nvSpPr>
                <p:spPr>
                  <a:xfrm>
                    <a:off x="10260666" y="3543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xmlns="" id="{9A3E939A-FA46-4802-B93F-E97C54768DB1}"/>
                      </a:ext>
                    </a:extLst>
                  </p:cNvPr>
                  <p:cNvSpPr/>
                  <p:nvPr/>
                </p:nvSpPr>
                <p:spPr>
                  <a:xfrm>
                    <a:off x="1026138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xmlns="" id="{B317D6A2-0CA5-4EB2-A3B6-2E293E33E2C2}"/>
                    </a:ext>
                  </a:extLst>
                </p:cNvPr>
                <p:cNvGrpSpPr/>
                <p:nvPr/>
              </p:nvGrpSpPr>
              <p:grpSpPr>
                <a:xfrm>
                  <a:off x="10225424" y="3519487"/>
                  <a:ext cx="14525" cy="108584"/>
                  <a:chOff x="10225424" y="3519487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FC2F6E78-650F-4395-91D0-A9F327F3663E}"/>
                      </a:ext>
                    </a:extLst>
                  </p:cNvPr>
                  <p:cNvSpPr/>
                  <p:nvPr/>
                </p:nvSpPr>
                <p:spPr>
                  <a:xfrm>
                    <a:off x="10225424" y="352282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269BD729-E471-47CD-9AB7-A7ED15D22719}"/>
                      </a:ext>
                    </a:extLst>
                  </p:cNvPr>
                  <p:cNvSpPr/>
                  <p:nvPr/>
                </p:nvSpPr>
                <p:spPr>
                  <a:xfrm>
                    <a:off x="10226138" y="3519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xmlns="" id="{7B3C7D7F-0704-4899-A7DE-B7549EB26425}"/>
                    </a:ext>
                  </a:extLst>
                </p:cNvPr>
                <p:cNvGrpSpPr/>
                <p:nvPr/>
              </p:nvGrpSpPr>
              <p:grpSpPr>
                <a:xfrm>
                  <a:off x="10194706" y="3501389"/>
                  <a:ext cx="14525" cy="109537"/>
                  <a:chOff x="10194706" y="35013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F0BF4728-6D6A-457C-9AB9-D58F7DDEE306}"/>
                      </a:ext>
                    </a:extLst>
                  </p:cNvPr>
                  <p:cNvSpPr/>
                  <p:nvPr/>
                </p:nvSpPr>
                <p:spPr>
                  <a:xfrm>
                    <a:off x="10194944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9DE08428-FF66-48B8-A4CC-F4896390D620}"/>
                      </a:ext>
                    </a:extLst>
                  </p:cNvPr>
                  <p:cNvSpPr/>
                  <p:nvPr/>
                </p:nvSpPr>
                <p:spPr>
                  <a:xfrm>
                    <a:off x="101947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xmlns="" id="{7E9EB767-6481-489C-B752-F44B5EB30159}"/>
                    </a:ext>
                  </a:extLst>
                </p:cNvPr>
                <p:cNvGrpSpPr/>
                <p:nvPr/>
              </p:nvGrpSpPr>
              <p:grpSpPr>
                <a:xfrm>
                  <a:off x="10363537" y="3555682"/>
                  <a:ext cx="14525" cy="109537"/>
                  <a:chOff x="10363537" y="355568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xmlns="" id="{9C67C8A6-2208-4B8B-BDF7-D66A41318DC9}"/>
                      </a:ext>
                    </a:extLst>
                  </p:cNvPr>
                  <p:cNvSpPr/>
                  <p:nvPr/>
                </p:nvSpPr>
                <p:spPr>
                  <a:xfrm>
                    <a:off x="103635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46034015-3EE7-4D98-8956-B79D4BB053F0}"/>
                      </a:ext>
                    </a:extLst>
                  </p:cNvPr>
                  <p:cNvSpPr/>
                  <p:nvPr/>
                </p:nvSpPr>
                <p:spPr>
                  <a:xfrm>
                    <a:off x="10364251" y="355568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xmlns="" id="{34F1F93B-1FB3-454F-A6A3-3D04A81AF2E9}"/>
                    </a:ext>
                  </a:extLst>
                </p:cNvPr>
                <p:cNvGrpSpPr/>
                <p:nvPr/>
              </p:nvGrpSpPr>
              <p:grpSpPr>
                <a:xfrm>
                  <a:off x="10399732" y="3534727"/>
                  <a:ext cx="14525" cy="109537"/>
                  <a:chOff x="10399732" y="353472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43807162-5431-4089-B7AB-2059DBAAE2AC}"/>
                      </a:ext>
                    </a:extLst>
                  </p:cNvPr>
                  <p:cNvSpPr/>
                  <p:nvPr/>
                </p:nvSpPr>
                <p:spPr>
                  <a:xfrm>
                    <a:off x="10399732" y="353901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93828186-557F-41CA-A52B-8B0EBD66D5FD}"/>
                      </a:ext>
                    </a:extLst>
                  </p:cNvPr>
                  <p:cNvSpPr/>
                  <p:nvPr/>
                </p:nvSpPr>
                <p:spPr>
                  <a:xfrm>
                    <a:off x="10400446" y="353472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aphic 7">
                  <a:extLst>
                    <a:ext uri="{FF2B5EF4-FFF2-40B4-BE49-F238E27FC236}">
                      <a16:creationId xmlns:a16="http://schemas.microsoft.com/office/drawing/2014/main" xmlns="" id="{AF017629-CCD5-434F-ABAD-2FBA0DC7847B}"/>
                    </a:ext>
                  </a:extLst>
                </p:cNvPr>
                <p:cNvGrpSpPr/>
                <p:nvPr/>
              </p:nvGrpSpPr>
              <p:grpSpPr>
                <a:xfrm>
                  <a:off x="10443308" y="3509962"/>
                  <a:ext cx="14525" cy="108584"/>
                  <a:chOff x="10443308" y="350996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xmlns="" id="{DDAA7C8D-6463-4CF3-8537-FF1A8549C9F0}"/>
                      </a:ext>
                    </a:extLst>
                  </p:cNvPr>
                  <p:cNvSpPr/>
                  <p:nvPr/>
                </p:nvSpPr>
                <p:spPr>
                  <a:xfrm>
                    <a:off x="10443547" y="351329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xmlns="" id="{DFF866CB-81DA-42AE-8A50-2D8A16812409}"/>
                      </a:ext>
                    </a:extLst>
                  </p:cNvPr>
                  <p:cNvSpPr/>
                  <p:nvPr/>
                </p:nvSpPr>
                <p:spPr>
                  <a:xfrm>
                    <a:off x="10443308" y="350996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aphic 7">
                  <a:extLst>
                    <a:ext uri="{FF2B5EF4-FFF2-40B4-BE49-F238E27FC236}">
                      <a16:creationId xmlns:a16="http://schemas.microsoft.com/office/drawing/2014/main" xmlns="" id="{78F6BEFD-4936-4688-B64B-6663147B438A}"/>
                    </a:ext>
                  </a:extLst>
                </p:cNvPr>
                <p:cNvGrpSpPr/>
                <p:nvPr/>
              </p:nvGrpSpPr>
              <p:grpSpPr>
                <a:xfrm>
                  <a:off x="10477837" y="3489959"/>
                  <a:ext cx="14525" cy="108585"/>
                  <a:chOff x="10477837" y="3489959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3E1677E8-3B99-41B7-AA66-9DED096BD23E}"/>
                      </a:ext>
                    </a:extLst>
                  </p:cNvPr>
                  <p:cNvSpPr/>
                  <p:nvPr/>
                </p:nvSpPr>
                <p:spPr>
                  <a:xfrm>
                    <a:off x="10477837" y="349329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E34D9122-377D-46AE-8D90-DED4D0F8F7DF}"/>
                      </a:ext>
                    </a:extLst>
                  </p:cNvPr>
                  <p:cNvSpPr/>
                  <p:nvPr/>
                </p:nvSpPr>
                <p:spPr>
                  <a:xfrm>
                    <a:off x="10478551" y="348995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2381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aphic 7">
                  <a:extLst>
                    <a:ext uri="{FF2B5EF4-FFF2-40B4-BE49-F238E27FC236}">
                      <a16:creationId xmlns:a16="http://schemas.microsoft.com/office/drawing/2014/main" xmlns="" id="{77F25BE9-FFEA-436D-8AD5-3C49A8BEC0B9}"/>
                    </a:ext>
                  </a:extLst>
                </p:cNvPr>
                <p:cNvGrpSpPr/>
                <p:nvPr/>
              </p:nvGrpSpPr>
              <p:grpSpPr>
                <a:xfrm>
                  <a:off x="10171132" y="3401853"/>
                  <a:ext cx="345757" cy="211454"/>
                  <a:chOff x="10171132" y="3401853"/>
                  <a:chExt cx="345757" cy="211454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xmlns="" id="{3CAD57A7-6618-4E26-95E7-4405C3617193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521868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xmlns="" id="{86D0AFF7-3948-4B6F-8252-8FC61C652FBB}"/>
                      </a:ext>
                    </a:extLst>
                  </p:cNvPr>
                  <p:cNvSpPr/>
                  <p:nvPr/>
                </p:nvSpPr>
                <p:spPr>
                  <a:xfrm>
                    <a:off x="10309244" y="3481863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xmlns="" id="{6861ED49-9C19-48D8-AB33-A62D73BDA1A6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401853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3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3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" name="Graphic 7">
                  <a:extLst>
                    <a:ext uri="{FF2B5EF4-FFF2-40B4-BE49-F238E27FC236}">
                      <a16:creationId xmlns:a16="http://schemas.microsoft.com/office/drawing/2014/main" xmlns="" id="{8D90C6FD-C378-440E-A9F8-F36CDBA192D5}"/>
                    </a:ext>
                  </a:extLst>
                </p:cNvPr>
                <p:cNvGrpSpPr/>
                <p:nvPr/>
              </p:nvGrpSpPr>
              <p:grpSpPr>
                <a:xfrm>
                  <a:off x="10191134" y="3398996"/>
                  <a:ext cx="302894" cy="188595"/>
                  <a:chOff x="10191134" y="3398996"/>
                  <a:chExt cx="302894" cy="188595"/>
                </a:xfrm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xmlns="" id="{F958F4D5-A2A7-4EF7-A07C-698B2402E6EA}"/>
                      </a:ext>
                    </a:extLst>
                  </p:cNvPr>
                  <p:cNvSpPr/>
                  <p:nvPr/>
                </p:nvSpPr>
                <p:spPr>
                  <a:xfrm>
                    <a:off x="10191134" y="3439953"/>
                    <a:ext cx="116204" cy="147637"/>
                  </a:xfrm>
                  <a:custGeom>
                    <a:avLst/>
                    <a:gdLst>
                      <a:gd name="connsiteX0" fmla="*/ 116205 w 116204"/>
                      <a:gd name="connsiteY0" fmla="*/ 147638 h 147637"/>
                      <a:gd name="connsiteX1" fmla="*/ 0 w 116204"/>
                      <a:gd name="connsiteY1" fmla="*/ 80010 h 147637"/>
                      <a:gd name="connsiteX2" fmla="*/ 0 w 116204"/>
                      <a:gd name="connsiteY2" fmla="*/ 0 h 147637"/>
                      <a:gd name="connsiteX3" fmla="*/ 116205 w 116204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4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xmlns="" id="{93F3467E-79FD-4D08-A126-9132694CFDA5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398996"/>
                    <a:ext cx="186690" cy="188595"/>
                  </a:xfrm>
                  <a:custGeom>
                    <a:avLst/>
                    <a:gdLst>
                      <a:gd name="connsiteX0" fmla="*/ 0 w 186690"/>
                      <a:gd name="connsiteY0" fmla="*/ 188595 h 188595"/>
                      <a:gd name="connsiteX1" fmla="*/ 186690 w 186690"/>
                      <a:gd name="connsiteY1" fmla="*/ 80963 h 188595"/>
                      <a:gd name="connsiteX2" fmla="*/ 186690 w 186690"/>
                      <a:gd name="connsiteY2" fmla="*/ 0 h 188595"/>
                      <a:gd name="connsiteX3" fmla="*/ 0 w 186690"/>
                      <a:gd name="connsiteY3" fmla="*/ 108585 h 188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8595">
                        <a:moveTo>
                          <a:pt x="0" y="188595"/>
                        </a:moveTo>
                        <a:lnTo>
                          <a:pt x="186690" y="80963"/>
                        </a:lnTo>
                        <a:lnTo>
                          <a:pt x="186690" y="0"/>
                        </a:lnTo>
                        <a:lnTo>
                          <a:pt x="0" y="10858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F604AE72-83FA-46B4-9A7E-3B529CF7A2B6}"/>
                    </a:ext>
                  </a:extLst>
                </p:cNvPr>
                <p:cNvSpPr/>
                <p:nvPr/>
              </p:nvSpPr>
              <p:spPr>
                <a:xfrm>
                  <a:off x="10374014" y="3317080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8 h 79057"/>
                    <a:gd name="connsiteX1" fmla="*/ 0 w 138112"/>
                    <a:gd name="connsiteY1" fmla="*/ 0 h 79057"/>
                    <a:gd name="connsiteX2" fmla="*/ 953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8"/>
                      </a:moveTo>
                      <a:lnTo>
                        <a:pt x="0" y="0"/>
                      </a:lnTo>
                      <a:lnTo>
                        <a:pt x="953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5A71939A-14A3-4926-9BEE-3ED9F09AA6FC}"/>
                    </a:ext>
                  </a:extLst>
                </p:cNvPr>
                <p:cNvSpPr/>
                <p:nvPr/>
              </p:nvSpPr>
              <p:spPr>
                <a:xfrm>
                  <a:off x="10269239" y="3328510"/>
                  <a:ext cx="242887" cy="187642"/>
                </a:xfrm>
                <a:custGeom>
                  <a:avLst/>
                  <a:gdLst>
                    <a:gd name="connsiteX0" fmla="*/ 242888 w 242887"/>
                    <a:gd name="connsiteY0" fmla="*/ 67628 h 187642"/>
                    <a:gd name="connsiteX1" fmla="*/ 36195 w 242887"/>
                    <a:gd name="connsiteY1" fmla="*/ 187643 h 187642"/>
                    <a:gd name="connsiteX2" fmla="*/ 0 w 242887"/>
                    <a:gd name="connsiteY2" fmla="*/ 60960 h 187642"/>
                    <a:gd name="connsiteX3" fmla="*/ 105728 w 242887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887" h="187642">
                      <a:moveTo>
                        <a:pt x="242888" y="67628"/>
                      </a:moveTo>
                      <a:lnTo>
                        <a:pt x="36195" y="187643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xmlns="" id="{DCC78C0F-4CD6-474B-A661-E867DFECE9A0}"/>
                    </a:ext>
                  </a:extLst>
                </p:cNvPr>
                <p:cNvSpPr/>
                <p:nvPr/>
              </p:nvSpPr>
              <p:spPr>
                <a:xfrm>
                  <a:off x="10167322" y="3317080"/>
                  <a:ext cx="207644" cy="119062"/>
                </a:xfrm>
                <a:custGeom>
                  <a:avLst/>
                  <a:gdLst>
                    <a:gd name="connsiteX0" fmla="*/ 206692 w 207644"/>
                    <a:gd name="connsiteY0" fmla="*/ 0 h 119062"/>
                    <a:gd name="connsiteX1" fmla="*/ 0 w 207644"/>
                    <a:gd name="connsiteY1" fmla="*/ 119063 h 119062"/>
                    <a:gd name="connsiteX2" fmla="*/ 101917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6692" y="0"/>
                      </a:moveTo>
                      <a:lnTo>
                        <a:pt x="0" y="119063"/>
                      </a:lnTo>
                      <a:lnTo>
                        <a:pt x="101917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xmlns="" id="{4336C777-0130-4648-8000-8CA69FCFD095}"/>
                    </a:ext>
                  </a:extLst>
                </p:cNvPr>
                <p:cNvSpPr/>
                <p:nvPr/>
              </p:nvSpPr>
              <p:spPr>
                <a:xfrm>
                  <a:off x="10167322" y="3389471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3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3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xmlns="" id="{CBDBA24E-E88A-4764-B2F1-084C3F5250EC}"/>
                    </a:ext>
                  </a:extLst>
                </p:cNvPr>
                <p:cNvGrpSpPr/>
                <p:nvPr/>
              </p:nvGrpSpPr>
              <p:grpSpPr>
                <a:xfrm>
                  <a:off x="10333057" y="3499960"/>
                  <a:ext cx="20955" cy="47625"/>
                  <a:chOff x="10333057" y="3499960"/>
                  <a:chExt cx="20955" cy="47625"/>
                </a:xfrm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xmlns="" id="{12ED082D-3840-4EB5-9B0D-E5AA0BDEE720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49996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xmlns="" id="{78B96F1F-D477-49CA-9520-5E6B1F84D327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503771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xmlns="" id="{C59F6DEE-AD0D-45EF-8B41-8669CD118AC4}"/>
                    </a:ext>
                  </a:extLst>
                </p:cNvPr>
                <p:cNvGrpSpPr/>
                <p:nvPr/>
              </p:nvGrpSpPr>
              <p:grpSpPr>
                <a:xfrm>
                  <a:off x="10452119" y="3431380"/>
                  <a:ext cx="20955" cy="47625"/>
                  <a:chOff x="10452119" y="3431380"/>
                  <a:chExt cx="20955" cy="47625"/>
                </a:xfrm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xmlns="" id="{69A38C1A-86DA-4F60-B480-62AE956B3F1F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138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xmlns="" id="{91224221-3BB6-4034-B1E9-3FBBC664C0D8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5191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986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71" name="Graphic 4369">
            <a:extLst>
              <a:ext uri="{FF2B5EF4-FFF2-40B4-BE49-F238E27FC236}">
                <a16:creationId xmlns:a16="http://schemas.microsoft.com/office/drawing/2014/main" xmlns="" id="{9CF173DD-4293-41C6-9608-28D677B056D8}"/>
              </a:ext>
            </a:extLst>
          </p:cNvPr>
          <p:cNvGrpSpPr/>
          <p:nvPr/>
        </p:nvGrpSpPr>
        <p:grpSpPr>
          <a:xfrm>
            <a:off x="619154" y="271116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xmlns="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xmlns="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xmlns="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xmlns="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xmlns="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xmlns="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xmlns="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xmlns="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xmlns="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xmlns="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xmlns="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xmlns="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xmlns="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xmlns="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xmlns="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xmlns="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xmlns="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xmlns="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xmlns="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xmlns="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xmlns="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xmlns="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xmlns="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xmlns="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xmlns="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xmlns="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xmlns="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xmlns="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xmlns="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xmlns="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xmlns="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xmlns="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xmlns="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xmlns="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xmlns="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xmlns="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xmlns="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xmlns="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xmlns="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xmlns="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xmlns="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xmlns="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xmlns="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xmlns="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xmlns="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xmlns="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xmlns="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xmlns="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xmlns="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xmlns="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xmlns="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xmlns="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xmlns="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xmlns="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xmlns="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xmlns="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xmlns="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xmlns="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xmlns="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xmlns="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xmlns="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xmlns="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xmlns="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xmlns="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xmlns="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xmlns="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xmlns="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xmlns="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xmlns="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xmlns="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xmlns="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xmlns="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xmlns="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xmlns="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xmlns="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xmlns="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xmlns="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xmlns="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xmlns="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xmlns="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xmlns="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xmlns="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xmlns="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xmlns="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xmlns="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xmlns="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xmlns="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xmlns="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xmlns="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xmlns="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xmlns="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xmlns="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xmlns="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xmlns="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xmlns="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xmlns="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xmlns="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xmlns="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xmlns="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xmlns="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xmlns="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xmlns="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xmlns="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xmlns="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xmlns="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xmlns="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xmlns="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xmlns="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xmlns="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xmlns="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xmlns="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xmlns="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xmlns="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xmlns="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xmlns="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xmlns="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xmlns="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xmlns="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xmlns="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xmlns="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xmlns="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xmlns="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xmlns="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xmlns="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xmlns="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xmlns="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xmlns="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xmlns="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xmlns="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xmlns="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xmlns="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xmlns="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xmlns="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xmlns="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xmlns="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xmlns="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xmlns="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xmlns="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xmlns="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xmlns="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xmlns="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xmlns="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xmlns="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xmlns="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xmlns="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xmlns="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xmlns="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xmlns="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xmlns="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xmlns="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xmlns="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xmlns="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xmlns="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xmlns="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xmlns="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xmlns="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xmlns="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xmlns="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xmlns="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xmlns="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xmlns="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xmlns="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xmlns="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xmlns="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xmlns="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xmlns="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xmlns="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xmlns="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xmlns="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xmlns="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xmlns="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xmlns="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xmlns="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xmlns="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xmlns="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xmlns="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xmlns="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xmlns="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xmlns="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xmlns="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xmlns="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xmlns="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xmlns="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xmlns="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xmlns="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xmlns="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xmlns="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xmlns="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xmlns="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xmlns="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xmlns="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xmlns="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xmlns="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xmlns="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xmlns="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xmlns="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xmlns="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xmlns="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xmlns="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xmlns="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xmlns="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xmlns="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xmlns="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xmlns="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xmlns="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xmlns="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xmlns="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xmlns="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xmlns="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xmlns="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xmlns="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xmlns="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xmlns="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xmlns="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xmlns="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xmlns="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xmlns="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xmlns="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xmlns="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xmlns="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xmlns="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xmlns="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xmlns="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xmlns="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xmlns="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xmlns="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xmlns="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xmlns="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xmlns="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xmlns="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xmlns="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xmlns="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xmlns="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xmlns="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xmlns="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xmlns="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xmlns="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xmlns="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xmlns="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xmlns="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xmlns="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xmlns="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xmlns="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xmlns="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xmlns="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xmlns="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xmlns="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xmlns="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xmlns="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xmlns="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xmlns="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xmlns="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xmlns="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xmlns="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0" name="组合 18">
            <a:extLst>
              <a:ext uri="{FF2B5EF4-FFF2-40B4-BE49-F238E27FC236}">
                <a16:creationId xmlns:a16="http://schemas.microsoft.com/office/drawing/2014/main" xmlns="" id="{7FC7F2C9-547C-44DA-BE2D-576EEA540224}"/>
              </a:ext>
            </a:extLst>
          </p:cNvPr>
          <p:cNvGrpSpPr/>
          <p:nvPr/>
        </p:nvGrpSpPr>
        <p:grpSpPr>
          <a:xfrm>
            <a:off x="1966543" y="744080"/>
            <a:ext cx="9037788" cy="1225703"/>
            <a:chOff x="1317" y="2998"/>
            <a:chExt cx="16681" cy="3743"/>
          </a:xfrm>
        </p:grpSpPr>
        <p:grpSp>
          <p:nvGrpSpPr>
            <p:cNvPr id="4514" name="组合 15">
              <a:extLst>
                <a:ext uri="{FF2B5EF4-FFF2-40B4-BE49-F238E27FC236}">
                  <a16:creationId xmlns:a16="http://schemas.microsoft.com/office/drawing/2014/main" xmlns="" id="{B928D58F-ACE9-4D3D-AAFD-C67A10627760}"/>
                </a:ext>
              </a:extLst>
            </p:cNvPr>
            <p:cNvGrpSpPr/>
            <p:nvPr/>
          </p:nvGrpSpPr>
          <p:grpSpPr>
            <a:xfrm>
              <a:off x="1317" y="3053"/>
              <a:ext cx="16681" cy="3688"/>
              <a:chOff x="1020" y="2328"/>
              <a:chExt cx="11012" cy="7599"/>
            </a:xfrm>
          </p:grpSpPr>
          <p:sp>
            <p:nvSpPr>
              <p:cNvPr id="4605" name="圆角矩形 14">
                <a:extLst>
                  <a:ext uri="{FF2B5EF4-FFF2-40B4-BE49-F238E27FC236}">
                    <a16:creationId xmlns:a16="http://schemas.microsoft.com/office/drawing/2014/main" xmlns="" id="{27AA86E9-22DA-4FD2-916F-02560B1C5D2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44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30" name="圆角矩形 13">
                <a:extLst>
                  <a:ext uri="{FF2B5EF4-FFF2-40B4-BE49-F238E27FC236}">
                    <a16:creationId xmlns:a16="http://schemas.microsoft.com/office/drawing/2014/main" xmlns="" id="{3C2F7103-6139-43D3-A8F7-14957F323C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579" name="文本框 17">
              <a:extLst>
                <a:ext uri="{FF2B5EF4-FFF2-40B4-BE49-F238E27FC236}">
                  <a16:creationId xmlns:a16="http://schemas.microsoft.com/office/drawing/2014/main" xmlns="" id="{B8BCF58A-6E60-403F-B470-A20221933EF2}"/>
                </a:ext>
              </a:extLst>
            </p:cNvPr>
            <p:cNvSpPr txBox="1"/>
            <p:nvPr/>
          </p:nvSpPr>
          <p:spPr>
            <a:xfrm>
              <a:off x="1866" y="2998"/>
              <a:ext cx="15829" cy="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dẫn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con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368264-13F6-4E30-9A96-9D7E7D92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407" y="2301241"/>
            <a:ext cx="3276600" cy="1219200"/>
          </a:xfrm>
          <a:prstGeom prst="rect">
            <a:avLst/>
          </a:prstGeom>
        </p:spPr>
      </p:pic>
      <p:pic>
        <p:nvPicPr>
          <p:cNvPr id="4632" name="Picture 4631">
            <a:extLst>
              <a:ext uri="{FF2B5EF4-FFF2-40B4-BE49-F238E27FC236}">
                <a16:creationId xmlns:a16="http://schemas.microsoft.com/office/drawing/2014/main" xmlns="" id="{279CCC26-E00C-40E0-BE6A-82721F7B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277" y="2272161"/>
            <a:ext cx="3333750" cy="1238250"/>
          </a:xfrm>
          <a:prstGeom prst="rect">
            <a:avLst/>
          </a:prstGeom>
        </p:spPr>
      </p:pic>
      <p:pic>
        <p:nvPicPr>
          <p:cNvPr id="4634" name="Picture 4633">
            <a:extLst>
              <a:ext uri="{FF2B5EF4-FFF2-40B4-BE49-F238E27FC236}">
                <a16:creationId xmlns:a16="http://schemas.microsoft.com/office/drawing/2014/main" xmlns="" id="{DA956725-AE0B-4A91-BED4-E031A0125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792" y="4308758"/>
            <a:ext cx="3011817" cy="1318169"/>
          </a:xfrm>
          <a:prstGeom prst="rect">
            <a:avLst/>
          </a:prstGeom>
        </p:spPr>
      </p:pic>
      <p:pic>
        <p:nvPicPr>
          <p:cNvPr id="4636" name="Picture 4635">
            <a:extLst>
              <a:ext uri="{FF2B5EF4-FFF2-40B4-BE49-F238E27FC236}">
                <a16:creationId xmlns:a16="http://schemas.microsoft.com/office/drawing/2014/main" xmlns="" id="{5DF8F236-CA06-42B6-902D-94D3A45D7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684" y="4322865"/>
            <a:ext cx="3305175" cy="13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580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Giới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thiệu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địa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phương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xmlns="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xmlns="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xmlns="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xmlns="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6531010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xmlns="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xmlns="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xmlns="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xmlns="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xmlns="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xmlns="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6531010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xmlns="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xmlns="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xmlns="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xmlns="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xmlns="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xmlns="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7538790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xmlns="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xmlns="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xmlns="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xmlns="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xmlns="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nổi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xmlns="" id="{7E8EAE50-BD58-4256-AFAA-C62E0364F844}"/>
              </a:ext>
            </a:extLst>
          </p:cNvPr>
          <p:cNvGrpSpPr/>
          <p:nvPr/>
        </p:nvGrpSpPr>
        <p:grpSpPr>
          <a:xfrm>
            <a:off x="674462" y="5147828"/>
            <a:ext cx="10114780" cy="1247817"/>
            <a:chOff x="674462" y="5068906"/>
            <a:chExt cx="10114780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xmlns="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849453"/>
              <a:chOff x="1317" y="3053"/>
              <a:chExt cx="16574" cy="3965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xmlns="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xmlns="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xmlns="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xmlns="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314" y="3416"/>
                <a:ext cx="15381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33366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781082" y="543740"/>
            <a:ext cx="646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đất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nước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</a:t>
            </a:r>
            <a:r>
              <a:rPr lang="en-US" sz="28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Việt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4DD72-BB7B-4D09-9B5E-D356507C6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36" y="1121007"/>
            <a:ext cx="4573677" cy="251264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3268E2C5-7444-4D8C-98D0-678845856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395444" y="3810000"/>
            <a:ext cx="3693442" cy="287165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7434D9B-3C86-4338-A774-9CFA8304E319}"/>
              </a:ext>
            </a:extLst>
          </p:cNvPr>
          <p:cNvSpPr txBox="1"/>
          <p:nvPr/>
        </p:nvSpPr>
        <p:spPr>
          <a:xfrm>
            <a:off x="685968" y="951510"/>
            <a:ext cx="163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:</a:t>
            </a:r>
          </a:p>
        </p:txBody>
      </p:sp>
      <p:pic>
        <p:nvPicPr>
          <p:cNvPr id="1026" name="Picture 2" descr="Du lịch Ninh Thuận">
            <a:extLst>
              <a:ext uri="{FF2B5EF4-FFF2-40B4-BE49-F238E27FC236}">
                <a16:creationId xmlns:a16="http://schemas.microsoft.com/office/drawing/2014/main" xmlns="" id="{9736197E-275E-4E54-BB32-1E45E36A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89" y="1445783"/>
            <a:ext cx="5329380" cy="330421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17">
            <a:extLst>
              <a:ext uri="{FF2B5EF4-FFF2-40B4-BE49-F238E27FC236}">
                <a16:creationId xmlns:a16="http://schemas.microsoft.com/office/drawing/2014/main" xmlns="" id="{428AFC9D-190D-4E8C-97BD-9DE4F32014A3}"/>
              </a:ext>
            </a:extLst>
          </p:cNvPr>
          <p:cNvSpPr txBox="1"/>
          <p:nvPr/>
        </p:nvSpPr>
        <p:spPr>
          <a:xfrm>
            <a:off x="1000149" y="4842820"/>
            <a:ext cx="7395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Chào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Tí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Giới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thiệu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đây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biển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Ninh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cảnh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đẹp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Ninh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Thuận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33366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2781082" y="543740"/>
            <a:ext cx="646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74DD72-BB7B-4D09-9B5E-D356507C6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936" y="1121007"/>
            <a:ext cx="4573677" cy="251264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3268E2C5-7444-4D8C-98D0-678845856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395444" y="3810000"/>
            <a:ext cx="3693442" cy="287165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7434D9B-3C86-4338-A774-9CFA8304E319}"/>
              </a:ext>
            </a:extLst>
          </p:cNvPr>
          <p:cNvSpPr txBox="1"/>
          <p:nvPr/>
        </p:nvSpPr>
        <p:spPr>
          <a:xfrm>
            <a:off x="685968" y="951510"/>
            <a:ext cx="1634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:</a:t>
            </a:r>
          </a:p>
        </p:txBody>
      </p:sp>
      <p:pic>
        <p:nvPicPr>
          <p:cNvPr id="1026" name="Picture 2" descr="Du lịch Ninh Thuận">
            <a:extLst>
              <a:ext uri="{FF2B5EF4-FFF2-40B4-BE49-F238E27FC236}">
                <a16:creationId xmlns:a16="http://schemas.microsoft.com/office/drawing/2014/main" xmlns="" id="{9736197E-275E-4E54-BB32-1E45E36A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89" y="1445783"/>
            <a:ext cx="5329380" cy="330421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17">
            <a:extLst>
              <a:ext uri="{FF2B5EF4-FFF2-40B4-BE49-F238E27FC236}">
                <a16:creationId xmlns:a16="http://schemas.microsoft.com/office/drawing/2014/main" xmlns="" id="{428AFC9D-190D-4E8C-97BD-9DE4F32014A3}"/>
              </a:ext>
            </a:extLst>
          </p:cNvPr>
          <p:cNvSpPr txBox="1"/>
          <p:nvPr/>
        </p:nvSpPr>
        <p:spPr>
          <a:xfrm>
            <a:off x="1000149" y="4842820"/>
            <a:ext cx="7839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Nơi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đây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rất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đẹp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biển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xanh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đồi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núi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cao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hùng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vĩ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đây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thật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0294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sảng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khoái</a:t>
            </a:r>
            <a:r>
              <a:rPr kumimoji="0" lang="en-US" sz="3200" b="1" i="1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xmlns="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BFEB36-306E-4344-AC2F-518A77E64E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72"/>
          <a:stretch/>
        </p:blipFill>
        <p:spPr>
          <a:xfrm>
            <a:off x="8334703" y="1783353"/>
            <a:ext cx="3069021" cy="17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CAEC7B-771F-4322-B9F7-6C7B9BF8CE04}"/>
              </a:ext>
            </a:extLst>
          </p:cNvPr>
          <p:cNvGrpSpPr/>
          <p:nvPr/>
        </p:nvGrpSpPr>
        <p:grpSpPr>
          <a:xfrm>
            <a:off x="486909" y="18482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xmlns="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xmlns="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xmlns="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xmlns="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xmlns="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họa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3" cy="3366505"/>
            <a:chOff x="1852946" y="-485322"/>
            <a:chExt cx="7808863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604014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41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2369DF-5F06-4308-BD19-4D58154A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8" y="1178560"/>
            <a:ext cx="11642990" cy="4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xmlns="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84EEC3-DE3E-472D-88E9-568F13B78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23" t="46931" r="323" b="17454"/>
          <a:stretch/>
        </p:blipFill>
        <p:spPr>
          <a:xfrm>
            <a:off x="-133887" y="-385472"/>
            <a:ext cx="9317076" cy="737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2B16C9-47F3-43ED-A02E-BC413B54DB74}"/>
              </a:ext>
            </a:extLst>
          </p:cNvPr>
          <p:cNvSpPr/>
          <p:nvPr/>
        </p:nvSpPr>
        <p:spPr>
          <a:xfrm>
            <a:off x="-4721" y="5905779"/>
            <a:ext cx="9187910" cy="790432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521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xmlns="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3E92656-C40E-4A6F-B001-FFDBC18E4FCB}"/>
              </a:ext>
            </a:extLst>
          </p:cNvPr>
          <p:cNvSpPr txBox="1"/>
          <p:nvPr/>
        </p:nvSpPr>
        <p:spPr>
          <a:xfrm>
            <a:off x="4355053" y="1703358"/>
            <a:ext cx="744582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ba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10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 ĐỀ</a:t>
            </a:r>
          </a:p>
          <a:p>
            <a:pPr lvl="0" algn="ctr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2: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Tự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hào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Tổ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quốc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oiny" panose="02000903060500060000" pitchFamily="2" charset="0"/>
            </a:endParaRPr>
          </a:p>
          <a:p>
            <a:pPr lvl="0" algn="ctr"/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Việt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</a:t>
            </a:r>
            <a:r>
              <a:rPr lang="en-US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Nam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oiny" panose="02000903060500060000" pitchFamily="2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xmlns="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4" cy="3366505"/>
            <a:chOff x="1852946" y="-485322"/>
            <a:chExt cx="7970764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xmlns="" id="{AC78F17B-22EB-4AD0-A829-33FFEE510EF8}"/>
                </a:ext>
              </a:extLst>
            </p:cNvPr>
            <p:cNvSpPr txBox="1"/>
            <p:nvPr/>
          </p:nvSpPr>
          <p:spPr>
            <a:xfrm>
              <a:off x="4442109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3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85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365760" y="244376"/>
            <a:ext cx="11490937" cy="6451063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63C40E-0244-471E-823F-7EB81463036A}"/>
              </a:ext>
            </a:extLst>
          </p:cNvPr>
          <p:cNvSpPr txBox="1"/>
          <p:nvPr/>
        </p:nvSpPr>
        <p:spPr>
          <a:xfrm>
            <a:off x="1533482" y="329549"/>
            <a:ext cx="925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?</a:t>
            </a:r>
          </a:p>
        </p:txBody>
      </p:sp>
      <p:grpSp>
        <p:nvGrpSpPr>
          <p:cNvPr id="8111" name="组合 18">
            <a:extLst>
              <a:ext uri="{FF2B5EF4-FFF2-40B4-BE49-F238E27FC236}">
                <a16:creationId xmlns:a16="http://schemas.microsoft.com/office/drawing/2014/main" xmlns="" id="{E3DABB13-C222-4940-BC14-E8D2589696BE}"/>
              </a:ext>
            </a:extLst>
          </p:cNvPr>
          <p:cNvGrpSpPr/>
          <p:nvPr/>
        </p:nvGrpSpPr>
        <p:grpSpPr>
          <a:xfrm>
            <a:off x="335303" y="1878967"/>
            <a:ext cx="5664871" cy="2168426"/>
            <a:chOff x="1317" y="3053"/>
            <a:chExt cx="16631" cy="3965"/>
          </a:xfrm>
        </p:grpSpPr>
        <p:grpSp>
          <p:nvGrpSpPr>
            <p:cNvPr id="8113" name="组合 15">
              <a:extLst>
                <a:ext uri="{FF2B5EF4-FFF2-40B4-BE49-F238E27FC236}">
                  <a16:creationId xmlns:a16="http://schemas.microsoft.com/office/drawing/2014/main" xmlns="" id="{C21ABA58-F8A2-484E-90A2-095F9DB17DE9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8115" name="圆角矩形 14">
                <a:extLst>
                  <a:ext uri="{FF2B5EF4-FFF2-40B4-BE49-F238E27FC236}">
                    <a16:creationId xmlns:a16="http://schemas.microsoft.com/office/drawing/2014/main" xmlns="" id="{133C166B-1D95-4B32-84C0-2956F5C7D6A2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16" name="圆角矩形 13">
                <a:extLst>
                  <a:ext uri="{FF2B5EF4-FFF2-40B4-BE49-F238E27FC236}">
                    <a16:creationId xmlns:a16="http://schemas.microsoft.com/office/drawing/2014/main" xmlns="" id="{F217F5E8-B492-46F2-A873-8511EFE617C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8114" name="文本框 17">
              <a:extLst>
                <a:ext uri="{FF2B5EF4-FFF2-40B4-BE49-F238E27FC236}">
                  <a16:creationId xmlns:a16="http://schemas.microsoft.com/office/drawing/2014/main" xmlns="" id="{E71E4008-3B80-4444-97EB-94C9DFE86CE5}"/>
                </a:ext>
              </a:extLst>
            </p:cNvPr>
            <p:cNvSpPr txBox="1"/>
            <p:nvPr/>
          </p:nvSpPr>
          <p:spPr>
            <a:xfrm>
              <a:off x="1894" y="3443"/>
              <a:ext cx="15225" cy="2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a. Minh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rủ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Nam”.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Ngọc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18">
            <a:extLst>
              <a:ext uri="{FF2B5EF4-FFF2-40B4-BE49-F238E27FC236}">
                <a16:creationId xmlns:a16="http://schemas.microsoft.com/office/drawing/2014/main" xmlns="" id="{41F1636F-423C-41A7-A9E2-E52AC4E4FD1D}"/>
              </a:ext>
            </a:extLst>
          </p:cNvPr>
          <p:cNvGrpSpPr/>
          <p:nvPr/>
        </p:nvGrpSpPr>
        <p:grpSpPr>
          <a:xfrm>
            <a:off x="6106183" y="1843473"/>
            <a:ext cx="5664871" cy="2168426"/>
            <a:chOff x="1317" y="3053"/>
            <a:chExt cx="16631" cy="3965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xmlns="" id="{E1AE2BF4-2E44-4A3F-8AFE-4F5DA991F92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39" name="圆角矩形 14">
                <a:extLst>
                  <a:ext uri="{FF2B5EF4-FFF2-40B4-BE49-F238E27FC236}">
                    <a16:creationId xmlns:a16="http://schemas.microsoft.com/office/drawing/2014/main" xmlns="" id="{37BC263D-EE1A-474F-A1E5-F2308454108B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圆角矩形 13">
                <a:extLst>
                  <a:ext uri="{FF2B5EF4-FFF2-40B4-BE49-F238E27FC236}">
                    <a16:creationId xmlns:a16="http://schemas.microsoft.com/office/drawing/2014/main" xmlns="" id="{0AE08374-2CAA-403E-944F-9213E302DDA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8" name="文本框 17">
              <a:extLst>
                <a:ext uri="{FF2B5EF4-FFF2-40B4-BE49-F238E27FC236}">
                  <a16:creationId xmlns:a16="http://schemas.microsoft.com/office/drawing/2014/main" xmlns="" id="{A76D76E3-6002-4A02-A36B-359D6AFEA7B1}"/>
                </a:ext>
              </a:extLst>
            </p:cNvPr>
            <p:cNvSpPr txBox="1"/>
            <p:nvPr/>
          </p:nvSpPr>
          <p:spPr>
            <a:xfrm>
              <a:off x="1894" y="3443"/>
              <a:ext cx="15225" cy="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Tuấn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nghèo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xmlns="" id="{486E2B57-9706-425F-BF31-B39031FDD418}"/>
              </a:ext>
            </a:extLst>
          </p:cNvPr>
          <p:cNvGrpSpPr/>
          <p:nvPr/>
        </p:nvGrpSpPr>
        <p:grpSpPr>
          <a:xfrm>
            <a:off x="441312" y="4248329"/>
            <a:ext cx="5664871" cy="2168426"/>
            <a:chOff x="1317" y="3053"/>
            <a:chExt cx="16631" cy="39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xmlns="" id="{06447C49-2BF5-4102-B1A8-4B35A7AE8D4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xmlns="" id="{F9C79B78-EAC6-4789-818F-711BC9D8B629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圆角矩形 13">
                <a:extLst>
                  <a:ext uri="{FF2B5EF4-FFF2-40B4-BE49-F238E27FC236}">
                    <a16:creationId xmlns:a16="http://schemas.microsoft.com/office/drawing/2014/main" xmlns="" id="{E379D269-3632-4F28-9F3E-EBA14C6F554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xmlns="" id="{7F51D456-983A-4C16-A3FA-A40143A99553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组合 18">
            <a:extLst>
              <a:ext uri="{FF2B5EF4-FFF2-40B4-BE49-F238E27FC236}">
                <a16:creationId xmlns:a16="http://schemas.microsoft.com/office/drawing/2014/main" xmlns="" id="{9A42B576-8FB7-43F6-B6DF-8A66EA9B0E69}"/>
              </a:ext>
            </a:extLst>
          </p:cNvPr>
          <p:cNvGrpSpPr/>
          <p:nvPr/>
        </p:nvGrpSpPr>
        <p:grpSpPr>
          <a:xfrm>
            <a:off x="6209378" y="4188824"/>
            <a:ext cx="5664871" cy="2168426"/>
            <a:chOff x="1317" y="3053"/>
            <a:chExt cx="16631" cy="3965"/>
          </a:xfrm>
        </p:grpSpPr>
        <p:grpSp>
          <p:nvGrpSpPr>
            <p:cNvPr id="48" name="组合 15">
              <a:extLst>
                <a:ext uri="{FF2B5EF4-FFF2-40B4-BE49-F238E27FC236}">
                  <a16:creationId xmlns:a16="http://schemas.microsoft.com/office/drawing/2014/main" xmlns="" id="{8F9774AA-98EA-4987-9491-1205B4AC42A5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50" name="圆角矩形 14">
                <a:extLst>
                  <a:ext uri="{FF2B5EF4-FFF2-40B4-BE49-F238E27FC236}">
                    <a16:creationId xmlns:a16="http://schemas.microsoft.com/office/drawing/2014/main" xmlns="" id="{448259BA-75D7-41C2-92C1-75C34ED80578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圆角矩形 13">
                <a:extLst>
                  <a:ext uri="{FF2B5EF4-FFF2-40B4-BE49-F238E27FC236}">
                    <a16:creationId xmlns:a16="http://schemas.microsoft.com/office/drawing/2014/main" xmlns="" id="{6E747F42-F03E-43F0-87D1-F9A28009B50E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9" name="文本框 17">
              <a:extLst>
                <a:ext uri="{FF2B5EF4-FFF2-40B4-BE49-F238E27FC236}">
                  <a16:creationId xmlns:a16="http://schemas.microsoft.com/office/drawing/2014/main" xmlns="" id="{20F90902-8721-4889-BA93-3CC671D8CF67}"/>
                </a:ext>
              </a:extLst>
            </p:cNvPr>
            <p:cNvSpPr txBox="1"/>
            <p:nvPr/>
          </p:nvSpPr>
          <p:spPr>
            <a:xfrm>
              <a:off x="1894" y="3443"/>
              <a:ext cx="15225" cy="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khoăn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: “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còn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yêu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Tổ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xmlns="" id="{BF7CDB8C-FBAA-402F-A8D1-EF78E20A0271}"/>
              </a:ext>
            </a:extLst>
          </p:cNvPr>
          <p:cNvGrpSpPr/>
          <p:nvPr/>
        </p:nvGrpSpPr>
        <p:grpSpPr>
          <a:xfrm>
            <a:off x="1302877" y="2346340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xmlns="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xmlns="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27C3C46-EA52-4E1B-9DC6-7E45E9843834}"/>
              </a:ext>
            </a:extLst>
          </p:cNvPr>
          <p:cNvGrpSpPr/>
          <p:nvPr/>
        </p:nvGrpSpPr>
        <p:grpSpPr>
          <a:xfrm>
            <a:off x="4337549" y="2240909"/>
            <a:ext cx="6201182" cy="2402307"/>
            <a:chOff x="486909" y="1848264"/>
            <a:chExt cx="6201182" cy="2402307"/>
          </a:xfrm>
        </p:grpSpPr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xmlns="" id="{501C790A-8F4F-4433-9837-F53E7948FBE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xmlns="" id="{C8D83C61-0DA0-468E-A976-24351527878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1" name="圆角矩形 14">
                  <a:extLst>
                    <a:ext uri="{FF2B5EF4-FFF2-40B4-BE49-F238E27FC236}">
                      <a16:creationId xmlns:a16="http://schemas.microsoft.com/office/drawing/2014/main" xmlns="" id="{C5C2207C-E99D-4A78-BB2B-BBD6F5D5399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2" name="圆角矩形 13">
                  <a:extLst>
                    <a:ext uri="{FF2B5EF4-FFF2-40B4-BE49-F238E27FC236}">
                      <a16:creationId xmlns:a16="http://schemas.microsoft.com/office/drawing/2014/main" xmlns="" id="{5CB74B76-CA6F-405B-B8F7-699AD202390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xmlns="" id="{B7A0BB47-87CA-464E-A7ED-1BA466F19CFF}"/>
                  </a:ext>
                </a:extLst>
              </p:cNvPr>
              <p:cNvSpPr txBox="1"/>
              <p:nvPr/>
            </p:nvSpPr>
            <p:spPr>
              <a:xfrm>
                <a:off x="2839" y="3766"/>
                <a:ext cx="14856" cy="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hảo luận theo nhóm và đưa ra lời khuyên cho bạn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xmlns="" id="{16C61BD0-6BF8-4F17-86D5-12CA9F23C4A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xmlns="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xmlns="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0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a. Minh rủ các bạn tham gia cuộc thi “Tìm hiểu về đất nước, con người Việt Nam”. Ngọc lại khuyên các bạn không nên tham gia vì mất thời gian.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Khuyên Ngọc và các bạn tham gia vì sẽ khám phá được nhiều điều thú vị về đất nước và con người Việt Nam.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793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xmlns="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xmlns="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3260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b. Thầy giáo yêu cầu giới thiệu về vẻ đẹp của quê hương, đất nước. Tuấn cho rằng “Quê mình nghèo, chẳng có gì đẹp”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B1277A6-92A7-4BC9-8AA8-DBE7107EF65A}"/>
              </a:ext>
            </a:extLst>
          </p:cNvPr>
          <p:cNvGrpSpPr/>
          <p:nvPr/>
        </p:nvGrpSpPr>
        <p:grpSpPr>
          <a:xfrm>
            <a:off x="5546918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Khuyên Tuấn rằng đất nước nào cũng có vẻ đẹp riêng. Hãy giới thiệu về vẻ đẹp của cảnh vật đất nước, quê hương của mình.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374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xmlns="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483102"/>
            <a:chOff x="4144021" y="1484380"/>
            <a:chExt cx="7574794" cy="520580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xmlns="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xmlns="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981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CB1277A6-92A7-4BC9-8AA8-DBE7107EF65A}"/>
              </a:ext>
            </a:extLst>
          </p:cNvPr>
          <p:cNvGrpSpPr/>
          <p:nvPr/>
        </p:nvGrpSpPr>
        <p:grpSpPr>
          <a:xfrm>
            <a:off x="5467582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 cũ có thể cất làm kỉ niệm nhưng có nhiều đồ để lâu sẽ hỏng chúng ta lên chia sẻ cho những người khó khăn.</a:t>
              </a:r>
              <a:endPara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xmlns="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27043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690</Words>
  <Application>Microsoft Office PowerPoint</Application>
  <PresentationFormat>Custom</PresentationFormat>
  <Paragraphs>48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TINH</cp:lastModifiedBy>
  <cp:revision>23</cp:revision>
  <dcterms:created xsi:type="dcterms:W3CDTF">2022-07-13T06:22:10Z</dcterms:created>
  <dcterms:modified xsi:type="dcterms:W3CDTF">2022-10-02T13:43:40Z</dcterms:modified>
</cp:coreProperties>
</file>