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"/>
  </p:notesMasterIdLst>
  <p:sldIdLst>
    <p:sldId id="259" r:id="rId3"/>
    <p:sldId id="260" r:id="rId4"/>
    <p:sldId id="268" r:id="rId5"/>
    <p:sldId id="294" r:id="rId6"/>
    <p:sldId id="296" r:id="rId7"/>
    <p:sldId id="297" r:id="rId8"/>
    <p:sldId id="270" r:id="rId9"/>
    <p:sldId id="298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4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C2227F-A19C-4371-8B45-44C183C79D41}"/>
              </a:ext>
            </a:extLst>
          </p:cNvPr>
          <p:cNvGrpSpPr/>
          <p:nvPr/>
        </p:nvGrpSpPr>
        <p:grpSpPr>
          <a:xfrm>
            <a:off x="2683237" y="543764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A1CABBD2-B639-4E74-A636-45AF4F6A5C8D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E0A5AD1D-8E55-4F6D-8784-8F0C9059233C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F399E3-6F43-4224-B679-CB52996F1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782" y="3681822"/>
            <a:ext cx="8279086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6831173" cy="601187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trường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8449109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sẻ với bạn cách chuẩn bị sách vở hằng ngày.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27" y="1292772"/>
            <a:ext cx="6858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2AB919-7C14-4F43-B43F-A97FE7A9A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8" y="2711708"/>
            <a:ext cx="4146292" cy="4146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9615757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Trang trí thời khóa biểu và dán vào góc học tập của em.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321561"/>
            <a:ext cx="5210248" cy="701377"/>
          </a:xfrm>
          <a:prstGeom prst="rect">
            <a:avLst/>
          </a:prstGeom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F331321D-846E-49EF-8F07-1533BE38E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99" y="3894245"/>
            <a:ext cx="3655451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75C1AF5-CABB-40A5-889A-198EF44F1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49" y="2523451"/>
            <a:ext cx="3659406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1853B4A8-6B4E-40ED-8103-CA8358E51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5" y="2403264"/>
            <a:ext cx="3668110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367E3F6-1A7B-407F-9C4B-96F4A8372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53" y="0"/>
            <a:ext cx="1361747" cy="1361747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BFF1D5-E216-4114-9765-FF6F20563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7" y="5144852"/>
            <a:ext cx="2623152" cy="1717591"/>
          </a:xfrm>
          <a:prstGeom prst="rect">
            <a:avLst/>
          </a:prstGeom>
        </p:spPr>
      </p:pic>
      <p:pic>
        <p:nvPicPr>
          <p:cNvPr id="15" name="Picture 1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73F9C6-F2F2-4A11-AFD3-8C5C2788BB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42" y="1964697"/>
            <a:ext cx="1998116" cy="19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146</Words>
  <Application>Microsoft Office PowerPoint</Application>
  <PresentationFormat>Widescreen</PresentationFormat>
  <Paragraphs>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Arial-Rounded</vt:lpstr>
      <vt:lpstr>Calibri</vt:lpstr>
      <vt:lpstr>Gloria Hallelujah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</cp:revision>
  <dcterms:created xsi:type="dcterms:W3CDTF">2022-06-25T07:08:00Z</dcterms:created>
  <dcterms:modified xsi:type="dcterms:W3CDTF">2022-06-25T07:15:11Z</dcterms:modified>
</cp:coreProperties>
</file>