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Berkshire Swash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iny" panose="02000903060500060000" pitchFamily="2" charset="0"/>
      <p:regular r:id="rId31"/>
    </p:embeddedFont>
    <p:embeddedFont>
      <p:font typeface="iCiel Cadena" panose="02000503000000020004" pitchFamily="50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ivvic" panose="020B060402020202020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atrick Hand" panose="00000500000000000000" pitchFamily="2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italic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4.jp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16E8C-23B5-46DC-8D0F-C8812F6D719B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0" Type="http://schemas.openxmlformats.org/officeDocument/2006/relationships/image" Target="../media/image22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49.svg"/><Relationship Id="rId4" Type="http://schemas.microsoft.com/office/2007/relationships/hdphoto" Target="../media/hdphoto2.wdp"/><Relationship Id="rId9" Type="http://schemas.openxmlformats.org/officeDocument/2006/relationships/image" Target="../media/image48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47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5" Type="http://schemas.openxmlformats.org/officeDocument/2006/relationships/image" Target="../media/image50.png"/><Relationship Id="rId10" Type="http://schemas.openxmlformats.org/officeDocument/2006/relationships/image" Target="../media/image22.png"/><Relationship Id="rId4" Type="http://schemas.openxmlformats.org/officeDocument/2006/relationships/image" Target="../media/image51.png"/><Relationship Id="rId9" Type="http://schemas.microsoft.com/office/2007/relationships/hdphoto" Target="../media/hdphoto3.wdp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slide" Target="slide19.xml"/><Relationship Id="rId5" Type="http://schemas.openxmlformats.org/officeDocument/2006/relationships/image" Target="../media/image64.svg"/><Relationship Id="rId10" Type="http://schemas.openxmlformats.org/officeDocument/2006/relationships/image" Target="../media/image74.svg"/><Relationship Id="rId4" Type="http://schemas.openxmlformats.org/officeDocument/2006/relationships/image" Target="../media/image63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75.png"/><Relationship Id="rId4" Type="http://schemas.openxmlformats.org/officeDocument/2006/relationships/image" Target="../media/image64.sv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64.svg"/><Relationship Id="rId10" Type="http://schemas.openxmlformats.org/officeDocument/2006/relationships/slide" Target="slide19.xml"/><Relationship Id="rId4" Type="http://schemas.openxmlformats.org/officeDocument/2006/relationships/image" Target="../media/image63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79.svg"/><Relationship Id="rId5" Type="http://schemas.openxmlformats.org/officeDocument/2006/relationships/image" Target="../media/image64.svg"/><Relationship Id="rId10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31.sv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3.svg"/><Relationship Id="rId5" Type="http://schemas.openxmlformats.org/officeDocument/2006/relationships/image" Target="../media/image47.png"/><Relationship Id="rId10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49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sv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6C9A51-9860-4877-B74C-D8558E3DEC45}"/>
              </a:ext>
            </a:extLst>
          </p:cNvPr>
          <p:cNvSpPr txBox="1"/>
          <p:nvPr/>
        </p:nvSpPr>
        <p:spPr>
          <a:xfrm>
            <a:off x="2488757" y="15932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2712</TotalTime>
  <Words>758</Words>
  <Application>Microsoft Office PowerPoint</Application>
  <PresentationFormat>On-screen Show (16:9)</PresentationFormat>
  <Paragraphs>126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Open Sans</vt:lpstr>
      <vt:lpstr>Livvic</vt:lpstr>
      <vt:lpstr>Arial</vt:lpstr>
      <vt:lpstr>Roboto</vt:lpstr>
      <vt:lpstr>iCiel Cadena</vt:lpstr>
      <vt:lpstr>Roboto Condensed Light</vt:lpstr>
      <vt:lpstr>Patrick Hand</vt:lpstr>
      <vt:lpstr>Calibri</vt:lpstr>
      <vt:lpstr>iCiel Panton Black</vt:lpstr>
      <vt:lpstr>Coiny</vt:lpstr>
      <vt:lpstr>Lato</vt:lpstr>
      <vt:lpstr>Berkshire Swash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Thao Tran</cp:lastModifiedBy>
  <cp:revision>25</cp:revision>
  <dcterms:modified xsi:type="dcterms:W3CDTF">2022-07-08T01:47:25Z</dcterms:modified>
</cp:coreProperties>
</file>