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8" r:id="rId3"/>
  </p:sldMasterIdLst>
  <p:notesMasterIdLst>
    <p:notesMasterId r:id="rId21"/>
  </p:notesMasterIdLst>
  <p:sldIdLst>
    <p:sldId id="257" r:id="rId4"/>
    <p:sldId id="353" r:id="rId5"/>
    <p:sldId id="791" r:id="rId6"/>
    <p:sldId id="261" r:id="rId7"/>
    <p:sldId id="290" r:id="rId8"/>
    <p:sldId id="796" r:id="rId9"/>
    <p:sldId id="321" r:id="rId10"/>
    <p:sldId id="331" r:id="rId11"/>
    <p:sldId id="328" r:id="rId12"/>
    <p:sldId id="792" r:id="rId13"/>
    <p:sldId id="797" r:id="rId14"/>
    <p:sldId id="291" r:id="rId15"/>
    <p:sldId id="798" r:id="rId16"/>
    <p:sldId id="794" r:id="rId17"/>
    <p:sldId id="795" r:id="rId18"/>
    <p:sldId id="258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75" autoAdjust="0"/>
  </p:normalViewPr>
  <p:slideViewPr>
    <p:cSldViewPr snapToGrid="0">
      <p:cViewPr>
        <p:scale>
          <a:sx n="70" d="100"/>
          <a:sy n="70" d="100"/>
        </p:scale>
        <p:origin x="-74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794B-7513-4E80-97C4-8C48D83AA37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30B7-DBFB-45D1-8875-2CA483D7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8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7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2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1" y="4962802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1168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38322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05403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841867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611390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1701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23633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96430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06060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17917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1206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702503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814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881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0119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21827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30089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703070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16473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619078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7959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3011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016164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01071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549219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9681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9257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42091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816374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98511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4BF2AD5-B65A-4009-BD9D-7467BEADD9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13" y="228599"/>
            <a:ext cx="1128622" cy="11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5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2AF2B0-ACA0-42B0-99F0-D3EBF1E6EA99}"/>
              </a:ext>
            </a:extLst>
          </p:cNvPr>
          <p:cNvSpPr txBox="1"/>
          <p:nvPr/>
        </p:nvSpPr>
        <p:spPr>
          <a:xfrm>
            <a:off x="3968993" y="170448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xmlns="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xmlns="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xmlns="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xmlns="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xmlns="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xmlns="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xmlns="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xmlns="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xmlns="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xmlns="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DAEA27-4425-4D4A-ADC4-8F0F5A42BDB9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E77F01-0B87-48E0-91D0-B63405D7C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xmlns="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xmlns="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xmlns="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xmlns="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xmlns="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xmlns="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2E817E66-34DA-44EF-B228-63CFCF648524}"/>
              </a:ext>
            </a:extLst>
          </p:cNvPr>
          <p:cNvSpPr/>
          <p:nvPr/>
        </p:nvSpPr>
        <p:spPr>
          <a:xfrm>
            <a:off x="2384361" y="3799464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xmlns="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13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xmlns="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xmlns="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xmlns="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xmlns="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xmlns="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xmlns="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xmlns="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347</Words>
  <Application>Microsoft Office PowerPoint</Application>
  <PresentationFormat>Custom</PresentationFormat>
  <Paragraphs>43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主题</vt:lpstr>
      <vt:lpstr>1_Office 主题</vt:lpstr>
      <vt:lpstr>Eco-Friendly 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Nguyen</cp:lastModifiedBy>
  <cp:revision>50</cp:revision>
  <dcterms:created xsi:type="dcterms:W3CDTF">2022-04-10T06:32:45Z</dcterms:created>
  <dcterms:modified xsi:type="dcterms:W3CDTF">2022-09-10T14:47:00Z</dcterms:modified>
</cp:coreProperties>
</file>