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5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>
        <p:scale>
          <a:sx n="72" d="100"/>
          <a:sy n="72" d="100"/>
        </p:scale>
        <p:origin x="-66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emf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4.xml"/><Relationship Id="rId32" Type="http://schemas.openxmlformats.org/officeDocument/2006/relationships/image" Target="../media/image35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xmlns="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xmlns="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xmlns="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xmlns="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xmlns="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xmlns="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8DD206-FAC4-4D61-B3CF-BAE877EB48F6}"/>
              </a:ext>
            </a:extLst>
          </p:cNvPr>
          <p:cNvSpPr txBox="1"/>
          <p:nvPr/>
        </p:nvSpPr>
        <p:spPr>
          <a:xfrm>
            <a:off x="3633992" y="6445097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xmlns="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xmlns="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xmlns="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xmlns="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xmlns="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xmlns="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xmlns="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xmlns="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xmlns="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xmlns="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xmlns="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xmlns="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xmlns="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xmlns="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xmlns="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xmlns="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xmlns="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xmlns="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xmlns="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xmlns="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xmlns="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xmlns="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xmlns="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xmlns="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xmlns="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xmlns="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xmlns="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xmlns="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xmlns="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xmlns="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xmlns="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xmlns="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xmlns="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xmlns="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xmlns="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xmlns="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xmlns="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xmlns="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xmlns="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xmlns="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xmlns="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xmlns="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xmlns="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xmlns="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xmlns="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xmlns="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xmlns="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xmlns="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xmlns="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xmlns="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xmlns="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336310" y="145297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605</Words>
  <Application>Microsoft Office PowerPoint</Application>
  <PresentationFormat>Custom</PresentationFormat>
  <Paragraphs>183</Paragraphs>
  <Slides>22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</cp:lastModifiedBy>
  <cp:revision>42</cp:revision>
  <dcterms:created xsi:type="dcterms:W3CDTF">2022-05-08T07:29:07Z</dcterms:created>
  <dcterms:modified xsi:type="dcterms:W3CDTF">2022-09-10T15:05:28Z</dcterms:modified>
</cp:coreProperties>
</file>