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54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8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1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9.emf"/><Relationship Id="rId18" Type="http://schemas.openxmlformats.org/officeDocument/2006/relationships/image" Target="../media/image3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1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3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20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  <p:pic>
        <p:nvPicPr>
          <p:cNvPr id="28" name="5c8f628dd03f8">
            <a:hlinkClick r:id="" action="ppaction://media"/>
            <a:extLst>
              <a:ext uri="{FF2B5EF4-FFF2-40B4-BE49-F238E27FC236}">
                <a16:creationId xmlns:a16="http://schemas.microsoft.com/office/drawing/2014/main" xmlns="" id="{EC6E8091-4AB3-42FE-B0E5-0B79519AF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8624" y="36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33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xmlns="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xmlns="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xmlns="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xmlns="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xmlns="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xmlns="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xmlns="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xmlns="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xmlns="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xmlns="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xmlns="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xmlns="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xmlns="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xmlns="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xmlns="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xmlns="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xmlns="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xmlns="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xmlns="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xmlns="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vi-VN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kg </a:t>
            </a:r>
            <a:r>
              <a:rPr lang="en-US" sz="32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vi-VN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xmlns="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xmlns="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xmlns="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xmlns="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xmlns="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xmlns="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xmlns="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xmlns="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xmlns="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xmlns="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xmlns="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xmlns="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82" y="-53209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xmlns="" id="{5408427E-3301-4EDE-A650-E7F5A8F3951C}"/>
              </a:ext>
            </a:extLst>
          </p:cNvPr>
          <p:cNvSpPr txBox="1"/>
          <p:nvPr/>
        </p:nvSpPr>
        <p:spPr>
          <a:xfrm flipH="1">
            <a:off x="4775069" y="220067"/>
            <a:ext cx="250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vi-VN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30F4987-94D5-4AAB-9579-BC4346B2D4E4}"/>
              </a:ext>
            </a:extLst>
          </p:cNvPr>
          <p:cNvSpPr/>
          <p:nvPr/>
        </p:nvSpPr>
        <p:spPr>
          <a:xfrm flipH="1">
            <a:off x="5004773" y="220067"/>
            <a:ext cx="542064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xmlns="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29376"/>
              </p:ext>
            </p:extLst>
          </p:nvPr>
        </p:nvGraphicFramePr>
        <p:xfrm>
          <a:off x="579016" y="983139"/>
          <a:ext cx="11032916" cy="2487500"/>
        </p:xfrm>
        <a:graphic>
          <a:graphicData uri="http://schemas.openxmlformats.org/drawingml/2006/table">
            <a:tbl>
              <a:tblPr firstRow="1" bandRow="1"/>
              <a:tblGrid>
                <a:gridCol w="1303296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FDF9CC0A-61AD-4043-8B9C-5097D2FD2889}"/>
              </a:ext>
            </a:extLst>
          </p:cNvPr>
          <p:cNvSpPr/>
          <p:nvPr/>
        </p:nvSpPr>
        <p:spPr>
          <a:xfrm>
            <a:off x="3924157" y="288065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AE2165BD-5914-41D1-8BF2-BDBCC250561F}"/>
              </a:ext>
            </a:extLst>
          </p:cNvPr>
          <p:cNvSpPr/>
          <p:nvPr/>
        </p:nvSpPr>
        <p:spPr>
          <a:xfrm>
            <a:off x="4957395" y="2850428"/>
            <a:ext cx="771768" cy="7911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0D3560E6-2E92-4FC8-8BE0-CFC3905C6977}"/>
              </a:ext>
            </a:extLst>
          </p:cNvPr>
          <p:cNvSpPr/>
          <p:nvPr/>
        </p:nvSpPr>
        <p:spPr>
          <a:xfrm>
            <a:off x="5875098" y="2767746"/>
            <a:ext cx="1024752" cy="95095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49FF41A5-B5D4-49EB-83CE-04A5348FAB03}"/>
              </a:ext>
            </a:extLst>
          </p:cNvPr>
          <p:cNvSpPr/>
          <p:nvPr/>
        </p:nvSpPr>
        <p:spPr>
          <a:xfrm>
            <a:off x="7176311" y="3034369"/>
            <a:ext cx="703387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ACE97A2A-2563-47EB-BB98-0560547C9B80}"/>
              </a:ext>
            </a:extLst>
          </p:cNvPr>
          <p:cNvSpPr/>
          <p:nvPr/>
        </p:nvSpPr>
        <p:spPr>
          <a:xfrm>
            <a:off x="8214606" y="3047411"/>
            <a:ext cx="678094" cy="423228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B4B9DB5-AB8F-410A-A513-13919ABA0B42}"/>
              </a:ext>
            </a:extLst>
          </p:cNvPr>
          <p:cNvSpPr/>
          <p:nvPr/>
        </p:nvSpPr>
        <p:spPr>
          <a:xfrm>
            <a:off x="9070846" y="2822755"/>
            <a:ext cx="685750" cy="423228"/>
          </a:xfrm>
          <a:prstGeom prst="roundRect">
            <a:avLst>
              <a:gd name="adj" fmla="val 32671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F53AD3E2-4CEF-4710-BE4D-2B6DBF609092}"/>
              </a:ext>
            </a:extLst>
          </p:cNvPr>
          <p:cNvSpPr/>
          <p:nvPr/>
        </p:nvSpPr>
        <p:spPr>
          <a:xfrm>
            <a:off x="9967194" y="2796609"/>
            <a:ext cx="780047" cy="67129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3665590-A815-4CCF-954D-BF695ABC00EB}"/>
              </a:ext>
            </a:extLst>
          </p:cNvPr>
          <p:cNvSpPr txBox="1"/>
          <p:nvPr/>
        </p:nvSpPr>
        <p:spPr>
          <a:xfrm>
            <a:off x="178478" y="893169"/>
            <a:ext cx="114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xmlns="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00641"/>
              </p:ext>
            </p:extLst>
          </p:nvPr>
        </p:nvGraphicFramePr>
        <p:xfrm>
          <a:off x="178477" y="3782733"/>
          <a:ext cx="11559631" cy="2938025"/>
        </p:xfrm>
        <a:graphic>
          <a:graphicData uri="http://schemas.openxmlformats.org/drawingml/2006/table">
            <a:tbl>
              <a:tblPr firstRow="1" bandRow="1"/>
              <a:tblGrid>
                <a:gridCol w="1616456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973999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847959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3707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107538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72928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1038317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72927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04913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986401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934486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77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ố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 bị</a:t>
                      </a:r>
                      <a:r>
                        <a:rPr lang="vi-VN" sz="2800" b="1" baseline="0" smtClean="0">
                          <a:solidFill>
                            <a:schemeClr val="tx1"/>
                          </a:solidFill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122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ố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77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B0F99AAE-E4A3-45C9-8CE9-55E2865F926B}"/>
              </a:ext>
            </a:extLst>
          </p:cNvPr>
          <p:cNvSpPr/>
          <p:nvPr/>
        </p:nvSpPr>
        <p:spPr>
          <a:xfrm>
            <a:off x="3924157" y="6104009"/>
            <a:ext cx="533874" cy="270934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C82E25DA-04BE-4E2E-9842-478AAA94BBEE}"/>
              </a:ext>
            </a:extLst>
          </p:cNvPr>
          <p:cNvSpPr/>
          <p:nvPr/>
        </p:nvSpPr>
        <p:spPr>
          <a:xfrm>
            <a:off x="4775069" y="5832001"/>
            <a:ext cx="771768" cy="834090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54C32837-77C3-4AEE-B9D0-77F392E7EF88}"/>
              </a:ext>
            </a:extLst>
          </p:cNvPr>
          <p:cNvSpPr/>
          <p:nvPr/>
        </p:nvSpPr>
        <p:spPr>
          <a:xfrm>
            <a:off x="5945296" y="6104009"/>
            <a:ext cx="678094" cy="7026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DDB5C2CD-1D60-4C5B-B5F3-E80D6BCC3460}"/>
              </a:ext>
            </a:extLst>
          </p:cNvPr>
          <p:cNvSpPr/>
          <p:nvPr/>
        </p:nvSpPr>
        <p:spPr>
          <a:xfrm>
            <a:off x="6937557" y="5773500"/>
            <a:ext cx="675969" cy="126137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7E924DF4-862F-4354-AF3F-6163FD37BEA1}"/>
              </a:ext>
            </a:extLst>
          </p:cNvPr>
          <p:cNvSpPr/>
          <p:nvPr/>
        </p:nvSpPr>
        <p:spPr>
          <a:xfrm>
            <a:off x="7879698" y="6104010"/>
            <a:ext cx="990370" cy="849976"/>
          </a:xfrm>
          <a:prstGeom prst="roundRect">
            <a:avLst>
              <a:gd name="adj" fmla="val 48675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BEF70961-B65C-4EF0-AECD-3EEF34D0ED00}"/>
              </a:ext>
            </a:extLst>
          </p:cNvPr>
          <p:cNvSpPr/>
          <p:nvPr/>
        </p:nvSpPr>
        <p:spPr>
          <a:xfrm>
            <a:off x="9018460" y="6104009"/>
            <a:ext cx="678094" cy="753991"/>
          </a:xfrm>
          <a:prstGeom prst="roundRect">
            <a:avLst>
              <a:gd name="adj" fmla="val 1793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47F39A04-01B0-433F-A9A9-13D9286AC7E8}"/>
              </a:ext>
            </a:extLst>
          </p:cNvPr>
          <p:cNvSpPr/>
          <p:nvPr/>
        </p:nvSpPr>
        <p:spPr>
          <a:xfrm>
            <a:off x="10018170" y="5996977"/>
            <a:ext cx="678094" cy="423228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E984772-4A32-4E4C-B55D-CAA0A6D28E22}"/>
              </a:ext>
            </a:extLst>
          </p:cNvPr>
          <p:cNvSpPr txBox="1"/>
          <p:nvPr/>
        </p:nvSpPr>
        <p:spPr>
          <a:xfrm>
            <a:off x="178478" y="3279128"/>
            <a:ext cx="114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401</Words>
  <Application>Microsoft Office PowerPoint</Application>
  <PresentationFormat>Custom</PresentationFormat>
  <Paragraphs>153</Paragraphs>
  <Slides>14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Nguyen</cp:lastModifiedBy>
  <cp:revision>27</cp:revision>
  <dcterms:created xsi:type="dcterms:W3CDTF">2022-05-07T08:05:39Z</dcterms:created>
  <dcterms:modified xsi:type="dcterms:W3CDTF">2022-09-14T01:27:10Z</dcterms:modified>
</cp:coreProperties>
</file>