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</p:sldMasterIdLst>
  <p:notesMasterIdLst>
    <p:notesMasterId r:id="rId25"/>
  </p:notesMasterIdLst>
  <p:sldIdLst>
    <p:sldId id="823" r:id="rId4"/>
    <p:sldId id="824" r:id="rId5"/>
    <p:sldId id="863" r:id="rId6"/>
    <p:sldId id="826" r:id="rId7"/>
    <p:sldId id="828" r:id="rId8"/>
    <p:sldId id="829" r:id="rId9"/>
    <p:sldId id="830" r:id="rId10"/>
    <p:sldId id="831" r:id="rId11"/>
    <p:sldId id="868" r:id="rId12"/>
    <p:sldId id="257" r:id="rId13"/>
    <p:sldId id="871" r:id="rId14"/>
    <p:sldId id="836" r:id="rId15"/>
    <p:sldId id="837" r:id="rId16"/>
    <p:sldId id="838" r:id="rId17"/>
    <p:sldId id="839" r:id="rId18"/>
    <p:sldId id="856" r:id="rId19"/>
    <p:sldId id="869" r:id="rId20"/>
    <p:sldId id="855" r:id="rId21"/>
    <p:sldId id="870" r:id="rId22"/>
    <p:sldId id="860" r:id="rId23"/>
    <p:sldId id="5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0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6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8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9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7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4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4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9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8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7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9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3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25.gif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audio" Target="../media/audio6.wav"/><Relationship Id="rId4" Type="http://schemas.openxmlformats.org/officeDocument/2006/relationships/image" Target="../media/image25.gif"/><Relationship Id="rId9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microsoft.com/office/2007/relationships/media" Target="../media/media2.mp3"/><Relationship Id="rId7" Type="http://schemas.openxmlformats.org/officeDocument/2006/relationships/image" Target="../media/image11.jpg"/><Relationship Id="rId12" Type="http://schemas.openxmlformats.org/officeDocument/2006/relationships/image" Target="../media/image16.jpe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4.jpe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microsoft.com/office/2007/relationships/hdphoto" Target="../media/hdphoto8.wdp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0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5.gif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092" y="3195996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oiny" panose="02000903060500060000" pitchFamily="2" charset="0"/>
              </a:rPr>
              <a:t>Bài</a:t>
            </a:r>
            <a:r>
              <a:rPr lang="en-US" sz="4800" dirty="0">
                <a:latin typeface="Coiny" panose="0200090306050006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19782" y="1373038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=""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=""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364016" y="182316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=""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33245" y="228600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=""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052485"/>
              </p:ext>
            </p:extLst>
          </p:nvPr>
        </p:nvGraphicFramePr>
        <p:xfrm>
          <a:off x="542822" y="1325890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=""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=""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=""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=""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=""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=""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=""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=""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=""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=""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=""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999966" y="262418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4B7FA73C-CB63-4669-951F-0174CE58356C}"/>
              </a:ext>
            </a:extLst>
          </p:cNvPr>
          <p:cNvSpPr/>
          <p:nvPr/>
        </p:nvSpPr>
        <p:spPr>
          <a:xfrm flipV="1">
            <a:off x="4962417" y="2624184"/>
            <a:ext cx="678094" cy="2116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=""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1007042" y="850612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=""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183344"/>
              </p:ext>
            </p:extLst>
          </p:nvPr>
        </p:nvGraphicFramePr>
        <p:xfrm>
          <a:off x="610082" y="3844754"/>
          <a:ext cx="11120747" cy="21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087">
                  <a:extLst>
                    <a:ext uri="{9D8B030D-6E8A-4147-A177-3AD203B41FA5}">
                      <a16:colId xmlns="" xmlns:a16="http://schemas.microsoft.com/office/drawing/2014/main" val="1411993799"/>
                    </a:ext>
                  </a:extLst>
                </a:gridCol>
                <a:gridCol w="787791">
                  <a:extLst>
                    <a:ext uri="{9D8B030D-6E8A-4147-A177-3AD203B41FA5}">
                      <a16:colId xmlns="" xmlns:a16="http://schemas.microsoft.com/office/drawing/2014/main" val="1845022752"/>
                    </a:ext>
                  </a:extLst>
                </a:gridCol>
                <a:gridCol w="886265">
                  <a:extLst>
                    <a:ext uri="{9D8B030D-6E8A-4147-A177-3AD203B41FA5}">
                      <a16:colId xmlns="" xmlns:a16="http://schemas.microsoft.com/office/drawing/2014/main" val="2874818454"/>
                    </a:ext>
                  </a:extLst>
                </a:gridCol>
                <a:gridCol w="930002">
                  <a:extLst>
                    <a:ext uri="{9D8B030D-6E8A-4147-A177-3AD203B41FA5}">
                      <a16:colId xmlns=""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=""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=""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=""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=""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=""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="" xmlns:a16="http://schemas.microsoft.com/office/drawing/2014/main" val="3046278144"/>
                    </a:ext>
                  </a:extLst>
                </a:gridCol>
                <a:gridCol w="895672">
                  <a:extLst>
                    <a:ext uri="{9D8B030D-6E8A-4147-A177-3AD203B41FA5}">
                      <a16:colId xmlns="" xmlns:a16="http://schemas.microsoft.com/office/drawing/2014/main" val="717875728"/>
                    </a:ext>
                  </a:extLst>
                </a:gridCol>
              </a:tblGrid>
              <a:tr h="687719">
                <a:tc>
                  <a:txBody>
                    <a:bodyPr/>
                    <a:lstStyle/>
                    <a:p>
                      <a:r>
                        <a:rPr lang="vi-VN" sz="2800" b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vi-VN" sz="2800" b="1" baseline="0" smtClean="0">
                          <a:solidFill>
                            <a:schemeClr val="tx1"/>
                          </a:solidFill>
                        </a:rPr>
                        <a:t> bị chia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vi-VN" sz="2800" b="1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800" b="1" smtClean="0">
                          <a:solidFill>
                            <a:schemeClr val="tx1"/>
                          </a:solidFill>
                        </a:rPr>
                        <a:t>ố</a:t>
                      </a:r>
                      <a:r>
                        <a:rPr lang="vi-VN" sz="2800" b="1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smtClean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vi-VN" sz="2800" b="1" smtClean="0">
                          <a:solidFill>
                            <a:schemeClr val="tx1"/>
                          </a:solidFill>
                        </a:rPr>
                        <a:t>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3999966" y="549963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4868743" y="554833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6897725" y="554531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7895686" y="556188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703385" y="3308297"/>
            <a:ext cx="121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=""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=""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=""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=""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=""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=""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=""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=""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=""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=""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=""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=""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=""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=""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=""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=""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=""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=""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=""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=""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=""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=""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=""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=""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=""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=""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=""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=""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=""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=""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=""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?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=""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=""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=""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=""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=""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=""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=""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=""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=""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=""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=""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=""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=""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=""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=""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=""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=""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=""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=""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=""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=""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=""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=""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=""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=""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=""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=""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=""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=""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=""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=""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=""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=""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=""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=""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0" action="ppaction://hlinksldjump"/>
            <a:extLst>
              <a:ext uri="{FF2B5EF4-FFF2-40B4-BE49-F238E27FC236}">
                <a16:creationId xmlns=""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=""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=""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=""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709</Words>
  <Application>Microsoft Office PowerPoint</Application>
  <PresentationFormat>Custom</PresentationFormat>
  <Paragraphs>210</Paragraphs>
  <Slides>21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主题​​</vt:lpstr>
      <vt:lpstr>1_Office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Nguyen</cp:lastModifiedBy>
  <cp:revision>17</cp:revision>
  <dcterms:created xsi:type="dcterms:W3CDTF">2022-05-07T08:29:24Z</dcterms:created>
  <dcterms:modified xsi:type="dcterms:W3CDTF">2022-09-13T01:47:48Z</dcterms:modified>
</cp:coreProperties>
</file>