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631" r:id="rId3"/>
    <p:sldId id="287" r:id="rId4"/>
    <p:sldId id="2632" r:id="rId5"/>
    <p:sldId id="289" r:id="rId6"/>
    <p:sldId id="2635" r:id="rId7"/>
    <p:sldId id="290" r:id="rId8"/>
    <p:sldId id="262" r:id="rId9"/>
    <p:sldId id="292" r:id="rId10"/>
    <p:sldId id="288" r:id="rId11"/>
    <p:sldId id="294" r:id="rId12"/>
    <p:sldId id="295" r:id="rId13"/>
    <p:sldId id="28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9D"/>
    <a:srgbClr val="FD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126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5A8A-DCC0-4B21-9A3D-DED271A9F7A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154D-CE65-4FC9-9C54-DFB93262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5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9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7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63532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84104"/>
      </p:ext>
    </p:extLst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0449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48271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6797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4208"/>
      </p:ext>
    </p:extLst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3676"/>
      </p:ext>
    </p:extLst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23132"/>
      </p:ext>
    </p:extLst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9225"/>
      </p:ext>
    </p:extLst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57706"/>
      </p:ext>
    </p:extLst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33490"/>
      </p:ext>
    </p:extLst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2022/9/11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png"/><Relationship Id="rId15" Type="http://schemas.openxmlformats.org/officeDocument/2006/relationships/image" Target="../media/image11.emf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28.png"/><Relationship Id="rId4" Type="http://schemas.openxmlformats.org/officeDocument/2006/relationships/image" Target="../media/image7.emf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1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9.emf"/><Relationship Id="rId18" Type="http://schemas.openxmlformats.org/officeDocument/2006/relationships/image" Target="../media/image3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0.emf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5" Type="http://schemas.openxmlformats.org/officeDocument/2006/relationships/image" Target="../media/image21.emf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4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4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4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emf"/><Relationship Id="rId18" Type="http://schemas.openxmlformats.org/officeDocument/2006/relationships/image" Target="../media/image23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5" Type="http://schemas.openxmlformats.org/officeDocument/2006/relationships/image" Target="../media/image20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emf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48ABD3C-5028-4463-B5CE-1B272A196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329369"/>
            <a:ext cx="12265527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197" y="473718"/>
            <a:ext cx="9301768" cy="359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1081" y="277351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851" y="2655063"/>
            <a:ext cx="2283267" cy="323103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ACCBB798-B5C7-4BEA-B441-9F304C665E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3045798" y="706186"/>
            <a:ext cx="8866167" cy="1565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0DE75-47CF-44E3-A0F1-1A5B8BCFB121}"/>
              </a:ext>
            </a:extLst>
          </p:cNvPr>
          <p:cNvSpPr txBox="1"/>
          <p:nvPr/>
        </p:nvSpPr>
        <p:spPr>
          <a:xfrm>
            <a:off x="3302184" y="2154403"/>
            <a:ext cx="808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 hãy trả các câu hỏi sau để cùng khinh khí cầu đi khám phá các vùng đất mới nhé!</a:t>
            </a:r>
          </a:p>
        </p:txBody>
      </p:sp>
      <p:pic>
        <p:nvPicPr>
          <p:cNvPr id="28" name="5c8f628dd03f8">
            <a:hlinkClick r:id="" action="ppaction://media"/>
            <a:extLst>
              <a:ext uri="{FF2B5EF4-FFF2-40B4-BE49-F238E27FC236}">
                <a16:creationId xmlns:a16="http://schemas.microsoft.com/office/drawing/2014/main" xmlns="" id="{EC6E8091-4AB3-42FE-B0E5-0B79519AF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8624" y="36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3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xmlns="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xmlns="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xmlns="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xmlns="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xmlns="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xmlns="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xmlns="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xmlns="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xmlns="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xmlns="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xmlns="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xmlns="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xmlns="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xmlns="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xmlns="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xmlns="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xmlns="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xmlns="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xmlns="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xmlns="" id="{126E4346-E0CC-48A0-ACF5-4CE0193E02B2}"/>
              </a:ext>
            </a:extLst>
          </p:cNvPr>
          <p:cNvSpPr/>
          <p:nvPr/>
        </p:nvSpPr>
        <p:spPr>
          <a:xfrm>
            <a:off x="5238363" y="1742488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50 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5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vi-VN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 </a:t>
            </a:r>
            <a:r>
              <a:rPr lang="en-US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kg </a:t>
            </a:r>
            <a:r>
              <a:rPr lang="en-US" sz="320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vi-VN" sz="32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xmlns="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(ki-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-gam)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xmlns="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7B75DD1-47EA-4020-8DEB-0C678C3E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xmlns="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xmlns="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69" y="778965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xmlns="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98" y="1574822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2" y="153058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45DA8B6-F402-48A1-8EED-17FB6B0D07DB}"/>
              </a:ext>
            </a:extLst>
          </p:cNvPr>
          <p:cNvSpPr/>
          <p:nvPr/>
        </p:nvSpPr>
        <p:spPr>
          <a:xfrm>
            <a:off x="2201432" y="4640291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 = 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341A46A-05D8-4518-885D-D74C8E30814D}"/>
              </a:ext>
            </a:extLst>
          </p:cNvPr>
          <p:cNvSpPr/>
          <p:nvPr/>
        </p:nvSpPr>
        <p:spPr>
          <a:xfrm>
            <a:off x="7963116" y="46734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3CFE2D1-1218-4393-A8E9-22E489A2EC4E}"/>
              </a:ext>
            </a:extLst>
          </p:cNvPr>
          <p:cNvSpPr/>
          <p:nvPr/>
        </p:nvSpPr>
        <p:spPr>
          <a:xfrm>
            <a:off x="1630135" y="4591548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xmlns="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9B6C406C-3C02-4176-8C38-EB4F94598A9D}"/>
              </a:ext>
            </a:extLst>
          </p:cNvPr>
          <p:cNvSpPr/>
          <p:nvPr/>
        </p:nvSpPr>
        <p:spPr>
          <a:xfrm>
            <a:off x="7408902" y="4636868"/>
            <a:ext cx="2545573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65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4">
            <a:extLst>
              <a:ext uri="{FF2B5EF4-FFF2-40B4-BE49-F238E27FC236}">
                <a16:creationId xmlns:a16="http://schemas.microsoft.com/office/drawing/2014/main" xmlns="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xmlns="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xmlns="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xmlns="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?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3CFE2D1-1218-4393-A8E9-22E489A2EC4E}"/>
              </a:ext>
            </a:extLst>
          </p:cNvPr>
          <p:cNvSpPr/>
          <p:nvPr/>
        </p:nvSpPr>
        <p:spPr>
          <a:xfrm>
            <a:off x="2390294" y="4421116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30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xmlns="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F3A9D899-494F-4FA0-AB58-504D9CDE5174}"/>
              </a:ext>
            </a:extLst>
          </p:cNvPr>
          <p:cNvSpPr/>
          <p:nvPr/>
        </p:nvSpPr>
        <p:spPr>
          <a:xfrm>
            <a:off x="7932812" y="4421116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36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xmlns="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xmlns="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xmlns="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xmlns="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? =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3CFE2D1-1218-4393-A8E9-22E489A2EC4E}"/>
              </a:ext>
            </a:extLst>
          </p:cNvPr>
          <p:cNvSpPr/>
          <p:nvPr/>
        </p:nvSpPr>
        <p:spPr>
          <a:xfrm>
            <a:off x="2454972" y="4411994"/>
            <a:ext cx="2604595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40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xmlns="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F3A9D899-494F-4FA0-AB58-504D9CDE5174}"/>
              </a:ext>
            </a:extLst>
          </p:cNvPr>
          <p:cNvSpPr/>
          <p:nvPr/>
        </p:nvSpPr>
        <p:spPr>
          <a:xfrm>
            <a:off x="7943771" y="4454740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861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xmlns="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Chuyến phiêu lưu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xmlns="" id="{CA4FF100-7E97-464E-B57A-58E2ABF1DE2C}"/>
              </a:ext>
            </a:extLst>
          </p:cNvPr>
          <p:cNvSpPr txBox="1"/>
          <p:nvPr/>
        </p:nvSpPr>
        <p:spPr>
          <a:xfrm>
            <a:off x="4426545" y="920085"/>
            <a:ext cx="643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xmlns="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xmlns="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xmlns="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xmlns="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xmlns="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xmlns="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xmlns="" id="{5408427E-3301-4EDE-A650-E7F5A8F3951C}"/>
              </a:ext>
            </a:extLst>
          </p:cNvPr>
          <p:cNvSpPr txBox="1"/>
          <p:nvPr/>
        </p:nvSpPr>
        <p:spPr>
          <a:xfrm>
            <a:off x="7275542" y="249049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xmlns="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78686"/>
              </p:ext>
            </p:extLst>
          </p:nvPr>
        </p:nvGraphicFramePr>
        <p:xfrm>
          <a:off x="553361" y="1198168"/>
          <a:ext cx="11106356" cy="248750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xmlns="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xmlns="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xmlns="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xmlns="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xmlns="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xmlns="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xmlns="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xmlns="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xmlns="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xmlns="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xmlns="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AE2165BD-5914-41D1-8BF2-BDBCC250561F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0D3560E6-2E92-4FC8-8BE0-CFC3905C6977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3665590-A815-4CCF-954D-BF695ABC00EB}"/>
              </a:ext>
            </a:extLst>
          </p:cNvPr>
          <p:cNvSpPr txBox="1"/>
          <p:nvPr/>
        </p:nvSpPr>
        <p:spPr>
          <a:xfrm>
            <a:off x="439756" y="408697"/>
            <a:ext cx="135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xmlns="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02442"/>
              </p:ext>
            </p:extLst>
          </p:nvPr>
        </p:nvGraphicFramePr>
        <p:xfrm>
          <a:off x="525356" y="3859775"/>
          <a:ext cx="11067293" cy="2607973"/>
        </p:xfrm>
        <a:graphic>
          <a:graphicData uri="http://schemas.openxmlformats.org/drawingml/2006/table">
            <a:tbl>
              <a:tblPr firstRow="1" bandRow="1"/>
              <a:tblGrid>
                <a:gridCol w="1371894">
                  <a:extLst>
                    <a:ext uri="{9D8B030D-6E8A-4147-A177-3AD203B41FA5}">
                      <a16:colId xmlns:a16="http://schemas.microsoft.com/office/drawing/2014/main" xmlns="" val="1411993799"/>
                    </a:ext>
                  </a:extLst>
                </a:gridCol>
                <a:gridCol w="952135">
                  <a:extLst>
                    <a:ext uri="{9D8B030D-6E8A-4147-A177-3AD203B41FA5}">
                      <a16:colId xmlns:a16="http://schemas.microsoft.com/office/drawing/2014/main" xmlns="" val="1845022752"/>
                    </a:ext>
                  </a:extLst>
                </a:gridCol>
                <a:gridCol w="972612">
                  <a:extLst>
                    <a:ext uri="{9D8B030D-6E8A-4147-A177-3AD203B41FA5}">
                      <a16:colId xmlns:a16="http://schemas.microsoft.com/office/drawing/2014/main" xmlns="" val="2874818454"/>
                    </a:ext>
                  </a:extLst>
                </a:gridCol>
                <a:gridCol w="1003327">
                  <a:extLst>
                    <a:ext uri="{9D8B030D-6E8A-4147-A177-3AD203B41FA5}">
                      <a16:colId xmlns:a16="http://schemas.microsoft.com/office/drawing/2014/main" xmlns="" val="1798602518"/>
                    </a:ext>
                  </a:extLst>
                </a:gridCol>
                <a:gridCol w="1023801">
                  <a:extLst>
                    <a:ext uri="{9D8B030D-6E8A-4147-A177-3AD203B41FA5}">
                      <a16:colId xmlns:a16="http://schemas.microsoft.com/office/drawing/2014/main" xmlns="" val="1333425534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xmlns="" val="3279884726"/>
                    </a:ext>
                  </a:extLst>
                </a:gridCol>
                <a:gridCol w="995703">
                  <a:extLst>
                    <a:ext uri="{9D8B030D-6E8A-4147-A177-3AD203B41FA5}">
                      <a16:colId xmlns:a16="http://schemas.microsoft.com/office/drawing/2014/main" xmlns="" val="1028474258"/>
                    </a:ext>
                  </a:extLst>
                </a:gridCol>
                <a:gridCol w="1005156">
                  <a:extLst>
                    <a:ext uri="{9D8B030D-6E8A-4147-A177-3AD203B41FA5}">
                      <a16:colId xmlns:a16="http://schemas.microsoft.com/office/drawing/2014/main" xmlns="" val="3774639572"/>
                    </a:ext>
                  </a:extLst>
                </a:gridCol>
                <a:gridCol w="962835">
                  <a:extLst>
                    <a:ext uri="{9D8B030D-6E8A-4147-A177-3AD203B41FA5}">
                      <a16:colId xmlns:a16="http://schemas.microsoft.com/office/drawing/2014/main" xmlns="" val="897258934"/>
                    </a:ext>
                  </a:extLst>
                </a:gridCol>
                <a:gridCol w="867609">
                  <a:extLst>
                    <a:ext uri="{9D8B030D-6E8A-4147-A177-3AD203B41FA5}">
                      <a16:colId xmlns:a16="http://schemas.microsoft.com/office/drawing/2014/main" xmlns="" val="3046278144"/>
                    </a:ext>
                  </a:extLst>
                </a:gridCol>
                <a:gridCol w="878181">
                  <a:extLst>
                    <a:ext uri="{9D8B030D-6E8A-4147-A177-3AD203B41FA5}">
                      <a16:colId xmlns:a16="http://schemas.microsoft.com/office/drawing/2014/main" xmlns="" val="717875728"/>
                    </a:ext>
                  </a:extLst>
                </a:gridCol>
              </a:tblGrid>
              <a:tr h="990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645272"/>
                  </a:ext>
                </a:extLst>
              </a:tr>
              <a:tr h="990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84913"/>
                  </a:ext>
                </a:extLst>
              </a:tr>
              <a:tr h="626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B0F99AAE-E4A3-45C9-8CE9-55E2865F926B}"/>
              </a:ext>
            </a:extLst>
          </p:cNvPr>
          <p:cNvSpPr/>
          <p:nvPr/>
        </p:nvSpPr>
        <p:spPr>
          <a:xfrm>
            <a:off x="4025757" y="6056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C82E25DA-04BE-4E2E-9842-478AAA94BBEE}"/>
              </a:ext>
            </a:extLst>
          </p:cNvPr>
          <p:cNvSpPr/>
          <p:nvPr/>
        </p:nvSpPr>
        <p:spPr>
          <a:xfrm>
            <a:off x="5042944" y="6056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54C32837-77C3-4AEE-B9D0-77F392E7EF88}"/>
              </a:ext>
            </a:extLst>
          </p:cNvPr>
          <p:cNvSpPr/>
          <p:nvPr/>
        </p:nvSpPr>
        <p:spPr>
          <a:xfrm>
            <a:off x="5930071" y="5968541"/>
            <a:ext cx="693319" cy="437835"/>
          </a:xfrm>
          <a:prstGeom prst="roundRect">
            <a:avLst>
              <a:gd name="adj" fmla="val 2867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DDB5C2CD-1D60-4C5B-B5F3-E80D6BCC3460}"/>
              </a:ext>
            </a:extLst>
          </p:cNvPr>
          <p:cNvSpPr/>
          <p:nvPr/>
        </p:nvSpPr>
        <p:spPr>
          <a:xfrm>
            <a:off x="6923018" y="5786096"/>
            <a:ext cx="678094" cy="62028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7E924DF4-862F-4354-AF3F-6163FD37BEA1}"/>
              </a:ext>
            </a:extLst>
          </p:cNvPr>
          <p:cNvSpPr/>
          <p:nvPr/>
        </p:nvSpPr>
        <p:spPr>
          <a:xfrm>
            <a:off x="7895686" y="5874672"/>
            <a:ext cx="678094" cy="31278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BEF70961-B65C-4EF0-AECD-3EEF34D0ED00}"/>
              </a:ext>
            </a:extLst>
          </p:cNvPr>
          <p:cNvSpPr/>
          <p:nvPr/>
        </p:nvSpPr>
        <p:spPr>
          <a:xfrm>
            <a:off x="8893647" y="5786095"/>
            <a:ext cx="678094" cy="4820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47F39A04-01B0-433F-A9A9-13D9286AC7E8}"/>
              </a:ext>
            </a:extLst>
          </p:cNvPr>
          <p:cNvSpPr/>
          <p:nvPr/>
        </p:nvSpPr>
        <p:spPr>
          <a:xfrm>
            <a:off x="9964670" y="5844894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5E984772-4A32-4E4C-B55D-CAA0A6D28E22}"/>
              </a:ext>
            </a:extLst>
          </p:cNvPr>
          <p:cNvSpPr txBox="1"/>
          <p:nvPr/>
        </p:nvSpPr>
        <p:spPr>
          <a:xfrm>
            <a:off x="0" y="3567388"/>
            <a:ext cx="1257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395</Words>
  <Application>Microsoft Office PowerPoint</Application>
  <PresentationFormat>Custom</PresentationFormat>
  <Paragraphs>153</Paragraphs>
  <Slides>14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Nguyen</cp:lastModifiedBy>
  <cp:revision>22</cp:revision>
  <dcterms:created xsi:type="dcterms:W3CDTF">2022-05-07T08:05:39Z</dcterms:created>
  <dcterms:modified xsi:type="dcterms:W3CDTF">2022-09-11T07:53:44Z</dcterms:modified>
</cp:coreProperties>
</file>