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9"/>
  </p:notesMasterIdLst>
  <p:sldIdLst>
    <p:sldId id="264" r:id="rId3"/>
    <p:sldId id="257" r:id="rId4"/>
    <p:sldId id="260" r:id="rId5"/>
    <p:sldId id="285" r:id="rId6"/>
    <p:sldId id="258" r:id="rId7"/>
    <p:sldId id="262" r:id="rId8"/>
    <p:sldId id="261" r:id="rId9"/>
    <p:sldId id="272" r:id="rId10"/>
    <p:sldId id="273" r:id="rId11"/>
    <p:sldId id="274" r:id="rId12"/>
    <p:sldId id="277" r:id="rId13"/>
    <p:sldId id="259" r:id="rId14"/>
    <p:sldId id="278" r:id="rId15"/>
    <p:sldId id="267" r:id="rId16"/>
    <p:sldId id="286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4DFDD-EDD8-4B14-BA9E-81D58C321C19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16995-80F0-4B3A-8F5F-6C5C2B1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0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8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62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5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80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53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8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78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169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36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0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13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8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2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99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48DC87-5D24-4EE8-A9AF-96BB40F1D5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130" y="129209"/>
            <a:ext cx="1327404" cy="13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7F29D92-862E-4041-99F9-FD6EEB2BFB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130" y="129209"/>
            <a:ext cx="1327404" cy="13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0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9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64115" y="217827"/>
            <a:ext cx="10711885" cy="1539947"/>
            <a:chOff x="464115" y="217827"/>
            <a:chExt cx="10711885" cy="153994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799"/>
              <a:ext cx="10251768" cy="1452975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464115" y="217827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48158" y="361156"/>
              <a:ext cx="914411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Mẹ của Mai mua về 45 bông hoa. Mẹ bảo Mai mang hoa cắm hết vào các lọ, mỗi lọ có 9 bông hoa. Hỏi Mai cắm được bao nhiêu lọ hoa như thế?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2174239" y="2580733"/>
            <a:ext cx="9663695" cy="3263976"/>
          </a:xfrm>
          <a:prstGeom prst="round2DiagRect">
            <a:avLst>
              <a:gd name="adj1" fmla="val 11819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546E5AE-AAF1-4527-B4AD-43227ADCB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852" y="2762129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lọ hoa mà Mai cắm được là: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vase with red roses&#10;&#10;Description automatically generated with medium confidence">
            <a:extLst>
              <a:ext uri="{FF2B5EF4-FFF2-40B4-BE49-F238E27FC236}">
                <a16:creationId xmlns:a16="http://schemas.microsoft.com/office/drawing/2014/main" id="{4DB1CA0C-F54D-45A4-8C93-E6F9F2A61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279" y="2698247"/>
            <a:ext cx="3263976" cy="32639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7FEFF8-8A90-4379-961C-4BDCA483EDB5}"/>
              </a:ext>
            </a:extLst>
          </p:cNvPr>
          <p:cNvCxnSpPr/>
          <p:nvPr/>
        </p:nvCxnSpPr>
        <p:spPr>
          <a:xfrm>
            <a:off x="3373120" y="827427"/>
            <a:ext cx="354584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7C903A-F9DA-4482-99F7-64CC20DCE8D9}"/>
              </a:ext>
            </a:extLst>
          </p:cNvPr>
          <p:cNvCxnSpPr>
            <a:cxnSpLocks/>
          </p:cNvCxnSpPr>
          <p:nvPr/>
        </p:nvCxnSpPr>
        <p:spPr>
          <a:xfrm>
            <a:off x="2052320" y="1243987"/>
            <a:ext cx="328168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63D5ADB-0059-4C6D-BB04-8FE818035D2F}"/>
              </a:ext>
            </a:extLst>
          </p:cNvPr>
          <p:cNvCxnSpPr>
            <a:cxnSpLocks/>
          </p:cNvCxnSpPr>
          <p:nvPr/>
        </p:nvCxnSpPr>
        <p:spPr>
          <a:xfrm flipV="1">
            <a:off x="5598160" y="1243987"/>
            <a:ext cx="3677920" cy="101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DA399B-FA3C-40C6-9E72-7F521DECAD95}"/>
              </a:ext>
            </a:extLst>
          </p:cNvPr>
          <p:cNvCxnSpPr>
            <a:cxnSpLocks/>
          </p:cNvCxnSpPr>
          <p:nvPr/>
        </p:nvCxnSpPr>
        <p:spPr>
          <a:xfrm flipV="1">
            <a:off x="1941528" y="1650387"/>
            <a:ext cx="4642152" cy="101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">
            <a:extLst>
              <a:ext uri="{FF2B5EF4-FFF2-40B4-BE49-F238E27FC236}">
                <a16:creationId xmlns:a16="http://schemas.microsoft.com/office/drawing/2014/main" id="{1C9C663D-4980-435F-9EE1-D60D54DEC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852" y="3651411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9 = 6 (lọ)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8EB832D4-764C-490B-890E-7C165B572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052" y="4622199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6 lọ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9863075" cy="652319"/>
            <a:chOff x="589935" y="304800"/>
            <a:chExt cx="9863075" cy="652319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708184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88769" y="372344"/>
              <a:ext cx="91642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màu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15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những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?</a:t>
              </a:r>
            </a:p>
          </p:txBody>
        </p:sp>
      </p:grpSp>
      <p:pic>
        <p:nvPicPr>
          <p:cNvPr id="38" name="图片 8">
            <a:extLst>
              <a:ext uri="{FF2B5EF4-FFF2-40B4-BE49-F238E27FC236}">
                <a16:creationId xmlns:a16="http://schemas.microsoft.com/office/drawing/2014/main" id="{E1EB4D48-779E-4675-AFC0-CB08C4E6C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370" y="281383"/>
            <a:ext cx="1485685" cy="3453297"/>
          </a:xfrm>
          <a:prstGeom prst="rect">
            <a:avLst/>
          </a:prstGeom>
        </p:spPr>
      </p:pic>
      <p:pic>
        <p:nvPicPr>
          <p:cNvPr id="34" name="图片 2">
            <a:extLst>
              <a:ext uri="{FF2B5EF4-FFF2-40B4-BE49-F238E27FC236}">
                <a16:creationId xmlns:a16="http://schemas.microsoft.com/office/drawing/2014/main" id="{C36165D1-2E75-4FC9-A75A-36B9AFD9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" y="5109563"/>
            <a:ext cx="1198225" cy="166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E6C01-6195-4EF6-917D-3AC6BE874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812" y="1638300"/>
            <a:ext cx="8061241" cy="22733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61A5D30-C902-435B-9460-55E581AE1E06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7" name="Double Wave 16">
              <a:extLst>
                <a:ext uri="{FF2B5EF4-FFF2-40B4-BE49-F238E27FC236}">
                  <a16:creationId xmlns:a16="http://schemas.microsoft.com/office/drawing/2014/main" id="{4BDD2D21-842E-48F6-BC9F-EA3F1EAEE9C8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19" name="图片 2">
              <a:extLst>
                <a:ext uri="{FF2B5EF4-FFF2-40B4-BE49-F238E27FC236}">
                  <a16:creationId xmlns:a16="http://schemas.microsoft.com/office/drawing/2014/main" id="{034DE116-A5D0-4E44-9D65-092D3BF47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305BDA27-BE7F-445D-B210-76626A1EA316}"/>
              </a:ext>
            </a:extLst>
          </p:cNvPr>
          <p:cNvSpPr/>
          <p:nvPr/>
        </p:nvSpPr>
        <p:spPr>
          <a:xfrm>
            <a:off x="2540000" y="1638300"/>
            <a:ext cx="2032000" cy="2273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E96BE5-99CD-4367-942B-46EBD51BEA27}"/>
              </a:ext>
            </a:extLst>
          </p:cNvPr>
          <p:cNvSpPr/>
          <p:nvPr/>
        </p:nvSpPr>
        <p:spPr>
          <a:xfrm>
            <a:off x="8130510" y="1595581"/>
            <a:ext cx="2120929" cy="2273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1645265" cy="732711"/>
            <a:chOff x="589935" y="304800"/>
            <a:chExt cx="1645265" cy="73271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131096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98514" y="329625"/>
              <a:ext cx="855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36" name="图片 6">
            <a:extLst>
              <a:ext uri="{FF2B5EF4-FFF2-40B4-BE49-F238E27FC236}">
                <a16:creationId xmlns:a16="http://schemas.microsoft.com/office/drawing/2014/main" id="{D2AFA52C-E114-412B-8E71-CDB478853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" y="5332197"/>
            <a:ext cx="1468356" cy="1421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171F4D-E38F-4496-8CCC-AAE8D0DFE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82" y="767875"/>
            <a:ext cx="7259391" cy="34032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0C675C-38BB-452C-86F1-FFB8264DEFC4}"/>
              </a:ext>
            </a:extLst>
          </p:cNvPr>
          <p:cNvGrpSpPr/>
          <p:nvPr/>
        </p:nvGrpSpPr>
        <p:grpSpPr>
          <a:xfrm>
            <a:off x="1518428" y="4409440"/>
            <a:ext cx="5019039" cy="922757"/>
            <a:chOff x="213361" y="4409439"/>
            <a:chExt cx="5019039" cy="9227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50DE46-BF59-49DD-840F-53E04E760D6B}"/>
                </a:ext>
              </a:extLst>
            </p:cNvPr>
            <p:cNvSpPr/>
            <p:nvPr/>
          </p:nvSpPr>
          <p:spPr>
            <a:xfrm>
              <a:off x="258845" y="4409439"/>
              <a:ext cx="4638275" cy="92275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4CC01F1-9B5A-4251-A3CA-9B83900AEEF9}"/>
                </a:ext>
              </a:extLst>
            </p:cNvPr>
            <p:cNvGrpSpPr/>
            <p:nvPr/>
          </p:nvGrpSpPr>
          <p:grpSpPr>
            <a:xfrm>
              <a:off x="213361" y="4534026"/>
              <a:ext cx="5019039" cy="746615"/>
              <a:chOff x="0" y="3028952"/>
              <a:chExt cx="5019039" cy="7466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4ED28CE9-5023-4214-BFF4-AB708928EE2A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oMath>
                    </a14:m>
                    <a:r>
                      <a:rPr kumimoji="0" lang="en-US" sz="3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con </a:t>
                    </a:r>
                    <a:r>
                      <a:rPr kumimoji="0" lang="en-US" sz="30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là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con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lang="en-US" sz="3000" kern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  <a:endPara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4ED28CE9-5023-4214-BFF4-AB708928EE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3613016C-FDA9-46B4-A999-FD55DFA2ED9E}"/>
                  </a:ext>
                </a:extLst>
              </p:cNvPr>
              <p:cNvSpPr/>
              <p:nvPr/>
            </p:nvSpPr>
            <p:spPr>
              <a:xfrm>
                <a:off x="2152650" y="3121271"/>
                <a:ext cx="676275" cy="561975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BF5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A337150-9A1C-4773-80AF-025EEDEF9E0A}"/>
              </a:ext>
            </a:extLst>
          </p:cNvPr>
          <p:cNvGrpSpPr/>
          <p:nvPr/>
        </p:nvGrpSpPr>
        <p:grpSpPr>
          <a:xfrm>
            <a:off x="7075948" y="4409440"/>
            <a:ext cx="5019039" cy="922757"/>
            <a:chOff x="213361" y="4409439"/>
            <a:chExt cx="5019039" cy="92275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8B3C955-9DEF-46DF-8B76-BA3F233AF3AF}"/>
                </a:ext>
              </a:extLst>
            </p:cNvPr>
            <p:cNvSpPr/>
            <p:nvPr/>
          </p:nvSpPr>
          <p:spPr>
            <a:xfrm>
              <a:off x="258845" y="4409439"/>
              <a:ext cx="4638275" cy="92275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B44F9FD-E6AC-471C-BD54-0590207AC5C3}"/>
                </a:ext>
              </a:extLst>
            </p:cNvPr>
            <p:cNvGrpSpPr/>
            <p:nvPr/>
          </p:nvGrpSpPr>
          <p:grpSpPr>
            <a:xfrm>
              <a:off x="213361" y="4534026"/>
              <a:ext cx="5019039" cy="746615"/>
              <a:chOff x="0" y="3028952"/>
              <a:chExt cx="5019039" cy="7466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32860D9-98BE-475E-B127-0038FAA52AD0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a14:m>
                    <a:r>
                      <a:rPr kumimoji="0" lang="en-US" sz="3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con </a:t>
                    </a:r>
                    <a:r>
                      <a:rPr kumimoji="0" lang="en-US" sz="30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là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con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lang="en-US" sz="3000" kern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  <a:endPara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32860D9-98BE-475E-B127-0038FAA52A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74E643D1-D00E-4735-A9D7-6D0DA82FBEE4}"/>
                  </a:ext>
                </a:extLst>
              </p:cNvPr>
              <p:cNvSpPr/>
              <p:nvPr/>
            </p:nvSpPr>
            <p:spPr>
              <a:xfrm>
                <a:off x="2152650" y="3121271"/>
                <a:ext cx="676275" cy="561975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BF5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D8F0A5-5E9F-4EDF-BF14-0D64DB5FB86A}"/>
              </a:ext>
            </a:extLst>
          </p:cNvPr>
          <p:cNvSpPr txBox="1"/>
          <p:nvPr/>
        </p:nvSpPr>
        <p:spPr>
          <a:xfrm>
            <a:off x="2387600" y="5372961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6 = 3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5EC059-F395-412A-B2FA-2B61187E97E8}"/>
              </a:ext>
            </a:extLst>
          </p:cNvPr>
          <p:cNvSpPr/>
          <p:nvPr/>
        </p:nvSpPr>
        <p:spPr>
          <a:xfrm>
            <a:off x="2690762" y="914400"/>
            <a:ext cx="1281798" cy="32567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952492-D71A-4A75-8810-AAA85C56E980}"/>
              </a:ext>
            </a:extLst>
          </p:cNvPr>
          <p:cNvSpPr txBox="1"/>
          <p:nvPr/>
        </p:nvSpPr>
        <p:spPr>
          <a:xfrm>
            <a:off x="7712535" y="5320684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9 = 2 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A5E42F8-556B-48AD-82CD-C08C0754A0AF}"/>
              </a:ext>
            </a:extLst>
          </p:cNvPr>
          <p:cNvSpPr/>
          <p:nvPr/>
        </p:nvSpPr>
        <p:spPr>
          <a:xfrm>
            <a:off x="2710263" y="822079"/>
            <a:ext cx="1099737" cy="2107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53" grpId="0"/>
      <p:bldP spid="54" grpId="0" animBg="1"/>
      <p:bldP spid="5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423920" y="1563502"/>
            <a:ext cx="6156961" cy="380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800" b="1" i="0" u="none" strike="noStrike" kern="1200" cap="none" spc="50" normalizeH="0" baseline="0" noProof="0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Trò</a:t>
            </a:r>
            <a:r>
              <a:rPr kumimoji="0" lang="en-US" altLang="zh-CN" sz="6800" b="1" i="0" u="none" strike="noStrike" kern="1200" cap="none" spc="50" normalizeH="0" noProof="0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800" b="1" spc="50" baseline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Cầu</a:t>
            </a:r>
            <a:r>
              <a:rPr lang="en-US" altLang="zh-CN" sz="6800" b="1" spc="5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thang – Cầu trượt</a:t>
            </a:r>
            <a:endParaRPr kumimoji="0" lang="en-US" altLang="zh-CN" sz="68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A629CC-DC67-48BD-8B36-22B327D94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80" y="0"/>
            <a:ext cx="1747520" cy="17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8F40397B-FFD6-4848-A499-11CBF2BCB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5383553"/>
            <a:ext cx="3078480" cy="14016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1176C-7564-482D-80D4-61E0C6B2A783}"/>
              </a:ext>
            </a:extLst>
          </p:cNvPr>
          <p:cNvGrpSpPr/>
          <p:nvPr/>
        </p:nvGrpSpPr>
        <p:grpSpPr>
          <a:xfrm>
            <a:off x="379245" y="-172720"/>
            <a:ext cx="11633079" cy="6553199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69AAA9-2279-45D6-B639-8A24BABB05DF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19" name="Graphic 3">
                <a:extLst>
                  <a:ext uri="{FF2B5EF4-FFF2-40B4-BE49-F238E27FC236}">
                    <a16:creationId xmlns:a16="http://schemas.microsoft.com/office/drawing/2014/main" id="{585D74A9-F0D1-4966-BB03-0691342C3C32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2CC6684-9A4B-4881-BBCD-8444B5D2D4E3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CE43B1CD-006D-4A31-B0FC-3981AFB4FEA4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A1787F83-A389-4BB8-9A70-15D87344583B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4" name="Graphic 3">
                  <a:extLst>
                    <a:ext uri="{FF2B5EF4-FFF2-40B4-BE49-F238E27FC236}">
                      <a16:creationId xmlns:a16="http://schemas.microsoft.com/office/drawing/2014/main" id="{A0299769-FF47-44EB-BDBE-0416E19EC64D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D7CF100B-CD0D-4021-9A5F-B6BE2F7963B8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7A0CCCC9-0A84-4F65-9133-B2CF6C50E38F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922A32-70AD-4010-A7AC-99E96DB25831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140EC7-0F23-4268-9222-D763FF22D552}"/>
                </a:ext>
              </a:extLst>
            </p:cNvPr>
            <p:cNvSpPr txBox="1"/>
            <p:nvPr/>
          </p:nvSpPr>
          <p:spPr>
            <a:xfrm>
              <a:off x="3168921" y="2565319"/>
              <a:ext cx="4817061" cy="1291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mặt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quay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chân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thang,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ò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Đích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3">
            <a:extLst>
              <a:ext uri="{FF2B5EF4-FFF2-40B4-BE49-F238E27FC236}">
                <a16:creationId xmlns:a16="http://schemas.microsoft.com/office/drawing/2014/main" id="{168C31DF-B6E0-4176-B47F-95BEF3D7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26" y="147872"/>
            <a:ext cx="1272729" cy="1321852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:a16="http://schemas.microsoft.com/office/drawing/2014/main" id="{0B8C4EE1-6DCF-4E64-B689-71602F5D2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73" y="5975043"/>
            <a:ext cx="1882851" cy="735085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4D250AED-625F-4DD9-8385-8180FAD96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10353916" y="5571686"/>
            <a:ext cx="372220" cy="6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40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22;p15">
            <a:extLst>
              <a:ext uri="{FF2B5EF4-FFF2-40B4-BE49-F238E27FC236}">
                <a16:creationId xmlns:a16="http://schemas.microsoft.com/office/drawing/2014/main" id="{5F5E06C5-F468-4F28-8666-CC5073975E2B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444" y="389211"/>
            <a:ext cx="7407476" cy="611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454BCF3C-EBFC-40A9-B0B0-F9D867C60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15" y="2385211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1CC5CB8D-96C0-4BFD-BC32-FA5B0443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1" y="2370704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7437649E-7D7F-4385-9364-F5123F5A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72" y="2407379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ice PNG">
            <a:extLst>
              <a:ext uri="{FF2B5EF4-FFF2-40B4-BE49-F238E27FC236}">
                <a16:creationId xmlns:a16="http://schemas.microsoft.com/office/drawing/2014/main" id="{7FF478EA-3A20-4359-99BE-BC400EB8A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34582" y="2269420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8881A9E4-D2AD-4891-BCAD-1C89E505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0" y="2318587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PNG">
            <a:extLst>
              <a:ext uri="{FF2B5EF4-FFF2-40B4-BE49-F238E27FC236}">
                <a16:creationId xmlns:a16="http://schemas.microsoft.com/office/drawing/2014/main" id="{17BF5AF9-3F90-4216-968F-BFCB221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50850" y="2322088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100929" y="1351508"/>
            <a:ext cx="4677884" cy="41549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x 6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63 : 7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 : 3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49" y="176465"/>
            <a:ext cx="855563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3D6C-3CC9-4623-A5FD-30E2F0B071BE}"/>
              </a:ext>
            </a:extLst>
          </p:cNvPr>
          <p:cNvSpPr txBox="1"/>
          <p:nvPr/>
        </p:nvSpPr>
        <p:spPr>
          <a:xfrm>
            <a:off x="2953085" y="2025539"/>
            <a:ext cx="67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2641377" y="2610314"/>
            <a:ext cx="7361925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CCCF24-9FB4-4F46-9208-1208A5D178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5651" y="3487703"/>
            <a:ext cx="787061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36362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979175" cy="641131"/>
            <a:chOff x="589935" y="304800"/>
            <a:chExt cx="2979175" cy="64113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48159" y="361156"/>
              <a:ext cx="22705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C3637C-F9D7-486D-90C2-FDAA9E439552}"/>
              </a:ext>
            </a:extLst>
          </p:cNvPr>
          <p:cNvSpPr/>
          <p:nvPr/>
        </p:nvSpPr>
        <p:spPr>
          <a:xfrm>
            <a:off x="304800" y="1355834"/>
            <a:ext cx="3342290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66893-73FE-4C5A-BD38-16BD99BF1C70}"/>
              </a:ext>
            </a:extLst>
          </p:cNvPr>
          <p:cNvSpPr txBox="1"/>
          <p:nvPr/>
        </p:nvSpPr>
        <p:spPr>
          <a:xfrm>
            <a:off x="91518" y="1571802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 x 4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 x 6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: 6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: 4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04FD6BA-0CA9-41B5-8D06-3644DE51E81A}"/>
              </a:ext>
            </a:extLst>
          </p:cNvPr>
          <p:cNvSpPr/>
          <p:nvPr/>
        </p:nvSpPr>
        <p:spPr>
          <a:xfrm>
            <a:off x="4539022" y="1355834"/>
            <a:ext cx="3342290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185DD6-2137-4455-9019-DF5E0FEADC91}"/>
              </a:ext>
            </a:extLst>
          </p:cNvPr>
          <p:cNvSpPr txBox="1"/>
          <p:nvPr/>
        </p:nvSpPr>
        <p:spPr>
          <a:xfrm>
            <a:off x="4315054" y="1582312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 x 5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 x 8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 : 8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 : 5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B13290D-2D20-4FF4-A00E-633CB6C64676}"/>
              </a:ext>
            </a:extLst>
          </p:cNvPr>
          <p:cNvSpPr/>
          <p:nvPr/>
        </p:nvSpPr>
        <p:spPr>
          <a:xfrm>
            <a:off x="8573548" y="1324302"/>
            <a:ext cx="3429266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C7BFF4-5AD2-4264-BB0A-7827EBF0C465}"/>
              </a:ext>
            </a:extLst>
          </p:cNvPr>
          <p:cNvSpPr txBox="1"/>
          <p:nvPr/>
        </p:nvSpPr>
        <p:spPr>
          <a:xfrm>
            <a:off x="8571005" y="1529760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 x 8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x 7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56 : 7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56 : 8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CA81F9B-3783-42B5-88A8-98B374F2BC41}"/>
              </a:ext>
            </a:extLst>
          </p:cNvPr>
          <p:cNvGrpSpPr/>
          <p:nvPr/>
        </p:nvGrpSpPr>
        <p:grpSpPr>
          <a:xfrm>
            <a:off x="9481487" y="4887749"/>
            <a:ext cx="2304288" cy="1737778"/>
            <a:chOff x="9628632" y="-46109"/>
            <a:chExt cx="2304288" cy="173777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159E0D-B86B-4620-930A-A46D794A9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051E76A-F9B6-4C6A-8AFD-CBF4390D04D0}"/>
                </a:ext>
              </a:extLst>
            </p:cNvPr>
            <p:cNvSpPr/>
            <p:nvPr/>
          </p:nvSpPr>
          <p:spPr>
            <a:xfrm>
              <a:off x="9628632" y="802175"/>
              <a:ext cx="2304288" cy="889494"/>
            </a:xfrm>
            <a:prstGeom prst="roundRect">
              <a:avLst/>
            </a:prstGeom>
            <a:solidFill>
              <a:srgbClr val="FF4D67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/>
                <a:t>Thảo</a:t>
              </a:r>
              <a:r>
                <a:rPr lang="en-US" sz="2800" dirty="0"/>
                <a:t> </a:t>
              </a:r>
              <a:r>
                <a:rPr lang="en-US" sz="2800" dirty="0" err="1"/>
                <a:t>luận</a:t>
              </a:r>
              <a:endParaRPr lang="en-US" sz="2800" dirty="0"/>
            </a:p>
            <a:p>
              <a:pPr algn="ctr"/>
              <a:r>
                <a:rPr lang="en-US" sz="2800" dirty="0" err="1"/>
                <a:t>nhóm</a:t>
              </a:r>
              <a:r>
                <a:rPr lang="en-US" sz="2800" dirty="0"/>
                <a:t> </a:t>
              </a:r>
              <a:r>
                <a:rPr lang="en-US" sz="2800" dirty="0" err="1"/>
                <a:t>đôi</a:t>
              </a:r>
              <a:endParaRPr lang="en-US" sz="2800" dirty="0"/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F67B83D-13D6-4B18-8ECA-6238D4807847}"/>
              </a:ext>
            </a:extLst>
          </p:cNvPr>
          <p:cNvSpPr/>
          <p:nvPr/>
        </p:nvSpPr>
        <p:spPr>
          <a:xfrm>
            <a:off x="418179" y="5823163"/>
            <a:ext cx="8641080" cy="673681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endParaRPr lang="en-US" sz="3600" dirty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378B28-A9B8-4455-86FF-A93D4CF58055}"/>
              </a:ext>
            </a:extLst>
          </p:cNvPr>
          <p:cNvSpPr txBox="1"/>
          <p:nvPr/>
        </p:nvSpPr>
        <p:spPr>
          <a:xfrm>
            <a:off x="2246671" y="15823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68FF70-2D80-4F86-91F3-39BA9ADE3EF0}"/>
              </a:ext>
            </a:extLst>
          </p:cNvPr>
          <p:cNvSpPr txBox="1"/>
          <p:nvPr/>
        </p:nvSpPr>
        <p:spPr>
          <a:xfrm>
            <a:off x="2263258" y="2351767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FB01C5-03EB-44D9-9125-D3C5489E3F1D}"/>
              </a:ext>
            </a:extLst>
          </p:cNvPr>
          <p:cNvSpPr txBox="1"/>
          <p:nvPr/>
        </p:nvSpPr>
        <p:spPr>
          <a:xfrm>
            <a:off x="2246671" y="3050704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40DE79-5BD5-42D0-AE1D-2A112E65ECDB}"/>
              </a:ext>
            </a:extLst>
          </p:cNvPr>
          <p:cNvSpPr txBox="1"/>
          <p:nvPr/>
        </p:nvSpPr>
        <p:spPr>
          <a:xfrm>
            <a:off x="2227485" y="3754053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882903-0F80-4F1D-832A-A68C40C45073}"/>
              </a:ext>
            </a:extLst>
          </p:cNvPr>
          <p:cNvSpPr txBox="1"/>
          <p:nvPr/>
        </p:nvSpPr>
        <p:spPr>
          <a:xfrm>
            <a:off x="6472920" y="157180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06B3D2-EF70-4FB5-ADF4-4BF01EDFBFDB}"/>
              </a:ext>
            </a:extLst>
          </p:cNvPr>
          <p:cNvSpPr txBox="1"/>
          <p:nvPr/>
        </p:nvSpPr>
        <p:spPr>
          <a:xfrm>
            <a:off x="6472920" y="2347017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0EE588-1D47-47B6-983E-E00ED1414884}"/>
              </a:ext>
            </a:extLst>
          </p:cNvPr>
          <p:cNvSpPr txBox="1"/>
          <p:nvPr/>
        </p:nvSpPr>
        <p:spPr>
          <a:xfrm>
            <a:off x="6488694" y="3072659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2B3F78-C186-45FF-835A-7D8D232948B6}"/>
              </a:ext>
            </a:extLst>
          </p:cNvPr>
          <p:cNvSpPr txBox="1"/>
          <p:nvPr/>
        </p:nvSpPr>
        <p:spPr>
          <a:xfrm>
            <a:off x="6488694" y="3787793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0EA54C-FF52-474B-A953-E104B49ED2EF}"/>
              </a:ext>
            </a:extLst>
          </p:cNvPr>
          <p:cNvSpPr txBox="1"/>
          <p:nvPr/>
        </p:nvSpPr>
        <p:spPr>
          <a:xfrm>
            <a:off x="10607481" y="15823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CB7B2C-289E-4FF8-B603-FE0D6920DB7B}"/>
              </a:ext>
            </a:extLst>
          </p:cNvPr>
          <p:cNvSpPr txBox="1"/>
          <p:nvPr/>
        </p:nvSpPr>
        <p:spPr>
          <a:xfrm>
            <a:off x="10633631" y="2291080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209720-3D31-4A32-AB42-52D3E4E78F98}"/>
              </a:ext>
            </a:extLst>
          </p:cNvPr>
          <p:cNvSpPr txBox="1"/>
          <p:nvPr/>
        </p:nvSpPr>
        <p:spPr>
          <a:xfrm>
            <a:off x="10659781" y="3013501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63B55A-A6CA-4D55-991E-93A0D2193260}"/>
              </a:ext>
            </a:extLst>
          </p:cNvPr>
          <p:cNvSpPr txBox="1"/>
          <p:nvPr/>
        </p:nvSpPr>
        <p:spPr>
          <a:xfrm>
            <a:off x="10685931" y="37476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112365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5" grpId="0" animBg="1"/>
      <p:bldP spid="26" grpId="0"/>
      <p:bldP spid="43" grpId="0" animBg="1"/>
      <p:bldP spid="44" grpId="0"/>
      <p:bldP spid="48" grpId="0" animBg="1"/>
      <p:bldP spid="5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344</Words>
  <Application>Microsoft Office PowerPoint</Application>
  <PresentationFormat>Widescreen</PresentationFormat>
  <Paragraphs>79</Paragraphs>
  <Slides>16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Humanst521 BT</vt:lpstr>
      <vt:lpstr>UTM Edwardian</vt:lpstr>
      <vt:lpstr>Arial</vt:lpstr>
      <vt:lpstr>Baloo 2 ExtraBold</vt:lpstr>
      <vt:lpstr>Calibri</vt:lpstr>
      <vt:lpstr>Cambria Math</vt:lpstr>
      <vt:lpstr>Coiny</vt:lpstr>
      <vt:lpstr>HP001 4 hàng</vt:lpstr>
      <vt:lpstr>Times New Roman</vt:lpstr>
      <vt:lpstr>Office 主题​​</vt:lpstr>
      <vt:lpstr>1_Office Theme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2022-07-02T14:48:39Z</dcterms:created>
  <dcterms:modified xsi:type="dcterms:W3CDTF">2022-07-20T02:27:01Z</dcterms:modified>
</cp:coreProperties>
</file>