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 id="2147483726" r:id="rId3"/>
    <p:sldMasterId id="2147483738" r:id="rId4"/>
  </p:sldMasterIdLst>
  <p:notesMasterIdLst>
    <p:notesMasterId r:id="rId37"/>
  </p:notesMasterIdLst>
  <p:sldIdLst>
    <p:sldId id="4506" r:id="rId5"/>
    <p:sldId id="4517" r:id="rId6"/>
    <p:sldId id="4426" r:id="rId7"/>
    <p:sldId id="262" r:id="rId8"/>
    <p:sldId id="4427" r:id="rId9"/>
    <p:sldId id="4491" r:id="rId10"/>
    <p:sldId id="265" r:id="rId11"/>
    <p:sldId id="267" r:id="rId12"/>
    <p:sldId id="2007577235" r:id="rId13"/>
    <p:sldId id="2007577236" r:id="rId14"/>
    <p:sldId id="268" r:id="rId15"/>
    <p:sldId id="4518" r:id="rId16"/>
    <p:sldId id="271" r:id="rId17"/>
    <p:sldId id="4474" r:id="rId18"/>
    <p:sldId id="4475" r:id="rId19"/>
    <p:sldId id="272" r:id="rId20"/>
    <p:sldId id="2007577237" r:id="rId21"/>
    <p:sldId id="4519" r:id="rId22"/>
    <p:sldId id="4458" r:id="rId23"/>
    <p:sldId id="2007577251" r:id="rId24"/>
    <p:sldId id="4520" r:id="rId25"/>
    <p:sldId id="2007577240" r:id="rId26"/>
    <p:sldId id="2007577241" r:id="rId27"/>
    <p:sldId id="2007577239" r:id="rId28"/>
    <p:sldId id="2007577243" r:id="rId29"/>
    <p:sldId id="2007577244" r:id="rId30"/>
    <p:sldId id="2007577246" r:id="rId31"/>
    <p:sldId id="2007577249" r:id="rId32"/>
    <p:sldId id="2007577248" r:id="rId33"/>
    <p:sldId id="283" r:id="rId34"/>
    <p:sldId id="286" r:id="rId35"/>
    <p:sldId id="2007577250" r:id="rId36"/>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662"/>
    <p:restoredTop sz="96064"/>
  </p:normalViewPr>
  <p:slideViewPr>
    <p:cSldViewPr snapToGrid="0" snapToObjects="1">
      <p:cViewPr varScale="1">
        <p:scale>
          <a:sx n="103" d="100"/>
          <a:sy n="103" d="100"/>
        </p:scale>
        <p:origin x="1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958CF-37CB-9847-BA9D-3450EC1C37FB}" type="datetimeFigureOut">
              <a:rPr lang="en-VN" smtClean="0"/>
              <a:t>12/08/2025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1D304-52BF-6C4A-954D-E5A5A7CC7259}" type="slidenum">
              <a:rPr lang="en-VN" smtClean="0"/>
              <a:t>‹#›</a:t>
            </a:fld>
            <a:endParaRPr lang="en-VN"/>
          </a:p>
        </p:txBody>
      </p:sp>
    </p:spTree>
    <p:extLst>
      <p:ext uri="{BB962C8B-B14F-4D97-AF65-F5344CB8AC3E}">
        <p14:creationId xmlns:p14="http://schemas.microsoft.com/office/powerpoint/2010/main" val="268774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i="0" u="none" strike="noStrike" dirty="0">
                <a:solidFill>
                  <a:srgbClr val="000000"/>
                </a:solidFill>
                <a:effectLst/>
                <a:latin typeface="Times New Roman" panose="02020603050405020304" pitchFamily="18" charset="0"/>
              </a:rPr>
              <a:t>https://www.youtube.com/watch?v=CAALctIKHto</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E0142-04BF-43FA-A900-AA4124A485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01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A0B3-9619-47B4-A131-786CFDBF7C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26986E-E98C-412A-A016-919BD11DA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4DEA70-FF1F-4688-B85B-B301FD417493}"/>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37A7926E-7ABD-4883-A840-A8B0A7DD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3289E5-7547-4CD1-9764-2A81E2EBE540}"/>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361763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B1DB-63FC-4E82-A512-1AD36B93C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62AFC-9066-4848-98AF-013D2BC0E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93EB0-D08B-46C8-8546-9F10445953E5}"/>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C99229A3-DA2A-436F-B112-519CC28BC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D3A80-4C0B-44E2-9696-379F9F6877E9}"/>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65787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16717-95D0-4532-AEF8-56ED02E63F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1D882-1863-437A-8D6B-D3DA2BED0F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C08C9-01F4-4701-8453-FA7E306EA755}"/>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E0B01487-CA9F-444B-91C3-B082BEE1C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25CF3-A9FF-4A58-ADAE-789FBF4E1B20}"/>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134079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736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978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60226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380414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81852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725327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1316418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7" y="1435104"/>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77660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673A-8EE7-44E4-8E3F-368FC865B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62E64-49F9-4683-9C57-6A1A6950D3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52090-1032-441D-A2AA-5B5F660C8263}"/>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5F4E0EBA-5AAF-4A5E-8153-1E6153617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862A3-20B1-4AEF-9CF0-358912939ED3}"/>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1492229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41"/>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310413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401795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83D34A37-F7C6-4CD6-B1EF-B622F1DA6BBD}" type="datetimeFigureOut">
              <a:rPr lang="zh-CN" altLang="en-US" smtClean="0"/>
              <a:t>2025/12/8</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D32ED739-09CA-4559-B218-CEE8A5F10ABE}" type="slidenum">
              <a:rPr lang="zh-CN" altLang="en-US" smtClean="0"/>
              <a:t>‹#›</a:t>
            </a:fld>
            <a:endParaRPr lang="zh-CN" altLang="en-US"/>
          </a:p>
        </p:txBody>
      </p:sp>
    </p:spTree>
    <p:extLst>
      <p:ext uri="{BB962C8B-B14F-4D97-AF65-F5344CB8AC3E}">
        <p14:creationId xmlns:p14="http://schemas.microsoft.com/office/powerpoint/2010/main" val="2053212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AE21A5-F20C-432A-90B7-131250A6F26E}" type="datetimeFigureOut">
              <a:rPr lang="en-US" smtClean="0"/>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BD5509-DCB5-4261-B64A-0656A6C717F0}" type="slidenum">
              <a:rPr lang="en-US" smtClean="0"/>
              <a:t>‹#›</a:t>
            </a:fld>
            <a:endParaRPr lang="en-US"/>
          </a:p>
        </p:txBody>
      </p:sp>
    </p:spTree>
    <p:extLst>
      <p:ext uri="{BB962C8B-B14F-4D97-AF65-F5344CB8AC3E}">
        <p14:creationId xmlns:p14="http://schemas.microsoft.com/office/powerpoint/2010/main" val="3891726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6568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438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94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10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3622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298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BC1A-87F2-41A8-B78B-5E2A07B3D4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07C462-2D43-4F51-81F9-55C6040BB7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B96B5-FDC8-4D64-BE87-1D597CB93941}"/>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47517656-07FF-4657-9678-F61FAB206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5A69-98F9-4B43-8967-87CE34A12A83}"/>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355474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6313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5044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08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469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0507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806828790"/>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3113985688"/>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2286731119"/>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3382448905"/>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726474357"/>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A4F1-0CD7-46D4-B957-A55D91567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E118C-0C49-4564-87DC-4DA32424B9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BEA9B9-601F-4D3C-AC20-F194B673F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4247FF-823E-43AE-97E2-C0202E37C920}"/>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6" name="Footer Placeholder 5">
            <a:extLst>
              <a:ext uri="{FF2B5EF4-FFF2-40B4-BE49-F238E27FC236}">
                <a16:creationId xmlns:a16="http://schemas.microsoft.com/office/drawing/2014/main" id="{0ECF24E5-F899-4051-A3A2-301624B61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B60F4-21DB-449A-9B2B-2527665D200F}"/>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1201535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919611411"/>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3408513945"/>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2247615596"/>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3665057474"/>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517049620"/>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029CE12F-2F63-4128-B0F8-658474A42701}" type="datetimeFigureOut">
              <a:rPr lang="zh-CN" altLang="en-US" smtClean="0"/>
              <a:t>2025/12/8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FD976FAB-42FF-4022-8B51-4FA71A5A5596}" type="slidenum">
              <a:rPr lang="zh-CN" altLang="en-US" smtClean="0"/>
              <a:t>‹#›</a:t>
            </a:fld>
            <a:endParaRPr lang="zh-CN" altLang="en-US"/>
          </a:p>
        </p:txBody>
      </p:sp>
    </p:spTree>
    <p:extLst>
      <p:ext uri="{BB962C8B-B14F-4D97-AF65-F5344CB8AC3E}">
        <p14:creationId xmlns:p14="http://schemas.microsoft.com/office/powerpoint/2010/main" val="188652436"/>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5CBC-B2BB-4FDC-9FB2-DD8AFF41BE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0713B-0A18-420C-89D5-357CC23C8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5AD67-69AB-4B98-BF06-EE960D00F2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C8A53-A413-4B99-8286-705EBC0AA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C0ECCF-EBE9-4AC6-9FAA-1E7922742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78D7DF-DF3E-4E4D-9133-97B0F792B8A5}"/>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8" name="Footer Placeholder 7">
            <a:extLst>
              <a:ext uri="{FF2B5EF4-FFF2-40B4-BE49-F238E27FC236}">
                <a16:creationId xmlns:a16="http://schemas.microsoft.com/office/drawing/2014/main" id="{D40EDBAA-5A3D-4204-8D79-77A232C55E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C067F2-E326-45DA-A4DD-AB40452CEB74}"/>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311883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1108-76A2-43DB-80CE-153D588C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F35EEF-3E2C-4E74-A3C9-8C66FA89A795}"/>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4" name="Footer Placeholder 3">
            <a:extLst>
              <a:ext uri="{FF2B5EF4-FFF2-40B4-BE49-F238E27FC236}">
                <a16:creationId xmlns:a16="http://schemas.microsoft.com/office/drawing/2014/main" id="{A610CD24-9B61-496C-A1FD-01865A27AA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1CEED-D15D-44E3-B934-668475C45628}"/>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158598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723C1-97DD-4132-AB38-DF8A329AEFFC}"/>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3" name="Footer Placeholder 2">
            <a:extLst>
              <a:ext uri="{FF2B5EF4-FFF2-40B4-BE49-F238E27FC236}">
                <a16:creationId xmlns:a16="http://schemas.microsoft.com/office/drawing/2014/main" id="{97A23CF7-E16F-455F-AF97-57262D86E5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A67DBE-2862-438B-89A8-33268B5BA762}"/>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261326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3C09-F3F6-44B4-AEDE-3C0CCEC20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1A46DF-7A02-4A0B-91CD-0F9F69708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3202F4-3A15-41F8-9117-67BA45FE8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A8846-0984-46C0-85ED-962445C743C6}"/>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6" name="Footer Placeholder 5">
            <a:extLst>
              <a:ext uri="{FF2B5EF4-FFF2-40B4-BE49-F238E27FC236}">
                <a16:creationId xmlns:a16="http://schemas.microsoft.com/office/drawing/2014/main" id="{E37C1304-D1A4-42BB-8349-FF049BA9E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F4C27-D178-4637-B57C-7F4AE03B0A5C}"/>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1389708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9C77-215B-4CB5-8B8D-66B6A8CB44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55A7A8-D557-49D3-AAB7-341B97962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D54EC-C66C-491C-82DB-F81F5DE2B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8F2D64-DD28-4983-B816-F53AFA90C494}"/>
              </a:ext>
            </a:extLst>
          </p:cNvPr>
          <p:cNvSpPr>
            <a:spLocks noGrp="1"/>
          </p:cNvSpPr>
          <p:nvPr>
            <p:ph type="dt" sz="half" idx="10"/>
          </p:nvPr>
        </p:nvSpPr>
        <p:spPr/>
        <p:txBody>
          <a:bodyPr/>
          <a:lstStyle/>
          <a:p>
            <a:fld id="{BA292766-1739-4F88-8B59-F45545210A00}" type="datetimeFigureOut">
              <a:rPr lang="en-US" smtClean="0"/>
              <a:t>12/8/2025</a:t>
            </a:fld>
            <a:endParaRPr lang="en-US"/>
          </a:p>
        </p:txBody>
      </p:sp>
      <p:sp>
        <p:nvSpPr>
          <p:cNvPr id="6" name="Footer Placeholder 5">
            <a:extLst>
              <a:ext uri="{FF2B5EF4-FFF2-40B4-BE49-F238E27FC236}">
                <a16:creationId xmlns:a16="http://schemas.microsoft.com/office/drawing/2014/main" id="{8347C3F9-7E39-45FB-A559-A5FBAC0A7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8449D-7701-46FA-9387-289C18012D02}"/>
              </a:ext>
            </a:extLst>
          </p:cNvPr>
          <p:cNvSpPr>
            <a:spLocks noGrp="1"/>
          </p:cNvSpPr>
          <p:nvPr>
            <p:ph type="sldNum" sz="quarter" idx="12"/>
          </p:nvPr>
        </p:nvSpPr>
        <p:spPr/>
        <p:txBody>
          <a:bodyPr/>
          <a:lstStyle/>
          <a:p>
            <a:fld id="{4CAA32CB-B8FB-4D85-B923-24A187AC6705}" type="slidenum">
              <a:rPr lang="en-US" smtClean="0"/>
              <a:t>‹#›</a:t>
            </a:fld>
            <a:endParaRPr lang="en-US"/>
          </a:p>
        </p:txBody>
      </p:sp>
    </p:spTree>
    <p:extLst>
      <p:ext uri="{BB962C8B-B14F-4D97-AF65-F5344CB8AC3E}">
        <p14:creationId xmlns:p14="http://schemas.microsoft.com/office/powerpoint/2010/main" val="345076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98BD62-5B5D-4581-A75A-06CCFA120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028176-148D-489D-B233-E89DA67EB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BE22-1DAA-4675-9B5F-DFBBD73DD0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92766-1739-4F88-8B59-F45545210A00}" type="datetimeFigureOut">
              <a:rPr lang="en-US" smtClean="0"/>
              <a:t>12/8/2025</a:t>
            </a:fld>
            <a:endParaRPr lang="en-US"/>
          </a:p>
        </p:txBody>
      </p:sp>
      <p:sp>
        <p:nvSpPr>
          <p:cNvPr id="5" name="Footer Placeholder 4">
            <a:extLst>
              <a:ext uri="{FF2B5EF4-FFF2-40B4-BE49-F238E27FC236}">
                <a16:creationId xmlns:a16="http://schemas.microsoft.com/office/drawing/2014/main" id="{BBB49E01-62A7-422C-930C-77C307B9B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CFA4D3-1F2D-462C-B6CA-C0E379D84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A32CB-B8FB-4D85-B923-24A187AC6705}" type="slidenum">
              <a:rPr lang="en-US" smtClean="0"/>
              <a:t>‹#›</a:t>
            </a:fld>
            <a:endParaRPr lang="en-US"/>
          </a:p>
        </p:txBody>
      </p:sp>
    </p:spTree>
    <p:extLst>
      <p:ext uri="{BB962C8B-B14F-4D97-AF65-F5344CB8AC3E}">
        <p14:creationId xmlns:p14="http://schemas.microsoft.com/office/powerpoint/2010/main" val="835462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28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92328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9" name="图片 8" descr="QQ截图20190104102515"/>
          <p:cNvPicPr>
            <a:picLocks noChangeAspect="1"/>
          </p:cNvPicPr>
          <p:nvPr userDrawn="1"/>
        </p:nvPicPr>
        <p:blipFill>
          <a:blip r:embed="rId13"/>
          <a:srcRect t="794"/>
          <a:stretch>
            <a:fillRect/>
          </a:stretch>
        </p:blipFill>
        <p:spPr>
          <a:xfrm>
            <a:off x="635" y="5715"/>
            <a:ext cx="12190730" cy="6847205"/>
          </a:xfrm>
          <a:prstGeom prst="rect">
            <a:avLst/>
          </a:prstGeom>
        </p:spPr>
      </p:pic>
      <p:grpSp>
        <p:nvGrpSpPr>
          <p:cNvPr id="13" name="组合 12"/>
          <p:cNvGrpSpPr/>
          <p:nvPr userDrawn="1"/>
        </p:nvGrpSpPr>
        <p:grpSpPr>
          <a:xfrm>
            <a:off x="217805" y="237490"/>
            <a:ext cx="11756390" cy="6449060"/>
            <a:chOff x="343" y="374"/>
            <a:chExt cx="18514" cy="10156"/>
          </a:xfrm>
        </p:grpSpPr>
        <p:sp>
          <p:nvSpPr>
            <p:cNvPr id="8" name="矩形 7"/>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584568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30.xml"/><Relationship Id="rId1" Type="http://schemas.openxmlformats.org/officeDocument/2006/relationships/video" Target="https://www.youtube.com/embed/CAALctIKHto?feature=oembed" TargetMode="External"/><Relationship Id="rId6" Type="http://schemas.openxmlformats.org/officeDocument/2006/relationships/image" Target="../media/image33.svg"/><Relationship Id="rId11" Type="http://schemas.openxmlformats.org/officeDocument/2006/relationships/image" Target="../media/image22.jpeg"/><Relationship Id="rId5" Type="http://schemas.openxmlformats.org/officeDocument/2006/relationships/image" Target="../media/image19.png"/><Relationship Id="rId10" Type="http://schemas.openxmlformats.org/officeDocument/2006/relationships/image" Target="../media/image37.svg"/><Relationship Id="rId4" Type="http://schemas.openxmlformats.org/officeDocument/2006/relationships/image" Target="../media/image18.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1027472" y="861318"/>
            <a:ext cx="2465542" cy="3764187"/>
          </a:xfrm>
          <a:prstGeom prst="rect">
            <a:avLst/>
          </a:prstGeom>
        </p:spPr>
      </p:pic>
      <p:pic>
        <p:nvPicPr>
          <p:cNvPr id="3" name="Picture 3"/>
          <p:cNvPicPr>
            <a:picLocks noChangeAspect="1"/>
          </p:cNvPicPr>
          <p:nvPr/>
        </p:nvPicPr>
        <p:blipFill>
          <a:blip r:embed="rId4"/>
          <a:srcRect r="669" b="756"/>
          <a:stretch>
            <a:fillRect/>
          </a:stretch>
        </p:blipFill>
        <p:spPr>
          <a:xfrm rot="1642198">
            <a:off x="354124" y="4228052"/>
            <a:ext cx="1444414" cy="3218750"/>
          </a:xfrm>
          <a:prstGeom prst="rect">
            <a:avLst/>
          </a:prstGeom>
        </p:spPr>
      </p:pic>
      <p:pic>
        <p:nvPicPr>
          <p:cNvPr id="4" name="Picture 4"/>
          <p:cNvPicPr>
            <a:picLocks noChangeAspect="1"/>
          </p:cNvPicPr>
          <p:nvPr/>
        </p:nvPicPr>
        <p:blipFill>
          <a:blip r:embed="rId5"/>
          <a:srcRect r="698" b="734"/>
          <a:stretch>
            <a:fillRect/>
          </a:stretch>
        </p:blipFill>
        <p:spPr>
          <a:xfrm rot="468883">
            <a:off x="10917065" y="5655666"/>
            <a:ext cx="1418770" cy="1542141"/>
          </a:xfrm>
          <a:prstGeom prst="rect">
            <a:avLst/>
          </a:prstGeom>
        </p:spPr>
      </p:pic>
      <p:pic>
        <p:nvPicPr>
          <p:cNvPr id="14" name="Picture 14"/>
          <p:cNvPicPr>
            <a:picLocks noChangeAspect="1"/>
          </p:cNvPicPr>
          <p:nvPr/>
        </p:nvPicPr>
        <p:blipFill>
          <a:blip r:embed="rId6"/>
          <a:srcRect/>
          <a:stretch>
            <a:fillRect/>
          </a:stretch>
        </p:blipFill>
        <p:spPr>
          <a:xfrm>
            <a:off x="-26650" y="5754234"/>
            <a:ext cx="4369552" cy="1469317"/>
          </a:xfrm>
          <a:prstGeom prst="rect">
            <a:avLst/>
          </a:prstGeom>
        </p:spPr>
      </p:pic>
      <p:sp>
        <p:nvSpPr>
          <p:cNvPr id="16" name="TextBox 16"/>
          <p:cNvSpPr txBox="1"/>
          <p:nvPr/>
        </p:nvSpPr>
        <p:spPr>
          <a:xfrm>
            <a:off x="1117844" y="391446"/>
            <a:ext cx="9956312" cy="1011046"/>
          </a:xfrm>
          <a:prstGeom prst="rect">
            <a:avLst/>
          </a:prstGeom>
        </p:spPr>
        <p:txBody>
          <a:bodyPr wrap="square" lIns="0" tIns="0" rIns="0" bIns="0" rtlCol="0" anchor="t">
            <a:spAutoFit/>
          </a:bodyPr>
          <a:lstStyle/>
          <a:p>
            <a:pPr algn="ctr" defTabSz="609630">
              <a:lnSpc>
                <a:spcPts val="8400"/>
              </a:lnSpc>
            </a:pPr>
            <a:r>
              <a:rPr lang="en-US" sz="6000" b="1" dirty="0" err="1">
                <a:solidFill>
                  <a:srgbClr val="849469"/>
                </a:solidFill>
                <a:latin typeface="Times New Roman" panose="02020603050405020304" pitchFamily="18" charset="0"/>
                <a:cs typeface="Times New Roman" panose="02020603050405020304" pitchFamily="18" charset="0"/>
              </a:rPr>
              <a:t>Khám</a:t>
            </a:r>
            <a:r>
              <a:rPr lang="en-US" sz="6000" b="1" dirty="0">
                <a:solidFill>
                  <a:srgbClr val="849469"/>
                </a:solidFill>
                <a:latin typeface="Times New Roman" panose="02020603050405020304" pitchFamily="18" charset="0"/>
                <a:cs typeface="Times New Roman" panose="02020603050405020304" pitchFamily="18" charset="0"/>
              </a:rPr>
              <a:t> </a:t>
            </a:r>
            <a:r>
              <a:rPr lang="en-US" sz="6000" b="1" dirty="0" err="1">
                <a:solidFill>
                  <a:srgbClr val="849469"/>
                </a:solidFill>
                <a:latin typeface="Times New Roman" panose="02020603050405020304" pitchFamily="18" charset="0"/>
                <a:cs typeface="Times New Roman" panose="02020603050405020304" pitchFamily="18" charset="0"/>
              </a:rPr>
              <a:t>phá</a:t>
            </a:r>
            <a:r>
              <a:rPr lang="en-US" sz="6000" b="1" dirty="0">
                <a:solidFill>
                  <a:srgbClr val="849469"/>
                </a:solidFill>
                <a:latin typeface="Times New Roman" panose="02020603050405020304" pitchFamily="18" charset="0"/>
                <a:cs typeface="Times New Roman" panose="02020603050405020304" pitchFamily="18" charset="0"/>
              </a:rPr>
              <a:t> </a:t>
            </a:r>
            <a:r>
              <a:rPr lang="en-US" sz="6000" b="1" dirty="0" err="1">
                <a:solidFill>
                  <a:srgbClr val="849469"/>
                </a:solidFill>
                <a:latin typeface="Times New Roman" panose="02020603050405020304" pitchFamily="18" charset="0"/>
                <a:cs typeface="Times New Roman" panose="02020603050405020304" pitchFamily="18" charset="0"/>
              </a:rPr>
              <a:t>quê</a:t>
            </a:r>
            <a:r>
              <a:rPr lang="en-US" sz="6000" b="1" dirty="0">
                <a:solidFill>
                  <a:srgbClr val="849469"/>
                </a:solidFill>
                <a:latin typeface="Times New Roman" panose="02020603050405020304" pitchFamily="18" charset="0"/>
                <a:cs typeface="Times New Roman" panose="02020603050405020304" pitchFamily="18" charset="0"/>
              </a:rPr>
              <a:t> </a:t>
            </a:r>
            <a:r>
              <a:rPr lang="en-US" sz="6000" b="1" dirty="0" err="1">
                <a:solidFill>
                  <a:srgbClr val="849469"/>
                </a:solidFill>
                <a:latin typeface="Times New Roman" panose="02020603050405020304" pitchFamily="18" charset="0"/>
                <a:cs typeface="Times New Roman" panose="02020603050405020304" pitchFamily="18" charset="0"/>
              </a:rPr>
              <a:t>hương</a:t>
            </a:r>
            <a:r>
              <a:rPr lang="en-US" sz="6000" b="1" dirty="0">
                <a:solidFill>
                  <a:srgbClr val="849469"/>
                </a:solidFill>
                <a:latin typeface="Times New Roman" panose="02020603050405020304" pitchFamily="18" charset="0"/>
                <a:cs typeface="Times New Roman" panose="02020603050405020304" pitchFamily="18" charset="0"/>
              </a:rPr>
              <a:t> </a:t>
            </a:r>
            <a:r>
              <a:rPr lang="en-US" sz="6000" b="1" dirty="0" err="1">
                <a:solidFill>
                  <a:srgbClr val="849469"/>
                </a:solidFill>
                <a:latin typeface="Times New Roman" panose="02020603050405020304" pitchFamily="18" charset="0"/>
                <a:cs typeface="Times New Roman" panose="02020603050405020304" pitchFamily="18" charset="0"/>
              </a:rPr>
              <a:t>xứ</a:t>
            </a:r>
            <a:r>
              <a:rPr lang="en-US" sz="6000" b="1" dirty="0">
                <a:solidFill>
                  <a:srgbClr val="849469"/>
                </a:solidFill>
                <a:latin typeface="Times New Roman" panose="02020603050405020304" pitchFamily="18" charset="0"/>
                <a:cs typeface="Times New Roman" panose="02020603050405020304" pitchFamily="18" charset="0"/>
              </a:rPr>
              <a:t> </a:t>
            </a:r>
            <a:r>
              <a:rPr lang="en-US" sz="6000" b="1" dirty="0" err="1">
                <a:solidFill>
                  <a:srgbClr val="849469"/>
                </a:solidFill>
                <a:latin typeface="Times New Roman" panose="02020603050405020304" pitchFamily="18" charset="0"/>
                <a:cs typeface="Times New Roman" panose="02020603050405020304" pitchFamily="18" charset="0"/>
              </a:rPr>
              <a:t>sở</a:t>
            </a:r>
            <a:endParaRPr lang="en-US" sz="6000" b="1" dirty="0">
              <a:solidFill>
                <a:srgbClr val="849469"/>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F654915-B9C4-E042-8EF6-CCA726113B61}"/>
              </a:ext>
            </a:extLst>
          </p:cNvPr>
          <p:cNvSpPr txBox="1"/>
          <p:nvPr/>
        </p:nvSpPr>
        <p:spPr>
          <a:xfrm>
            <a:off x="1754155" y="1645095"/>
            <a:ext cx="9320001" cy="3416320"/>
          </a:xfrm>
          <a:prstGeom prst="rect">
            <a:avLst/>
          </a:prstGeom>
          <a:noFill/>
        </p:spPr>
        <p:txBody>
          <a:bodyPr wrap="square" rtlCol="0">
            <a:spAutoFit/>
          </a:bodyPr>
          <a:lstStyle/>
          <a:p>
            <a:r>
              <a:rPr lang="en-US" sz="3600" i="1" dirty="0" err="1" smtClean="0">
                <a:latin typeface="Times New Roman" panose="02020603050405020304" pitchFamily="18" charset="0"/>
                <a:cs typeface="Times New Roman" panose="02020603050405020304" pitchFamily="18" charset="0"/>
              </a:rPr>
              <a:t>Các</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em</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lắng</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nghe</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bài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hát</a:t>
            </a:r>
            <a:r>
              <a:rPr lang="en-US"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Việt</a:t>
            </a:r>
            <a:r>
              <a:rPr lang="en-US" sz="3600" i="1" dirty="0">
                <a:latin typeface="Times New Roman" panose="02020603050405020304" pitchFamily="18" charset="0"/>
                <a:cs typeface="Times New Roman" panose="02020603050405020304" pitchFamily="18" charset="0"/>
              </a:rPr>
              <a:t> Nam </a:t>
            </a:r>
            <a:r>
              <a:rPr lang="en-US" sz="3600" i="1" dirty="0" err="1">
                <a:latin typeface="Times New Roman" panose="02020603050405020304" pitchFamily="18" charset="0"/>
                <a:cs typeface="Times New Roman" panose="02020603050405020304" pitchFamily="18" charset="0"/>
              </a:rPr>
              <a:t>quê</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tôi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và</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trả</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lời</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câu</a:t>
            </a:r>
            <a:r>
              <a:rPr lang="en-US" sz="3600" i="1" dirty="0" smtClean="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hỏi</a:t>
            </a:r>
            <a:r>
              <a:rPr lang="en-US" sz="3600" i="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en-US" sz="3600"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Giai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điệu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dậy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xúc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en-US" sz="3600"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thấy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mình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qua </a:t>
            </a:r>
            <a:r>
              <a:rPr lang="en-US" sz="3600" i="1" dirty="0" err="1">
                <a:latin typeface="Times New Roman" panose="02020603050405020304" pitchFamily="18" charset="0"/>
                <a:cs typeface="Times New Roman" panose="02020603050405020304" pitchFamily="18" charset="0"/>
              </a:rPr>
              <a:t>bài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hát</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120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subTnLst>
                                    <p:set>
                                      <p:cBhvr override="childStyle">
                                        <p:cTn dur="1" fill="hold" display="0" masterRel="nextClick" afterEffect="1"/>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himes 3-CL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B840A-D15D-E31D-674C-183ED77E014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9EE859E-814D-0CA6-AC1B-5D825BB28BEF}"/>
              </a:ext>
            </a:extLst>
          </p:cNvPr>
          <p:cNvPicPr>
            <a:picLocks noChangeAspect="1"/>
          </p:cNvPicPr>
          <p:nvPr/>
        </p:nvPicPr>
        <p:blipFill>
          <a:blip r:embed="rId2"/>
          <a:srcRect/>
          <a:stretch>
            <a:fillRect/>
          </a:stretch>
        </p:blipFill>
        <p:spPr>
          <a:xfrm>
            <a:off x="0" y="3719185"/>
            <a:ext cx="12438919" cy="7232245"/>
          </a:xfrm>
          <a:prstGeom prst="rect">
            <a:avLst/>
          </a:prstGeom>
        </p:spPr>
      </p:pic>
      <p:pic>
        <p:nvPicPr>
          <p:cNvPr id="5" name="Picture 5">
            <a:extLst>
              <a:ext uri="{FF2B5EF4-FFF2-40B4-BE49-F238E27FC236}">
                <a16:creationId xmlns:a16="http://schemas.microsoft.com/office/drawing/2014/main" id="{B75134F8-ABC3-5E99-3B8B-EB74405AA391}"/>
              </a:ext>
            </a:extLst>
          </p:cNvPr>
          <p:cNvPicPr>
            <a:picLocks noChangeAspect="1"/>
          </p:cNvPicPr>
          <p:nvPr/>
        </p:nvPicPr>
        <p:blipFill>
          <a:blip r:embed="rId3"/>
          <a:srcRect r="213" b="410"/>
          <a:stretch>
            <a:fillRect/>
          </a:stretch>
        </p:blipFill>
        <p:spPr>
          <a:xfrm>
            <a:off x="3189357" y="405596"/>
            <a:ext cx="5046331" cy="1293123"/>
          </a:xfrm>
          <a:prstGeom prst="rect">
            <a:avLst/>
          </a:prstGeom>
        </p:spPr>
      </p:pic>
      <p:sp>
        <p:nvSpPr>
          <p:cNvPr id="11" name="TextBox 11">
            <a:extLst>
              <a:ext uri="{FF2B5EF4-FFF2-40B4-BE49-F238E27FC236}">
                <a16:creationId xmlns:a16="http://schemas.microsoft.com/office/drawing/2014/main" id="{3D66B461-9589-BDF4-F216-49C963CEC46D}"/>
              </a:ext>
            </a:extLst>
          </p:cNvPr>
          <p:cNvSpPr txBox="1"/>
          <p:nvPr/>
        </p:nvSpPr>
        <p:spPr>
          <a:xfrm>
            <a:off x="746449" y="-60572"/>
            <a:ext cx="9759039" cy="1516377"/>
          </a:xfrm>
          <a:prstGeom prst="rect">
            <a:avLst/>
          </a:prstGeom>
        </p:spPr>
        <p:txBody>
          <a:bodyPr wrap="square" lIns="0" tIns="0" rIns="0" bIns="0" rtlCol="0" anchor="t">
            <a:spAutoFit/>
          </a:bodyPr>
          <a:lstStyle/>
          <a:p>
            <a:pPr marL="0" marR="0" lvl="0" indent="0" algn="ctr" defTabSz="609630" rtl="0" eaLnBrk="1" fontAlgn="auto" latinLnBrk="0" hangingPunct="1">
              <a:lnSpc>
                <a:spcPts val="6098"/>
              </a:lnSpc>
              <a:spcBef>
                <a:spcPts val="0"/>
              </a:spcBef>
              <a:spcAft>
                <a:spcPts val="0"/>
              </a:spcAft>
              <a:buClrTx/>
              <a:buSzTx/>
              <a:buFontTx/>
              <a:buNone/>
              <a:tabLst/>
              <a:defRPr/>
            </a:pP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Ngôn</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ngữ</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vùng</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miền</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phương</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ea typeface="+mn-ea"/>
                <a:cs typeface="Times New Roman" panose="02020603050405020304" pitchFamily="18" charset="0"/>
              </a:rPr>
              <a:t>ngữ</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609630" rtl="0" eaLnBrk="1" fontAlgn="auto" latinLnBrk="0" hangingPunct="1">
              <a:lnSpc>
                <a:spcPts val="6098"/>
              </a:lnSpc>
              <a:spcBef>
                <a:spcPts val="0"/>
              </a:spcBef>
              <a:spcAft>
                <a:spcPts val="0"/>
              </a:spcAft>
              <a:buClrTx/>
              <a:buSzTx/>
              <a:buFontTx/>
              <a:buNone/>
              <a:tabLst/>
              <a:defRPr/>
            </a:pPr>
            <a:r>
              <a:rPr kumimoji="0" lang="en-US" sz="4355" b="0" i="0" u="none" strike="noStrike" kern="1200" cap="none" spc="0" normalizeH="0" baseline="0" noProof="0" dirty="0" err="1">
                <a:ln>
                  <a:noFill/>
                </a:ln>
                <a:solidFill>
                  <a:srgbClr val="303D26"/>
                </a:solidFill>
                <a:effectLst/>
                <a:uLnTx/>
                <a:uFillTx/>
                <a:latin typeface="#9Slide07 SVNUT Triumph Press Bold"/>
                <a:ea typeface="+mn-ea"/>
                <a:cs typeface="+mn-cs"/>
              </a:rPr>
              <a:t>ngf</a:t>
            </a:r>
            <a:endParaRPr kumimoji="0" lang="en-US" sz="4355" b="0" i="0" u="none" strike="noStrike" kern="1200" cap="none" spc="0" normalizeH="0" baseline="0" noProof="0" dirty="0">
              <a:ln>
                <a:noFill/>
              </a:ln>
              <a:solidFill>
                <a:srgbClr val="303D26"/>
              </a:solidFill>
              <a:effectLst/>
              <a:uLnTx/>
              <a:uFillTx/>
              <a:latin typeface="#9Slide07 SVNUT Triumph Press Bold"/>
              <a:ea typeface="+mn-ea"/>
              <a:cs typeface="+mn-cs"/>
            </a:endParaRPr>
          </a:p>
        </p:txBody>
      </p:sp>
      <p:sp>
        <p:nvSpPr>
          <p:cNvPr id="12" name="Rounded Rectangle 11">
            <a:extLst>
              <a:ext uri="{FF2B5EF4-FFF2-40B4-BE49-F238E27FC236}">
                <a16:creationId xmlns:a16="http://schemas.microsoft.com/office/drawing/2014/main" id="{0411AD40-4507-7EFA-73AF-92AA5491BE13}"/>
              </a:ext>
            </a:extLst>
          </p:cNvPr>
          <p:cNvSpPr/>
          <p:nvPr/>
        </p:nvSpPr>
        <p:spPr>
          <a:xfrm>
            <a:off x="569166" y="714026"/>
            <a:ext cx="10739535" cy="240514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30F7D69F-227C-8935-EAE9-525C9EB99095}"/>
              </a:ext>
            </a:extLst>
          </p:cNvPr>
          <p:cNvSpPr txBox="1"/>
          <p:nvPr/>
        </p:nvSpPr>
        <p:spPr>
          <a:xfrm>
            <a:off x="569167" y="1137815"/>
            <a:ext cx="10478278" cy="138884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vựng</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233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685800"/>
            <a:ext cx="12192000" cy="61722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78550" y="5032248"/>
            <a:ext cx="4876800" cy="113995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608" y="1628065"/>
            <a:ext cx="6726121" cy="504459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801363" y="949252"/>
            <a:ext cx="725939" cy="1043747"/>
          </a:xfrm>
          <a:prstGeom prst="rect">
            <a:avLst/>
          </a:prstGeom>
        </p:spPr>
      </p:pic>
      <p:sp>
        <p:nvSpPr>
          <p:cNvPr id="6" name="TextBox 6"/>
          <p:cNvSpPr txBox="1"/>
          <p:nvPr/>
        </p:nvSpPr>
        <p:spPr>
          <a:xfrm>
            <a:off x="3690123" y="962541"/>
            <a:ext cx="5081761" cy="721929"/>
          </a:xfrm>
          <a:prstGeom prst="rect">
            <a:avLst/>
          </a:prstGeom>
        </p:spPr>
        <p:txBody>
          <a:bodyPr lIns="0" tIns="0" rIns="0" bIns="0" rtlCol="0" anchor="t">
            <a:spAutoFit/>
          </a:bodyPr>
          <a:lstStyle/>
          <a:p>
            <a:pPr defTabSz="609630">
              <a:lnSpc>
                <a:spcPts val="5879"/>
              </a:lnSpc>
            </a:pPr>
            <a:r>
              <a:rPr lang="en-US" sz="4400" dirty="0" err="1">
                <a:solidFill>
                  <a:srgbClr val="BB236A"/>
                </a:solidFill>
                <a:latin typeface="#9Slide07 SVNUT Triumph Press Bold"/>
              </a:rPr>
              <a:t>Tín</a:t>
            </a:r>
            <a:r>
              <a:rPr lang="en-US" sz="4400" dirty="0">
                <a:solidFill>
                  <a:srgbClr val="BB236A"/>
                </a:solidFill>
                <a:latin typeface="#9Slide07 SVNUT Triumph Press Bold"/>
              </a:rPr>
              <a:t> </a:t>
            </a:r>
            <a:r>
              <a:rPr lang="en-US" sz="4400" dirty="0" err="1">
                <a:solidFill>
                  <a:srgbClr val="BB236A"/>
                </a:solidFill>
                <a:latin typeface="#9Slide07 SVNUT Triumph Press Bold"/>
              </a:rPr>
              <a:t>hiệu</a:t>
            </a:r>
            <a:r>
              <a:rPr lang="en-US" sz="4400" dirty="0">
                <a:solidFill>
                  <a:srgbClr val="BB236A"/>
                </a:solidFill>
                <a:latin typeface="#9Slide07 SVNUT Triumph Press Bold"/>
              </a:rPr>
              <a:t> </a:t>
            </a:r>
            <a:r>
              <a:rPr lang="en-US" sz="4400" dirty="0" err="1">
                <a:solidFill>
                  <a:srgbClr val="BB236A"/>
                </a:solidFill>
                <a:latin typeface="#9Slide07 SVNUT Triumph Press Bold"/>
              </a:rPr>
              <a:t>mùa</a:t>
            </a:r>
            <a:r>
              <a:rPr lang="en-US" sz="4400" dirty="0">
                <a:solidFill>
                  <a:srgbClr val="BB236A"/>
                </a:solidFill>
                <a:latin typeface="#9Slide07 SVNUT Triumph Press Bold"/>
              </a:rPr>
              <a:t> </a:t>
            </a:r>
            <a:r>
              <a:rPr lang="en-US" sz="4400" dirty="0" err="1">
                <a:solidFill>
                  <a:srgbClr val="BB236A"/>
                </a:solidFill>
                <a:latin typeface="#9Slide07 SVNUT Triumph Press Bold"/>
              </a:rPr>
              <a:t>xuân</a:t>
            </a:r>
            <a:endParaRPr lang="en-US" sz="4400" dirty="0">
              <a:solidFill>
                <a:srgbClr val="BB236A"/>
              </a:solidFill>
              <a:latin typeface="#9Slide07 SVNUT Triumph Press Bold"/>
            </a:endParaRPr>
          </a:p>
        </p:txBody>
      </p:sp>
      <p:sp>
        <p:nvSpPr>
          <p:cNvPr id="7" name="TextBox 7"/>
          <p:cNvSpPr txBox="1"/>
          <p:nvPr/>
        </p:nvSpPr>
        <p:spPr>
          <a:xfrm>
            <a:off x="401697" y="2525098"/>
            <a:ext cx="7392110" cy="2109104"/>
          </a:xfrm>
          <a:prstGeom prst="rect">
            <a:avLst/>
          </a:prstGeom>
        </p:spPr>
        <p:txBody>
          <a:bodyPr wrap="square" lIns="0" tIns="0" rIns="0" bIns="0" rtlCol="0" anchor="t">
            <a:spAutoFit/>
          </a:bodyPr>
          <a:lstStyle/>
          <a:p>
            <a:pPr algn="just" defTabSz="609630">
              <a:lnSpc>
                <a:spcPts val="4160"/>
              </a:lnSpc>
            </a:pPr>
            <a:r>
              <a:rPr lang="en-US" sz="2971" dirty="0" err="1">
                <a:solidFill>
                  <a:srgbClr val="000000"/>
                </a:solidFill>
                <a:latin typeface="Times New Roman" panose="02020603050405020304" pitchFamily="18" charset="0"/>
                <a:cs typeface="Times New Roman" panose="02020603050405020304" pitchFamily="18" charset="0"/>
              </a:rPr>
              <a:t>Học</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sinh</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nghe</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bài</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hát</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Xuân</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đã</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đến</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rồi</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và</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trả</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lời</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câu</a:t>
            </a:r>
            <a:r>
              <a:rPr lang="en-US" sz="2971" dirty="0">
                <a:solidFill>
                  <a:srgbClr val="000000"/>
                </a:solidFill>
                <a:latin typeface="Times New Roman" panose="02020603050405020304" pitchFamily="18" charset="0"/>
                <a:cs typeface="Times New Roman" panose="02020603050405020304" pitchFamily="18" charset="0"/>
              </a:rPr>
              <a:t> </a:t>
            </a:r>
            <a:r>
              <a:rPr lang="en-US" sz="2971" dirty="0" err="1">
                <a:solidFill>
                  <a:srgbClr val="000000"/>
                </a:solidFill>
                <a:latin typeface="Times New Roman" panose="02020603050405020304" pitchFamily="18" charset="0"/>
                <a:cs typeface="Times New Roman" panose="02020603050405020304" pitchFamily="18" charset="0"/>
              </a:rPr>
              <a:t>hỏi</a:t>
            </a:r>
            <a:r>
              <a:rPr lang="en-US" sz="2971" dirty="0">
                <a:solidFill>
                  <a:srgbClr val="000000"/>
                </a:solidFill>
                <a:latin typeface="Times New Roman" panose="02020603050405020304" pitchFamily="18" charset="0"/>
                <a:cs typeface="Times New Roman" panose="02020603050405020304" pitchFamily="18" charset="0"/>
              </a:rPr>
              <a:t>: </a:t>
            </a:r>
          </a:p>
          <a:p>
            <a:pPr marL="320745" lvl="1" algn="just" defTabSz="609630">
              <a:lnSpc>
                <a:spcPts val="4160"/>
              </a:lnSpc>
            </a:pPr>
            <a:r>
              <a:rPr lang="en-US" sz="2971" i="1" dirty="0" err="1">
                <a:solidFill>
                  <a:srgbClr val="000000"/>
                </a:solidFill>
                <a:latin typeface="Times New Roman" panose="02020603050405020304" pitchFamily="18" charset="0"/>
                <a:cs typeface="Times New Roman" panose="02020603050405020304" pitchFamily="18" charset="0"/>
              </a:rPr>
              <a:t>Em</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có</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cảm</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nhận</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gì</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sau</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khi</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nghe</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bài</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hát</a:t>
            </a:r>
            <a:r>
              <a:rPr lang="en-US" sz="2971" i="1" dirty="0">
                <a:solidFill>
                  <a:srgbClr val="000000"/>
                </a:solidFill>
                <a:latin typeface="Times New Roman" panose="02020603050405020304" pitchFamily="18" charset="0"/>
                <a:cs typeface="Times New Roman" panose="02020603050405020304" pitchFamily="18" charset="0"/>
              </a:rPr>
              <a:t>? </a:t>
            </a:r>
          </a:p>
          <a:p>
            <a:pPr marL="320745" lvl="1" algn="just" defTabSz="609630">
              <a:lnSpc>
                <a:spcPts val="4160"/>
              </a:lnSpc>
            </a:pPr>
            <a:r>
              <a:rPr lang="en-US" sz="2971" i="1" dirty="0" err="1">
                <a:solidFill>
                  <a:srgbClr val="000000"/>
                </a:solidFill>
                <a:latin typeface="Times New Roman" panose="02020603050405020304" pitchFamily="18" charset="0"/>
                <a:cs typeface="Times New Roman" panose="02020603050405020304" pitchFamily="18" charset="0"/>
              </a:rPr>
              <a:t>Điều</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gì</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khiến</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em</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thích</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nhất</a:t>
            </a:r>
            <a:r>
              <a:rPr lang="en-US" sz="2971" i="1" dirty="0">
                <a:solidFill>
                  <a:srgbClr val="000000"/>
                </a:solidFill>
                <a:latin typeface="Times New Roman" panose="02020603050405020304" pitchFamily="18" charset="0"/>
                <a:cs typeface="Times New Roman" panose="02020603050405020304" pitchFamily="18" charset="0"/>
              </a:rPr>
              <a:t> ở </a:t>
            </a:r>
            <a:r>
              <a:rPr lang="en-US" sz="2971" i="1" dirty="0" err="1">
                <a:solidFill>
                  <a:srgbClr val="000000"/>
                </a:solidFill>
                <a:latin typeface="Times New Roman" panose="02020603050405020304" pitchFamily="18" charset="0"/>
                <a:cs typeface="Times New Roman" panose="02020603050405020304" pitchFamily="18" charset="0"/>
              </a:rPr>
              <a:t>mùa</a:t>
            </a:r>
            <a:r>
              <a:rPr lang="en-US" sz="2971" i="1" dirty="0">
                <a:solidFill>
                  <a:srgbClr val="000000"/>
                </a:solidFill>
                <a:latin typeface="Times New Roman" panose="02020603050405020304" pitchFamily="18" charset="0"/>
                <a:cs typeface="Times New Roman" panose="02020603050405020304" pitchFamily="18" charset="0"/>
              </a:rPr>
              <a:t> </a:t>
            </a:r>
            <a:r>
              <a:rPr lang="en-US" sz="2971" i="1" dirty="0" err="1">
                <a:solidFill>
                  <a:srgbClr val="000000"/>
                </a:solidFill>
                <a:latin typeface="Times New Roman" panose="02020603050405020304" pitchFamily="18" charset="0"/>
                <a:cs typeface="Times New Roman" panose="02020603050405020304" pitchFamily="18" charset="0"/>
              </a:rPr>
              <a:t>xuân</a:t>
            </a:r>
            <a:r>
              <a:rPr lang="en-US" sz="2971" i="1" dirty="0">
                <a:solidFill>
                  <a:srgbClr val="000000"/>
                </a:solidFill>
                <a:latin typeface="Times New Roman" panose="02020603050405020304" pitchFamily="18" charset="0"/>
                <a:cs typeface="Times New Roman" panose="02020603050405020304" pitchFamily="18" charset="0"/>
              </a:rPr>
              <a:t>?</a:t>
            </a:r>
          </a:p>
        </p:txBody>
      </p:sp>
      <p:pic>
        <p:nvPicPr>
          <p:cNvPr id="9" name="Phương tiện Trực tuyến 8" title="Xuân đã đến rồi...,nghe là tới tết l Đón xuân l TRAYDE - MIEN MIEN l(Official Lyrics video).">
            <a:hlinkClick r:id="" action="ppaction://media"/>
            <a:extLst>
              <a:ext uri="{FF2B5EF4-FFF2-40B4-BE49-F238E27FC236}">
                <a16:creationId xmlns:a16="http://schemas.microsoft.com/office/drawing/2014/main" id="{6FF71753-D75D-756D-95D8-2ADA49A4F787}"/>
              </a:ext>
            </a:extLst>
          </p:cNvPr>
          <p:cNvPicPr>
            <a:picLocks noRot="1" noChangeAspect="1"/>
          </p:cNvPicPr>
          <p:nvPr>
            <a:videoFile r:link="rId1"/>
          </p:nvPr>
        </p:nvPicPr>
        <p:blipFill>
          <a:blip r:embed="rId11"/>
          <a:stretch>
            <a:fillRect/>
          </a:stretch>
        </p:blipFill>
        <p:spPr>
          <a:xfrm>
            <a:off x="8105896" y="1825752"/>
            <a:ext cx="3996496" cy="3076449"/>
          </a:xfrm>
          <a:prstGeom prst="rect">
            <a:avLst/>
          </a:prstGeom>
        </p:spPr>
      </p:pic>
    </p:spTree>
    <p:extLst>
      <p:ext uri="{BB962C8B-B14F-4D97-AF65-F5344CB8AC3E}">
        <p14:creationId xmlns:p14="http://schemas.microsoft.com/office/powerpoint/2010/main" val="976147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9"/>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9+ Vẽ Tranh Ngày Tết Đẹp, Sinh Động Đón Mùa Xuân Về">
            <a:extLst>
              <a:ext uri="{FF2B5EF4-FFF2-40B4-BE49-F238E27FC236}">
                <a16:creationId xmlns:a16="http://schemas.microsoft.com/office/drawing/2014/main" id="{0FC785D8-795A-AE43-92E2-304BF29AD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4D53634C-9465-2848-83BF-8D2D40801E4F}"/>
              </a:ext>
            </a:extLst>
          </p:cNvPr>
          <p:cNvSpPr/>
          <p:nvPr/>
        </p:nvSpPr>
        <p:spPr>
          <a:xfrm>
            <a:off x="467833" y="404037"/>
            <a:ext cx="11419367" cy="19731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7" name="TextBox 26">
            <a:extLst>
              <a:ext uri="{FF2B5EF4-FFF2-40B4-BE49-F238E27FC236}">
                <a16:creationId xmlns:a16="http://schemas.microsoft.com/office/drawing/2014/main" id="{91CD9719-1361-2540-A26D-F4DDDF7FC1AA}"/>
              </a:ext>
            </a:extLst>
          </p:cNvPr>
          <p:cNvSpPr txBox="1"/>
          <p:nvPr/>
        </p:nvSpPr>
        <p:spPr>
          <a:xfrm>
            <a:off x="877248" y="287968"/>
            <a:ext cx="10846919" cy="1692771"/>
          </a:xfrm>
          <a:prstGeom prst="rect">
            <a:avLst/>
          </a:prstGeom>
          <a:noFill/>
          <a:ln>
            <a:noFill/>
          </a:ln>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300" normalizeH="0" baseline="0" noProof="0" dirty="0" err="1">
                <a:ln>
                  <a:noFill/>
                </a:ln>
                <a:solidFill>
                  <a:srgbClr val="C00000"/>
                </a:solidFill>
                <a:effectLst/>
                <a:uLnTx/>
                <a:uFillTx/>
                <a:latin typeface="Times New Roman" panose="02020603050405020304" pitchFamily="18" charset="0"/>
                <a:ea typeface="Source Sans Pro Semibold" panose="020B0503030403020204" pitchFamily="34" charset="0"/>
                <a:cs typeface="Times New Roman" panose="02020603050405020304" pitchFamily="18" charset="0"/>
              </a:rPr>
              <a:t>Văn</a:t>
            </a:r>
            <a:r>
              <a:rPr kumimoji="0" lang="en-US" sz="5200" b="1" i="0" u="none" strike="noStrike" kern="1200" cap="none" spc="300" normalizeH="0" baseline="0" noProof="0" dirty="0">
                <a:ln>
                  <a:noFill/>
                </a:ln>
                <a:solidFill>
                  <a:srgbClr val="C00000"/>
                </a:solidFill>
                <a:effectLst/>
                <a:uLnTx/>
                <a:uFillTx/>
                <a:latin typeface="Times New Roman" panose="02020603050405020304" pitchFamily="18" charset="0"/>
                <a:ea typeface="Source Sans Pro Semibold" panose="020B0503030403020204" pitchFamily="34" charset="0"/>
                <a:cs typeface="Times New Roman" panose="02020603050405020304" pitchFamily="18" charset="0"/>
              </a:rPr>
              <a:t> </a:t>
            </a:r>
            <a:r>
              <a:rPr kumimoji="0" lang="en-US" sz="5200" b="1" i="0" u="none" strike="noStrike" kern="1200" cap="none" spc="300" normalizeH="0" baseline="0" noProof="0" dirty="0" err="1">
                <a:ln>
                  <a:noFill/>
                </a:ln>
                <a:solidFill>
                  <a:srgbClr val="C00000"/>
                </a:solidFill>
                <a:effectLst/>
                <a:uLnTx/>
                <a:uFillTx/>
                <a:latin typeface="Times New Roman" panose="02020603050405020304" pitchFamily="18" charset="0"/>
                <a:ea typeface="Source Sans Pro Semibold" panose="020B0503030403020204" pitchFamily="34" charset="0"/>
                <a:cs typeface="Times New Roman" panose="02020603050405020304" pitchFamily="18" charset="0"/>
              </a:rPr>
              <a:t>bản</a:t>
            </a:r>
            <a:r>
              <a:rPr kumimoji="0" lang="en-US" sz="5200" b="1" i="0" u="none" strike="noStrike" kern="1200" cap="none" spc="300" normalizeH="0" baseline="0" noProof="0" dirty="0">
                <a:ln>
                  <a:noFill/>
                </a:ln>
                <a:solidFill>
                  <a:srgbClr val="C00000"/>
                </a:solidFill>
                <a:effectLst/>
                <a:uLnTx/>
                <a:uFillTx/>
                <a:latin typeface="Times New Roman" panose="02020603050405020304" pitchFamily="18" charset="0"/>
                <a:ea typeface="Source Sans Pro Semibold" panose="020B0503030403020204" pitchFamily="34" charset="0"/>
                <a:cs typeface="Times New Roman" panose="02020603050405020304" pitchFamily="18" charset="0"/>
              </a:rPr>
              <a:t> 1: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Tháng</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Giêng</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mơ</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về</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trăng</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non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rét</a:t>
            </a:r>
            <a:r>
              <a:rPr lang="en-US" sz="52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52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ngọt</a:t>
            </a:r>
            <a:endParaRPr kumimoji="0" lang="en-US" sz="5200" b="1" i="0" u="none" strike="noStrike" kern="1200" cap="none" spc="300" normalizeH="0" baseline="0" noProof="0" dirty="0">
              <a:ln>
                <a:noFill/>
              </a:ln>
              <a:solidFill>
                <a:srgbClr val="C00000"/>
              </a:solidFill>
              <a:effectLst/>
              <a:uLnTx/>
              <a:uFillTx/>
              <a:latin typeface="Times New Roman" panose="02020603050405020304" pitchFamily="18" charset="0"/>
              <a:ea typeface="Source Sans Pro Semibold" panose="020B0503030403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1B8F0A7-8F15-6C43-B25A-D9FD63938C10}"/>
              </a:ext>
            </a:extLst>
          </p:cNvPr>
          <p:cNvSpPr/>
          <p:nvPr/>
        </p:nvSpPr>
        <p:spPr>
          <a:xfrm>
            <a:off x="9277567" y="1730882"/>
            <a:ext cx="2723823" cy="646331"/>
          </a:xfrm>
          <a:prstGeom prst="rect">
            <a:avLst/>
          </a:prstGeom>
        </p:spPr>
        <p:txBody>
          <a:bodyPr wrap="none">
            <a:spAutoFit/>
          </a:bodyPr>
          <a:lstStyle/>
          <a:p>
            <a:r>
              <a:rPr lang="en-US" sz="36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36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Vũ</a:t>
            </a:r>
            <a:r>
              <a:rPr lang="en-US" sz="36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 </a:t>
            </a:r>
            <a:r>
              <a:rPr lang="en-US" sz="3600" b="1" spc="300" dirty="0" err="1">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Bằng</a:t>
            </a:r>
            <a:r>
              <a:rPr lang="en-US" sz="3600" b="1" spc="300" dirty="0">
                <a:solidFill>
                  <a:srgbClr val="C00000"/>
                </a:solidFill>
                <a:latin typeface="Times New Roman" panose="02020603050405020304" pitchFamily="18" charset="0"/>
                <a:ea typeface="Source Sans Pro Semibold" panose="020B0503030403020204" pitchFamily="34" charset="0"/>
                <a:cs typeface="Times New Roman" panose="02020603050405020304" pitchFamily="18" charset="0"/>
              </a:rPr>
              <a:t>)</a:t>
            </a:r>
            <a:endParaRPr lang="en-VN" sz="3600" dirty="0"/>
          </a:p>
        </p:txBody>
      </p:sp>
    </p:spTree>
    <p:extLst>
      <p:ext uri="{BB962C8B-B14F-4D97-AF65-F5344CB8AC3E}">
        <p14:creationId xmlns:p14="http://schemas.microsoft.com/office/powerpoint/2010/main" val="21624241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05534" y="247650"/>
            <a:ext cx="9621841" cy="658835"/>
          </a:xfrm>
          <a:prstGeom prst="rect">
            <a:avLst/>
          </a:prstGeom>
        </p:spPr>
        <p:txBody>
          <a:bodyPr lIns="0" tIns="0" rIns="0" bIns="0" rtlCol="0" anchor="t">
            <a:spAutoFit/>
          </a:bodyPr>
          <a:lstStyle/>
          <a:p>
            <a:pPr defTabSz="609630">
              <a:lnSpc>
                <a:spcPts val="5600"/>
              </a:lnSpc>
            </a:pPr>
            <a:r>
              <a:rPr lang="en-US" sz="4000" b="1" dirty="0">
                <a:solidFill>
                  <a:srgbClr val="BC6427"/>
                </a:solidFill>
                <a:latin typeface="Times New Roman" panose="02020603050405020304" pitchFamily="18" charset="0"/>
                <a:cs typeface="Times New Roman" panose="02020603050405020304" pitchFamily="18" charset="0"/>
              </a:rPr>
              <a:t>1. </a:t>
            </a:r>
            <a:r>
              <a:rPr lang="en-US" sz="4000" b="1" dirty="0" err="1" smtClean="0">
                <a:solidFill>
                  <a:srgbClr val="BC6427"/>
                </a:solidFill>
                <a:latin typeface="Times New Roman" panose="02020603050405020304" pitchFamily="18" charset="0"/>
                <a:cs typeface="Times New Roman" panose="02020603050405020304" pitchFamily="18" charset="0"/>
              </a:rPr>
              <a:t>Tác</a:t>
            </a:r>
            <a:r>
              <a:rPr lang="en-US" sz="4000" b="1" dirty="0" smtClean="0">
                <a:solidFill>
                  <a:srgbClr val="BC6427"/>
                </a:solidFill>
                <a:latin typeface="Times New Roman" panose="02020603050405020304" pitchFamily="18" charset="0"/>
                <a:cs typeface="Times New Roman" panose="02020603050405020304" pitchFamily="18" charset="0"/>
              </a:rPr>
              <a:t> </a:t>
            </a:r>
            <a:r>
              <a:rPr lang="en-US" sz="4000" b="1" dirty="0" err="1">
                <a:solidFill>
                  <a:srgbClr val="BC6427"/>
                </a:solidFill>
                <a:latin typeface="Times New Roman" panose="02020603050405020304" pitchFamily="18" charset="0"/>
                <a:cs typeface="Times New Roman" panose="02020603050405020304" pitchFamily="18" charset="0"/>
              </a:rPr>
              <a:t>giả</a:t>
            </a:r>
            <a:endParaRPr lang="en-US" sz="4000" b="1" dirty="0">
              <a:solidFill>
                <a:srgbClr val="BC6427"/>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2"/>
          <a:srcRect/>
          <a:stretch>
            <a:fillRect/>
          </a:stretch>
        </p:blipFill>
        <p:spPr>
          <a:xfrm>
            <a:off x="7633063" y="116989"/>
            <a:ext cx="6346507" cy="6858000"/>
          </a:xfrm>
          <a:prstGeom prst="rect">
            <a:avLst/>
          </a:prstGeom>
        </p:spPr>
      </p:pic>
      <p:pic>
        <p:nvPicPr>
          <p:cNvPr id="7" name="Picture 2">
            <a:extLst>
              <a:ext uri="{FF2B5EF4-FFF2-40B4-BE49-F238E27FC236}">
                <a16:creationId xmlns:a16="http://schemas.microsoft.com/office/drawing/2014/main" id="{3D24D79A-AE73-3247-8971-A1D0BEBCF954}"/>
              </a:ext>
            </a:extLst>
          </p:cNvPr>
          <p:cNvPicPr>
            <a:picLocks noChangeAspect="1"/>
          </p:cNvPicPr>
          <p:nvPr/>
        </p:nvPicPr>
        <p:blipFill>
          <a:blip r:embed="rId3"/>
          <a:srcRect r="152" b="81"/>
          <a:stretch>
            <a:fillRect/>
          </a:stretch>
        </p:blipFill>
        <p:spPr>
          <a:xfrm>
            <a:off x="-513170" y="1432945"/>
            <a:ext cx="3724203" cy="5318730"/>
          </a:xfrm>
          <a:prstGeom prst="rect">
            <a:avLst/>
          </a:prstGeom>
        </p:spPr>
      </p:pic>
      <p:sp>
        <p:nvSpPr>
          <p:cNvPr id="8" name="TextBox 3">
            <a:extLst>
              <a:ext uri="{FF2B5EF4-FFF2-40B4-BE49-F238E27FC236}">
                <a16:creationId xmlns:a16="http://schemas.microsoft.com/office/drawing/2014/main" id="{9C445678-0CE7-3E49-BEF7-EF16FA5FB170}"/>
              </a:ext>
            </a:extLst>
          </p:cNvPr>
          <p:cNvSpPr txBox="1"/>
          <p:nvPr/>
        </p:nvSpPr>
        <p:spPr>
          <a:xfrm>
            <a:off x="2783354" y="1524157"/>
            <a:ext cx="7275046" cy="3024546"/>
          </a:xfrm>
          <a:prstGeom prst="rect">
            <a:avLst/>
          </a:prstGeom>
        </p:spPr>
        <p:txBody>
          <a:bodyPr wrap="square" lIns="0" tIns="0" rIns="0" bIns="0" rtlCol="0" anchor="t">
            <a:spAutoFit/>
          </a:bodyPr>
          <a:lstStyle/>
          <a:p>
            <a:r>
              <a:rPr lang="en-US" dirty="0"/>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(1913-1984) </a:t>
            </a:r>
            <a:r>
              <a:rPr lang="en-US" sz="2800" dirty="0">
                <a:latin typeface="Times New Roman" panose="02020603050405020304" pitchFamily="18" charset="0"/>
                <a:cs typeface="Times New Roman" panose="02020603050405020304" pitchFamily="18" charset="0"/>
              </a:rPr>
              <a:t>ở </a:t>
            </a:r>
            <a:r>
              <a:rPr lang="vi-VN" sz="2800" dirty="0">
                <a:latin typeface="Times New Roman" panose="02020603050405020304" pitchFamily="18" charset="0"/>
                <a:cs typeface="Times New Roman" panose="02020603050405020304" pitchFamily="18" charset="0"/>
              </a:rPr>
              <a:t>Hà Nội</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solidFill>
                <a:srgbClr val="000000"/>
              </a:solidFill>
              <a:latin typeface="Times New Roman" panose="02020603050405020304" pitchFamily="18" charset="0"/>
              <a:cs typeface="Times New Roman" panose="02020603050405020304" pitchFamily="18" charset="0"/>
            </a:endParaRPr>
          </a:p>
          <a:p>
            <a:pPr marL="447007" lvl="2" algn="just" defTabSz="609630">
              <a:lnSpc>
                <a:spcPts val="4106"/>
              </a:lnSpc>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báo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sở</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trường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truyện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ngắn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tùy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bút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bút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kí</a:t>
            </a:r>
            <a:endParaRPr lang="en-US" sz="3200" dirty="0">
              <a:solidFill>
                <a:srgbClr val="000000"/>
              </a:solidFill>
              <a:latin typeface="Times New Roman" panose="02020603050405020304" pitchFamily="18" charset="0"/>
              <a:cs typeface="Times New Roman" panose="02020603050405020304" pitchFamily="18" charset="0"/>
            </a:endParaRPr>
          </a:p>
          <a:p>
            <a:pPr marL="447007" lvl="2" algn="just" defTabSz="609630">
              <a:lnSpc>
                <a:spcPts val="4106"/>
              </a:lnSpc>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Tuỳ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bút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Vũ</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giàu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hướng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biểu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nội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phú</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8009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barn(inVertical)">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4D1C1D-77E2-3041-B705-FF55430EFA35}"/>
              </a:ext>
            </a:extLst>
          </p:cNvPr>
          <p:cNvSpPr/>
          <p:nvPr/>
        </p:nvSpPr>
        <p:spPr>
          <a:xfrm rot="10800000" flipV="1">
            <a:off x="4032415" y="1876752"/>
            <a:ext cx="7750511" cy="3929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200000"/>
              </a:lnSpc>
              <a:spcBef>
                <a:spcPts val="0"/>
              </a:spcBef>
              <a:spcAft>
                <a:spcPts val="0"/>
              </a:spcAft>
              <a:buClrTx/>
              <a:buSzTx/>
              <a:buFont typeface="Wingdings" pitchFamily="2" charset="2"/>
              <a:buChar char="v"/>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rành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mạch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a:t>
            </a:r>
          </a:p>
          <a:p>
            <a:pPr marL="342900" marR="0" lvl="0" indent="-342900" algn="just" defTabSz="914400" rtl="0" eaLnBrk="1" fontAlgn="auto" latinLnBrk="0" hangingPunct="1">
              <a:lnSpc>
                <a:spcPct val="200000"/>
              </a:lnSpc>
              <a:spcBef>
                <a:spcPts val="0"/>
              </a:spcBef>
              <a:spcAft>
                <a:spcPts val="0"/>
              </a:spcAft>
              <a:buClrTx/>
              <a:buSzTx/>
              <a:buFont typeface="Wingdings" pitchFamily="2" charset="2"/>
              <a:buChar char="v"/>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Đọc đúng nhịp điệu, ngắt nghỉ hơi ở mỗi khổ thơ.</a:t>
            </a:r>
          </a:p>
          <a:p>
            <a:pPr marL="342900" lvl="0" indent="-342900" algn="just">
              <a:lnSpc>
                <a:spcPct val="200000"/>
              </a:lnSpc>
              <a:buFont typeface="Wingdings" pitchFamily="2" charset="2"/>
              <a:buChar char="v"/>
              <a:defRPr/>
            </a:pPr>
            <a:r>
              <a:rPr lang="vi-VN" sz="2800" dirty="0">
                <a:solidFill>
                  <a:prstClr val="black"/>
                </a:solidFill>
                <a:latin typeface="Times New Roman" panose="02020603050405020304" pitchFamily="18" charset="0"/>
                <a:ea typeface="Lato Light" panose="020F0502020204030203" pitchFamily="34" charset="0"/>
                <a:cs typeface="Times New Roman" panose="02020603050405020304" pitchFamily="18" charset="0"/>
              </a:rPr>
              <a:t>Giọng đọc thể hiện sự da diết, nỗi nhớ thương quê nhà.</a:t>
            </a:r>
          </a:p>
          <a:p>
            <a:pPr marL="342900" lvl="0" indent="-342900" algn="just">
              <a:lnSpc>
                <a:spcPct val="200000"/>
              </a:lnSpc>
              <a:buFont typeface="Wingdings"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Lưu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hộp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dẫn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đọc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Lato Light" panose="020F0502020204030203"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Google Shape;2169;p57">
            <a:extLst>
              <a:ext uri="{FF2B5EF4-FFF2-40B4-BE49-F238E27FC236}">
                <a16:creationId xmlns:a16="http://schemas.microsoft.com/office/drawing/2014/main" id="{FDD10E2D-B3CC-0748-94F8-E1A0F7DFAD89}"/>
              </a:ext>
            </a:extLst>
          </p:cNvPr>
          <p:cNvSpPr txBox="1">
            <a:spLocks/>
          </p:cNvSpPr>
          <p:nvPr/>
        </p:nvSpPr>
        <p:spPr>
          <a:xfrm>
            <a:off x="1511559" y="0"/>
            <a:ext cx="3340826" cy="10139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3200"/>
              <a:buFont typeface="Gochi Hand"/>
              <a:buNone/>
              <a:defRPr sz="5800" b="1" i="0" u="none" strike="noStrike" cap="none">
                <a:solidFill>
                  <a:schemeClr val="dk2"/>
                </a:solidFill>
                <a:latin typeface="Gochi Hand"/>
                <a:ea typeface="Gochi Hand"/>
                <a:cs typeface="Gochi Hand"/>
                <a:sym typeface="Gochi Hand"/>
              </a:defRPr>
            </a:lvl1pPr>
            <a:lvl2pPr marR="0" lvl="1"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2pPr>
            <a:lvl3pPr marR="0" lvl="2"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3pPr>
            <a:lvl4pPr marR="0" lvl="3"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4pPr>
            <a:lvl5pPr marR="0" lvl="4"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5pPr>
            <a:lvl6pPr marR="0" lvl="5"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6pPr>
            <a:lvl7pPr marR="0" lvl="6"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7pPr>
            <a:lvl8pPr marR="0" lvl="7"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8pPr>
            <a:lvl9pPr marR="0" lvl="8"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9pPr>
          </a:lstStyle>
          <a:p>
            <a:pPr marL="0" marR="0" lvl="0" indent="0" algn="r" defTabSz="914400" rtl="0" eaLnBrk="1" fontAlgn="auto" latinLnBrk="0" hangingPunct="1">
              <a:lnSpc>
                <a:spcPct val="100000"/>
              </a:lnSpc>
              <a:spcBef>
                <a:spcPts val="0"/>
              </a:spcBef>
              <a:spcAft>
                <a:spcPts val="0"/>
              </a:spcAft>
              <a:buClr>
                <a:srgbClr val="8D9D43"/>
              </a:buClr>
              <a:buSzPts val="3200"/>
              <a:buFont typeface="Gochi Hand"/>
              <a:buNone/>
              <a:tabLst/>
              <a:defRPr/>
            </a:pPr>
            <a:r>
              <a:rPr lang="en-US" sz="4400" kern="0" dirty="0" smtClean="0">
                <a:solidFill>
                  <a:srgbClr val="C00000"/>
                </a:solidFill>
                <a:latin typeface="Times New Roman" panose="02020603050405020304" pitchFamily="18" charset="0"/>
                <a:cs typeface="Times New Roman" panose="02020603050405020304" pitchFamily="18" charset="0"/>
              </a:rPr>
              <a:t>2. </a:t>
            </a:r>
            <a:r>
              <a:rPr lang="en-US" sz="4400" kern="0" dirty="0" err="1" smtClean="0">
                <a:solidFill>
                  <a:srgbClr val="C00000"/>
                </a:solidFill>
                <a:latin typeface="Times New Roman" panose="02020603050405020304" pitchFamily="18" charset="0"/>
                <a:cs typeface="Times New Roman" panose="02020603050405020304" pitchFamily="18" charset="0"/>
              </a:rPr>
              <a:t>Tác</a:t>
            </a:r>
            <a:r>
              <a:rPr lang="en-US" sz="4400" kern="0" dirty="0" smtClean="0">
                <a:solidFill>
                  <a:srgbClr val="C00000"/>
                </a:solidFill>
                <a:latin typeface="Times New Roman" panose="02020603050405020304" pitchFamily="18" charset="0"/>
                <a:cs typeface="Times New Roman" panose="02020603050405020304" pitchFamily="18" charset="0"/>
              </a:rPr>
              <a:t> </a:t>
            </a:r>
            <a:r>
              <a:rPr lang="en-US" sz="4400" kern="0" dirty="0" err="1" smtClean="0">
                <a:solidFill>
                  <a:srgbClr val="C00000"/>
                </a:solidFill>
                <a:latin typeface="Times New Roman" panose="02020603050405020304" pitchFamily="18" charset="0"/>
                <a:cs typeface="Times New Roman" panose="02020603050405020304" pitchFamily="18" charset="0"/>
              </a:rPr>
              <a:t>phẩm</a:t>
            </a:r>
            <a:endParaRPr kumimoji="0" lang="en-US" sz="4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endParaRPr>
          </a:p>
        </p:txBody>
      </p:sp>
      <p:sp>
        <p:nvSpPr>
          <p:cNvPr id="4" name="TextBox 3">
            <a:extLst>
              <a:ext uri="{FF2B5EF4-FFF2-40B4-BE49-F238E27FC236}">
                <a16:creationId xmlns:a16="http://schemas.microsoft.com/office/drawing/2014/main" id="{2AA43562-DA54-6242-9A0B-3C3EF0C711A7}"/>
              </a:ext>
            </a:extLst>
          </p:cNvPr>
          <p:cNvSpPr txBox="1"/>
          <p:nvPr/>
        </p:nvSpPr>
        <p:spPr>
          <a:xfrm>
            <a:off x="1749086" y="862813"/>
            <a:ext cx="52693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latin typeface="Times New Roman" panose="02020603050405020304" pitchFamily="18" charset="0"/>
                <a:cs typeface="Times New Roman" panose="02020603050405020304" pitchFamily="18" charset="0"/>
              </a:rPr>
              <a:t>*</a:t>
            </a:r>
            <a:r>
              <a:rPr kumimoji="0" lang="x-none"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Hướng dẫn đọc văn bản</a:t>
            </a:r>
            <a:endParaRPr kumimoji="0" lang="x-none"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a:extLst>
              <a:ext uri="{FF2B5EF4-FFF2-40B4-BE49-F238E27FC236}">
                <a16:creationId xmlns:a16="http://schemas.microsoft.com/office/drawing/2014/main" id="{B8B1D9C7-4139-CF4F-9B93-51CEBB092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281" y="862813"/>
            <a:ext cx="5827666" cy="714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1AA7C9-7E73-C24E-BD69-A8E8A47BA1ED}"/>
              </a:ext>
            </a:extLst>
          </p:cNvPr>
          <p:cNvSpPr/>
          <p:nvPr/>
        </p:nvSpPr>
        <p:spPr>
          <a:xfrm>
            <a:off x="1125745" y="-96012"/>
            <a:ext cx="5175664" cy="90505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1" kern="100" dirty="0">
                <a:solidFill>
                  <a:srgbClr val="C00000"/>
                </a:solidFill>
                <a:latin typeface="Times New Roman" panose="02020603050405020304" pitchFamily="18" charset="0"/>
                <a:ea typeface="SimSun" panose="02010600030101010101" pitchFamily="2" charset="-122"/>
              </a:rPr>
              <a:t>*</a:t>
            </a:r>
            <a:r>
              <a:rPr kumimoji="0" lang="en-US" sz="4000" b="1"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C00000"/>
                </a:solidFill>
                <a:effectLst/>
                <a:uLnTx/>
                <a:uFillTx/>
                <a:latin typeface="Times New Roman" panose="02020603050405020304" pitchFamily="18" charset="0"/>
                <a:ea typeface="SimSun" panose="02010600030101010101" pitchFamily="2" charset="-122"/>
                <a:cs typeface="+mn-cs"/>
              </a:rPr>
              <a:t>Tìm</a:t>
            </a:r>
            <a:r>
              <a:rPr kumimoji="0" lang="en-US" sz="4000" b="1"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C00000"/>
                </a:solidFill>
                <a:effectLst/>
                <a:uLnTx/>
                <a:uFillTx/>
                <a:latin typeface="Times New Roman" panose="02020603050405020304" pitchFamily="18" charset="0"/>
                <a:ea typeface="SimSun" panose="02010600030101010101" pitchFamily="2" charset="-122"/>
                <a:cs typeface="+mn-cs"/>
              </a:rPr>
              <a:t>hiểu</a:t>
            </a:r>
            <a:r>
              <a:rPr kumimoji="0" lang="en-US" sz="4000" b="1"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C00000"/>
                </a:solidFill>
                <a:effectLst/>
                <a:uLnTx/>
                <a:uFillTx/>
                <a:latin typeface="Times New Roman" panose="02020603050405020304" pitchFamily="18" charset="0"/>
                <a:ea typeface="SimSun" panose="02010600030101010101" pitchFamily="2" charset="-122"/>
                <a:cs typeface="+mn-cs"/>
              </a:rPr>
              <a:t>chú</a:t>
            </a:r>
            <a:r>
              <a:rPr kumimoji="0" lang="en-US" sz="4000" b="1"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rPr>
              <a:t> </a:t>
            </a:r>
            <a:r>
              <a:rPr kumimoji="0" lang="en-US" sz="4000" b="1" i="0" u="none" strike="noStrike" kern="100" cap="none" spc="0" normalizeH="0" baseline="0" noProof="0" dirty="0" err="1">
                <a:ln>
                  <a:noFill/>
                </a:ln>
                <a:solidFill>
                  <a:srgbClr val="C00000"/>
                </a:solidFill>
                <a:effectLst/>
                <a:uLnTx/>
                <a:uFillTx/>
                <a:latin typeface="Times New Roman" panose="02020603050405020304" pitchFamily="18" charset="0"/>
                <a:ea typeface="SimSun" panose="02010600030101010101" pitchFamily="2" charset="-122"/>
                <a:cs typeface="+mn-cs"/>
              </a:rPr>
              <a:t>thích</a:t>
            </a:r>
            <a:endParaRPr kumimoji="0" lang="en-US" sz="4000" b="0" i="0" u="none" strike="noStrike" kern="100" cap="none" spc="0" normalizeH="0" baseline="0" noProof="0" dirty="0">
              <a:ln>
                <a:noFill/>
              </a:ln>
              <a:solidFill>
                <a:srgbClr val="C00000"/>
              </a:solidFill>
              <a:effectLst/>
              <a:uLnTx/>
              <a:uFillTx/>
              <a:latin typeface="Times New Roman" panose="02020603050405020304" pitchFamily="18" charset="0"/>
              <a:ea typeface="SimSun" panose="02010600030101010101" pitchFamily="2" charset="-122"/>
              <a:cs typeface="+mn-cs"/>
            </a:endParaRPr>
          </a:p>
        </p:txBody>
      </p:sp>
      <p:sp>
        <p:nvSpPr>
          <p:cNvPr id="3" name="Rectangle 2">
            <a:extLst>
              <a:ext uri="{FF2B5EF4-FFF2-40B4-BE49-F238E27FC236}">
                <a16:creationId xmlns:a16="http://schemas.microsoft.com/office/drawing/2014/main" id="{6452F66B-E568-2543-9D31-B45736887FB7}"/>
              </a:ext>
            </a:extLst>
          </p:cNvPr>
          <p:cNvSpPr/>
          <p:nvPr/>
        </p:nvSpPr>
        <p:spPr>
          <a:xfrm>
            <a:off x="249472" y="1349419"/>
            <a:ext cx="7522695"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Còn</a:t>
            </a:r>
            <a:r>
              <a:rPr kumimoji="0" lang="en-US" sz="2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son: </a:t>
            </a:r>
            <a:r>
              <a:rPr kumimoji="0" lang="en-US" sz="26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còn</a:t>
            </a:r>
            <a:r>
              <a:rPr kumimoji="0" lang="en-US" sz="2600" b="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b="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trẻ</a:t>
            </a:r>
            <a:r>
              <a:rPr kumimoji="0" lang="en-US" sz="2600" b="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b="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chưa</a:t>
            </a:r>
            <a:r>
              <a:rPr kumimoji="0" lang="en-US" sz="2600" b="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b="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600" b="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con </a:t>
            </a:r>
            <a:r>
              <a:rPr kumimoji="0" lang="en-US" sz="2600" b="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cái</a:t>
            </a:r>
            <a:r>
              <a:rPr kumimoji="0" lang="en-US" sz="2600" b="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6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Rectangle 3">
            <a:extLst>
              <a:ext uri="{FF2B5EF4-FFF2-40B4-BE49-F238E27FC236}">
                <a16:creationId xmlns:a16="http://schemas.microsoft.com/office/drawing/2014/main" id="{32CFB45B-58A8-B944-9288-F83EB87A94A0}"/>
              </a:ext>
            </a:extLst>
          </p:cNvPr>
          <p:cNvSpPr/>
          <p:nvPr/>
        </p:nvSpPr>
        <p:spPr>
          <a:xfrm>
            <a:off x="249472" y="2211890"/>
            <a:ext cx="7702662"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kern="100" dirty="0" err="1">
                <a:solidFill>
                  <a:srgbClr val="000000"/>
                </a:solidFill>
                <a:latin typeface="Times New Roman" panose="02020603050405020304" pitchFamily="18" charset="0"/>
                <a:ea typeface="SimSun" panose="02010600030101010101" pitchFamily="2" charset="-122"/>
              </a:rPr>
              <a:t>Huê</a:t>
            </a:r>
            <a:r>
              <a:rPr lang="en-US" sz="2600" b="1" kern="100" dirty="0">
                <a:solidFill>
                  <a:srgbClr val="000000"/>
                </a:solidFill>
                <a:latin typeface="Times New Roman" panose="02020603050405020304" pitchFamily="18" charset="0"/>
                <a:ea typeface="SimSun" panose="02010600030101010101" pitchFamily="2" charset="-122"/>
              </a:rPr>
              <a:t> </a:t>
            </a:r>
            <a:r>
              <a:rPr lang="en-US" sz="2600" b="1" kern="100" dirty="0" err="1">
                <a:solidFill>
                  <a:srgbClr val="000000"/>
                </a:solidFill>
                <a:latin typeface="Times New Roman" panose="02020603050405020304" pitchFamily="18" charset="0"/>
                <a:ea typeface="SimSun" panose="02010600030101010101" pitchFamily="2" charset="-122"/>
              </a:rPr>
              <a:t>tình</a:t>
            </a:r>
            <a:r>
              <a:rPr kumimoji="0" lang="en-US" sz="2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lang="en-US" sz="2600" kern="100" dirty="0" err="1">
                <a:solidFill>
                  <a:srgbClr val="000000"/>
                </a:solidFill>
                <a:latin typeface="Times New Roman" panose="02020603050405020304" pitchFamily="18" charset="0"/>
                <a:ea typeface="SimSun" panose="02010600030101010101" pitchFamily="2" charset="-122"/>
              </a:rPr>
              <a:t>tình</a:t>
            </a:r>
            <a:r>
              <a:rPr lang="en-US" sz="2600" kern="100" dirty="0">
                <a:solidFill>
                  <a:srgbClr val="000000"/>
                </a:solidFill>
                <a:latin typeface="Times New Roman" panose="02020603050405020304" pitchFamily="18" charset="0"/>
                <a:ea typeface="SimSun" panose="02010600030101010101" pitchFamily="2" charset="-122"/>
              </a:rPr>
              <a:t> </a:t>
            </a:r>
            <a:r>
              <a:rPr lang="en-US" sz="2600" kern="100" dirty="0" err="1">
                <a:solidFill>
                  <a:srgbClr val="000000"/>
                </a:solidFill>
                <a:latin typeface="Times New Roman" panose="02020603050405020304" pitchFamily="18" charset="0"/>
                <a:ea typeface="SimSun" panose="02010600030101010101" pitchFamily="2" charset="-122"/>
              </a:rPr>
              <a:t>yêu</a:t>
            </a:r>
            <a:r>
              <a:rPr lang="en-US" sz="2600" kern="100" dirty="0">
                <a:solidFill>
                  <a:srgbClr val="000000"/>
                </a:solidFill>
                <a:latin typeface="Times New Roman" panose="02020603050405020304" pitchFamily="18" charset="0"/>
                <a:ea typeface="SimSun" panose="02010600030101010101" pitchFamily="2" charset="-122"/>
              </a:rPr>
              <a:t> </a:t>
            </a:r>
            <a:r>
              <a:rPr lang="en-US" sz="2600" kern="100" dirty="0" err="1">
                <a:solidFill>
                  <a:srgbClr val="000000"/>
                </a:solidFill>
                <a:latin typeface="Times New Roman" panose="02020603050405020304" pitchFamily="18" charset="0"/>
                <a:ea typeface="SimSun" panose="02010600030101010101" pitchFamily="2" charset="-122"/>
              </a:rPr>
              <a:t>trái</a:t>
            </a:r>
            <a:r>
              <a:rPr lang="en-US" sz="2600" kern="100" dirty="0">
                <a:solidFill>
                  <a:srgbClr val="000000"/>
                </a:solidFill>
                <a:latin typeface="Times New Roman" panose="02020603050405020304" pitchFamily="18" charset="0"/>
                <a:ea typeface="SimSun" panose="02010600030101010101" pitchFamily="2" charset="-122"/>
              </a:rPr>
              <a:t> </a:t>
            </a:r>
            <a:r>
              <a:rPr lang="en-US" sz="2600" kern="100" dirty="0" err="1">
                <a:solidFill>
                  <a:srgbClr val="000000"/>
                </a:solidFill>
                <a:latin typeface="Times New Roman" panose="02020603050405020304" pitchFamily="18" charset="0"/>
                <a:ea typeface="SimSun" panose="02010600030101010101" pitchFamily="2" charset="-122"/>
              </a:rPr>
              <a:t>gái</a:t>
            </a:r>
            <a:r>
              <a:rPr lang="en-US" sz="2600" kern="100" dirty="0">
                <a:solidFill>
                  <a:srgbClr val="000000"/>
                </a:solidFill>
                <a:latin typeface="Times New Roman" panose="02020603050405020304" pitchFamily="18" charset="0"/>
                <a:ea typeface="SimSun" panose="02010600030101010101" pitchFamily="2" charset="-122"/>
              </a:rPr>
              <a:t>.</a:t>
            </a:r>
            <a:endParaRPr kumimoji="0" lang="en-US" sz="2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5" name="Rectangle 4">
            <a:extLst>
              <a:ext uri="{FF2B5EF4-FFF2-40B4-BE49-F238E27FC236}">
                <a16:creationId xmlns:a16="http://schemas.microsoft.com/office/drawing/2014/main" id="{92161518-F67B-F948-B2E6-C05FF79F3721}"/>
              </a:ext>
            </a:extLst>
          </p:cNvPr>
          <p:cNvSpPr/>
          <p:nvPr/>
        </p:nvSpPr>
        <p:spPr>
          <a:xfrm>
            <a:off x="225864" y="3115690"/>
            <a:ext cx="7702663"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kern="100" dirty="0" err="1">
                <a:solidFill>
                  <a:srgbClr val="000000"/>
                </a:solidFill>
                <a:latin typeface="Times New Roman" panose="02020603050405020304" pitchFamily="18" charset="0"/>
                <a:ea typeface="SimSun" panose="02010600030101010101" pitchFamily="2" charset="-122"/>
              </a:rPr>
              <a:t>Nhuỵ</a:t>
            </a:r>
            <a:r>
              <a:rPr lang="en-US" sz="2600" b="1" kern="100" dirty="0">
                <a:solidFill>
                  <a:srgbClr val="000000"/>
                </a:solidFill>
                <a:latin typeface="Times New Roman" panose="02020603050405020304" pitchFamily="18" charset="0"/>
                <a:ea typeface="SimSun" panose="02010600030101010101" pitchFamily="2" charset="-122"/>
              </a:rPr>
              <a:t> </a:t>
            </a:r>
            <a:r>
              <a:rPr lang="en-US" sz="2600" b="1" kern="100" dirty="0" err="1">
                <a:solidFill>
                  <a:srgbClr val="000000"/>
                </a:solidFill>
                <a:latin typeface="Times New Roman" panose="02020603050405020304" pitchFamily="18" charset="0"/>
                <a:ea typeface="SimSun" panose="02010600030101010101" pitchFamily="2" charset="-122"/>
              </a:rPr>
              <a:t>vẫn</a:t>
            </a:r>
            <a:r>
              <a:rPr lang="en-US" sz="2600" b="1" kern="100" dirty="0">
                <a:solidFill>
                  <a:srgbClr val="000000"/>
                </a:solidFill>
                <a:latin typeface="Times New Roman" panose="02020603050405020304" pitchFamily="18" charset="0"/>
                <a:ea typeface="SimSun" panose="02010600030101010101" pitchFamily="2" charset="-122"/>
              </a:rPr>
              <a:t> </a:t>
            </a:r>
            <a:r>
              <a:rPr lang="en-US" sz="2600" b="1" kern="100" dirty="0" err="1">
                <a:solidFill>
                  <a:srgbClr val="000000"/>
                </a:solidFill>
                <a:latin typeface="Times New Roman" panose="02020603050405020304" pitchFamily="18" charset="0"/>
                <a:ea typeface="SimSun" panose="02010600030101010101" pitchFamily="2" charset="-122"/>
              </a:rPr>
              <a:t>còn</a:t>
            </a:r>
            <a:r>
              <a:rPr lang="en-US" sz="2600" b="1" kern="100" dirty="0">
                <a:solidFill>
                  <a:srgbClr val="000000"/>
                </a:solidFill>
                <a:latin typeface="Times New Roman" panose="02020603050405020304" pitchFamily="18" charset="0"/>
                <a:ea typeface="SimSun" panose="02010600030101010101" pitchFamily="2" charset="-122"/>
              </a:rPr>
              <a:t> </a:t>
            </a:r>
            <a:r>
              <a:rPr lang="en-US" sz="2600" b="1" kern="100" dirty="0" err="1">
                <a:solidFill>
                  <a:srgbClr val="000000"/>
                </a:solidFill>
                <a:latin typeface="Times New Roman" panose="02020603050405020304" pitchFamily="18" charset="0"/>
                <a:ea typeface="SimSun" panose="02010600030101010101" pitchFamily="2" charset="-122"/>
              </a:rPr>
              <a:t>phong</a:t>
            </a:r>
            <a:r>
              <a:rPr kumimoji="0" lang="en-US" sz="2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lang="vi-VN" sz="2600" kern="100" dirty="0">
                <a:solidFill>
                  <a:srgbClr val="000000"/>
                </a:solidFill>
                <a:latin typeface="Times New Roman" panose="02020603050405020304" pitchFamily="18" charset="0"/>
                <a:ea typeface="SimSun" panose="02010600030101010101" pitchFamily="2" charset="-122"/>
              </a:rPr>
              <a:t>Nhuỵ hoa vẫn còn chụm lại, chưa tách nở ra</a:t>
            </a:r>
            <a:endParaRPr kumimoji="0" lang="vi-VN" sz="2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2" name="AutoShape 4" descr="Chim chìa vôi ăn gì, hót hay không, giá bao nhiêu?">
            <a:extLst>
              <a:ext uri="{FF2B5EF4-FFF2-40B4-BE49-F238E27FC236}">
                <a16:creationId xmlns:a16="http://schemas.microsoft.com/office/drawing/2014/main" id="{0698CDDE-F8AE-634C-BE4F-889AD18FC7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0AAF065-8E31-604C-8245-DD101B55000C}"/>
              </a:ext>
            </a:extLst>
          </p:cNvPr>
          <p:cNvSpPr/>
          <p:nvPr/>
        </p:nvSpPr>
        <p:spPr>
          <a:xfrm>
            <a:off x="225865" y="4419600"/>
            <a:ext cx="7702663"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kern="100" noProof="0" dirty="0" err="1">
                <a:solidFill>
                  <a:srgbClr val="000000"/>
                </a:solidFill>
                <a:latin typeface="Times New Roman" panose="02020603050405020304" pitchFamily="18" charset="0"/>
                <a:ea typeface="SimSun" panose="02010600030101010101" pitchFamily="2" charset="-122"/>
              </a:rPr>
              <a:t>Màn</a:t>
            </a:r>
            <a:r>
              <a:rPr lang="en-US" sz="2600" b="1" kern="100" noProof="0" dirty="0">
                <a:solidFill>
                  <a:srgbClr val="000000"/>
                </a:solidFill>
                <a:latin typeface="Times New Roman" panose="02020603050405020304" pitchFamily="18" charset="0"/>
                <a:ea typeface="SimSun" panose="02010600030101010101" pitchFamily="2" charset="-122"/>
              </a:rPr>
              <a:t> </a:t>
            </a:r>
            <a:r>
              <a:rPr lang="en-US" sz="2600" b="1" kern="100" noProof="0" dirty="0" err="1">
                <a:solidFill>
                  <a:srgbClr val="000000"/>
                </a:solidFill>
                <a:latin typeface="Times New Roman" panose="02020603050405020304" pitchFamily="18" charset="0"/>
                <a:ea typeface="SimSun" panose="02010600030101010101" pitchFamily="2" charset="-122"/>
              </a:rPr>
              <a:t>điều</a:t>
            </a:r>
            <a:r>
              <a:rPr kumimoji="0" lang="en-US" sz="2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lang="vi-VN" sz="2600" kern="100" noProof="0" dirty="0">
                <a:solidFill>
                  <a:srgbClr val="000000"/>
                </a:solidFill>
                <a:latin typeface="Times New Roman" panose="02020603050405020304" pitchFamily="18" charset="0"/>
                <a:ea typeface="SimSun" panose="02010600030101010101" pitchFamily="2" charset="-122"/>
              </a:rPr>
              <a:t>Tấm màn đỏ che trước bàn thờ.</a:t>
            </a:r>
            <a:endParaRPr kumimoji="0" lang="vi-VN" sz="26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1" name="Rectangle 10">
            <a:extLst>
              <a:ext uri="{FF2B5EF4-FFF2-40B4-BE49-F238E27FC236}">
                <a16:creationId xmlns:a16="http://schemas.microsoft.com/office/drawing/2014/main" id="{087BB58B-54F1-034D-9499-99ADA986B9A6}"/>
              </a:ext>
            </a:extLst>
          </p:cNvPr>
          <p:cNvSpPr/>
          <p:nvPr/>
        </p:nvSpPr>
        <p:spPr>
          <a:xfrm>
            <a:off x="225864" y="5192271"/>
            <a:ext cx="7702663" cy="12926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1" kern="100" dirty="0" err="1">
                <a:solidFill>
                  <a:srgbClr val="000000"/>
                </a:solidFill>
                <a:latin typeface="Times New Roman" panose="02020603050405020304" pitchFamily="18" charset="0"/>
                <a:ea typeface="SimSun" panose="02010600030101010101" pitchFamily="2" charset="-122"/>
              </a:rPr>
              <a:t>Hoá</a:t>
            </a:r>
            <a:r>
              <a:rPr lang="en-US" sz="2600" b="1" kern="100" dirty="0">
                <a:solidFill>
                  <a:srgbClr val="000000"/>
                </a:solidFill>
                <a:latin typeface="Times New Roman" panose="02020603050405020304" pitchFamily="18" charset="0"/>
                <a:ea typeface="SimSun" panose="02010600030101010101" pitchFamily="2" charset="-122"/>
              </a:rPr>
              <a:t> </a:t>
            </a:r>
            <a:r>
              <a:rPr lang="en-US" sz="2600" b="1" kern="100" dirty="0" err="1">
                <a:solidFill>
                  <a:srgbClr val="000000"/>
                </a:solidFill>
                <a:latin typeface="Times New Roman" panose="02020603050405020304" pitchFamily="18" charset="0"/>
                <a:ea typeface="SimSun" panose="02010600030101010101" pitchFamily="2" charset="-122"/>
              </a:rPr>
              <a:t>vàng</a:t>
            </a:r>
            <a:r>
              <a:rPr kumimoji="0" lang="en-US" sz="2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26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Đốt</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vàng</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mã</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Theo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tục</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lệ</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ngày</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hoá</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vàng</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ngày</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kết</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thúc</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việc</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cúng</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lễ</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dịp</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Tết</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đồ</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vfng</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mã</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thờ</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dịp</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Tết</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đem</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600" i="0"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đốt</a:t>
            </a:r>
            <a:r>
              <a:rPr kumimoji="0" lang="en-US" sz="2600"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vi-VN" sz="260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2050" name="Picture 2" descr="Đứng ngồi trên đống lửa vì hoa đào nở trước Tết">
            <a:extLst>
              <a:ext uri="{FF2B5EF4-FFF2-40B4-BE49-F238E27FC236}">
                <a16:creationId xmlns:a16="http://schemas.microsoft.com/office/drawing/2014/main" id="{F5622284-0233-014E-84E4-807BFE9FA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538" y="148856"/>
            <a:ext cx="3701662" cy="2210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ùng tìm hiểu về Rèm phòng thờ trong tâm linh người Việt">
            <a:extLst>
              <a:ext uri="{FF2B5EF4-FFF2-40B4-BE49-F238E27FC236}">
                <a16:creationId xmlns:a16="http://schemas.microsoft.com/office/drawing/2014/main" id="{FF5035AB-4007-724E-A834-51F90962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538" y="2499718"/>
            <a:ext cx="3747160" cy="19992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ìm hiểu về tục lệ hóa vàng">
            <a:extLst>
              <a:ext uri="{FF2B5EF4-FFF2-40B4-BE49-F238E27FC236}">
                <a16:creationId xmlns:a16="http://schemas.microsoft.com/office/drawing/2014/main" id="{E3E890B8-587B-2B40-847E-E44F3E228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040" y="4639590"/>
            <a:ext cx="3747160" cy="221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linds(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linds(horizont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Effect transition="in" filter="blinds(horizontal)">
                                      <p:cBhvr>
                                        <p:cTn id="3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08" b="401"/>
          <a:stretch>
            <a:fillRect/>
          </a:stretch>
        </p:blipFill>
        <p:spPr>
          <a:xfrm rot="-349157">
            <a:off x="6992605" y="1727681"/>
            <a:ext cx="2722081" cy="3870799"/>
          </a:xfrm>
          <a:prstGeom prst="rect">
            <a:avLst/>
          </a:prstGeom>
        </p:spPr>
      </p:pic>
      <p:pic>
        <p:nvPicPr>
          <p:cNvPr id="3" name="Picture 3"/>
          <p:cNvPicPr>
            <a:picLocks noChangeAspect="1"/>
          </p:cNvPicPr>
          <p:nvPr/>
        </p:nvPicPr>
        <p:blipFill>
          <a:blip r:embed="rId3"/>
          <a:srcRect/>
          <a:stretch>
            <a:fillRect/>
          </a:stretch>
        </p:blipFill>
        <p:spPr>
          <a:xfrm>
            <a:off x="1" y="1950922"/>
            <a:ext cx="12192000" cy="4963399"/>
          </a:xfrm>
          <a:prstGeom prst="rect">
            <a:avLst/>
          </a:prstGeom>
        </p:spPr>
      </p:pic>
      <p:pic>
        <p:nvPicPr>
          <p:cNvPr id="4" name="Picture 4"/>
          <p:cNvPicPr>
            <a:picLocks noChangeAspect="1"/>
          </p:cNvPicPr>
          <p:nvPr/>
        </p:nvPicPr>
        <p:blipFill>
          <a:blip r:embed="rId4"/>
          <a:srcRect l="12445" r="12900" b="410"/>
          <a:stretch>
            <a:fillRect/>
          </a:stretch>
        </p:blipFill>
        <p:spPr>
          <a:xfrm rot="446599">
            <a:off x="9420301" y="366915"/>
            <a:ext cx="2561185" cy="3416657"/>
          </a:xfrm>
          <a:prstGeom prst="rect">
            <a:avLst/>
          </a:prstGeom>
        </p:spPr>
      </p:pic>
      <p:sp>
        <p:nvSpPr>
          <p:cNvPr id="6" name="TextBox 6"/>
          <p:cNvSpPr txBox="1"/>
          <p:nvPr/>
        </p:nvSpPr>
        <p:spPr>
          <a:xfrm>
            <a:off x="371774" y="1036520"/>
            <a:ext cx="6804837" cy="861774"/>
          </a:xfrm>
          <a:prstGeom prst="rect">
            <a:avLst/>
          </a:prstGeom>
        </p:spPr>
        <p:txBody>
          <a:bodyPr wrap="square" lIns="0" tIns="0" rIns="0" bIns="0" rtlCol="0" anchor="t">
            <a:spAutoFit/>
          </a:bodyPr>
          <a:lstStyle/>
          <a:p>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Hoàn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a:t>
            </a:r>
          </a:p>
        </p:txBody>
      </p:sp>
      <p:sp>
        <p:nvSpPr>
          <p:cNvPr id="8" name="TextBox 4">
            <a:extLst>
              <a:ext uri="{FF2B5EF4-FFF2-40B4-BE49-F238E27FC236}">
                <a16:creationId xmlns:a16="http://schemas.microsoft.com/office/drawing/2014/main" id="{0F06BF50-077C-8C4B-8786-A240CB67F0FE}"/>
              </a:ext>
            </a:extLst>
          </p:cNvPr>
          <p:cNvSpPr txBox="1"/>
          <p:nvPr/>
        </p:nvSpPr>
        <p:spPr>
          <a:xfrm>
            <a:off x="305534" y="247650"/>
            <a:ext cx="9621841" cy="658835"/>
          </a:xfrm>
          <a:prstGeom prst="rect">
            <a:avLst/>
          </a:prstGeom>
        </p:spPr>
        <p:txBody>
          <a:bodyPr lIns="0" tIns="0" rIns="0" bIns="0" rtlCol="0" anchor="t">
            <a:spAutoFit/>
          </a:bodyPr>
          <a:lstStyle/>
          <a:p>
            <a:pPr defTabSz="609630">
              <a:lnSpc>
                <a:spcPts val="5600"/>
              </a:lnSpc>
            </a:pPr>
            <a:r>
              <a:rPr lang="en-US" sz="4000" b="1" dirty="0">
                <a:solidFill>
                  <a:srgbClr val="BC6427"/>
                </a:solidFill>
                <a:latin typeface="Times New Roman" panose="02020603050405020304" pitchFamily="18" charset="0"/>
                <a:cs typeface="Times New Roman" panose="02020603050405020304" pitchFamily="18" charset="0"/>
              </a:rPr>
              <a:t>2. </a:t>
            </a:r>
            <a:r>
              <a:rPr lang="en-US" sz="4000" b="1" dirty="0" err="1" smtClean="0">
                <a:solidFill>
                  <a:srgbClr val="BC6427"/>
                </a:solidFill>
                <a:latin typeface="Times New Roman" panose="02020603050405020304" pitchFamily="18" charset="0"/>
                <a:cs typeface="Times New Roman" panose="02020603050405020304" pitchFamily="18" charset="0"/>
              </a:rPr>
              <a:t>Tác</a:t>
            </a:r>
            <a:r>
              <a:rPr lang="en-US" sz="4000" b="1" dirty="0" smtClean="0">
                <a:solidFill>
                  <a:srgbClr val="BC6427"/>
                </a:solidFill>
                <a:latin typeface="Times New Roman" panose="02020603050405020304" pitchFamily="18" charset="0"/>
                <a:cs typeface="Times New Roman" panose="02020603050405020304" pitchFamily="18" charset="0"/>
              </a:rPr>
              <a:t> </a:t>
            </a:r>
            <a:r>
              <a:rPr lang="en-US" sz="4000" b="1" dirty="0" err="1">
                <a:solidFill>
                  <a:srgbClr val="BC6427"/>
                </a:solidFill>
                <a:latin typeface="Times New Roman" panose="02020603050405020304" pitchFamily="18" charset="0"/>
                <a:cs typeface="Times New Roman" panose="02020603050405020304" pitchFamily="18" charset="0"/>
              </a:rPr>
              <a:t>phẩm</a:t>
            </a:r>
            <a:endParaRPr lang="en-US" sz="4000" b="1" dirty="0">
              <a:solidFill>
                <a:srgbClr val="BC642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F7B78FA-A28C-AE43-B0C7-9997AECB417B}"/>
              </a:ext>
            </a:extLst>
          </p:cNvPr>
          <p:cNvSpPr txBox="1"/>
          <p:nvPr/>
        </p:nvSpPr>
        <p:spPr>
          <a:xfrm>
            <a:off x="247258" y="2080925"/>
            <a:ext cx="616753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tùy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105C94A-957A-5C51-3702-9AFB284D16E3}"/>
              </a:ext>
            </a:extLst>
          </p:cNvPr>
          <p:cNvSpPr txBox="1"/>
          <p:nvPr/>
        </p:nvSpPr>
        <p:spPr>
          <a:xfrm>
            <a:off x="247258" y="3236465"/>
            <a:ext cx="61675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Tùy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bút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35B71E3-0370-9241-5257-5D16DA935D69}"/>
              </a:ext>
            </a:extLst>
          </p:cNvPr>
          <p:cNvSpPr txBox="1"/>
          <p:nvPr/>
        </p:nvSpPr>
        <p:spPr>
          <a:xfrm>
            <a:off x="247258" y="3954920"/>
            <a:ext cx="616753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094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6CBC-38C5-E039-B9FA-A18DFBDE2AC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FFFED74-61B9-63D8-A18D-BA55AB6768EB}"/>
              </a:ext>
            </a:extLst>
          </p:cNvPr>
          <p:cNvPicPr>
            <a:picLocks noChangeAspect="1"/>
          </p:cNvPicPr>
          <p:nvPr/>
        </p:nvPicPr>
        <p:blipFill>
          <a:blip r:embed="rId2"/>
          <a:srcRect r="308" b="401"/>
          <a:stretch>
            <a:fillRect/>
          </a:stretch>
        </p:blipFill>
        <p:spPr>
          <a:xfrm rot="-349157">
            <a:off x="6992605" y="1727681"/>
            <a:ext cx="2722081" cy="3870799"/>
          </a:xfrm>
          <a:prstGeom prst="rect">
            <a:avLst/>
          </a:prstGeom>
        </p:spPr>
      </p:pic>
      <p:pic>
        <p:nvPicPr>
          <p:cNvPr id="3" name="Picture 3">
            <a:extLst>
              <a:ext uri="{FF2B5EF4-FFF2-40B4-BE49-F238E27FC236}">
                <a16:creationId xmlns:a16="http://schemas.microsoft.com/office/drawing/2014/main" id="{163D9A3D-B075-97A8-14DA-67D428195504}"/>
              </a:ext>
            </a:extLst>
          </p:cNvPr>
          <p:cNvPicPr>
            <a:picLocks noChangeAspect="1"/>
          </p:cNvPicPr>
          <p:nvPr/>
        </p:nvPicPr>
        <p:blipFill>
          <a:blip r:embed="rId3"/>
          <a:srcRect/>
          <a:stretch>
            <a:fillRect/>
          </a:stretch>
        </p:blipFill>
        <p:spPr>
          <a:xfrm>
            <a:off x="1" y="1950922"/>
            <a:ext cx="12192000" cy="4963399"/>
          </a:xfrm>
          <a:prstGeom prst="rect">
            <a:avLst/>
          </a:prstGeom>
        </p:spPr>
      </p:pic>
      <p:pic>
        <p:nvPicPr>
          <p:cNvPr id="4" name="Picture 4">
            <a:extLst>
              <a:ext uri="{FF2B5EF4-FFF2-40B4-BE49-F238E27FC236}">
                <a16:creationId xmlns:a16="http://schemas.microsoft.com/office/drawing/2014/main" id="{FB2B7996-7AF3-D9DD-14B3-FC626837ED0C}"/>
              </a:ext>
            </a:extLst>
          </p:cNvPr>
          <p:cNvPicPr>
            <a:picLocks noChangeAspect="1"/>
          </p:cNvPicPr>
          <p:nvPr/>
        </p:nvPicPr>
        <p:blipFill>
          <a:blip r:embed="rId4"/>
          <a:srcRect l="12445" r="12900" b="410"/>
          <a:stretch>
            <a:fillRect/>
          </a:stretch>
        </p:blipFill>
        <p:spPr>
          <a:xfrm rot="446599">
            <a:off x="9420301" y="366915"/>
            <a:ext cx="2561185" cy="3416657"/>
          </a:xfrm>
          <a:prstGeom prst="rect">
            <a:avLst/>
          </a:prstGeom>
        </p:spPr>
      </p:pic>
      <p:sp>
        <p:nvSpPr>
          <p:cNvPr id="6" name="TextBox 6">
            <a:extLst>
              <a:ext uri="{FF2B5EF4-FFF2-40B4-BE49-F238E27FC236}">
                <a16:creationId xmlns:a16="http://schemas.microsoft.com/office/drawing/2014/main" id="{7161BB25-03CF-5221-9630-DB80A2D36BA7}"/>
              </a:ext>
            </a:extLst>
          </p:cNvPr>
          <p:cNvSpPr txBox="1"/>
          <p:nvPr/>
        </p:nvSpPr>
        <p:spPr>
          <a:xfrm>
            <a:off x="371774" y="1036520"/>
            <a:ext cx="6804837" cy="4308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id="{CCCE12D2-3511-4521-75B8-2E81AABB73EB}"/>
              </a:ext>
            </a:extLst>
          </p:cNvPr>
          <p:cNvSpPr txBox="1"/>
          <p:nvPr/>
        </p:nvSpPr>
        <p:spPr>
          <a:xfrm>
            <a:off x="305534" y="247650"/>
            <a:ext cx="9621841" cy="658835"/>
          </a:xfrm>
          <a:prstGeom prst="rect">
            <a:avLst/>
          </a:prstGeom>
        </p:spPr>
        <p:txBody>
          <a:bodyPr lIns="0" tIns="0" rIns="0" bIns="0" rtlCol="0" anchor="t">
            <a:spAutoFit/>
          </a:bodyPr>
          <a:lstStyle/>
          <a:p>
            <a:pPr marL="0" marR="0" lvl="0" indent="0" algn="l" defTabSz="609630" rtl="0" eaLnBrk="1" fontAlgn="auto" latinLnBrk="0" hangingPunct="1">
              <a:lnSpc>
                <a:spcPts val="56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C6427"/>
                </a:solidFill>
                <a:effectLst/>
                <a:uLnTx/>
                <a:uFillTx/>
                <a:latin typeface="Times New Roman" panose="02020603050405020304" pitchFamily="18" charset="0"/>
                <a:ea typeface="+mn-ea"/>
                <a:cs typeface="Times New Roman" panose="02020603050405020304" pitchFamily="18" charset="0"/>
              </a:rPr>
              <a:t>2. </a:t>
            </a:r>
            <a:r>
              <a:rPr lang="en-US" sz="4000" b="1" dirty="0">
                <a:solidFill>
                  <a:srgbClr val="BC6427"/>
                </a:solidFill>
                <a:latin typeface="Times New Roman" panose="02020603050405020304" pitchFamily="18" charset="0"/>
                <a:cs typeface="Times New Roman" panose="02020603050405020304" pitchFamily="18" charset="0"/>
              </a:rPr>
              <a:t>T</a:t>
            </a:r>
            <a:r>
              <a:rPr kumimoji="0" lang="en-US" sz="4000" b="1" i="0" u="none" strike="noStrike" kern="1200" cap="none" spc="0" normalizeH="0" baseline="0" noProof="0" dirty="0" err="1" smtClean="0">
                <a:ln>
                  <a:noFill/>
                </a:ln>
                <a:solidFill>
                  <a:srgbClr val="BC6427"/>
                </a:solidFill>
                <a:effectLst/>
                <a:uLnTx/>
                <a:uFillTx/>
                <a:latin typeface="Times New Roman" panose="02020603050405020304" pitchFamily="18" charset="0"/>
                <a:ea typeface="+mn-ea"/>
                <a:cs typeface="Times New Roman" panose="02020603050405020304" pitchFamily="18" charset="0"/>
              </a:rPr>
              <a:t>ác</a:t>
            </a:r>
            <a:r>
              <a:rPr kumimoji="0" lang="en-US" sz="4000" b="1" i="0" u="none" strike="noStrike" kern="1200" cap="none" spc="0" normalizeH="0" baseline="0" noProof="0" dirty="0" smtClean="0">
                <a:ln>
                  <a:noFill/>
                </a:ln>
                <a:solidFill>
                  <a:srgbClr val="BC6427"/>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BC6427"/>
                </a:solidFill>
                <a:effectLst/>
                <a:uLnTx/>
                <a:uFillTx/>
                <a:latin typeface="Times New Roman" panose="02020603050405020304" pitchFamily="18" charset="0"/>
                <a:ea typeface="+mn-ea"/>
                <a:cs typeface="Times New Roman" panose="02020603050405020304" pitchFamily="18" charset="0"/>
              </a:rPr>
              <a:t>phẩm</a:t>
            </a:r>
            <a:endParaRPr kumimoji="0" lang="en-US" sz="4000" b="1" i="0" u="none" strike="noStrike" kern="1200" cap="none" spc="0" normalizeH="0" baseline="0" noProof="0" dirty="0">
              <a:ln>
                <a:noFill/>
              </a:ln>
              <a:solidFill>
                <a:srgbClr val="BC6427"/>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B0122DB-FCEB-8E7B-4025-F918AFBF772E}"/>
              </a:ext>
            </a:extLst>
          </p:cNvPr>
          <p:cNvSpPr txBox="1"/>
          <p:nvPr/>
        </p:nvSpPr>
        <p:spPr>
          <a:xfrm>
            <a:off x="247257" y="1586402"/>
            <a:ext cx="6414791" cy="1815882"/>
          </a:xfrm>
          <a:prstGeom prst="rect">
            <a:avLst/>
          </a:prstGeom>
          <a:noFill/>
        </p:spPr>
        <p:txBody>
          <a:bodyPr wrap="square">
            <a:spAutoFit/>
          </a:bodyPr>
          <a:lstStyle/>
          <a:p>
            <a:pPr>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không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phải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777BD85-0657-BFF0-08C9-5E52345C2814}"/>
              </a:ext>
            </a:extLst>
          </p:cNvPr>
          <p:cNvSpPr txBox="1"/>
          <p:nvPr/>
        </p:nvSpPr>
        <p:spPr>
          <a:xfrm>
            <a:off x="247258" y="3171143"/>
            <a:ext cx="6414790"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mở</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Hà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1C63ED2F-7B60-C19D-B95B-FA04B2DA33DB}"/>
              </a:ext>
            </a:extLst>
          </p:cNvPr>
          <p:cNvSpPr txBox="1"/>
          <p:nvPr/>
        </p:nvSpPr>
        <p:spPr>
          <a:xfrm>
            <a:off x="247258" y="4365468"/>
            <a:ext cx="6556128"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7743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春天分層素材風景古代, 古代, 春天, 水墨畫中國風模板下載背景圖片和桌布免費下載">
            <a:extLst>
              <a:ext uri="{FF2B5EF4-FFF2-40B4-BE49-F238E27FC236}">
                <a16:creationId xmlns:a16="http://schemas.microsoft.com/office/drawing/2014/main" id="{8FCB9563-427E-5746-AF87-4061F975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F1084E85-3163-2141-8321-1744E02F9966}"/>
              </a:ext>
            </a:extLst>
          </p:cNvPr>
          <p:cNvSpPr txBox="1"/>
          <p:nvPr/>
        </p:nvSpPr>
        <p:spPr>
          <a:xfrm>
            <a:off x="2827989" y="382772"/>
            <a:ext cx="11500281" cy="861839"/>
          </a:xfrm>
          <a:prstGeom prst="rect">
            <a:avLst/>
          </a:prstGeom>
        </p:spPr>
        <p:txBody>
          <a:bodyPr lIns="0" tIns="0" rIns="0" bIns="0" rtlCol="0" anchor="t">
            <a:spAutoFit/>
          </a:bodyPr>
          <a:lstStyle/>
          <a:p>
            <a:pPr algn="just">
              <a:lnSpc>
                <a:spcPts val="7138"/>
              </a:lnSpc>
            </a:pPr>
            <a:r>
              <a:rPr lang="en-US" sz="5099" b="1" dirty="0">
                <a:solidFill>
                  <a:srgbClr val="344A25"/>
                </a:solidFill>
                <a:latin typeface="#9Slide03 Cabin Condensed Mediu" pitchFamily="2" charset="77"/>
              </a:rPr>
              <a:t>II. KHÁM PHÁ VĂN BẢN</a:t>
            </a:r>
          </a:p>
        </p:txBody>
      </p:sp>
      <p:sp>
        <p:nvSpPr>
          <p:cNvPr id="2" name="TextBox 1">
            <a:extLst>
              <a:ext uri="{FF2B5EF4-FFF2-40B4-BE49-F238E27FC236}">
                <a16:creationId xmlns:a16="http://schemas.microsoft.com/office/drawing/2014/main" id="{BDF212A6-53B5-E9CF-167A-D4CB7746F522}"/>
              </a:ext>
            </a:extLst>
          </p:cNvPr>
          <p:cNvSpPr txBox="1"/>
          <p:nvPr/>
        </p:nvSpPr>
        <p:spPr>
          <a:xfrm>
            <a:off x="335902" y="1553237"/>
            <a:ext cx="8871893" cy="584775"/>
          </a:xfrm>
          <a:prstGeom prst="rect">
            <a:avLst/>
          </a:prstGeom>
          <a:noFill/>
        </p:spPr>
        <p:txBody>
          <a:bodyPr wrap="square" rtlCol="0">
            <a:spAutoFit/>
          </a:bodyPr>
          <a:lstStyle/>
          <a:p>
            <a:pPr algn="just">
              <a:defRPr/>
            </a:pPr>
            <a:r>
              <a:rPr lang="vi-VN" sz="3200" b="1" dirty="0">
                <a:solidFill>
                  <a:srgbClr val="C00000"/>
                </a:solidFill>
                <a:latin typeface="Times New Roman" panose="02020603050405020304" pitchFamily="18" charset="0"/>
                <a:cs typeface="Times New Roman" panose="02020603050405020304" pitchFamily="18" charset="0"/>
              </a:rPr>
              <a:t> </a:t>
            </a:r>
            <a:r>
              <a:rPr lang="en-US" sz="3200" b="1" kern="100" dirty="0">
                <a:solidFill>
                  <a:srgbClr val="FF0000"/>
                </a:solidFill>
                <a:latin typeface="Times New Roman" panose="02020603050405020304" pitchFamily="18" charset="0"/>
                <a:ea typeface="SimSun" panose="02010600030101010101" pitchFamily="2" charset="-122"/>
              </a:rPr>
              <a:t>1. </a:t>
            </a:r>
            <a:r>
              <a:rPr lang="en-US" sz="3200" b="1" kern="100" dirty="0" err="1">
                <a:solidFill>
                  <a:srgbClr val="FF0000"/>
                </a:solidFill>
                <a:latin typeface="Times New Roman" panose="02020603050405020304" pitchFamily="18" charset="0"/>
                <a:ea typeface="SimSun" panose="02010600030101010101" pitchFamily="2" charset="-122"/>
              </a:rPr>
              <a:t>Tình</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cảm</a:t>
            </a:r>
            <a:r>
              <a:rPr lang="en-US" sz="3200" b="1" kern="100" dirty="0">
                <a:solidFill>
                  <a:srgbClr val="FF0000"/>
                </a:solidFill>
                <a:latin typeface="Times New Roman" panose="02020603050405020304" pitchFamily="18" charset="0"/>
                <a:ea typeface="SimSun" panose="02010600030101010101" pitchFamily="2" charset="-122"/>
              </a:rPr>
              <a:t> con </a:t>
            </a:r>
            <a:r>
              <a:rPr lang="en-US" sz="3200" b="1" kern="100" dirty="0" err="1">
                <a:solidFill>
                  <a:srgbClr val="FF0000"/>
                </a:solidFill>
                <a:latin typeface="Times New Roman" panose="02020603050405020304" pitchFamily="18" charset="0"/>
                <a:ea typeface="SimSun" panose="02010600030101010101" pitchFamily="2" charset="-122"/>
              </a:rPr>
              <a:t>người</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với</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mùa</a:t>
            </a:r>
            <a:r>
              <a:rPr lang="en-US" sz="3200" b="1" kern="100" dirty="0">
                <a:solidFill>
                  <a:srgbClr val="FF0000"/>
                </a:solidFill>
                <a:latin typeface="Times New Roman" panose="02020603050405020304" pitchFamily="18" charset="0"/>
                <a:ea typeface="SimSun" panose="02010600030101010101" pitchFamily="2" charset="-122"/>
              </a:rPr>
              <a:t> </a:t>
            </a:r>
            <a:r>
              <a:rPr lang="en-US" sz="3200" b="1" kern="100" dirty="0" err="1">
                <a:solidFill>
                  <a:srgbClr val="FF0000"/>
                </a:solidFill>
                <a:latin typeface="Times New Roman" panose="02020603050405020304" pitchFamily="18" charset="0"/>
                <a:ea typeface="SimSun" panose="02010600030101010101" pitchFamily="2" charset="-122"/>
              </a:rPr>
              <a:t>xuân</a:t>
            </a:r>
            <a:r>
              <a:rPr lang="en-US" sz="3200" b="1" kern="100" dirty="0">
                <a:solidFill>
                  <a:srgbClr val="FF0000"/>
                </a:solidFill>
                <a:latin typeface="Times New Roman" panose="02020603050405020304" pitchFamily="18" charset="0"/>
                <a:ea typeface="SimSun" panose="02010600030101010101" pitchFamily="2" charset="-122"/>
              </a:rPr>
              <a:t> </a:t>
            </a:r>
            <a:endParaRPr lang="en-US" sz="32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05717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3B004-8A21-284D-B8D6-55277FE85DF4}"/>
              </a:ext>
            </a:extLst>
          </p:cNvPr>
          <p:cNvSpPr txBox="1"/>
          <p:nvPr/>
        </p:nvSpPr>
        <p:spPr>
          <a:xfrm>
            <a:off x="1205634" y="190969"/>
            <a:ext cx="8002161" cy="584775"/>
          </a:xfrm>
          <a:prstGeom prst="rect">
            <a:avLst/>
          </a:prstGeom>
          <a:noFill/>
        </p:spPr>
        <p:txBody>
          <a:bodyPr wrap="square" rtlCol="0">
            <a:spAutoFit/>
          </a:bodyPr>
          <a:lstStyle/>
          <a:p>
            <a:pPr algn="just">
              <a:defRPr/>
            </a:pPr>
            <a:r>
              <a:rPr lang="vi-VN" sz="3200" b="1" dirty="0">
                <a:solidFill>
                  <a:srgbClr val="FF0000"/>
                </a:solidFill>
                <a:latin typeface="Times New Roman" panose="02020603050405020304" pitchFamily="18" charset="0"/>
                <a:cs typeface="Times New Roman" panose="02020603050405020304" pitchFamily="18" charset="0"/>
              </a:rPr>
              <a:t> </a:t>
            </a:r>
            <a:r>
              <a:rPr lang="en-US" sz="3200" b="1" kern="100" dirty="0">
                <a:solidFill>
                  <a:srgbClr val="FF0000"/>
                </a:solidFill>
                <a:effectLst/>
                <a:latin typeface="Times New Roman" panose="02020603050405020304" pitchFamily="18" charset="0"/>
                <a:ea typeface="SimSun" panose="02010600030101010101" pitchFamily="2" charset="-122"/>
              </a:rPr>
              <a:t>1. </a:t>
            </a:r>
            <a:r>
              <a:rPr lang="en-US" sz="3200" b="1" kern="100" dirty="0" err="1">
                <a:solidFill>
                  <a:srgbClr val="FF0000"/>
                </a:solidFill>
                <a:effectLst/>
                <a:latin typeface="Times New Roman" panose="02020603050405020304" pitchFamily="18" charset="0"/>
                <a:ea typeface="SimSun" panose="02010600030101010101" pitchFamily="2" charset="-122"/>
              </a:rPr>
              <a:t>Tình</a:t>
            </a:r>
            <a:r>
              <a:rPr lang="en-US" sz="3200" b="1" kern="100" dirty="0">
                <a:solidFill>
                  <a:srgbClr val="FF0000"/>
                </a:solidFill>
                <a:effectLst/>
                <a:latin typeface="Times New Roman" panose="02020603050405020304" pitchFamily="18" charset="0"/>
                <a:ea typeface="SimSun" panose="02010600030101010101" pitchFamily="2" charset="-122"/>
              </a:rPr>
              <a:t> </a:t>
            </a:r>
            <a:r>
              <a:rPr lang="en-US" sz="3200" b="1" kern="100" dirty="0" err="1">
                <a:solidFill>
                  <a:srgbClr val="FF0000"/>
                </a:solidFill>
                <a:effectLst/>
                <a:latin typeface="Times New Roman" panose="02020603050405020304" pitchFamily="18" charset="0"/>
                <a:ea typeface="SimSun" panose="02010600030101010101" pitchFamily="2" charset="-122"/>
              </a:rPr>
              <a:t>cảm</a:t>
            </a:r>
            <a:r>
              <a:rPr lang="en-US" sz="3200" b="1" kern="100" dirty="0">
                <a:solidFill>
                  <a:srgbClr val="FF0000"/>
                </a:solidFill>
                <a:effectLst/>
                <a:latin typeface="Times New Roman" panose="02020603050405020304" pitchFamily="18" charset="0"/>
                <a:ea typeface="SimSun" panose="02010600030101010101" pitchFamily="2" charset="-122"/>
              </a:rPr>
              <a:t> con </a:t>
            </a:r>
            <a:r>
              <a:rPr lang="en-US" sz="3200" b="1" kern="100" dirty="0" err="1">
                <a:solidFill>
                  <a:srgbClr val="FF0000"/>
                </a:solidFill>
                <a:effectLst/>
                <a:latin typeface="Times New Roman" panose="02020603050405020304" pitchFamily="18" charset="0"/>
                <a:ea typeface="SimSun" panose="02010600030101010101" pitchFamily="2" charset="-122"/>
              </a:rPr>
              <a:t>người</a:t>
            </a:r>
            <a:r>
              <a:rPr lang="en-US" sz="3200" b="1" kern="100" dirty="0">
                <a:solidFill>
                  <a:srgbClr val="FF0000"/>
                </a:solidFill>
                <a:effectLst/>
                <a:latin typeface="Times New Roman" panose="02020603050405020304" pitchFamily="18" charset="0"/>
                <a:ea typeface="SimSun" panose="02010600030101010101" pitchFamily="2" charset="-122"/>
              </a:rPr>
              <a:t> </a:t>
            </a:r>
            <a:r>
              <a:rPr lang="en-US" sz="3200" b="1" kern="100" dirty="0" err="1">
                <a:solidFill>
                  <a:srgbClr val="FF0000"/>
                </a:solidFill>
                <a:effectLst/>
                <a:latin typeface="Times New Roman" panose="02020603050405020304" pitchFamily="18" charset="0"/>
                <a:ea typeface="SimSun" panose="02010600030101010101" pitchFamily="2" charset="-122"/>
              </a:rPr>
              <a:t>với</a:t>
            </a:r>
            <a:r>
              <a:rPr lang="en-US" sz="3200" b="1" kern="100" dirty="0">
                <a:solidFill>
                  <a:srgbClr val="FF0000"/>
                </a:solidFill>
                <a:effectLst/>
                <a:latin typeface="Times New Roman" panose="02020603050405020304" pitchFamily="18" charset="0"/>
                <a:ea typeface="SimSun" panose="02010600030101010101" pitchFamily="2" charset="-122"/>
              </a:rPr>
              <a:t> </a:t>
            </a:r>
            <a:r>
              <a:rPr lang="en-US" sz="3200" b="1" kern="100" dirty="0" err="1">
                <a:solidFill>
                  <a:srgbClr val="FF0000"/>
                </a:solidFill>
                <a:effectLst/>
                <a:latin typeface="Times New Roman" panose="02020603050405020304" pitchFamily="18" charset="0"/>
                <a:ea typeface="SimSun" panose="02010600030101010101" pitchFamily="2" charset="-122"/>
              </a:rPr>
              <a:t>mùa</a:t>
            </a:r>
            <a:r>
              <a:rPr lang="en-US" sz="3200" b="1" kern="100" dirty="0">
                <a:solidFill>
                  <a:srgbClr val="FF0000"/>
                </a:solidFill>
                <a:effectLst/>
                <a:latin typeface="Times New Roman" panose="02020603050405020304" pitchFamily="18" charset="0"/>
                <a:ea typeface="SimSun" panose="02010600030101010101" pitchFamily="2" charset="-122"/>
              </a:rPr>
              <a:t> </a:t>
            </a:r>
            <a:r>
              <a:rPr lang="en-US" sz="3200" b="1" kern="100" dirty="0" err="1">
                <a:solidFill>
                  <a:srgbClr val="FF0000"/>
                </a:solidFill>
                <a:effectLst/>
                <a:latin typeface="Times New Roman" panose="02020603050405020304" pitchFamily="18" charset="0"/>
                <a:ea typeface="SimSun" panose="02010600030101010101" pitchFamily="2" charset="-122"/>
              </a:rPr>
              <a:t>xuân</a:t>
            </a:r>
            <a:r>
              <a:rPr lang="en-US" sz="3200" b="1" kern="100" dirty="0">
                <a:solidFill>
                  <a:srgbClr val="FF0000"/>
                </a:solidFill>
                <a:effectLst/>
                <a:latin typeface="Times New Roman" panose="02020603050405020304" pitchFamily="18" charset="0"/>
                <a:ea typeface="SimSun" panose="02010600030101010101" pitchFamily="2" charset="-122"/>
              </a:rPr>
              <a:t> </a:t>
            </a:r>
            <a:endParaRPr lang="en-US" sz="3200" dirty="0">
              <a:solidFill>
                <a:srgbClr val="FF0000"/>
              </a:solidFill>
              <a:effectLst/>
              <a:latin typeface="Times New Roman" panose="02020603050405020304" pitchFamily="18" charset="0"/>
              <a:ea typeface="Calibri" panose="020F0502020204030204" pitchFamily="34" charset="0"/>
            </a:endParaRPr>
          </a:p>
        </p:txBody>
      </p:sp>
      <p:pic>
        <p:nvPicPr>
          <p:cNvPr id="13" name="Đồng hồ đếm ngược 3 phút gây sốc 3 Minutes.mp4" descr="Đồng hồ đếm ngược 3 phút gây sốc 3 Minutes.mp4">
            <a:hlinkClick r:id="" action="ppaction://media"/>
            <a:extLst>
              <a:ext uri="{FF2B5EF4-FFF2-40B4-BE49-F238E27FC236}">
                <a16:creationId xmlns:a16="http://schemas.microsoft.com/office/drawing/2014/main" id="{448164ED-FAAC-C641-BBF3-3E25850A17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7250" y="73170"/>
            <a:ext cx="1084521" cy="915096"/>
          </a:xfrm>
          <a:prstGeom prst="rect">
            <a:avLst/>
          </a:prstGeom>
        </p:spPr>
      </p:pic>
      <p:sp>
        <p:nvSpPr>
          <p:cNvPr id="10" name="Cloud 9">
            <a:extLst>
              <a:ext uri="{FF2B5EF4-FFF2-40B4-BE49-F238E27FC236}">
                <a16:creationId xmlns:a16="http://schemas.microsoft.com/office/drawing/2014/main" id="{B7C0D43E-AA24-FA49-A601-B171CDFDB5A8}"/>
              </a:ext>
            </a:extLst>
          </p:cNvPr>
          <p:cNvSpPr/>
          <p:nvPr/>
        </p:nvSpPr>
        <p:spPr>
          <a:xfrm>
            <a:off x="7117738" y="3429000"/>
            <a:ext cx="4180114" cy="2632102"/>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4EDAB9A-4F4F-7641-8355-811D788A83E1}"/>
              </a:ext>
            </a:extLst>
          </p:cNvPr>
          <p:cNvSpPr txBox="1"/>
          <p:nvPr/>
        </p:nvSpPr>
        <p:spPr>
          <a:xfrm>
            <a:off x="7355525" y="4206442"/>
            <a:ext cx="39423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phiếu học tập theo </a:t>
            </a:r>
            <a:r>
              <a:rPr kumimoji="0" lang="en-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VN"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FDC6BAAF-7B62-1FE5-19C1-5B0839D32412}"/>
              </a:ext>
            </a:extLst>
          </p:cNvPr>
          <p:cNvPicPr>
            <a:picLocks noChangeAspect="1"/>
          </p:cNvPicPr>
          <p:nvPr/>
        </p:nvPicPr>
        <p:blipFill>
          <a:blip r:embed="rId5"/>
          <a:stretch>
            <a:fillRect/>
          </a:stretch>
        </p:blipFill>
        <p:spPr>
          <a:xfrm>
            <a:off x="783485" y="877078"/>
            <a:ext cx="5029485" cy="5773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37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5DB57FF-362A-F640-87AA-56F94C11A444}"/>
              </a:ext>
            </a:extLst>
          </p:cNvPr>
          <p:cNvPicPr>
            <a:picLocks noChangeAspect="1"/>
          </p:cNvPicPr>
          <p:nvPr/>
        </p:nvPicPr>
        <p:blipFill>
          <a:blip r:embed="rId2"/>
          <a:srcRect/>
          <a:stretch>
            <a:fillRect/>
          </a:stretch>
        </p:blipFill>
        <p:spPr>
          <a:xfrm>
            <a:off x="0" y="1369953"/>
            <a:ext cx="12289793" cy="7081993"/>
          </a:xfrm>
          <a:prstGeom prst="rect">
            <a:avLst/>
          </a:prstGeom>
        </p:spPr>
      </p:pic>
      <p:sp>
        <p:nvSpPr>
          <p:cNvPr id="9" name="TextBox 3">
            <a:extLst>
              <a:ext uri="{FF2B5EF4-FFF2-40B4-BE49-F238E27FC236}">
                <a16:creationId xmlns:a16="http://schemas.microsoft.com/office/drawing/2014/main" id="{4C92B253-EE51-7142-ABBC-81C74F8050FF}"/>
              </a:ext>
            </a:extLst>
          </p:cNvPr>
          <p:cNvSpPr txBox="1"/>
          <p:nvPr/>
        </p:nvSpPr>
        <p:spPr>
          <a:xfrm>
            <a:off x="1724243" y="563065"/>
            <a:ext cx="9170234" cy="806888"/>
          </a:xfrm>
          <a:prstGeom prst="rect">
            <a:avLst/>
          </a:prstGeom>
        </p:spPr>
        <p:txBody>
          <a:bodyPr wrap="square" lIns="0" tIns="0" rIns="0" bIns="0" rtlCol="0" anchor="t">
            <a:spAutoFit/>
          </a:bodyPr>
          <a:lstStyle/>
          <a:p>
            <a:pPr algn="ctr" defTabSz="609630">
              <a:lnSpc>
                <a:spcPts val="6720"/>
              </a:lnSpc>
            </a:pPr>
            <a:r>
              <a:rPr lang="en-US" sz="4800" b="1" dirty="0">
                <a:solidFill>
                  <a:srgbClr val="849469"/>
                </a:solidFill>
                <a:latin typeface="Times New Roman" panose="02020603050405020304" pitchFamily="18" charset="0"/>
                <a:cs typeface="Times New Roman" panose="02020603050405020304" pitchFamily="18" charset="0"/>
              </a:rPr>
              <a:t>BÀI 5: MÀU SẮC TRĂM MIỀN</a:t>
            </a:r>
          </a:p>
        </p:txBody>
      </p:sp>
    </p:spTree>
    <p:extLst>
      <p:ext uri="{BB962C8B-B14F-4D97-AF65-F5344CB8AC3E}">
        <p14:creationId xmlns:p14="http://schemas.microsoft.com/office/powerpoint/2010/main" val="2361608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672" y="186612"/>
            <a:ext cx="9666515" cy="6298164"/>
          </a:xfrm>
          <a:prstGeom prst="rect">
            <a:avLst/>
          </a:prstGeom>
          <a:noFill/>
          <a:ln>
            <a:noFill/>
          </a:ln>
        </p:spPr>
      </p:pic>
    </p:spTree>
    <p:extLst>
      <p:ext uri="{BB962C8B-B14F-4D97-AF65-F5344CB8AC3E}">
        <p14:creationId xmlns:p14="http://schemas.microsoft.com/office/powerpoint/2010/main" val="1858537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ACAB1-83FD-57B3-7D46-7EF49D764ED8}"/>
              </a:ext>
            </a:extLst>
          </p:cNvPr>
          <p:cNvSpPr txBox="1"/>
          <p:nvPr/>
        </p:nvSpPr>
        <p:spPr>
          <a:xfrm>
            <a:off x="1288438" y="18865"/>
            <a:ext cx="5718854" cy="804772"/>
          </a:xfrm>
          <a:prstGeom prst="rect">
            <a:avLst/>
          </a:prstGeom>
        </p:spPr>
        <p:txBody>
          <a:bodyPr wrap="square" lIns="0" tIns="0" rIns="0" bIns="0" rtlCol="0" anchor="t">
            <a:spAutoFit/>
          </a:bodyPr>
          <a:lstStyle/>
          <a:p>
            <a:pPr algn="just">
              <a:lnSpc>
                <a:spcPts val="7138"/>
              </a:lnSpc>
            </a:pPr>
            <a:r>
              <a:rPr lang="en-US" sz="3600" b="1" dirty="0">
                <a:solidFill>
                  <a:srgbClr val="344A25"/>
                </a:solidFill>
                <a:latin typeface="Times New Roman" panose="02020603050405020304" pitchFamily="18" charset="0"/>
                <a:cs typeface="Times New Roman" panose="02020603050405020304" pitchFamily="18" charset="0"/>
              </a:rPr>
              <a:t>II. KHÁM PHÁ VĂN BẢN</a:t>
            </a:r>
          </a:p>
        </p:txBody>
      </p:sp>
      <p:sp>
        <p:nvSpPr>
          <p:cNvPr id="6" name="TextBox 5">
            <a:extLst>
              <a:ext uri="{FF2B5EF4-FFF2-40B4-BE49-F238E27FC236}">
                <a16:creationId xmlns:a16="http://schemas.microsoft.com/office/drawing/2014/main" id="{A52CB4E7-B322-3C47-762F-EB9668EE3E39}"/>
              </a:ext>
            </a:extLst>
          </p:cNvPr>
          <p:cNvSpPr txBox="1"/>
          <p:nvPr/>
        </p:nvSpPr>
        <p:spPr>
          <a:xfrm>
            <a:off x="653144" y="816098"/>
            <a:ext cx="8871893" cy="523220"/>
          </a:xfrm>
          <a:prstGeom prst="rect">
            <a:avLst/>
          </a:prstGeom>
          <a:noFill/>
        </p:spPr>
        <p:txBody>
          <a:bodyPr wrap="square" rtlCol="0">
            <a:spAutoFit/>
          </a:bodyPr>
          <a:lstStyle/>
          <a:p>
            <a:pPr algn="just">
              <a:defRPr/>
            </a:pPr>
            <a:r>
              <a:rPr lang="vi-VN" sz="2800" b="1" dirty="0">
                <a:solidFill>
                  <a:srgbClr val="C00000"/>
                </a:solidFill>
                <a:latin typeface="Times New Roman" panose="02020603050405020304" pitchFamily="18" charset="0"/>
                <a:cs typeface="Times New Roman" panose="02020603050405020304" pitchFamily="18" charset="0"/>
              </a:rPr>
              <a:t> </a:t>
            </a:r>
            <a:r>
              <a:rPr lang="en-US" sz="2800" b="1" kern="100" dirty="0">
                <a:solidFill>
                  <a:srgbClr val="FF0000"/>
                </a:solidFill>
                <a:latin typeface="Times New Roman" panose="02020603050405020304" pitchFamily="18" charset="0"/>
                <a:ea typeface="SimSun" panose="02010600030101010101" pitchFamily="2" charset="-122"/>
              </a:rPr>
              <a:t>1. </a:t>
            </a:r>
            <a:r>
              <a:rPr lang="en-US" sz="2800" b="1" kern="100" dirty="0" err="1">
                <a:solidFill>
                  <a:srgbClr val="FF0000"/>
                </a:solidFill>
                <a:latin typeface="Times New Roman" panose="02020603050405020304" pitchFamily="18" charset="0"/>
                <a:ea typeface="SimSun" panose="02010600030101010101" pitchFamily="2" charset="-122"/>
              </a:rPr>
              <a:t>Tình</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cảm</a:t>
            </a:r>
            <a:r>
              <a:rPr lang="en-US" sz="2800" b="1" kern="100" dirty="0">
                <a:solidFill>
                  <a:srgbClr val="FF0000"/>
                </a:solidFill>
                <a:latin typeface="Times New Roman" panose="02020603050405020304" pitchFamily="18" charset="0"/>
                <a:ea typeface="SimSun" panose="02010600030101010101" pitchFamily="2" charset="-122"/>
              </a:rPr>
              <a:t> con </a:t>
            </a:r>
            <a:r>
              <a:rPr lang="en-US" sz="2800" b="1" kern="100" dirty="0" err="1">
                <a:solidFill>
                  <a:srgbClr val="FF0000"/>
                </a:solidFill>
                <a:latin typeface="Times New Roman" panose="02020603050405020304" pitchFamily="18" charset="0"/>
                <a:ea typeface="SimSun" panose="02010600030101010101" pitchFamily="2" charset="-122"/>
              </a:rPr>
              <a:t>người</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với</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mùa</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xuân</a:t>
            </a:r>
            <a:r>
              <a:rPr lang="en-US" sz="2800" b="1" kern="100" dirty="0">
                <a:solidFill>
                  <a:srgbClr val="FF0000"/>
                </a:solidFill>
                <a:latin typeface="Times New Roman" panose="02020603050405020304" pitchFamily="18" charset="0"/>
                <a:ea typeface="SimSun" panose="02010600030101010101" pitchFamily="2" charset="-122"/>
              </a:rPr>
              <a:t> </a:t>
            </a:r>
            <a:endParaRPr lang="en-US" sz="2800" dirty="0">
              <a:solidFill>
                <a:srgbClr val="FF0000"/>
              </a:solidFill>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B99859E4-BCF5-BFED-D2F7-90352C192A86}"/>
              </a:ext>
            </a:extLst>
          </p:cNvPr>
          <p:cNvSpPr txBox="1"/>
          <p:nvPr/>
        </p:nvSpPr>
        <p:spPr>
          <a:xfrm>
            <a:off x="410547" y="1346741"/>
            <a:ext cx="11378974" cy="1323439"/>
          </a:xfrm>
          <a:prstGeom prst="rect">
            <a:avLst/>
          </a:prstGeom>
          <a:noFill/>
        </p:spPr>
        <p:txBody>
          <a:bodyPr wrap="square">
            <a:spAutoFit/>
          </a:bodyPr>
          <a:lstStyle/>
          <a:p>
            <a:r>
              <a:rPr lang="en-US" sz="4000" dirty="0">
                <a:latin typeface="Times New Roman" panose="02020603050405020304" pitchFamily="18" charset="0"/>
                <a:cs typeface="Times New Roman" panose="02020603050405020304" pitchFamily="18" charset="0"/>
              </a:rPr>
              <a:t>-</a:t>
            </a:r>
            <a:r>
              <a:rPr lang="en-US" sz="4000" dirty="0"/>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2EEE4CB-1573-B8CD-9A9A-B064B1A43C7E}"/>
              </a:ext>
            </a:extLst>
          </p:cNvPr>
          <p:cNvSpPr txBox="1"/>
          <p:nvPr/>
        </p:nvSpPr>
        <p:spPr>
          <a:xfrm>
            <a:off x="419877" y="4564853"/>
            <a:ext cx="10991461" cy="1451359"/>
          </a:xfrm>
          <a:prstGeom prst="rect">
            <a:avLst/>
          </a:prstGeom>
          <a:noFill/>
        </p:spPr>
        <p:txBody>
          <a:bodyPr wrap="square">
            <a:spAutoFit/>
          </a:bodyPr>
          <a:lstStyle/>
          <a:p>
            <a:pPr algn="just">
              <a:lnSpc>
                <a:spcPct val="115000"/>
              </a:lnSpc>
              <a:spcAft>
                <a:spcPts val="800"/>
              </a:spcAft>
            </a:pPr>
            <a:r>
              <a:rPr lang="en-US" sz="4000" b="1" dirty="0">
                <a:solidFill>
                  <a:srgbClr val="000000"/>
                </a:solidFill>
                <a:effectLst/>
                <a:latin typeface="Times New Roman" panose="02020603050405020304" pitchFamily="18" charset="0"/>
                <a:ea typeface="Times New Roman" panose="02020603050405020304" pitchFamily="18" charset="0"/>
              </a:rPr>
              <a:t>=&gt; </a:t>
            </a:r>
            <a:r>
              <a:rPr lang="en-US" sz="4000" b="1" dirty="0" err="1">
                <a:solidFill>
                  <a:srgbClr val="000000"/>
                </a:solidFill>
                <a:effectLst/>
                <a:latin typeface="Times New Roman" panose="02020603050405020304" pitchFamily="18" charset="0"/>
                <a:ea typeface="Times New Roman" panose="02020603050405020304" pitchFamily="18" charset="0"/>
              </a:rPr>
              <a:t>Khẳng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định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tình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cảm</a:t>
            </a:r>
            <a:r>
              <a:rPr lang="en-US" sz="4000" b="1" dirty="0">
                <a:solidFill>
                  <a:srgbClr val="000000"/>
                </a:solidFill>
                <a:effectLst/>
                <a:latin typeface="Times New Roman" panose="02020603050405020304" pitchFamily="18" charset="0"/>
                <a:ea typeface="Times New Roman" panose="02020603050405020304" pitchFamily="18" charset="0"/>
              </a:rPr>
              <a:t> con </a:t>
            </a:r>
            <a:r>
              <a:rPr lang="en-US" sz="4000" b="1" dirty="0" err="1">
                <a:solidFill>
                  <a:srgbClr val="000000"/>
                </a:solidFill>
                <a:effectLst/>
                <a:latin typeface="Times New Roman" panose="02020603050405020304" pitchFamily="18" charset="0"/>
                <a:ea typeface="Times New Roman" panose="02020603050405020304" pitchFamily="18" charset="0"/>
              </a:rPr>
              <a:t>người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với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mùa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xuân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quy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luật</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en-US" sz="4000" dirty="0">
              <a:solidFill>
                <a:srgbClr val="000000"/>
              </a:solidFill>
              <a:effectLst/>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D5CC440B-BF32-83E9-DF19-5D1F2504864C}"/>
              </a:ext>
            </a:extLst>
          </p:cNvPr>
          <p:cNvSpPr txBox="1"/>
          <p:nvPr/>
        </p:nvSpPr>
        <p:spPr>
          <a:xfrm>
            <a:off x="410544" y="2761936"/>
            <a:ext cx="11378977" cy="1818959"/>
          </a:xfrm>
          <a:prstGeom prst="rect">
            <a:avLst/>
          </a:prstGeom>
          <a:noFill/>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3501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84ED2-87BC-EA91-6A02-9F2816907C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D562F5C-0C48-D2F3-D32A-D6E27658E3DA}"/>
              </a:ext>
            </a:extLst>
          </p:cNvPr>
          <p:cNvSpPr txBox="1"/>
          <p:nvPr/>
        </p:nvSpPr>
        <p:spPr>
          <a:xfrm>
            <a:off x="970384" y="190969"/>
            <a:ext cx="9899779" cy="584775"/>
          </a:xfrm>
          <a:prstGeom prst="rect">
            <a:avLst/>
          </a:prstGeom>
          <a:noFill/>
        </p:spPr>
        <p:txBody>
          <a:bodyPr wrap="square" rtlCol="0">
            <a:spAutoFit/>
          </a:bodyPr>
          <a:lstStyle/>
          <a:p>
            <a:pPr algn="ju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endParaRPr>
          </a:p>
        </p:txBody>
      </p:sp>
      <p:pic>
        <p:nvPicPr>
          <p:cNvPr id="13" name="Đồng hồ đếm ngược 3 phút gây sốc 3 Minutes.mp4" descr="Đồng hồ đếm ngược 3 phút gây sốc 3 Minutes.mp4">
            <a:hlinkClick r:id="" action="ppaction://media"/>
            <a:extLst>
              <a:ext uri="{FF2B5EF4-FFF2-40B4-BE49-F238E27FC236}">
                <a16:creationId xmlns:a16="http://schemas.microsoft.com/office/drawing/2014/main" id="{E0B20CCC-B8F1-2259-7E79-BE4D7FF901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7250" y="73170"/>
            <a:ext cx="1084521" cy="915096"/>
          </a:xfrm>
          <a:prstGeom prst="rect">
            <a:avLst/>
          </a:prstGeom>
        </p:spPr>
      </p:pic>
      <p:sp>
        <p:nvSpPr>
          <p:cNvPr id="2" name="Rectangle 1">
            <a:extLst>
              <a:ext uri="{FF2B5EF4-FFF2-40B4-BE49-F238E27FC236}">
                <a16:creationId xmlns:a16="http://schemas.microsoft.com/office/drawing/2014/main" id="{7710638F-B9BA-63FC-A21F-76DA1EAB57A0}"/>
              </a:ext>
            </a:extLst>
          </p:cNvPr>
          <p:cNvSpPr/>
          <p:nvPr/>
        </p:nvSpPr>
        <p:spPr>
          <a:xfrm>
            <a:off x="755780" y="1855850"/>
            <a:ext cx="10854974" cy="548099"/>
          </a:xfrm>
          <a:prstGeom prst="rect">
            <a:avLst/>
          </a:prstGeom>
        </p:spPr>
        <p:txBody>
          <a:bodyPr wrap="square">
            <a:spAutoFit/>
          </a:bodyPr>
          <a:lstStyle/>
          <a:p>
            <a:pPr algn="just">
              <a:lnSpc>
                <a:spcPct val="115000"/>
              </a:lnSpc>
              <a:spcAft>
                <a:spcPts val="800"/>
              </a:spcAft>
            </a:pPr>
            <a:r>
              <a:rPr lang="en-US" sz="2800" b="1"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Mở</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đầu</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đoạn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tác</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giả</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đã</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cho</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biết</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mùa</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xuân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của</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tôi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là</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mùa</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xuân</a:t>
            </a:r>
            <a:r>
              <a:rPr lang="en-US" sz="2800" i="1" kern="100" dirty="0">
                <a:solidFill>
                  <a:srgbClr val="000000"/>
                </a:solidFill>
                <a:effectLst/>
                <a:latin typeface="Times New Roman" panose="02020603050405020304" pitchFamily="18" charset="0"/>
                <a:ea typeface="SimSun" panose="02010600030101010101" pitchFamily="2" charset="-122"/>
              </a:rPr>
              <a:t> ở </a:t>
            </a:r>
            <a:r>
              <a:rPr lang="en-US" sz="2800" i="1" kern="100" dirty="0" err="1">
                <a:solidFill>
                  <a:srgbClr val="000000"/>
                </a:solidFill>
                <a:effectLst/>
                <a:latin typeface="Times New Roman" panose="02020603050405020304" pitchFamily="18" charset="0"/>
                <a:ea typeface="SimSun" panose="02010600030101010101" pitchFamily="2" charset="-122"/>
              </a:rPr>
              <a:t>đâu</a:t>
            </a:r>
            <a:r>
              <a:rPr lang="en-US" sz="2800" i="1" kern="100" dirty="0">
                <a:solidFill>
                  <a:srgbClr val="000000"/>
                </a:solidFill>
                <a:effectLst/>
                <a:latin typeface="Times New Roman" panose="02020603050405020304" pitchFamily="18" charset="0"/>
                <a:ea typeface="SimSun" panose="02010600030101010101" pitchFamily="2" charset="-122"/>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62252C70-813F-D00C-328C-F96E9684BEC6}"/>
              </a:ext>
            </a:extLst>
          </p:cNvPr>
          <p:cNvSpPr txBox="1"/>
          <p:nvPr/>
        </p:nvSpPr>
        <p:spPr>
          <a:xfrm>
            <a:off x="429208" y="775041"/>
            <a:ext cx="8717124" cy="548099"/>
          </a:xfrm>
          <a:prstGeom prst="rect">
            <a:avLst/>
          </a:prstGeom>
          <a:noFill/>
        </p:spPr>
        <p:txBody>
          <a:bodyPr wrap="square">
            <a:spAutoFit/>
          </a:bodyPr>
          <a:lstStyle/>
          <a:p>
            <a:pPr algn="just">
              <a:lnSpc>
                <a:spcPct val="115000"/>
              </a:lnSpc>
              <a:spcAft>
                <a:spcPts val="800"/>
              </a:spcAft>
            </a:pPr>
            <a:r>
              <a:rPr lang="en-US" sz="2800" b="1" kern="100" dirty="0">
                <a:solidFill>
                  <a:srgbClr val="000000"/>
                </a:solidFill>
                <a:effectLst/>
                <a:latin typeface="Times New Roman" panose="02020603050405020304" pitchFamily="18" charset="0"/>
                <a:ea typeface="SimSun" panose="02010600030101010101" pitchFamily="2" charset="-122"/>
              </a:rPr>
              <a:t>a. </a:t>
            </a:r>
            <a:r>
              <a:rPr lang="en-US" sz="2800" b="1" kern="100" dirty="0" err="1">
                <a:solidFill>
                  <a:srgbClr val="000000"/>
                </a:solidFill>
                <a:effectLst/>
                <a:latin typeface="Times New Roman" panose="02020603050405020304" pitchFamily="18" charset="0"/>
                <a:ea typeface="SimSun" panose="02010600030101010101" pitchFamily="2" charset="-122"/>
              </a:rPr>
              <a:t>Mùa</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xuân</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miền</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Bắc</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vào</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đầu</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tháng</a:t>
            </a:r>
            <a:r>
              <a:rPr lang="en-US" sz="2800" b="1" kern="100" dirty="0">
                <a:solidFill>
                  <a:srgbClr val="000000"/>
                </a:solidFill>
                <a:effectLst/>
                <a:latin typeface="Times New Roman" panose="02020603050405020304" pitchFamily="18" charset="0"/>
                <a:ea typeface="SimSun" panose="02010600030101010101" pitchFamily="2" charset="-122"/>
              </a:rPr>
              <a:t> </a:t>
            </a:r>
            <a:r>
              <a:rPr lang="en-US" sz="2800" b="1" kern="100" dirty="0" err="1">
                <a:solidFill>
                  <a:srgbClr val="000000"/>
                </a:solidFill>
                <a:effectLst/>
                <a:latin typeface="Times New Roman" panose="02020603050405020304" pitchFamily="18" charset="0"/>
                <a:ea typeface="SimSun" panose="02010600030101010101" pitchFamily="2" charset="-122"/>
              </a:rPr>
              <a:t>Giêng</a:t>
            </a:r>
            <a:r>
              <a:rPr lang="en-US" sz="2800" b="1" kern="100" dirty="0">
                <a:solidFill>
                  <a:srgbClr val="000000"/>
                </a:solidFill>
                <a:effectLst/>
                <a:latin typeface="Times New Roman" panose="02020603050405020304" pitchFamily="18" charset="0"/>
                <a:ea typeface="SimSun" panose="02010600030101010101" pitchFamily="2" charset="-122"/>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7B9B7657-ED97-5832-18CB-E21826A04D9A}"/>
              </a:ext>
            </a:extLst>
          </p:cNvPr>
          <p:cNvSpPr txBox="1"/>
          <p:nvPr/>
        </p:nvSpPr>
        <p:spPr>
          <a:xfrm>
            <a:off x="213755" y="2549836"/>
            <a:ext cx="11827823" cy="2279598"/>
          </a:xfrm>
          <a:prstGeom prst="rect">
            <a:avLst/>
          </a:prstGeom>
          <a:noFill/>
        </p:spPr>
        <p:txBody>
          <a:bodyPr wrap="square">
            <a:spAutoFit/>
          </a:bodyPr>
          <a:lstStyle/>
          <a:p>
            <a:pPr algn="ctr">
              <a:lnSpc>
                <a:spcPct val="115000"/>
              </a:lnSpc>
              <a:spcAft>
                <a:spcPts val="800"/>
              </a:spcAft>
            </a:pPr>
            <a:r>
              <a:rPr lang="en-US" sz="2800" b="1" u="sng" kern="100" dirty="0" err="1">
                <a:solidFill>
                  <a:srgbClr val="000000"/>
                </a:solidFill>
                <a:effectLst/>
                <a:latin typeface="Times New Roman" panose="02020603050405020304" pitchFamily="18" charset="0"/>
                <a:ea typeface="SimSun" panose="02010600030101010101" pitchFamily="2" charset="-122"/>
              </a:rPr>
              <a:t>Hoạt</a:t>
            </a:r>
            <a:r>
              <a:rPr lang="en-US" sz="2800" b="1" u="sng" kern="100" dirty="0">
                <a:solidFill>
                  <a:srgbClr val="000000"/>
                </a:solidFill>
                <a:effectLst/>
                <a:latin typeface="Times New Roman" panose="02020603050405020304" pitchFamily="18" charset="0"/>
                <a:ea typeface="SimSun" panose="02010600030101010101" pitchFamily="2" charset="-122"/>
              </a:rPr>
              <a:t> </a:t>
            </a:r>
            <a:r>
              <a:rPr lang="en-US" sz="2800" b="1" u="sng" kern="100" dirty="0" err="1">
                <a:solidFill>
                  <a:srgbClr val="000000"/>
                </a:solidFill>
                <a:effectLst/>
                <a:latin typeface="Times New Roman" panose="02020603050405020304" pitchFamily="18" charset="0"/>
                <a:ea typeface="SimSun" panose="02010600030101010101" pitchFamily="2" charset="-122"/>
              </a:rPr>
              <a:t>động</a:t>
            </a:r>
            <a:r>
              <a:rPr lang="en-US" sz="2800" b="1" u="sng" kern="100" dirty="0">
                <a:solidFill>
                  <a:srgbClr val="000000"/>
                </a:solidFill>
                <a:effectLst/>
                <a:latin typeface="Times New Roman" panose="02020603050405020304" pitchFamily="18" charset="0"/>
                <a:ea typeface="SimSun" panose="02010600030101010101" pitchFamily="2" charset="-122"/>
              </a:rPr>
              <a:t> </a:t>
            </a:r>
            <a:r>
              <a:rPr lang="en-US" sz="2800" b="1" u="sng" kern="100" dirty="0" err="1">
                <a:solidFill>
                  <a:srgbClr val="000000"/>
                </a:solidFill>
                <a:effectLst/>
                <a:latin typeface="Times New Roman" panose="02020603050405020304" pitchFamily="18" charset="0"/>
                <a:ea typeface="SimSun" panose="02010600030101010101" pitchFamily="2" charset="-122"/>
              </a:rPr>
              <a:t>nhóm</a:t>
            </a:r>
            <a:r>
              <a:rPr lang="en-US" sz="2800" b="1" u="sng" kern="100" dirty="0">
                <a:solidFill>
                  <a:srgbClr val="000000"/>
                </a:solidFill>
                <a:effectLst/>
                <a:latin typeface="Times New Roman" panose="02020603050405020304" pitchFamily="18" charset="0"/>
                <a:ea typeface="SimSun" panose="02010600030101010101" pitchFamily="2" charset="-122"/>
              </a:rPr>
              <a:t> – 3 </a:t>
            </a:r>
            <a:r>
              <a:rPr lang="en-US" sz="2800" b="1" u="sng" kern="100" dirty="0" err="1">
                <a:solidFill>
                  <a:srgbClr val="000000"/>
                </a:solidFill>
                <a:effectLst/>
                <a:latin typeface="Times New Roman" panose="02020603050405020304" pitchFamily="18" charset="0"/>
                <a:ea typeface="SimSun" panose="02010600030101010101" pitchFamily="2" charset="-122"/>
              </a:rPr>
              <a:t>phút</a:t>
            </a:r>
            <a:endParaRPr lang="en-US" sz="2800" b="1" u="sng" kern="100" dirty="0">
              <a:solidFill>
                <a:srgbClr val="000000"/>
              </a:solidFill>
              <a:effectLst/>
              <a:latin typeface="Times New Roman" panose="02020603050405020304" pitchFamily="18" charset="0"/>
              <a:ea typeface="SimSun" panose="02010600030101010101" pitchFamily="2" charset="-122"/>
            </a:endParaRPr>
          </a:p>
          <a:p>
            <a:pPr algn="just">
              <a:lnSpc>
                <a:spcPct val="115000"/>
              </a:lnSpc>
              <a:spcAft>
                <a:spcPts val="800"/>
              </a:spcAft>
            </a:pPr>
            <a:r>
              <a:rPr lang="en-US" sz="2800" b="1" u="sng" kern="100" dirty="0" err="1">
                <a:solidFill>
                  <a:srgbClr val="000000"/>
                </a:solidFill>
                <a:effectLst/>
                <a:latin typeface="Times New Roman" panose="02020603050405020304" pitchFamily="18" charset="0"/>
                <a:ea typeface="SimSun" panose="02010600030101010101" pitchFamily="2" charset="-122"/>
              </a:rPr>
              <a:t>Nhóm</a:t>
            </a:r>
            <a:r>
              <a:rPr lang="en-US" sz="2800" b="1" u="sng" kern="100" dirty="0">
                <a:solidFill>
                  <a:srgbClr val="000000"/>
                </a:solidFill>
                <a:effectLst/>
                <a:latin typeface="Times New Roman" panose="02020603050405020304" pitchFamily="18" charset="0"/>
                <a:ea typeface="SimSun" panose="02010600030101010101" pitchFamily="2" charset="-122"/>
              </a:rPr>
              <a:t> 1,2</a:t>
            </a:r>
            <a:r>
              <a:rPr lang="en-US" sz="2800" kern="100" dirty="0">
                <a:solidFill>
                  <a:srgbClr val="000000"/>
                </a:solidFill>
                <a:effectLst/>
                <a:latin typeface="Times New Roman" panose="02020603050405020304" pitchFamily="18" charset="0"/>
                <a:ea typeface="SimSun" panose="02010600030101010101" pitchFamily="2" charset="-122"/>
              </a:rPr>
              <a:t> : </a:t>
            </a:r>
            <a:r>
              <a:rPr lang="en-US" sz="2800" i="1" kern="100" dirty="0" err="1">
                <a:solidFill>
                  <a:srgbClr val="000000"/>
                </a:solidFill>
                <a:effectLst/>
                <a:latin typeface="Times New Roman" panose="02020603050405020304" pitchFamily="18" charset="0"/>
                <a:ea typeface="SimSun" panose="02010600030101010101" pitchFamily="2" charset="-122"/>
              </a:rPr>
              <a:t>Tìm</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những</a:t>
            </a:r>
            <a:r>
              <a:rPr lang="en-US" sz="2800" i="1" kern="100" dirty="0">
                <a:solidFill>
                  <a:srgbClr val="000000"/>
                </a:solidFill>
                <a:effectLst/>
                <a:latin typeface="Times New Roman" panose="02020603050405020304" pitchFamily="18" charset="0"/>
                <a:ea typeface="SimSun" panose="02010600030101010101" pitchFamily="2" charset="-122"/>
              </a:rPr>
              <a:t> chi </a:t>
            </a:r>
            <a:r>
              <a:rPr lang="en-US" sz="2800" i="1" kern="100" dirty="0" err="1">
                <a:solidFill>
                  <a:srgbClr val="000000"/>
                </a:solidFill>
                <a:effectLst/>
                <a:latin typeface="Times New Roman" panose="02020603050405020304" pitchFamily="18" charset="0"/>
                <a:ea typeface="SimSun" panose="02010600030101010101" pitchFamily="2" charset="-122"/>
              </a:rPr>
              <a:t>tiết</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nói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về</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cảnh</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sắc</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thiên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nhiên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và</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cảm</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cúc</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tâm</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trạng</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của</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tác</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giả</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trong</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mùa</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xuân</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miền</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Bắc</a:t>
            </a:r>
            <a:endParaRPr lang="en-US" sz="28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Aft>
                <a:spcPts val="800"/>
              </a:spcAft>
            </a:pPr>
            <a:r>
              <a:rPr lang="en-US" sz="2800" b="1" u="sng" kern="100" dirty="0" err="1">
                <a:solidFill>
                  <a:srgbClr val="000000"/>
                </a:solidFill>
                <a:effectLst/>
                <a:latin typeface="Times New Roman" panose="02020603050405020304" pitchFamily="18" charset="0"/>
                <a:ea typeface="SimSun" panose="02010600030101010101" pitchFamily="2" charset="-122"/>
              </a:rPr>
              <a:t>Nhóm</a:t>
            </a:r>
            <a:r>
              <a:rPr lang="en-US" sz="2800" b="1" u="sng" kern="100" dirty="0">
                <a:solidFill>
                  <a:srgbClr val="000000"/>
                </a:solidFill>
                <a:effectLst/>
                <a:latin typeface="Times New Roman" panose="02020603050405020304" pitchFamily="18" charset="0"/>
                <a:ea typeface="SimSun" panose="02010600030101010101" pitchFamily="2" charset="-122"/>
              </a:rPr>
              <a:t> 3,4</a:t>
            </a:r>
            <a:r>
              <a:rPr lang="en-US" sz="2800" kern="100" dirty="0">
                <a:solidFill>
                  <a:srgbClr val="000000"/>
                </a:solidFill>
                <a:effectLst/>
                <a:latin typeface="Times New Roman" panose="02020603050405020304" pitchFamily="18" charset="0"/>
                <a:ea typeface="SimSun" panose="02010600030101010101" pitchFamily="2" charset="-122"/>
              </a:rPr>
              <a:t> : </a:t>
            </a:r>
            <a:r>
              <a:rPr lang="en-US" sz="2800" i="1" kern="100" dirty="0" err="1" smtClean="0">
                <a:solidFill>
                  <a:srgbClr val="000000"/>
                </a:solidFill>
                <a:effectLst/>
                <a:latin typeface="Times New Roman" panose="02020603050405020304" pitchFamily="18" charset="0"/>
                <a:ea typeface="SimSun" panose="02010600030101010101" pitchFamily="2" charset="-122"/>
              </a:rPr>
              <a:t>Tìm</a:t>
            </a:r>
            <a:r>
              <a:rPr lang="en-US" sz="2800" i="1" kern="100" dirty="0" smtClean="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những</a:t>
            </a:r>
            <a:r>
              <a:rPr lang="en-US" sz="2800" i="1" kern="100" dirty="0">
                <a:solidFill>
                  <a:srgbClr val="000000"/>
                </a:solidFill>
                <a:effectLst/>
                <a:latin typeface="Times New Roman" panose="02020603050405020304" pitchFamily="18" charset="0"/>
                <a:ea typeface="SimSun" panose="02010600030101010101" pitchFamily="2" charset="-122"/>
              </a:rPr>
              <a:t> chi </a:t>
            </a:r>
            <a:r>
              <a:rPr lang="en-US" sz="2800" i="1" kern="100" dirty="0" err="1">
                <a:solidFill>
                  <a:srgbClr val="000000"/>
                </a:solidFill>
                <a:effectLst/>
                <a:latin typeface="Times New Roman" panose="02020603050405020304" pitchFamily="18" charset="0"/>
                <a:ea typeface="SimSun" panose="02010600030101010101" pitchFamily="2" charset="-122"/>
              </a:rPr>
              <a:t>tiết</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nói</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về</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không</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khí</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gia</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đình</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đón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a:solidFill>
                  <a:srgbClr val="000000"/>
                </a:solidFill>
                <a:effectLst/>
                <a:latin typeface="Times New Roman" panose="02020603050405020304" pitchFamily="18" charset="0"/>
                <a:ea typeface="SimSun" panose="02010600030101010101" pitchFamily="2" charset="-122"/>
              </a:rPr>
              <a:t>tết</a:t>
            </a:r>
            <a:r>
              <a:rPr lang="en-US" sz="2800" i="1" kern="100" dirty="0">
                <a:solidFill>
                  <a:srgbClr val="000000"/>
                </a:solidFill>
                <a:effectLst/>
                <a:latin typeface="Times New Roman" panose="02020603050405020304" pitchFamily="18" charset="0"/>
                <a:ea typeface="SimSun" panose="02010600030101010101" pitchFamily="2" charset="-122"/>
              </a:rPr>
              <a:t> ở </a:t>
            </a:r>
            <a:r>
              <a:rPr lang="en-US" sz="2800" i="1" kern="100" dirty="0" err="1">
                <a:solidFill>
                  <a:srgbClr val="000000"/>
                </a:solidFill>
                <a:effectLst/>
                <a:latin typeface="Times New Roman" panose="02020603050405020304" pitchFamily="18" charset="0"/>
                <a:ea typeface="SimSun" panose="02010600030101010101" pitchFamily="2" charset="-122"/>
              </a:rPr>
              <a:t>miền</a:t>
            </a:r>
            <a:r>
              <a:rPr lang="en-US" sz="2800" i="1" kern="100" dirty="0">
                <a:solidFill>
                  <a:srgbClr val="000000"/>
                </a:solidFill>
                <a:effectLst/>
                <a:latin typeface="Times New Roman" panose="02020603050405020304" pitchFamily="18" charset="0"/>
                <a:ea typeface="SimSun" panose="02010600030101010101" pitchFamily="2" charset="-122"/>
              </a:rPr>
              <a:t> </a:t>
            </a:r>
            <a:r>
              <a:rPr lang="en-US" sz="2800" i="1" kern="100" dirty="0" err="1" smtClean="0">
                <a:solidFill>
                  <a:srgbClr val="000000"/>
                </a:solidFill>
                <a:effectLst/>
                <a:latin typeface="Times New Roman" panose="02020603050405020304" pitchFamily="18" charset="0"/>
                <a:ea typeface="SimSun" panose="02010600030101010101" pitchFamily="2" charset="-122"/>
              </a:rPr>
              <a:t>Bắc</a:t>
            </a:r>
            <a:r>
              <a:rPr lang="en-US" sz="2800" i="1" kern="100" dirty="0" smtClean="0">
                <a:solidFill>
                  <a:srgbClr val="000000"/>
                </a:solidFill>
                <a:effectLst/>
                <a:latin typeface="Times New Roman" panose="02020603050405020304" pitchFamily="18" charset="0"/>
                <a:ea typeface="SimSun" panose="02010600030101010101" pitchFamily="2" charset="-122"/>
              </a:rPr>
              <a:t>?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70052FC5-219D-F293-E9B3-CA1929371DC7}"/>
              </a:ext>
            </a:extLst>
          </p:cNvPr>
          <p:cNvSpPr txBox="1"/>
          <p:nvPr/>
        </p:nvSpPr>
        <p:spPr>
          <a:xfrm>
            <a:off x="1122784" y="287383"/>
            <a:ext cx="989977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2.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Mùa</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xuân</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miền</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Bắc</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trước</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rằm</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tháng</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lang="en-US" sz="2800" b="1" kern="100" dirty="0">
                <a:solidFill>
                  <a:srgbClr val="FF0000"/>
                </a:solidFill>
                <a:latin typeface="Times New Roman" panose="02020603050405020304" pitchFamily="18" charset="0"/>
                <a:ea typeface="SimSun" panose="02010600030101010101" pitchFamily="2" charset="-122"/>
              </a:rPr>
              <a:t>G</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iêng</a:t>
            </a:r>
            <a:r>
              <a:rPr kumimoji="0" lang="en-US" sz="28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387676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1" nodeType="clickEffect">
                                  <p:stCondLst>
                                    <p:cond delay="0"/>
                                  </p:stCondLst>
                                  <p:childTnLst>
                                    <p:anim calcmode="lin" valueType="num">
                                      <p:cBhvr additive="base">
                                        <p:cTn id="15" dur="500"/>
                                        <p:tgtEl>
                                          <p:spTgt spid="2"/>
                                        </p:tgtEl>
                                        <p:attrNameLst>
                                          <p:attrName>ppt_x</p:attrName>
                                        </p:attrNameLst>
                                      </p:cBhvr>
                                      <p:tavLst>
                                        <p:tav tm="0">
                                          <p:val>
                                            <p:strVal val="ppt_x"/>
                                          </p:val>
                                        </p:tav>
                                        <p:tav tm="100000">
                                          <p:val>
                                            <p:strVal val="ppt_x"/>
                                          </p:val>
                                        </p:tav>
                                      </p:tavLst>
                                    </p:anim>
                                    <p:anim calcmode="lin" valueType="num">
                                      <p:cBhvr additive="base">
                                        <p:cTn id="16" dur="500"/>
                                        <p:tgtEl>
                                          <p:spTgt spid="2"/>
                                        </p:tgtEl>
                                        <p:attrNameLst>
                                          <p:attrName>ppt_y</p:attrName>
                                        </p:attrNameLst>
                                      </p:cBhvr>
                                      <p:tavLst>
                                        <p:tav tm="0">
                                          <p:val>
                                            <p:strVal val="ppt_y"/>
                                          </p:val>
                                        </p:tav>
                                        <p:tav tm="100000">
                                          <p:val>
                                            <p:strVal val="1+ppt_h/2"/>
                                          </p:val>
                                        </p:tav>
                                      </p:tavLst>
                                    </p:anim>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3"/>
                                        </p:tgtEl>
                                      </p:cBhvr>
                                    </p:cmd>
                                  </p:childTnLst>
                                </p:cTn>
                              </p:par>
                            </p:childTnLst>
                          </p:cTn>
                        </p:par>
                      </p:childTnLst>
                    </p:cTn>
                  </p:par>
                </p:childTnLst>
              </p:cTn>
              <p:nextCondLst>
                <p:cond evt="onClick" delay="0">
                  <p:tgtEl>
                    <p:spTgt spid="13"/>
                  </p:tgtEl>
                </p:cond>
              </p:nextCondLst>
            </p:seq>
          </p:childTnLst>
        </p:cTn>
      </p:par>
    </p:tnLst>
    <p:bldLst>
      <p:bldP spid="2" grpId="0"/>
      <p:bldP spid="2" grpId="1"/>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83E96-0D64-1172-9625-D135398DA5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E4DD72-0A15-8A91-4F6C-1C94ECAB30DB}"/>
              </a:ext>
            </a:extLst>
          </p:cNvPr>
          <p:cNvSpPr txBox="1"/>
          <p:nvPr/>
        </p:nvSpPr>
        <p:spPr>
          <a:xfrm>
            <a:off x="429208" y="868742"/>
            <a:ext cx="11315488" cy="174432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Cảnh</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sắc</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thiên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nhiên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Thời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Mưa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riêu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riêu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gió</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lạnh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Âm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thanh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nhạn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kêu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trống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chèo</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câu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hát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huê</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tình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4" name="TextBox 3">
            <a:extLst>
              <a:ext uri="{FF2B5EF4-FFF2-40B4-BE49-F238E27FC236}">
                <a16:creationId xmlns:a16="http://schemas.microsoft.com/office/drawing/2014/main" id="{70052FC5-219D-F293-E9B3-CA1929371DC7}"/>
              </a:ext>
            </a:extLst>
          </p:cNvPr>
          <p:cNvSpPr txBox="1"/>
          <p:nvPr/>
        </p:nvSpPr>
        <p:spPr>
          <a:xfrm>
            <a:off x="970384" y="190969"/>
            <a:ext cx="989977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2.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Mùa</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xuân</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miền</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Bắc</a:t>
            </a:r>
            <a:r>
              <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trước</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rằm</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tháng</a:t>
            </a:r>
            <a:r>
              <a:rPr kumimoji="0" lang="en-US" sz="2800" b="1" i="0" u="none" strike="noStrike" kern="100" cap="none" spc="0" normalizeH="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r>
              <a:rPr lang="en-US" sz="2800" b="1" kern="100" dirty="0">
                <a:solidFill>
                  <a:srgbClr val="FF0000"/>
                </a:solidFill>
                <a:latin typeface="Times New Roman" panose="02020603050405020304" pitchFamily="18" charset="0"/>
                <a:ea typeface="SimSun" panose="02010600030101010101" pitchFamily="2" charset="-122"/>
              </a:rPr>
              <a:t>G</a:t>
            </a:r>
            <a:r>
              <a:rPr kumimoji="0" lang="en-US" sz="2800" b="1" i="0" u="none" strike="noStrike" kern="100" cap="none" spc="0" normalizeH="0" noProof="0" dirty="0" err="1" smtClean="0">
                <a:ln>
                  <a:noFill/>
                </a:ln>
                <a:solidFill>
                  <a:srgbClr val="FF0000"/>
                </a:solidFill>
                <a:effectLst/>
                <a:uLnTx/>
                <a:uFillTx/>
                <a:latin typeface="Times New Roman" panose="02020603050405020304" pitchFamily="18" charset="0"/>
                <a:ea typeface="SimSun" panose="02010600030101010101" pitchFamily="2" charset="-122"/>
                <a:cs typeface="+mn-cs"/>
              </a:rPr>
              <a:t>iêng</a:t>
            </a:r>
            <a:r>
              <a:rPr kumimoji="0" lang="en-US" sz="28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sp>
        <p:nvSpPr>
          <p:cNvPr id="7" name="TextBox 6">
            <a:extLst>
              <a:ext uri="{FF2B5EF4-FFF2-40B4-BE49-F238E27FC236}">
                <a16:creationId xmlns:a16="http://schemas.microsoft.com/office/drawing/2014/main" id="{28F416CD-D36F-D84E-B8F2-7A66A5B69E12}"/>
              </a:ext>
            </a:extLst>
          </p:cNvPr>
          <p:cNvSpPr txBox="1"/>
          <p:nvPr/>
        </p:nvSpPr>
        <p:spPr>
          <a:xfrm>
            <a:off x="439386" y="2784872"/>
            <a:ext cx="11519065" cy="2239844"/>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Con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Say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sưa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ngây</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ngất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trước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mùa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xuân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tươi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đẹp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Muốn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điên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chịu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máu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căng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trẻ</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đập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mạnh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hơn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thèm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yêu</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thương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258977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6DD179-8E1B-D6AB-6358-98536FEF72A7}"/>
              </a:ext>
            </a:extLst>
          </p:cNvPr>
          <p:cNvSpPr txBox="1"/>
          <p:nvPr/>
        </p:nvSpPr>
        <p:spPr>
          <a:xfrm>
            <a:off x="970384" y="190969"/>
            <a:ext cx="9899779" cy="584775"/>
          </a:xfrm>
          <a:prstGeom prst="rect">
            <a:avLst/>
          </a:prstGeom>
          <a:noFill/>
        </p:spPr>
        <p:txBody>
          <a:bodyPr wrap="square" rtlCol="0">
            <a:spAutoFit/>
          </a:bodyPr>
          <a:lstStyle/>
          <a:p>
            <a:pPr lvl="0" algn="ju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2800" b="1" kern="100" dirty="0">
                <a:solidFill>
                  <a:srgbClr val="FF0000"/>
                </a:solidFill>
                <a:latin typeface="Times New Roman" panose="02020603050405020304" pitchFamily="18" charset="0"/>
                <a:ea typeface="SimSun" panose="02010600030101010101" pitchFamily="2" charset="-122"/>
              </a:rPr>
              <a:t>2. </a:t>
            </a:r>
            <a:r>
              <a:rPr lang="en-US" sz="2800" b="1" kern="100" dirty="0" err="1">
                <a:solidFill>
                  <a:srgbClr val="FF0000"/>
                </a:solidFill>
                <a:latin typeface="Times New Roman" panose="02020603050405020304" pitchFamily="18" charset="0"/>
                <a:ea typeface="SimSun" panose="02010600030101010101" pitchFamily="2" charset="-122"/>
              </a:rPr>
              <a:t>Mùa</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xuân</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miền</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Bắc</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trước</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rằm</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tháng</a:t>
            </a:r>
            <a:r>
              <a:rPr lang="en-US" sz="2800" b="1" kern="100" dirty="0">
                <a:solidFill>
                  <a:srgbClr val="FF0000"/>
                </a:solidFill>
                <a:latin typeface="Times New Roman" panose="02020603050405020304" pitchFamily="18" charset="0"/>
                <a:ea typeface="SimSun" panose="02010600030101010101" pitchFamily="2" charset="-122"/>
              </a:rPr>
              <a:t> </a:t>
            </a:r>
            <a:r>
              <a:rPr lang="en-US" sz="2800" b="1" kern="100" dirty="0" err="1">
                <a:solidFill>
                  <a:srgbClr val="FF0000"/>
                </a:solidFill>
                <a:latin typeface="Times New Roman" panose="02020603050405020304" pitchFamily="18" charset="0"/>
                <a:ea typeface="SimSun" panose="02010600030101010101" pitchFamily="2" charset="-122"/>
              </a:rPr>
              <a:t>Giêng</a:t>
            </a:r>
            <a:r>
              <a:rPr lang="en-US" sz="2800" b="1" kern="100" dirty="0">
                <a:solidFill>
                  <a:srgbClr val="FF0000"/>
                </a:solidFill>
                <a:latin typeface="Times New Roman" panose="02020603050405020304" pitchFamily="18" charset="0"/>
                <a:ea typeface="SimSun" panose="02010600030101010101" pitchFamily="2" charset="-122"/>
              </a:rPr>
              <a:t> </a:t>
            </a:r>
            <a:endParaRPr lang="en-US" sz="2800" dirty="0">
              <a:solidFill>
                <a:srgbClr val="FF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0A966381-5B58-B61B-D91F-4D9541BCAA3D}"/>
              </a:ext>
            </a:extLst>
          </p:cNvPr>
          <p:cNvSpPr txBox="1"/>
          <p:nvPr/>
        </p:nvSpPr>
        <p:spPr>
          <a:xfrm>
            <a:off x="429208" y="775041"/>
            <a:ext cx="8717124" cy="54809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9" name="TextBox 8">
            <a:extLst>
              <a:ext uri="{FF2B5EF4-FFF2-40B4-BE49-F238E27FC236}">
                <a16:creationId xmlns:a16="http://schemas.microsoft.com/office/drawing/2014/main" id="{E5F3743D-2529-E1DA-E2E7-BBD572984D9C}"/>
              </a:ext>
            </a:extLst>
          </p:cNvPr>
          <p:cNvSpPr txBox="1"/>
          <p:nvPr/>
        </p:nvSpPr>
        <p:spPr>
          <a:xfrm>
            <a:off x="447304" y="676890"/>
            <a:ext cx="11297392" cy="351378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Không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khí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gia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đình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đón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tết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Nhang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trầm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Đèn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nến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Đoàn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tụ</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êm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Trên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dưới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nhường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Đầm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ấm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xum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vầy</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581787-B218-4407-252D-833BE379D4BC}"/>
              </a:ext>
            </a:extLst>
          </p:cNvPr>
          <p:cNvSpPr txBox="1"/>
          <p:nvPr/>
        </p:nvSpPr>
        <p:spPr>
          <a:xfrm>
            <a:off x="447303" y="4141648"/>
            <a:ext cx="11107387" cy="1784078"/>
          </a:xfrm>
          <a:prstGeom prst="rect">
            <a:avLst/>
          </a:prstGeom>
          <a:noFill/>
        </p:spPr>
        <p:txBody>
          <a:bodyPr wrap="square">
            <a:spAutoFit/>
          </a:bodyPr>
          <a:lstStyle/>
          <a:p>
            <a:pPr algn="just">
              <a:lnSpc>
                <a:spcPct val="115000"/>
              </a:lnSpc>
              <a:spcAft>
                <a:spcPts val="800"/>
              </a:spcAft>
            </a:pP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Cảm</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nhận</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bằng</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mọi</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giác</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quan</a:t>
            </a:r>
            <a:r>
              <a:rPr lang="en-US" sz="2800" kern="100" dirty="0" smtClean="0">
                <a:solidFill>
                  <a:srgbClr val="FF0000"/>
                </a:solidFill>
                <a:effectLst/>
                <a:latin typeface="Times New Roman" panose="02020603050405020304" pitchFamily="18" charset="0"/>
                <a:ea typeface="SimSun" panose="02010600030101010101" pitchFamily="2" charset="-122"/>
              </a:rPr>
              <a:t>-&gt; </a:t>
            </a:r>
            <a:r>
              <a:rPr lang="en-US" sz="2800" kern="100" dirty="0" err="1" smtClean="0">
                <a:solidFill>
                  <a:srgbClr val="FF0000"/>
                </a:solidFill>
                <a:effectLst/>
                <a:latin typeface="Times New Roman" panose="02020603050405020304" pitchFamily="18" charset="0"/>
                <a:ea typeface="SimSun" panose="02010600030101010101" pitchFamily="2" charset="-122"/>
              </a:rPr>
              <a:t>niềm</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hân</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hoan</a:t>
            </a:r>
            <a:r>
              <a:rPr lang="en-US" sz="2800" kern="100" dirty="0">
                <a:solidFill>
                  <a:srgbClr val="FF0000"/>
                </a:solidFill>
                <a:latin typeface="Times New Roman" panose="02020603050405020304" pitchFamily="18" charset="0"/>
                <a:ea typeface="SimSun" panose="02010600030101010101" pitchFamily="2" charset="-122"/>
              </a:rPr>
              <a:t>,</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vui</a:t>
            </a:r>
            <a:r>
              <a:rPr lang="en-US" sz="2800" kern="100" dirty="0" smtClean="0">
                <a:solidFill>
                  <a:srgbClr val="FF0000"/>
                </a:solidFill>
                <a:effectLst/>
                <a:latin typeface="Times New Roman" panose="02020603050405020304" pitchFamily="18" charset="0"/>
                <a:ea typeface="SimSun" panose="02010600030101010101" pitchFamily="2" charset="-122"/>
              </a:rPr>
              <a:t> </a:t>
            </a:r>
            <a:r>
              <a:rPr lang="en-US" sz="2800" kern="100" dirty="0" err="1" smtClean="0">
                <a:solidFill>
                  <a:srgbClr val="FF0000"/>
                </a:solidFill>
                <a:effectLst/>
                <a:latin typeface="Times New Roman" panose="02020603050405020304" pitchFamily="18" charset="0"/>
                <a:ea typeface="SimSun" panose="02010600030101010101" pitchFamily="2" charset="-122"/>
              </a:rPr>
              <a:t>sướng</a:t>
            </a:r>
            <a:endParaRPr lang="en-US" sz="2800" kern="100" dirty="0" smtClean="0">
              <a:solidFill>
                <a:srgbClr val="FF0000"/>
              </a:solidFill>
              <a:effectLst/>
              <a:latin typeface="Times New Roman" panose="02020603050405020304" pitchFamily="18" charset="0"/>
              <a:ea typeface="SimSun" panose="02010600030101010101" pitchFamily="2" charset="-122"/>
            </a:endParaRPr>
          </a:p>
          <a:p>
            <a:pPr algn="just">
              <a:lnSpc>
                <a:spcPct val="115000"/>
              </a:lnSpc>
              <a:spcAft>
                <a:spcPts val="800"/>
              </a:spcAft>
            </a:pP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Hình</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ảnh</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cụ</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thể</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giàu</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sức</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gọi</a:t>
            </a:r>
            <a:r>
              <a:rPr lang="en-US" sz="2800" kern="100" dirty="0" smtClean="0">
                <a:solidFill>
                  <a:srgbClr val="FF0000"/>
                </a:solidFill>
                <a:latin typeface="Times New Roman" panose="02020603050405020304" pitchFamily="18" charset="0"/>
                <a:ea typeface="SimSun" panose="02010600030101010101" pitchFamily="2" charset="-122"/>
              </a:rPr>
              <a:t>, so </a:t>
            </a:r>
            <a:r>
              <a:rPr lang="en-US" sz="2800" kern="100" dirty="0" err="1" smtClean="0">
                <a:solidFill>
                  <a:srgbClr val="FF0000"/>
                </a:solidFill>
                <a:latin typeface="Times New Roman" panose="02020603050405020304" pitchFamily="18" charset="0"/>
                <a:ea typeface="SimSun" panose="02010600030101010101" pitchFamily="2" charset="-122"/>
              </a:rPr>
              <a:t>sánh</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điệp</a:t>
            </a:r>
            <a:r>
              <a:rPr lang="en-US" sz="2800" kern="100" dirty="0" smtClean="0">
                <a:solidFill>
                  <a:srgbClr val="FF0000"/>
                </a:solidFill>
                <a:latin typeface="Times New Roman" panose="02020603050405020304" pitchFamily="18" charset="0"/>
                <a:ea typeface="SimSun" panose="02010600030101010101" pitchFamily="2" charset="-122"/>
              </a:rPr>
              <a:t> </a:t>
            </a:r>
            <a:r>
              <a:rPr lang="en-US" sz="2800" kern="100" dirty="0" err="1" smtClean="0">
                <a:solidFill>
                  <a:srgbClr val="FF0000"/>
                </a:solidFill>
                <a:latin typeface="Times New Roman" panose="02020603050405020304" pitchFamily="18" charset="0"/>
                <a:ea typeface="SimSun" panose="02010600030101010101" pitchFamily="2" charset="-122"/>
              </a:rPr>
              <a:t>từ</a:t>
            </a:r>
            <a:endParaRPr lang="en-US" sz="2800" kern="100" dirty="0" smtClean="0">
              <a:solidFill>
                <a:srgbClr val="FF0000"/>
              </a:solidFill>
              <a:effectLst/>
              <a:latin typeface="Times New Roman" panose="02020603050405020304" pitchFamily="18" charset="0"/>
              <a:ea typeface="SimSun" panose="02010600030101010101" pitchFamily="2" charset="-122"/>
            </a:endParaRPr>
          </a:p>
          <a:p>
            <a:pPr algn="just">
              <a:lnSpc>
                <a:spcPct val="115000"/>
              </a:lnSpc>
              <a:spcAft>
                <a:spcPts val="800"/>
              </a:spcAft>
            </a:pP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10" name="TextBox 9">
            <a:extLst>
              <a:ext uri="{FF2B5EF4-FFF2-40B4-BE49-F238E27FC236}">
                <a16:creationId xmlns:a16="http://schemas.microsoft.com/office/drawing/2014/main" id="{58CEB108-C891-EEEA-8B18-55CF98CE75E4}"/>
              </a:ext>
            </a:extLst>
          </p:cNvPr>
          <p:cNvSpPr txBox="1"/>
          <p:nvPr/>
        </p:nvSpPr>
        <p:spPr>
          <a:xfrm>
            <a:off x="447304" y="5319436"/>
            <a:ext cx="11297392"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Mùa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xuân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tươi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đẹp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đầm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ấm</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tràn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trề</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sức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nét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đẹp</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cuộc</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sống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nghĩa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tình</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của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con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nét</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hóa</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truyền</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thống</a:t>
            </a:r>
            <a:r>
              <a:rPr kumimoji="0" lang="en-US" sz="2800" b="0"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64741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E76BE-D9AA-365E-54A3-3D830120BC0E}"/>
            </a:ext>
          </a:extLst>
        </p:cNvPr>
        <p:cNvGrpSpPr/>
        <p:nvPr/>
      </p:nvGrpSpPr>
      <p:grpSpPr>
        <a:xfrm>
          <a:off x="0" y="0"/>
          <a:ext cx="0" cy="0"/>
          <a:chOff x="0" y="0"/>
          <a:chExt cx="0" cy="0"/>
        </a:xfrm>
      </p:grpSpPr>
      <p:pic>
        <p:nvPicPr>
          <p:cNvPr id="13" name="Đồng hồ đếm ngược 3 phút gây sốc 3 Minutes.mp4" descr="Đồng hồ đếm ngược 3 phút gây sốc 3 Minutes.mp4">
            <a:hlinkClick r:id="" action="ppaction://media"/>
            <a:extLst>
              <a:ext uri="{FF2B5EF4-FFF2-40B4-BE49-F238E27FC236}">
                <a16:creationId xmlns:a16="http://schemas.microsoft.com/office/drawing/2014/main" id="{E8AB2341-096D-C82C-236F-DFBA944628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57250" y="73170"/>
            <a:ext cx="1084521" cy="915096"/>
          </a:xfrm>
          <a:prstGeom prst="rect">
            <a:avLst/>
          </a:prstGeom>
        </p:spPr>
      </p:pic>
      <p:sp>
        <p:nvSpPr>
          <p:cNvPr id="4" name="TextBox 3">
            <a:extLst>
              <a:ext uri="{FF2B5EF4-FFF2-40B4-BE49-F238E27FC236}">
                <a16:creationId xmlns:a16="http://schemas.microsoft.com/office/drawing/2014/main" id="{F3C3490C-4C2A-F175-C711-FE17E2C3789F}"/>
              </a:ext>
            </a:extLst>
          </p:cNvPr>
          <p:cNvSpPr txBox="1"/>
          <p:nvPr/>
        </p:nvSpPr>
        <p:spPr>
          <a:xfrm>
            <a:off x="702340" y="31980"/>
            <a:ext cx="8717124" cy="58785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en-US" sz="2800" b="1" kern="100" noProof="0" dirty="0">
                <a:solidFill>
                  <a:srgbClr val="000000"/>
                </a:solidFill>
                <a:latin typeface="Times New Roman" panose="02020603050405020304" pitchFamily="18" charset="0"/>
                <a:ea typeface="SimSun" panose="02010600030101010101" pitchFamily="2" charset="-122"/>
              </a:rPr>
              <a:t>3</a:t>
            </a:r>
            <a:r>
              <a:rPr kumimoji="0" lang="en-US" sz="28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Mùa</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xuân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miền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Bắc</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sau</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rằm</a:t>
            </a:r>
            <a:r>
              <a:rPr kumimoji="0" lang="en-US" sz="28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tháng</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Giêng</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7" name="TextBox 6">
            <a:extLst>
              <a:ext uri="{FF2B5EF4-FFF2-40B4-BE49-F238E27FC236}">
                <a16:creationId xmlns:a16="http://schemas.microsoft.com/office/drawing/2014/main" id="{0ED7A370-586B-E799-3433-53CCD8AE1D67}"/>
              </a:ext>
            </a:extLst>
          </p:cNvPr>
          <p:cNvSpPr txBox="1"/>
          <p:nvPr/>
        </p:nvSpPr>
        <p:spPr>
          <a:xfrm>
            <a:off x="213756" y="1350431"/>
            <a:ext cx="2641412" cy="409445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US" sz="2800" b="1" kern="100" dirty="0" err="1" smtClean="0">
                <a:solidFill>
                  <a:srgbClr val="000000"/>
                </a:solidFill>
                <a:latin typeface="Times New Roman" panose="02020603050405020304" pitchFamily="18" charset="0"/>
                <a:ea typeface="SimSun" panose="02010600030101010101" pitchFamily="2" charset="-122"/>
              </a:rPr>
              <a:t>Thảo</a:t>
            </a:r>
            <a:r>
              <a:rPr lang="en-US" sz="2800" b="1" kern="100" dirty="0" smtClean="0">
                <a:solidFill>
                  <a:srgbClr val="000000"/>
                </a:solidFill>
                <a:latin typeface="Times New Roman" panose="02020603050405020304" pitchFamily="18" charset="0"/>
                <a:ea typeface="SimSun" panose="02010600030101010101" pitchFamily="2" charset="-122"/>
              </a:rPr>
              <a:t> </a:t>
            </a:r>
            <a:r>
              <a:rPr lang="en-US" sz="2800" b="1" kern="100" dirty="0" err="1" smtClean="0">
                <a:solidFill>
                  <a:srgbClr val="000000"/>
                </a:solidFill>
                <a:latin typeface="Times New Roman" panose="02020603050405020304" pitchFamily="18" charset="0"/>
                <a:ea typeface="SimSun" panose="02010600030101010101" pitchFamily="2" charset="-122"/>
              </a:rPr>
              <a:t>luận</a:t>
            </a:r>
            <a:r>
              <a:rPr kumimoji="0" lang="en-US" sz="2800" b="1" i="0"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rPr>
              <a:t>cặp</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đôi</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1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bạn</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là</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học</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sinh</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1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bạn</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là</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nhà</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văn</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Vũ</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Bằng</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baseline="0" noProof="0" dirty="0" err="1" smtClean="0">
                <a:ln>
                  <a:noFill/>
                </a:ln>
                <a:solidFill>
                  <a:srgbClr val="000000"/>
                </a:solidFill>
                <a:effectLst/>
                <a:uLnTx/>
                <a:uFillTx/>
                <a:latin typeface="Times New Roman" panose="02020603050405020304" pitchFamily="18" charset="0"/>
                <a:ea typeface="SimSun" panose="02010600030101010101" pitchFamily="2" charset="-122"/>
              </a:rPr>
              <a:t>hoàn</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thiện</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phiếu</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phỏng</a:t>
            </a:r>
            <a:r>
              <a:rPr kumimoji="0" lang="en-US" sz="2800" b="1" i="0" strike="noStrike" kern="100" cap="none" spc="0" normalizeH="0" noProof="0" dirty="0" smtClean="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2800" b="1" i="0" strike="noStrike" kern="100" cap="none" spc="0" normalizeH="0" noProof="0" dirty="0" err="1" smtClean="0">
                <a:ln>
                  <a:noFill/>
                </a:ln>
                <a:solidFill>
                  <a:srgbClr val="000000"/>
                </a:solidFill>
                <a:effectLst/>
                <a:uLnTx/>
                <a:uFillTx/>
                <a:latin typeface="Times New Roman" panose="02020603050405020304" pitchFamily="18" charset="0"/>
                <a:ea typeface="SimSun" panose="02010600030101010101" pitchFamily="2" charset="-122"/>
              </a:rPr>
              <a:t>vấn</a:t>
            </a:r>
            <a:endParaRPr kumimoji="0" lang="en-US" sz="2800" b="1" i="0"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endParaRPr>
          </a:p>
          <a:p>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0744" y="619833"/>
            <a:ext cx="6148872" cy="5836951"/>
          </a:xfrm>
          <a:prstGeom prst="rect">
            <a:avLst/>
          </a:prstGeom>
          <a:noFill/>
          <a:ln>
            <a:noFill/>
          </a:ln>
        </p:spPr>
      </p:pic>
    </p:spTree>
    <p:extLst>
      <p:ext uri="{BB962C8B-B14F-4D97-AF65-F5344CB8AC3E}">
        <p14:creationId xmlns:p14="http://schemas.microsoft.com/office/powerpoint/2010/main" val="423726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0972-AE54-E8C8-18CF-66503395066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8126F5-3AD4-AC98-946F-487DEF721995}"/>
              </a:ext>
            </a:extLst>
          </p:cNvPr>
          <p:cNvSpPr txBox="1"/>
          <p:nvPr/>
        </p:nvSpPr>
        <p:spPr>
          <a:xfrm>
            <a:off x="429208" y="289849"/>
            <a:ext cx="8717124" cy="58785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en-US" sz="2800" b="1" kern="100" noProof="0" dirty="0">
                <a:solidFill>
                  <a:srgbClr val="000000"/>
                </a:solidFill>
                <a:latin typeface="Times New Roman" panose="02020603050405020304" pitchFamily="18" charset="0"/>
                <a:ea typeface="SimSun" panose="02010600030101010101" pitchFamily="2" charset="-122"/>
              </a:rPr>
              <a:t>3</a:t>
            </a:r>
            <a:r>
              <a:rPr kumimoji="0" lang="en-US" sz="2800" b="1" i="0" u="none" strike="noStrike" kern="1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Mùa</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xuân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miền</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Bắc</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sau</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rằm</a:t>
            </a:r>
            <a:r>
              <a:rPr kumimoji="0" lang="en-US" sz="28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tháng</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Giêng</a:t>
            </a:r>
            <a:r>
              <a:rPr kumimoji="0" lang="en-US" sz="28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2816" y="877702"/>
            <a:ext cx="8705461" cy="5495105"/>
          </a:xfrm>
          <a:prstGeom prst="rect">
            <a:avLst/>
          </a:prstGeom>
          <a:noFill/>
          <a:ln>
            <a:noFill/>
          </a:ln>
        </p:spPr>
      </p:pic>
    </p:spTree>
    <p:extLst>
      <p:ext uri="{BB962C8B-B14F-4D97-AF65-F5344CB8AC3E}">
        <p14:creationId xmlns:p14="http://schemas.microsoft.com/office/powerpoint/2010/main" val="19167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04B0-C742-6862-7C9D-82E4829EED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332605-C81C-C9F0-E22F-9CD32C99F928}"/>
              </a:ext>
            </a:extLst>
          </p:cNvPr>
          <p:cNvSpPr txBox="1"/>
          <p:nvPr/>
        </p:nvSpPr>
        <p:spPr>
          <a:xfrm>
            <a:off x="233549" y="980711"/>
            <a:ext cx="11511147" cy="4585871"/>
          </a:xfrm>
          <a:prstGeom prst="rect">
            <a:avLst/>
          </a:prstGeom>
          <a:noFill/>
        </p:spPr>
        <p:txBody>
          <a:bodyPr wrap="square">
            <a:spAutoFit/>
          </a:bodyPr>
          <a:lstStyle/>
          <a:p>
            <a:r>
              <a:rPr lang="en-US" sz="40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chịu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endParaRPr lang="en-US" sz="3600" dirty="0">
              <a:latin typeface="Times New Roman" panose="02020603050405020304" pitchFamily="18" charset="0"/>
              <a:cs typeface="Times New Roman" panose="02020603050405020304" pitchFamily="18" charset="0"/>
            </a:endParaRPr>
          </a:p>
          <a:p>
            <a:pPr lvl="0"/>
            <a:r>
              <a:rPr lang="en-US" sz="3600" dirty="0" smtClean="0">
                <a:latin typeface="Times New Roman" panose="02020603050405020304" pitchFamily="18" charset="0"/>
                <a:cs typeface="Times New Roman" panose="02020603050405020304" pitchFamily="18" charset="0"/>
              </a:rPr>
              <a:t>-&gt;</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nhịp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hương</a:t>
            </a:r>
            <a:r>
              <a:rPr lang="en-US" sz="3600" dirty="0" smtClean="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Sự</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luyến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mau</a:t>
            </a:r>
            <a:r>
              <a:rPr lang="en-US" sz="36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B9386DAB-1197-0250-8C70-C7236B733C41}"/>
              </a:ext>
            </a:extLst>
          </p:cNvPr>
          <p:cNvSpPr txBox="1"/>
          <p:nvPr/>
        </p:nvSpPr>
        <p:spPr>
          <a:xfrm>
            <a:off x="1101012" y="143363"/>
            <a:ext cx="10643683" cy="72943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en-US" sz="2800" b="1" kern="100" dirty="0" smtClean="0">
                <a:solidFill>
                  <a:srgbClr val="FF0000"/>
                </a:solidFill>
                <a:latin typeface="Times New Roman" panose="02020603050405020304" pitchFamily="18" charset="0"/>
                <a:ea typeface="SimSun" panose="02010600030101010101" pitchFamily="2" charset="-122"/>
              </a:rPr>
              <a:t>3</a:t>
            </a:r>
            <a:r>
              <a:rPr lang="en-US" sz="3600" b="1" kern="100" dirty="0" smtClean="0">
                <a:solidFill>
                  <a:srgbClr val="FF0000"/>
                </a:solidFill>
                <a:latin typeface="Times New Roman" panose="02020603050405020304" pitchFamily="18" charset="0"/>
                <a:ea typeface="SimSun" panose="02010600030101010101" pitchFamily="2" charset="-122"/>
              </a:rPr>
              <a:t>.</a:t>
            </a:r>
            <a:r>
              <a:rPr kumimoji="0" lang="en-US" sz="3600" b="1" i="0" u="none" strike="noStrike" kern="100" cap="none" spc="0" normalizeH="0" baseline="0" noProof="0" dirty="0" smtClean="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Mùa</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xuân</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miền</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Bắc</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sau</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rằm</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tháng</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6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Giêng</a:t>
            </a:r>
            <a:r>
              <a:rPr kumimoji="0" lang="en-US" sz="36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9525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3" y="573664"/>
            <a:ext cx="10245013" cy="4239109"/>
          </a:xfrm>
          <a:prstGeom prst="rect">
            <a:avLst/>
          </a:prstGeom>
        </p:spPr>
        <p:txBody>
          <a:bodyPr wrap="square">
            <a:spAutoFit/>
          </a:bodyPr>
          <a:lstStyle/>
          <a:p>
            <a:pPr algn="just">
              <a:lnSpc>
                <a:spcPct val="115000"/>
              </a:lnSpc>
              <a:spcAft>
                <a:spcPts val="80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tùy</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bút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3600" i="1" dirty="0">
                <a:latin typeface="Times New Roman" panose="02020603050405020304" pitchFamily="18" charset="0"/>
                <a:cs typeface="Times New Roman" panose="02020603050405020304" pitchFamily="18" charset="0"/>
              </a:rPr>
              <a:t>? C</a:t>
            </a:r>
            <a:r>
              <a:rPr lang="fr-FR" sz="3600" i="1" dirty="0" err="1">
                <a:latin typeface="Times New Roman" panose="02020603050405020304" pitchFamily="18" charset="0"/>
                <a:cs typeface="Times New Roman" panose="02020603050405020304" pitchFamily="18" charset="0"/>
              </a:rPr>
              <a:t>hất</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trữ</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tình</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của</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tác</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phẩm</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được</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bộc</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lộ</a:t>
            </a:r>
            <a:r>
              <a:rPr lang="fr-FR" sz="3600" i="1" dirty="0">
                <a:latin typeface="Times New Roman" panose="02020603050405020304" pitchFamily="18" charset="0"/>
                <a:cs typeface="Times New Roman" panose="02020603050405020304" pitchFamily="18" charset="0"/>
              </a:rPr>
              <a:t> ở </a:t>
            </a:r>
            <a:r>
              <a:rPr lang="fr-FR" sz="3600" i="1" dirty="0" err="1">
                <a:latin typeface="Times New Roman" panose="02020603050405020304" pitchFamily="18" charset="0"/>
                <a:cs typeface="Times New Roman" panose="02020603050405020304" pitchFamily="18" charset="0"/>
              </a:rPr>
              <a:t>phương</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diện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nào</a:t>
            </a:r>
            <a:r>
              <a:rPr lang="fr-FR"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en-US" sz="3600" i="1" dirty="0">
                <a:latin typeface="Times New Roman" panose="02020603050405020304" pitchFamily="18" charset="0"/>
                <a:cs typeface="Times New Roman" panose="02020603050405020304" pitchFamily="18" charset="0"/>
              </a:rPr>
              <a:t>? C</a:t>
            </a:r>
            <a:r>
              <a:rPr lang="fr-FR" sz="3600" i="1" dirty="0" err="1">
                <a:latin typeface="Times New Roman" panose="02020603050405020304" pitchFamily="18" charset="0"/>
                <a:cs typeface="Times New Roman" panose="02020603050405020304" pitchFamily="18" charset="0"/>
              </a:rPr>
              <a:t>ái</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tôi</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của</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tác</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giả</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được</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thể</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hiện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như</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thế</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nào</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trong</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văn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bản</a:t>
            </a:r>
            <a:r>
              <a:rPr lang="fr-FR"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Nhận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xét</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về</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ngôn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ngữ</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tùy</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bút</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thể</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hiện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trong</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văn</a:t>
            </a:r>
            <a:r>
              <a:rPr lang="fr-FR" sz="3600" i="1" dirty="0">
                <a:latin typeface="Times New Roman" panose="02020603050405020304" pitchFamily="18" charset="0"/>
                <a:cs typeface="Times New Roman" panose="02020603050405020304" pitchFamily="18" charset="0"/>
              </a:rPr>
              <a:t> </a:t>
            </a:r>
            <a:r>
              <a:rPr lang="fr-FR" sz="3600" i="1" dirty="0" err="1">
                <a:latin typeface="Times New Roman" panose="02020603050405020304" pitchFamily="18" charset="0"/>
                <a:cs typeface="Times New Roman" panose="02020603050405020304" pitchFamily="18" charset="0"/>
              </a:rPr>
              <a:t>bản</a:t>
            </a:r>
            <a:endParaRPr lang="en-US" sz="3600" dirty="0">
              <a:latin typeface="Times New Roman" panose="02020603050405020304" pitchFamily="18" charset="0"/>
              <a:cs typeface="Times New Roman" panose="02020603050405020304" pitchFamily="18" charset="0"/>
            </a:endParaRPr>
          </a:p>
          <a:p>
            <a:pPr algn="just">
              <a:lnSpc>
                <a:spcPct val="115000"/>
              </a:lnSpc>
              <a:spcAft>
                <a:spcPts val="800"/>
              </a:spcAft>
            </a:pPr>
            <a:endPar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10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558458DB-EA78-61BD-0ADF-0E303B48536A}"/>
              </a:ext>
            </a:extLst>
          </p:cNvPr>
          <p:cNvSpPr txBox="1"/>
          <p:nvPr/>
        </p:nvSpPr>
        <p:spPr>
          <a:xfrm>
            <a:off x="2024742" y="152899"/>
            <a:ext cx="7249887" cy="553998"/>
          </a:xfrm>
          <a:prstGeom prst="rect">
            <a:avLst/>
          </a:prstGeom>
        </p:spPr>
        <p:txBody>
          <a:bodyPr wrap="square" lIns="0" tIns="0" rIns="0" bIns="0" rtlCol="0" anchor="t">
            <a:spAutoFit/>
          </a:bodyPr>
          <a:lstStyle/>
          <a:p>
            <a:pPr algn="just"/>
            <a:r>
              <a:rPr lang="en-US" sz="3600" b="1" dirty="0" smtClean="0">
                <a:solidFill>
                  <a:srgbClr val="344A25"/>
                </a:solidFill>
                <a:latin typeface="Times New Roman" panose="02020603050405020304" pitchFamily="18" charset="0"/>
                <a:cs typeface="Times New Roman" panose="02020603050405020304" pitchFamily="18" charset="0"/>
              </a:rPr>
              <a:t>5  </a:t>
            </a:r>
            <a:r>
              <a:rPr lang="en-US" sz="3600" b="1" dirty="0" err="1">
                <a:solidFill>
                  <a:srgbClr val="344A25"/>
                </a:solidFill>
                <a:latin typeface="Times New Roman" panose="02020603050405020304" pitchFamily="18" charset="0"/>
                <a:cs typeface="Times New Roman" panose="02020603050405020304" pitchFamily="18" charset="0"/>
              </a:rPr>
              <a:t>Tổng</a:t>
            </a:r>
            <a:r>
              <a:rPr lang="en-US" sz="3600" b="1" dirty="0">
                <a:solidFill>
                  <a:srgbClr val="344A25"/>
                </a:solidFill>
                <a:latin typeface="Times New Roman" panose="02020603050405020304" pitchFamily="18" charset="0"/>
                <a:cs typeface="Times New Roman" panose="02020603050405020304" pitchFamily="18" charset="0"/>
              </a:rPr>
              <a:t> </a:t>
            </a:r>
            <a:r>
              <a:rPr lang="en-US" sz="3600" b="1" dirty="0" err="1">
                <a:solidFill>
                  <a:srgbClr val="344A25"/>
                </a:solidFill>
                <a:latin typeface="Times New Roman" panose="02020603050405020304" pitchFamily="18" charset="0"/>
                <a:cs typeface="Times New Roman" panose="02020603050405020304" pitchFamily="18" charset="0"/>
              </a:rPr>
              <a:t>kết</a:t>
            </a:r>
            <a:endParaRPr lang="en-US" sz="3600" b="1" dirty="0">
              <a:solidFill>
                <a:srgbClr val="344A25"/>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5186991-8E08-1B1C-7339-2E71755F7A4D}"/>
              </a:ext>
            </a:extLst>
          </p:cNvPr>
          <p:cNvSpPr txBox="1"/>
          <p:nvPr/>
        </p:nvSpPr>
        <p:spPr>
          <a:xfrm>
            <a:off x="467833" y="700207"/>
            <a:ext cx="11633123" cy="3539430"/>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xuân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da </a:t>
            </a:r>
            <a:r>
              <a:rPr lang="en-US" sz="3200" dirty="0" err="1">
                <a:latin typeface="Times New Roman" panose="02020603050405020304" pitchFamily="18" charset="0"/>
                <a:cs typeface="Times New Roman" panose="02020603050405020304" pitchFamily="18" charset="0"/>
              </a:rPr>
              <a:t>diết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133DB94-C71D-FBB5-7723-F1E1F63108FD}"/>
              </a:ext>
            </a:extLst>
          </p:cNvPr>
          <p:cNvSpPr txBox="1"/>
          <p:nvPr/>
        </p:nvSpPr>
        <p:spPr>
          <a:xfrm>
            <a:off x="467833" y="3701744"/>
            <a:ext cx="11801922" cy="2062103"/>
          </a:xfrm>
          <a:prstGeom prst="rect">
            <a:avLst/>
          </a:prstGeom>
          <a:noFill/>
        </p:spPr>
        <p:txBody>
          <a:bodyPr wrap="square">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Tùy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trữ</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điệu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kê</a:t>
            </a:r>
            <a:r>
              <a:rPr lang="en-US" sz="3200" dirty="0" smtClean="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4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38;p45">
            <a:extLst>
              <a:ext uri="{FF2B5EF4-FFF2-40B4-BE49-F238E27FC236}">
                <a16:creationId xmlns:a16="http://schemas.microsoft.com/office/drawing/2014/main" id="{7ECFCA64-F16B-A24B-A72A-CAB2258A0253}"/>
              </a:ext>
            </a:extLst>
          </p:cNvPr>
          <p:cNvSpPr txBox="1">
            <a:spLocks/>
          </p:cNvSpPr>
          <p:nvPr/>
        </p:nvSpPr>
        <p:spPr>
          <a:xfrm>
            <a:off x="1191336" y="173852"/>
            <a:ext cx="11000664" cy="772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Gochi Hand"/>
              <a:buNone/>
              <a:defRPr sz="5800" b="1"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2pPr>
            <a:lvl3pPr marR="0" lvl="2"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3pPr>
            <a:lvl4pPr marR="0" lvl="3"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4pPr>
            <a:lvl5pPr marR="0" lvl="4"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5pPr>
            <a:lvl6pPr marR="0" lvl="5"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6pPr>
            <a:lvl7pPr marR="0" lvl="6"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7pPr>
            <a:lvl8pPr marR="0" lvl="7"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8pPr>
            <a:lvl9pPr marR="0" lvl="8"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9pPr>
          </a:lstStyle>
          <a:p>
            <a:pPr marL="0" marR="0" lvl="0" indent="0" algn="l" defTabSz="914400" rtl="0" eaLnBrk="1" fontAlgn="auto" latinLnBrk="0" hangingPunct="1">
              <a:lnSpc>
                <a:spcPct val="100000"/>
              </a:lnSpc>
              <a:spcBef>
                <a:spcPts val="0"/>
              </a:spcBef>
              <a:spcAft>
                <a:spcPts val="0"/>
              </a:spcAft>
              <a:buClr>
                <a:srgbClr val="8D9D43"/>
              </a:buClr>
              <a:buSzPts val="3200"/>
              <a:buFont typeface="Gochi Hand"/>
              <a:buNone/>
              <a:tabLst/>
              <a:defRPr/>
            </a:pPr>
            <a:r>
              <a:rPr lang="en-US" sz="3200" kern="0" dirty="0">
                <a:solidFill>
                  <a:srgbClr val="C00000"/>
                </a:solidFill>
                <a:latin typeface="Times New Roman" panose="02020603050405020304" pitchFamily="18" charset="0"/>
                <a:cs typeface="Times New Roman" panose="02020603050405020304" pitchFamily="18" charset="0"/>
              </a:rPr>
              <a:t>A</a:t>
            </a:r>
            <a:r>
              <a:rPr kumimoji="0" lang="en-US"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Giới</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thiệu</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bài</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học</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và</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khám</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phá</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Tri </a:t>
            </a:r>
            <a:r>
              <a:rPr kumimoji="0" lang="en-US" sz="3200" b="1"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thức</a:t>
            </a:r>
            <a:r>
              <a:rPr kumimoji="0" lang="en-US" sz="32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Ngữ</a:t>
            </a:r>
            <a:r>
              <a:rPr kumimoji="0" lang="en-US" sz="3200" b="1" i="1"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1"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văn</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r>
            <a:b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br>
            <a:endPar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endParaRPr>
          </a:p>
        </p:txBody>
      </p:sp>
      <p:sp>
        <p:nvSpPr>
          <p:cNvPr id="3" name="Google Shape;1638;p45">
            <a:extLst>
              <a:ext uri="{FF2B5EF4-FFF2-40B4-BE49-F238E27FC236}">
                <a16:creationId xmlns:a16="http://schemas.microsoft.com/office/drawing/2014/main" id="{86935156-2CF1-DD43-98D5-21CF8F879301}"/>
              </a:ext>
            </a:extLst>
          </p:cNvPr>
          <p:cNvSpPr txBox="1">
            <a:spLocks/>
          </p:cNvSpPr>
          <p:nvPr/>
        </p:nvSpPr>
        <p:spPr>
          <a:xfrm>
            <a:off x="1375267" y="726076"/>
            <a:ext cx="11000664" cy="772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Gochi Hand"/>
              <a:buNone/>
              <a:defRPr sz="5800" b="1"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2pPr>
            <a:lvl3pPr marR="0" lvl="2"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3pPr>
            <a:lvl4pPr marR="0" lvl="3"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4pPr>
            <a:lvl5pPr marR="0" lvl="4"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5pPr>
            <a:lvl6pPr marR="0" lvl="5"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6pPr>
            <a:lvl7pPr marR="0" lvl="6"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7pPr>
            <a:lvl8pPr marR="0" lvl="7"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8pPr>
            <a:lvl9pPr marR="0" lvl="8" algn="l"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9pPr>
          </a:lstStyle>
          <a:p>
            <a:pPr marL="0" marR="0" lvl="0" indent="0" algn="l" defTabSz="914400" rtl="0" eaLnBrk="1" fontAlgn="auto" latinLnBrk="0" hangingPunct="1">
              <a:lnSpc>
                <a:spcPct val="100000"/>
              </a:lnSpc>
              <a:spcBef>
                <a:spcPts val="0"/>
              </a:spcBef>
              <a:spcAft>
                <a:spcPts val="0"/>
              </a:spcAft>
              <a:buClr>
                <a:srgbClr val="8D9D43"/>
              </a:buClr>
              <a:buSzPts val="3200"/>
              <a:buFont typeface="Gochi Hand"/>
              <a:buNone/>
              <a:tabLst/>
              <a:defRPr/>
            </a:pPr>
            <a:r>
              <a:rPr lang="en-US" sz="3200" kern="0" dirty="0">
                <a:solidFill>
                  <a:srgbClr val="C00000"/>
                </a:solidFill>
                <a:latin typeface="Times New Roman" panose="02020603050405020304" pitchFamily="18" charset="0"/>
                <a:cs typeface="Times New Roman" panose="02020603050405020304" pitchFamily="18" charset="0"/>
              </a:rPr>
              <a:t>I</a:t>
            </a:r>
            <a:r>
              <a:rPr kumimoji="0" lang="en-US" sz="32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Giới</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thiệu</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bài</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học</a:t>
            </a:r>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r>
            <a:b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br>
            <a:endPar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endParaRPr>
          </a:p>
        </p:txBody>
      </p:sp>
      <p:sp>
        <p:nvSpPr>
          <p:cNvPr id="4" name="Content Placeholder 2">
            <a:extLst>
              <a:ext uri="{FF2B5EF4-FFF2-40B4-BE49-F238E27FC236}">
                <a16:creationId xmlns:a16="http://schemas.microsoft.com/office/drawing/2014/main" id="{5DB7FB2D-E115-7046-8AAC-E5B30B840BA0}"/>
              </a:ext>
            </a:extLst>
          </p:cNvPr>
          <p:cNvSpPr txBox="1">
            <a:spLocks/>
          </p:cNvSpPr>
          <p:nvPr/>
        </p:nvSpPr>
        <p:spPr>
          <a:xfrm>
            <a:off x="326143" y="1498155"/>
            <a:ext cx="7299608" cy="47862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Mỗi vùng miền có thể được ví như một mảnh ghép làm nên bức tranh thế giới muôn màu. Mỗi mảnh ghép ấy có những vẻ đẹp riêng. Cho dù đó là nơi gần gũi hay xa lạ, hãy đón nhận nó bằng trái tim ấm áp và nụ cười thân thiện, bởi đó là cuộc sống da dạng, phong phú mà con người tạo ra trên ngôi nhà chung - Trái Đất.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bài học này, những trang tuỳ bút, tản văn (kết hợp với một văn bản thông tin sẽ mang đến cho em những cảm nhận thú vị về sắc màu cuộc sống trên quê hương xứ sở và trên thế giới rộng lớn, lao la.)</a:t>
            </a:r>
          </a:p>
        </p:txBody>
      </p:sp>
      <p:sp>
        <p:nvSpPr>
          <p:cNvPr id="5" name="Right Arrow 4">
            <a:extLst>
              <a:ext uri="{FF2B5EF4-FFF2-40B4-BE49-F238E27FC236}">
                <a16:creationId xmlns:a16="http://schemas.microsoft.com/office/drawing/2014/main" id="{0D1DACBF-3D8C-FC43-A533-684A865E8806}"/>
              </a:ext>
            </a:extLst>
          </p:cNvPr>
          <p:cNvSpPr/>
          <p:nvPr/>
        </p:nvSpPr>
        <p:spPr>
          <a:xfrm>
            <a:off x="7816989" y="2407805"/>
            <a:ext cx="842210" cy="67376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AFE59E79-54FA-794F-89EC-A50E6266A390}"/>
              </a:ext>
            </a:extLst>
          </p:cNvPr>
          <p:cNvSpPr/>
          <p:nvPr/>
        </p:nvSpPr>
        <p:spPr>
          <a:xfrm>
            <a:off x="7791536" y="4823227"/>
            <a:ext cx="842210" cy="67376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551A3D15-EE9A-7242-8516-1182C84F5A2A}"/>
              </a:ext>
            </a:extLst>
          </p:cNvPr>
          <p:cNvSpPr/>
          <p:nvPr/>
        </p:nvSpPr>
        <p:spPr>
          <a:xfrm>
            <a:off x="8730585" y="1524604"/>
            <a:ext cx="3262651" cy="22467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742C396C-688E-7E4E-B349-6A40065EF084}"/>
              </a:ext>
            </a:extLst>
          </p:cNvPr>
          <p:cNvSpPr/>
          <p:nvPr/>
        </p:nvSpPr>
        <p:spPr>
          <a:xfrm>
            <a:off x="8730585" y="4136342"/>
            <a:ext cx="3262651" cy="2053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A14667D-1DDA-4644-A198-1DC9E58AC66A}"/>
              </a:ext>
            </a:extLst>
          </p:cNvPr>
          <p:cNvSpPr txBox="1"/>
          <p:nvPr/>
        </p:nvSpPr>
        <p:spPr>
          <a:xfrm>
            <a:off x="8730585" y="1485082"/>
            <a:ext cx="3262651"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lvl="0" algn="just">
              <a:defRPr/>
            </a:pPr>
            <a:r>
              <a:rPr lang="vi-VN" sz="2800" b="1" i="1" dirty="0">
                <a:solidFill>
                  <a:srgbClr val="FF0000"/>
                </a:solidFill>
                <a:latin typeface="Times New Roman" panose="02020603050405020304" pitchFamily="18" charset="0"/>
                <a:cs typeface="Times New Roman" panose="02020603050405020304" pitchFamily="18" charset="0"/>
              </a:rPr>
              <a:t>Vẻ đẹp của các vùng miền, màu sắc văn hóa khác biệt ở những nơi xa lạ.</a:t>
            </a:r>
            <a:endPar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D0B77A5C-4612-0343-B3E3-30EC6C2494C1}"/>
              </a:ext>
            </a:extLst>
          </p:cNvPr>
          <p:cNvSpPr txBox="1"/>
          <p:nvPr/>
        </p:nvSpPr>
        <p:spPr>
          <a:xfrm>
            <a:off x="8659199" y="4542889"/>
            <a:ext cx="3334037"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VB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Tuỳ bút, tản văn</a:t>
            </a:r>
            <a:endParaRPr kumimoji="0" lang="x-none"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671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386"/>
          <a:stretch>
            <a:fillRect/>
          </a:stretch>
        </p:blipFill>
        <p:spPr>
          <a:xfrm>
            <a:off x="0" y="0"/>
            <a:ext cx="12192000" cy="6858000"/>
          </a:xfrm>
          <a:prstGeom prst="rect">
            <a:avLst/>
          </a:prstGeom>
        </p:spPr>
      </p:pic>
      <p:grpSp>
        <p:nvGrpSpPr>
          <p:cNvPr id="3" name="Group 3"/>
          <p:cNvGrpSpPr/>
          <p:nvPr/>
        </p:nvGrpSpPr>
        <p:grpSpPr>
          <a:xfrm>
            <a:off x="186962" y="491192"/>
            <a:ext cx="10517050" cy="963457"/>
            <a:chOff x="0" y="0"/>
            <a:chExt cx="21034100" cy="1926914"/>
          </a:xfrm>
        </p:grpSpPr>
        <p:sp>
          <p:nvSpPr>
            <p:cNvPr id="4" name="Freeform 4"/>
            <p:cNvSpPr/>
            <p:nvPr/>
          </p:nvSpPr>
          <p:spPr>
            <a:xfrm>
              <a:off x="0" y="0"/>
              <a:ext cx="21034065" cy="1926971"/>
            </a:xfrm>
            <a:custGeom>
              <a:avLst/>
              <a:gdLst/>
              <a:ahLst/>
              <a:cxnLst/>
              <a:rect l="l" t="t" r="r" b="b"/>
              <a:pathLst>
                <a:path w="21034065" h="1926971">
                  <a:moveTo>
                    <a:pt x="20787663" y="1926971"/>
                  </a:moveTo>
                  <a:lnTo>
                    <a:pt x="246403" y="1926971"/>
                  </a:lnTo>
                  <a:cubicBezTo>
                    <a:pt x="110685" y="1926971"/>
                    <a:pt x="0" y="1827530"/>
                    <a:pt x="0" y="1705483"/>
                  </a:cubicBezTo>
                  <a:lnTo>
                    <a:pt x="0" y="221488"/>
                  </a:lnTo>
                  <a:cubicBezTo>
                    <a:pt x="0" y="99441"/>
                    <a:pt x="110685" y="0"/>
                    <a:pt x="246403" y="0"/>
                  </a:cubicBezTo>
                  <a:lnTo>
                    <a:pt x="20787663" y="0"/>
                  </a:lnTo>
                  <a:cubicBezTo>
                    <a:pt x="20923515" y="0"/>
                    <a:pt x="21034065" y="99441"/>
                    <a:pt x="21034065" y="221488"/>
                  </a:cubicBezTo>
                  <a:lnTo>
                    <a:pt x="21034065" y="1705483"/>
                  </a:lnTo>
                  <a:cubicBezTo>
                    <a:pt x="21034065" y="1827403"/>
                    <a:pt x="20923380" y="1926971"/>
                    <a:pt x="20787663" y="1926971"/>
                  </a:cubicBezTo>
                  <a:close/>
                </a:path>
              </a:pathLst>
            </a:custGeom>
            <a:solidFill>
              <a:srgbClr val="93AE6D"/>
            </a:solidFill>
          </p:spPr>
          <p:txBody>
            <a:bodyPr/>
            <a:lstStyle/>
            <a:p>
              <a:endParaRPr lang="en-US"/>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5200" y="1945870"/>
            <a:ext cx="4171247" cy="4140910"/>
          </a:xfrm>
          <a:prstGeom prst="rect">
            <a:avLst/>
          </a:prstGeom>
        </p:spPr>
      </p:pic>
      <p:sp>
        <p:nvSpPr>
          <p:cNvPr id="6" name="TextBox 6"/>
          <p:cNvSpPr txBox="1"/>
          <p:nvPr/>
        </p:nvSpPr>
        <p:spPr>
          <a:xfrm>
            <a:off x="634567" y="653417"/>
            <a:ext cx="9621841" cy="521233"/>
          </a:xfrm>
          <a:prstGeom prst="rect">
            <a:avLst/>
          </a:prstGeom>
        </p:spPr>
        <p:txBody>
          <a:bodyPr lIns="0" tIns="0" rIns="0" bIns="0" rtlCol="0" anchor="t">
            <a:spAutoFit/>
          </a:bodyPr>
          <a:lstStyle/>
          <a:p>
            <a:pPr defTabSz="609630">
              <a:lnSpc>
                <a:spcPts val="4294"/>
              </a:lnSpc>
            </a:pPr>
            <a:r>
              <a:rPr lang="en-US" sz="3067" dirty="0">
                <a:solidFill>
                  <a:srgbClr val="FFFFFF"/>
                </a:solidFill>
                <a:latin typeface="#9Slide07 SVNUT Triumph Press"/>
              </a:rPr>
              <a:t>Chia </a:t>
            </a:r>
            <a:r>
              <a:rPr lang="en-US" sz="3067" dirty="0" err="1">
                <a:solidFill>
                  <a:srgbClr val="FFFFFF"/>
                </a:solidFill>
                <a:latin typeface="#9Slide07 SVNUT Triumph Press"/>
              </a:rPr>
              <a:t>sẻ</a:t>
            </a:r>
            <a:r>
              <a:rPr lang="en-US" sz="3067" dirty="0">
                <a:solidFill>
                  <a:srgbClr val="FFFFFF"/>
                </a:solidFill>
                <a:latin typeface="#9Slide07 SVNUT Triumph Press"/>
              </a:rPr>
              <a:t> </a:t>
            </a:r>
            <a:r>
              <a:rPr lang="en-US" sz="3067" dirty="0" err="1">
                <a:solidFill>
                  <a:srgbClr val="FFFFFF"/>
                </a:solidFill>
                <a:latin typeface="#9Slide07 SVNUT Triumph Press"/>
              </a:rPr>
              <a:t>bài</a:t>
            </a:r>
            <a:r>
              <a:rPr lang="en-US" sz="3067" dirty="0">
                <a:solidFill>
                  <a:srgbClr val="FFFFFF"/>
                </a:solidFill>
                <a:latin typeface="#9Slide07 SVNUT Triumph Press"/>
              </a:rPr>
              <a:t> </a:t>
            </a:r>
            <a:r>
              <a:rPr lang="en-US" sz="3067" dirty="0" err="1">
                <a:solidFill>
                  <a:srgbClr val="FFFFFF"/>
                </a:solidFill>
                <a:latin typeface="#9Slide07 SVNUT Triumph Press"/>
              </a:rPr>
              <a:t>học</a:t>
            </a:r>
            <a:r>
              <a:rPr lang="en-US" sz="3067" dirty="0">
                <a:solidFill>
                  <a:srgbClr val="FFFFFF"/>
                </a:solidFill>
                <a:latin typeface="#9Slide07 SVNUT Triumph Press"/>
              </a:rPr>
              <a:t> </a:t>
            </a:r>
            <a:r>
              <a:rPr lang="en-US" sz="3067" dirty="0" err="1">
                <a:solidFill>
                  <a:srgbClr val="FFFFFF"/>
                </a:solidFill>
                <a:latin typeface="#9Slide07 SVNUT Triumph Press"/>
              </a:rPr>
              <a:t>về</a:t>
            </a:r>
            <a:r>
              <a:rPr lang="en-US" sz="3067" dirty="0">
                <a:solidFill>
                  <a:srgbClr val="FFFFFF"/>
                </a:solidFill>
                <a:latin typeface="#9Slide07 SVNUT Triumph Press"/>
              </a:rPr>
              <a:t> </a:t>
            </a:r>
            <a:r>
              <a:rPr lang="en-US" sz="3067" dirty="0" err="1">
                <a:solidFill>
                  <a:srgbClr val="FFFFFF"/>
                </a:solidFill>
                <a:latin typeface="#9Slide07 SVNUT Triumph Press"/>
              </a:rPr>
              <a:t>cách</a:t>
            </a:r>
            <a:r>
              <a:rPr lang="en-US" sz="3067" dirty="0">
                <a:solidFill>
                  <a:srgbClr val="FFFFFF"/>
                </a:solidFill>
                <a:latin typeface="#9Slide07 SVNUT Triumph Press"/>
              </a:rPr>
              <a:t> </a:t>
            </a:r>
            <a:r>
              <a:rPr lang="en-US" sz="3067" dirty="0" err="1">
                <a:solidFill>
                  <a:srgbClr val="FFFFFF"/>
                </a:solidFill>
                <a:latin typeface="#9Slide07 SVNUT Triumph Press"/>
              </a:rPr>
              <a:t>nghĩ</a:t>
            </a:r>
            <a:r>
              <a:rPr lang="en-US" sz="3067" dirty="0">
                <a:solidFill>
                  <a:srgbClr val="FFFFFF"/>
                </a:solidFill>
                <a:latin typeface="#9Slide07 SVNUT Triumph Press"/>
              </a:rPr>
              <a:t> </a:t>
            </a:r>
            <a:r>
              <a:rPr lang="en-US" sz="3067" dirty="0" err="1">
                <a:solidFill>
                  <a:srgbClr val="FFFFFF"/>
                </a:solidFill>
                <a:latin typeface="#9Slide07 SVNUT Triumph Press"/>
              </a:rPr>
              <a:t>và</a:t>
            </a:r>
            <a:r>
              <a:rPr lang="en-US" sz="3067" dirty="0">
                <a:solidFill>
                  <a:srgbClr val="FFFFFF"/>
                </a:solidFill>
                <a:latin typeface="#9Slide07 SVNUT Triumph Press"/>
              </a:rPr>
              <a:t> </a:t>
            </a:r>
            <a:r>
              <a:rPr lang="en-US" sz="3067" dirty="0" err="1">
                <a:solidFill>
                  <a:srgbClr val="FFFFFF"/>
                </a:solidFill>
                <a:latin typeface="#9Slide07 SVNUT Triumph Press"/>
              </a:rPr>
              <a:t>ứng</a:t>
            </a:r>
            <a:r>
              <a:rPr lang="en-US" sz="3067" dirty="0">
                <a:solidFill>
                  <a:srgbClr val="FFFFFF"/>
                </a:solidFill>
                <a:latin typeface="#9Slide07 SVNUT Triumph Press"/>
              </a:rPr>
              <a:t> </a:t>
            </a:r>
            <a:r>
              <a:rPr lang="en-US" sz="3067" dirty="0" err="1">
                <a:solidFill>
                  <a:srgbClr val="FFFFFF"/>
                </a:solidFill>
                <a:latin typeface="#9Slide07 SVNUT Triumph Press"/>
              </a:rPr>
              <a:t>xử</a:t>
            </a:r>
            <a:r>
              <a:rPr lang="en-US" sz="3067" dirty="0">
                <a:solidFill>
                  <a:srgbClr val="FFFFFF"/>
                </a:solidFill>
                <a:latin typeface="#9Slide07 SVNUT Triumph Press"/>
              </a:rPr>
              <a:t> </a:t>
            </a:r>
            <a:r>
              <a:rPr lang="en-US" sz="3067" dirty="0" err="1">
                <a:solidFill>
                  <a:srgbClr val="FFFFFF"/>
                </a:solidFill>
                <a:latin typeface="#9Slide07 SVNUT Triumph Press"/>
              </a:rPr>
              <a:t>của</a:t>
            </a:r>
            <a:r>
              <a:rPr lang="en-US" sz="3067" dirty="0">
                <a:solidFill>
                  <a:srgbClr val="FFFFFF"/>
                </a:solidFill>
                <a:latin typeface="#9Slide07 SVNUT Triumph Press"/>
              </a:rPr>
              <a:t> </a:t>
            </a:r>
            <a:r>
              <a:rPr lang="en-US" sz="3067" dirty="0" err="1">
                <a:solidFill>
                  <a:srgbClr val="FFFFFF"/>
                </a:solidFill>
                <a:latin typeface="#9Slide07 SVNUT Triumph Press"/>
              </a:rPr>
              <a:t>cá</a:t>
            </a:r>
            <a:r>
              <a:rPr lang="en-US" sz="3067" dirty="0">
                <a:solidFill>
                  <a:srgbClr val="FFFFFF"/>
                </a:solidFill>
                <a:latin typeface="#9Slide07 SVNUT Triumph Press"/>
              </a:rPr>
              <a:t> </a:t>
            </a:r>
            <a:r>
              <a:rPr lang="en-US" sz="3067" dirty="0" err="1">
                <a:solidFill>
                  <a:srgbClr val="FFFFFF"/>
                </a:solidFill>
                <a:latin typeface="#9Slide07 SVNUT Triumph Press"/>
              </a:rPr>
              <a:t>nhân</a:t>
            </a:r>
            <a:endParaRPr lang="en-US" sz="3067" dirty="0">
              <a:solidFill>
                <a:srgbClr val="FFFFFF"/>
              </a:solidFill>
              <a:latin typeface="#9Slide07 SVNUT Triumph Press"/>
            </a:endParaRPr>
          </a:p>
        </p:txBody>
      </p:sp>
      <p:sp>
        <p:nvSpPr>
          <p:cNvPr id="7" name="TextBox 7"/>
          <p:cNvSpPr txBox="1"/>
          <p:nvPr/>
        </p:nvSpPr>
        <p:spPr>
          <a:xfrm>
            <a:off x="1230284" y="3365500"/>
            <a:ext cx="3740727" cy="1008225"/>
          </a:xfrm>
          <a:prstGeom prst="rect">
            <a:avLst/>
          </a:prstGeom>
        </p:spPr>
        <p:txBody>
          <a:bodyPr wrap="square" lIns="0" tIns="0" rIns="0" bIns="0" rtlCol="0" anchor="t">
            <a:spAutoFit/>
          </a:bodyPr>
          <a:lstStyle/>
          <a:p>
            <a:pPr algn="just" defTabSz="609630">
              <a:lnSpc>
                <a:spcPts val="4106"/>
              </a:lnSpc>
            </a:pPr>
            <a:r>
              <a:rPr lang="en-US" sz="2933" dirty="0" err="1">
                <a:solidFill>
                  <a:srgbClr val="465562"/>
                </a:solidFill>
                <a:latin typeface="Times New Roman" panose="02020603050405020304" pitchFamily="18" charset="0"/>
                <a:cs typeface="Times New Roman" panose="02020603050405020304" pitchFamily="18" charset="0"/>
              </a:rPr>
              <a:t>Tình</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yêu</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thiên</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nhiên</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yêu</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quê</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hương,đất</a:t>
            </a:r>
            <a:r>
              <a:rPr lang="en-US" sz="2933" dirty="0">
                <a:solidFill>
                  <a:srgbClr val="465562"/>
                </a:solidFill>
                <a:latin typeface="Times New Roman" panose="02020603050405020304" pitchFamily="18" charset="0"/>
                <a:cs typeface="Times New Roman" panose="02020603050405020304" pitchFamily="18" charset="0"/>
              </a:rPr>
              <a:t> </a:t>
            </a:r>
            <a:r>
              <a:rPr lang="en-US" sz="2933" dirty="0" err="1">
                <a:solidFill>
                  <a:srgbClr val="465562"/>
                </a:solidFill>
                <a:latin typeface="Times New Roman" panose="02020603050405020304" pitchFamily="18" charset="0"/>
                <a:cs typeface="Times New Roman" panose="02020603050405020304" pitchFamily="18" charset="0"/>
              </a:rPr>
              <a:t>nước</a:t>
            </a:r>
            <a:endParaRPr lang="en-US" sz="2933" dirty="0">
              <a:solidFill>
                <a:srgbClr val="465562"/>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03628" y="1945870"/>
            <a:ext cx="4171247" cy="4140910"/>
          </a:xfrm>
          <a:prstGeom prst="rect">
            <a:avLst/>
          </a:prstGeom>
        </p:spPr>
      </p:pic>
      <p:sp>
        <p:nvSpPr>
          <p:cNvPr id="9" name="TextBox 9"/>
          <p:cNvSpPr txBox="1"/>
          <p:nvPr/>
        </p:nvSpPr>
        <p:spPr>
          <a:xfrm>
            <a:off x="6966043" y="3365500"/>
            <a:ext cx="3446416" cy="1496756"/>
          </a:xfrm>
          <a:prstGeom prst="rect">
            <a:avLst/>
          </a:prstGeom>
        </p:spPr>
        <p:txBody>
          <a:bodyPr wrap="square" lIns="0" tIns="0" rIns="0" bIns="0" rtlCol="0" anchor="t">
            <a:spAutoFit/>
          </a:bodyPr>
          <a:lstStyle/>
          <a:p>
            <a:pPr algn="just" defTabSz="609630">
              <a:lnSpc>
                <a:spcPts val="4013"/>
              </a:lnSpc>
            </a:pPr>
            <a:r>
              <a:rPr lang="en-US" sz="2866" dirty="0" err="1">
                <a:solidFill>
                  <a:srgbClr val="465562"/>
                </a:solidFill>
                <a:latin typeface="Times New Roman" panose="02020603050405020304" pitchFamily="18" charset="0"/>
                <a:cs typeface="Times New Roman" panose="02020603050405020304" pitchFamily="18" charset="0"/>
              </a:rPr>
              <a:t>Trân</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trọng</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quá</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khứ</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phát</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huy</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những</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nét</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đẹp</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cổ</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truyền</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của</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dân</a:t>
            </a:r>
            <a:r>
              <a:rPr lang="en-US" sz="2866" dirty="0">
                <a:solidFill>
                  <a:srgbClr val="465562"/>
                </a:solidFill>
                <a:latin typeface="Times New Roman" panose="02020603050405020304" pitchFamily="18" charset="0"/>
                <a:cs typeface="Times New Roman" panose="02020603050405020304" pitchFamily="18" charset="0"/>
              </a:rPr>
              <a:t> </a:t>
            </a:r>
            <a:r>
              <a:rPr lang="en-US" sz="2866" dirty="0" err="1">
                <a:solidFill>
                  <a:srgbClr val="465562"/>
                </a:solidFill>
                <a:latin typeface="Times New Roman" panose="02020603050405020304" pitchFamily="18" charset="0"/>
                <a:cs typeface="Times New Roman" panose="02020603050405020304" pitchFamily="18" charset="0"/>
              </a:rPr>
              <a:t>tộc</a:t>
            </a:r>
            <a:endParaRPr lang="en-US" sz="2866" dirty="0">
              <a:solidFill>
                <a:srgbClr val="46556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931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22E3B4CD-07EC-9D86-AA99-981DACFA7500}"/>
              </a:ext>
            </a:extLst>
          </p:cNvPr>
          <p:cNvPicPr>
            <a:picLocks noChangeAspect="1"/>
          </p:cNvPicPr>
          <p:nvPr/>
        </p:nvPicPr>
        <p:blipFill>
          <a:blip r:embed="rId2"/>
          <a:stretch>
            <a:fillRect/>
          </a:stretch>
        </p:blipFill>
        <p:spPr>
          <a:xfrm rot="487942">
            <a:off x="6510423" y="224969"/>
            <a:ext cx="5041154" cy="7159385"/>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p:cNvPicPr>
          <p:nvPr/>
        </p:nvPicPr>
        <p:blipFill>
          <a:blip r:embed="rId3"/>
          <a:srcRect/>
          <a:stretch>
            <a:fillRect/>
          </a:stretch>
        </p:blipFill>
        <p:spPr>
          <a:xfrm>
            <a:off x="-389582" y="4483723"/>
            <a:ext cx="5485843" cy="2390913"/>
          </a:xfrm>
          <a:prstGeom prst="rect">
            <a:avLst/>
          </a:prstGeom>
        </p:spPr>
      </p:pic>
      <p:sp>
        <p:nvSpPr>
          <p:cNvPr id="5" name="TextBox 5"/>
          <p:cNvSpPr txBox="1"/>
          <p:nvPr/>
        </p:nvSpPr>
        <p:spPr>
          <a:xfrm>
            <a:off x="305544" y="1462661"/>
            <a:ext cx="6035488" cy="1465081"/>
          </a:xfrm>
          <a:prstGeom prst="rect">
            <a:avLst/>
          </a:prstGeom>
        </p:spPr>
        <p:txBody>
          <a:bodyPr lIns="0" tIns="0" rIns="0" bIns="0" rtlCol="0" anchor="t">
            <a:spAutoFit/>
          </a:bodyPr>
          <a:lstStyle/>
          <a:p>
            <a:pPr algn="just" defTabSz="609630">
              <a:lnSpc>
                <a:spcPts val="3919"/>
              </a:lnSpc>
            </a:pPr>
            <a:r>
              <a:rPr lang="en-US" sz="2799" dirty="0" err="1">
                <a:solidFill>
                  <a:srgbClr val="465562"/>
                </a:solidFill>
                <a:latin typeface="Times New Roman" panose="02020603050405020304" pitchFamily="18" charset="0"/>
                <a:cs typeface="Times New Roman" panose="02020603050405020304" pitchFamily="18" charset="0"/>
              </a:rPr>
              <a:t>Viết</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đoạn</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văn</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khoảng</a:t>
            </a:r>
            <a:r>
              <a:rPr lang="en-US" sz="2799" dirty="0">
                <a:solidFill>
                  <a:srgbClr val="465562"/>
                </a:solidFill>
                <a:latin typeface="Times New Roman" panose="02020603050405020304" pitchFamily="18" charset="0"/>
                <a:cs typeface="Times New Roman" panose="02020603050405020304" pitchFamily="18" charset="0"/>
              </a:rPr>
              <a:t> 5-7 </a:t>
            </a:r>
            <a:r>
              <a:rPr lang="en-US" sz="2799" dirty="0" err="1">
                <a:solidFill>
                  <a:srgbClr val="465562"/>
                </a:solidFill>
                <a:latin typeface="Times New Roman" panose="02020603050405020304" pitchFamily="18" charset="0"/>
                <a:cs typeface="Times New Roman" panose="02020603050405020304" pitchFamily="18" charset="0"/>
              </a:rPr>
              <a:t>câu</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nêu</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cảm</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nhận</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của</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em</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về</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cảnh</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sắc</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và</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không</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khí</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mùa</a:t>
            </a:r>
            <a:r>
              <a:rPr lang="en-US" sz="2799" dirty="0">
                <a:solidFill>
                  <a:srgbClr val="465562"/>
                </a:solidFill>
                <a:latin typeface="Times New Roman" panose="02020603050405020304" pitchFamily="18" charset="0"/>
                <a:cs typeface="Times New Roman" panose="02020603050405020304" pitchFamily="18" charset="0"/>
              </a:rPr>
              <a:t> </a:t>
            </a:r>
            <a:r>
              <a:rPr lang="en-US" sz="2799" dirty="0" err="1">
                <a:solidFill>
                  <a:srgbClr val="465562"/>
                </a:solidFill>
                <a:latin typeface="Times New Roman" panose="02020603050405020304" pitchFamily="18" charset="0"/>
                <a:cs typeface="Times New Roman" panose="02020603050405020304" pitchFamily="18" charset="0"/>
              </a:rPr>
              <a:t>xuân</a:t>
            </a:r>
            <a:r>
              <a:rPr lang="en-US" sz="2799" dirty="0">
                <a:solidFill>
                  <a:srgbClr val="465562"/>
                </a:solidFill>
                <a:latin typeface="Times New Roman" panose="02020603050405020304" pitchFamily="18" charset="0"/>
                <a:cs typeface="Times New Roman" panose="02020603050405020304" pitchFamily="18" charset="0"/>
              </a:rPr>
              <a:t>.</a:t>
            </a:r>
          </a:p>
        </p:txBody>
      </p:sp>
      <p:sp>
        <p:nvSpPr>
          <p:cNvPr id="8" name="Google Shape;2169;p57">
            <a:extLst>
              <a:ext uri="{FF2B5EF4-FFF2-40B4-BE49-F238E27FC236}">
                <a16:creationId xmlns:a16="http://schemas.microsoft.com/office/drawing/2014/main" id="{4C3433B7-72B9-8645-AADF-3BA8AAC9278C}"/>
              </a:ext>
            </a:extLst>
          </p:cNvPr>
          <p:cNvSpPr txBox="1">
            <a:spLocks/>
          </p:cNvSpPr>
          <p:nvPr/>
        </p:nvSpPr>
        <p:spPr>
          <a:xfrm>
            <a:off x="-155156" y="0"/>
            <a:ext cx="8683336" cy="9517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3200"/>
              <a:buFont typeface="Gochi Hand"/>
              <a:buNone/>
              <a:defRPr sz="5800" b="1" i="0" u="none" strike="noStrike" cap="none">
                <a:solidFill>
                  <a:schemeClr val="dk2"/>
                </a:solidFill>
                <a:latin typeface="Gochi Hand"/>
                <a:ea typeface="Gochi Hand"/>
                <a:cs typeface="Gochi Hand"/>
                <a:sym typeface="Gochi Hand"/>
              </a:defRPr>
            </a:lvl1pPr>
            <a:lvl2pPr marR="0" lvl="1"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2pPr>
            <a:lvl3pPr marR="0" lvl="2"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3pPr>
            <a:lvl4pPr marR="0" lvl="3"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4pPr>
            <a:lvl5pPr marR="0" lvl="4"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5pPr>
            <a:lvl6pPr marR="0" lvl="5"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6pPr>
            <a:lvl7pPr marR="0" lvl="6"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7pPr>
            <a:lvl8pPr marR="0" lvl="7"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8pPr>
            <a:lvl9pPr marR="0" lvl="8" algn="r" rtl="0">
              <a:lnSpc>
                <a:spcPct val="100000"/>
              </a:lnSpc>
              <a:spcBef>
                <a:spcPts val="0"/>
              </a:spcBef>
              <a:spcAft>
                <a:spcPts val="0"/>
              </a:spcAft>
              <a:buClr>
                <a:schemeClr val="dk2"/>
              </a:buClr>
              <a:buSzPts val="3200"/>
              <a:buFont typeface="Gochi Hand"/>
              <a:buNone/>
              <a:defRPr sz="3200" b="1" i="0" u="none" strike="noStrike" cap="none">
                <a:solidFill>
                  <a:schemeClr val="dk2"/>
                </a:solidFill>
                <a:latin typeface="Gochi Hand"/>
                <a:ea typeface="Gochi Hand"/>
                <a:cs typeface="Gochi Hand"/>
                <a:sym typeface="Gochi Hand"/>
              </a:defRPr>
            </a:lvl9pPr>
          </a:lstStyle>
          <a:p>
            <a:pPr marL="0" marR="0" lvl="0" indent="0" algn="r" defTabSz="914400" rtl="0" eaLnBrk="1" fontAlgn="auto" latinLnBrk="0" hangingPunct="1">
              <a:lnSpc>
                <a:spcPct val="100000"/>
              </a:lnSpc>
              <a:spcBef>
                <a:spcPts val="0"/>
              </a:spcBef>
              <a:spcAft>
                <a:spcPts val="0"/>
              </a:spcAft>
              <a:buClr>
                <a:srgbClr val="8D9D43"/>
              </a:buClr>
              <a:buSzPts val="3200"/>
              <a:buFont typeface="Gochi Hand"/>
              <a:buNone/>
              <a:tabLst/>
              <a:defRPr/>
            </a:pP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III.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Luyện</a:t>
            </a:r>
            <a:r>
              <a:rPr kumimoji="0" lang="en-US" sz="4400"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noProof="0" dirty="0" err="1"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tập</a:t>
            </a:r>
            <a:r>
              <a:rPr kumimoji="0" lang="en-US" sz="4400"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baseline="0" noProof="0" dirty="0" err="1"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Viết</a:t>
            </a:r>
            <a:r>
              <a:rPr kumimoji="0" lang="en-US" sz="4400" b="1" i="0" u="none" strike="noStrike" kern="0" cap="none" spc="0" normalizeH="0" baseline="0" noProof="0" dirty="0" smtClean="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kết</a:t>
            </a:r>
            <a:r>
              <a:rPr kumimoji="0" lang="en-US" sz="4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nối</a:t>
            </a:r>
            <a:r>
              <a:rPr kumimoji="0" lang="en-US" sz="4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với</a:t>
            </a:r>
            <a:r>
              <a:rPr kumimoji="0" lang="en-US" sz="4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r>
              <a:rPr kumimoji="0" lang="en-US" sz="44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Gochi Hand"/>
              </a:rPr>
              <a:t>đọc</a:t>
            </a:r>
            <a:r>
              <a:rPr kumimoji="0" lang="en-US" sz="4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Gochi Hand"/>
              </a:rPr>
              <a:t> </a:t>
            </a:r>
          </a:p>
        </p:txBody>
      </p:sp>
    </p:spTree>
    <p:extLst>
      <p:ext uri="{BB962C8B-B14F-4D97-AF65-F5344CB8AC3E}">
        <p14:creationId xmlns:p14="http://schemas.microsoft.com/office/powerpoint/2010/main" val="153581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75648"/>
            <a:ext cx="10300996" cy="2923877"/>
          </a:xfrm>
          <a:prstGeom prst="rect">
            <a:avLst/>
          </a:prstGeom>
        </p:spPr>
        <p:txBody>
          <a:bodyPr wrap="square">
            <a:spAutoFit/>
          </a:bodyPr>
          <a:lstStyle/>
          <a:p>
            <a:pPr algn="just">
              <a:lnSpc>
                <a:spcPct val="115000"/>
              </a:lnSpc>
              <a:spcAft>
                <a:spcPts val="0"/>
              </a:spcAft>
            </a:pPr>
            <a:r>
              <a:rPr lang="de-DE" sz="4000" dirty="0" smtClean="0">
                <a:solidFill>
                  <a:srgbClr val="FF0000"/>
                </a:solidFill>
                <a:latin typeface="Times New Roman" panose="02020603050405020304" pitchFamily="18" charset="0"/>
                <a:ea typeface="Times New Roman" panose="02020603050405020304" pitchFamily="18" charset="0"/>
              </a:rPr>
              <a:t>IV. Vận dụng:</a:t>
            </a:r>
          </a:p>
          <a:p>
            <a:pPr algn="just">
              <a:lnSpc>
                <a:spcPct val="115000"/>
              </a:lnSpc>
              <a:spcAft>
                <a:spcPts val="0"/>
              </a:spcAft>
            </a:pPr>
            <a:r>
              <a:rPr lang="de-DE" sz="4000" dirty="0" smtClean="0">
                <a:solidFill>
                  <a:srgbClr val="000000"/>
                </a:solidFill>
                <a:latin typeface="Times New Roman" panose="02020603050405020304" pitchFamily="18" charset="0"/>
                <a:ea typeface="Times New Roman" panose="02020603050405020304" pitchFamily="18" charset="0"/>
              </a:rPr>
              <a:t>Về nhà em hãy: Sưu </a:t>
            </a:r>
            <a:r>
              <a:rPr lang="de-DE" sz="4000" dirty="0">
                <a:solidFill>
                  <a:srgbClr val="000000"/>
                </a:solidFill>
                <a:latin typeface="Times New Roman" panose="02020603050405020304" pitchFamily="18" charset="0"/>
                <a:ea typeface="Times New Roman" panose="02020603050405020304" pitchFamily="18" charset="0"/>
              </a:rPr>
              <a:t>tầm những câu thơ, bài văn viết về mùa xuân (khuyến khích làm thành video hoặc bộ sưu tập hình ảnh về mùa </a:t>
            </a:r>
            <a:r>
              <a:rPr lang="de-DE" sz="4000" dirty="0" smtClean="0">
                <a:solidFill>
                  <a:srgbClr val="000000"/>
                </a:solidFill>
                <a:latin typeface="Times New Roman" panose="02020603050405020304" pitchFamily="18" charset="0"/>
                <a:ea typeface="Times New Roman" panose="02020603050405020304" pitchFamily="18" charset="0"/>
              </a:rPr>
              <a:t>xuân)</a:t>
            </a:r>
            <a:endParaRPr lang="en-US" sz="40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5430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31F1-F621-7B4C-9C00-1CE383C9E647}"/>
              </a:ext>
            </a:extLst>
          </p:cNvPr>
          <p:cNvSpPr txBox="1">
            <a:spLocks/>
          </p:cNvSpPr>
          <p:nvPr/>
        </p:nvSpPr>
        <p:spPr>
          <a:xfrm>
            <a:off x="3867847" y="423945"/>
            <a:ext cx="4176860" cy="9456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200"/>
              <a:buFont typeface="Gochi Hand"/>
              <a:buNone/>
              <a:defRPr sz="3500" b="1" i="0" u="none" strike="noStrike" cap="none">
                <a:solidFill>
                  <a:schemeClr val="dk2"/>
                </a:solidFill>
                <a:latin typeface="Gochi Hand"/>
                <a:ea typeface="Gochi Hand"/>
                <a:cs typeface="Gochi Hand"/>
                <a:sym typeface="Gochi Hand"/>
              </a:defRPr>
            </a:lvl1pPr>
            <a:lvl2pPr marR="0" lvl="1"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2pPr>
            <a:lvl3pPr marR="0" lvl="2"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3pPr>
            <a:lvl4pPr marR="0" lvl="3"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4pPr>
            <a:lvl5pPr marR="0" lvl="4"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5pPr>
            <a:lvl6pPr marR="0" lvl="5"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6pPr>
            <a:lvl7pPr marR="0" lvl="6"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7pPr>
            <a:lvl8pPr marR="0" lvl="7"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8pPr>
            <a:lvl9pPr marR="0" lvl="8" algn="ctr" rtl="0">
              <a:lnSpc>
                <a:spcPct val="100000"/>
              </a:lnSpc>
              <a:spcBef>
                <a:spcPts val="0"/>
              </a:spcBef>
              <a:spcAft>
                <a:spcPts val="0"/>
              </a:spcAft>
              <a:buClr>
                <a:schemeClr val="dk2"/>
              </a:buClr>
              <a:buSzPts val="4200"/>
              <a:buFont typeface="Gochi Hand"/>
              <a:buNone/>
              <a:defRPr sz="4200" b="1" i="0" u="none" strike="noStrike" cap="none">
                <a:solidFill>
                  <a:schemeClr val="dk2"/>
                </a:solidFill>
                <a:latin typeface="Gochi Hand"/>
                <a:ea typeface="Gochi Hand"/>
                <a:cs typeface="Gochi Hand"/>
                <a:sym typeface="Gochi Hand"/>
              </a:defRPr>
            </a:lvl9pPr>
          </a:lstStyle>
          <a:p>
            <a:pPr marL="0" marR="0" lvl="0" indent="0" algn="l" defTabSz="914400" rtl="0" eaLnBrk="1" fontAlgn="auto" latinLnBrk="0" hangingPunct="1">
              <a:lnSpc>
                <a:spcPct val="100000"/>
              </a:lnSpc>
              <a:spcBef>
                <a:spcPts val="0"/>
              </a:spcBef>
              <a:spcAft>
                <a:spcPts val="0"/>
              </a:spcAft>
              <a:buClr>
                <a:srgbClr val="8D9D43"/>
              </a:buClr>
              <a:buSzPts val="4200"/>
              <a:buFont typeface="Gochi Hand"/>
              <a:buNone/>
              <a:tabLst/>
              <a:defRPr/>
            </a:pPr>
            <a:r>
              <a:rPr kumimoji="0" lang="x-none" sz="4400" b="1" i="0" u="none" strike="noStrike" kern="0" cap="none" spc="0" normalizeH="0" baseline="0" noProof="0" dirty="0">
                <a:ln>
                  <a:noFill/>
                </a:ln>
                <a:solidFill>
                  <a:srgbClr val="CC7F39">
                    <a:lumMod val="75000"/>
                  </a:srgbClr>
                </a:solidFill>
                <a:effectLst/>
                <a:uLnTx/>
                <a:uFillTx/>
                <a:latin typeface="Times New Roman" panose="02020603050405020304" pitchFamily="18" charset="0"/>
                <a:cs typeface="Times New Roman" panose="02020603050405020304" pitchFamily="18" charset="0"/>
                <a:sym typeface="Gochi Hand"/>
              </a:rPr>
              <a:t>VĂN BẢN ĐỌC</a:t>
            </a:r>
          </a:p>
        </p:txBody>
      </p:sp>
      <p:sp>
        <p:nvSpPr>
          <p:cNvPr id="3" name="Google Shape;2106;p67">
            <a:extLst>
              <a:ext uri="{FF2B5EF4-FFF2-40B4-BE49-F238E27FC236}">
                <a16:creationId xmlns:a16="http://schemas.microsoft.com/office/drawing/2014/main" id="{4637F3AC-C892-B740-933B-FB14B948ADD2}"/>
              </a:ext>
            </a:extLst>
          </p:cNvPr>
          <p:cNvSpPr/>
          <p:nvPr/>
        </p:nvSpPr>
        <p:spPr>
          <a:xfrm>
            <a:off x="8537834" y="3078876"/>
            <a:ext cx="46176" cy="24745"/>
          </a:xfrm>
          <a:custGeom>
            <a:avLst/>
            <a:gdLst/>
            <a:ahLst/>
            <a:cxnLst/>
            <a:rect l="l" t="t" r="r" b="b"/>
            <a:pathLst>
              <a:path w="2467" h="1322" extrusionOk="0">
                <a:moveTo>
                  <a:pt x="2265" y="1"/>
                </a:moveTo>
                <a:cubicBezTo>
                  <a:pt x="2269" y="2"/>
                  <a:pt x="2273" y="3"/>
                  <a:pt x="2276" y="5"/>
                </a:cubicBezTo>
                <a:lnTo>
                  <a:pt x="2276" y="5"/>
                </a:lnTo>
                <a:cubicBezTo>
                  <a:pt x="2274" y="3"/>
                  <a:pt x="2270" y="1"/>
                  <a:pt x="2265" y="1"/>
                </a:cubicBezTo>
                <a:close/>
                <a:moveTo>
                  <a:pt x="2276" y="5"/>
                </a:moveTo>
                <a:cubicBezTo>
                  <a:pt x="2282" y="10"/>
                  <a:pt x="2282" y="19"/>
                  <a:pt x="2282" y="19"/>
                </a:cubicBezTo>
                <a:lnTo>
                  <a:pt x="2282" y="36"/>
                </a:lnTo>
                <a:lnTo>
                  <a:pt x="2282" y="54"/>
                </a:lnTo>
                <a:lnTo>
                  <a:pt x="2265" y="54"/>
                </a:lnTo>
                <a:cubicBezTo>
                  <a:pt x="2001" y="159"/>
                  <a:pt x="1755" y="265"/>
                  <a:pt x="1510" y="370"/>
                </a:cubicBezTo>
                <a:cubicBezTo>
                  <a:pt x="1072" y="562"/>
                  <a:pt x="668" y="843"/>
                  <a:pt x="265" y="1107"/>
                </a:cubicBezTo>
                <a:lnTo>
                  <a:pt x="282" y="1089"/>
                </a:lnTo>
                <a:lnTo>
                  <a:pt x="282" y="1089"/>
                </a:lnTo>
                <a:lnTo>
                  <a:pt x="176" y="1142"/>
                </a:lnTo>
                <a:lnTo>
                  <a:pt x="124" y="1142"/>
                </a:lnTo>
                <a:lnTo>
                  <a:pt x="124" y="1124"/>
                </a:lnTo>
                <a:cubicBezTo>
                  <a:pt x="124" y="1089"/>
                  <a:pt x="141" y="1054"/>
                  <a:pt x="141" y="1018"/>
                </a:cubicBezTo>
                <a:lnTo>
                  <a:pt x="141" y="1018"/>
                </a:lnTo>
                <a:cubicBezTo>
                  <a:pt x="106" y="1072"/>
                  <a:pt x="1" y="1159"/>
                  <a:pt x="71" y="1229"/>
                </a:cubicBezTo>
                <a:cubicBezTo>
                  <a:pt x="142" y="1299"/>
                  <a:pt x="239" y="1321"/>
                  <a:pt x="340" y="1321"/>
                </a:cubicBezTo>
                <a:cubicBezTo>
                  <a:pt x="440" y="1321"/>
                  <a:pt x="545" y="1300"/>
                  <a:pt x="633" y="1282"/>
                </a:cubicBezTo>
                <a:cubicBezTo>
                  <a:pt x="983" y="1247"/>
                  <a:pt x="1317" y="1107"/>
                  <a:pt x="1598" y="913"/>
                </a:cubicBezTo>
                <a:cubicBezTo>
                  <a:pt x="1809" y="773"/>
                  <a:pt x="1984" y="616"/>
                  <a:pt x="2141" y="440"/>
                </a:cubicBezTo>
                <a:cubicBezTo>
                  <a:pt x="2228" y="353"/>
                  <a:pt x="2466" y="81"/>
                  <a:pt x="2276" y="5"/>
                </a:cubicBezTo>
                <a:close/>
              </a:path>
            </a:pathLst>
          </a:custGeom>
          <a:solidFill>
            <a:srgbClr val="E0A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106;p67">
            <a:extLst>
              <a:ext uri="{FF2B5EF4-FFF2-40B4-BE49-F238E27FC236}">
                <a16:creationId xmlns:a16="http://schemas.microsoft.com/office/drawing/2014/main" id="{039BBF2A-22E8-DA42-A997-78977F670C01}"/>
              </a:ext>
            </a:extLst>
          </p:cNvPr>
          <p:cNvSpPr/>
          <p:nvPr/>
        </p:nvSpPr>
        <p:spPr>
          <a:xfrm>
            <a:off x="8690234" y="3231276"/>
            <a:ext cx="46176" cy="24745"/>
          </a:xfrm>
          <a:custGeom>
            <a:avLst/>
            <a:gdLst/>
            <a:ahLst/>
            <a:cxnLst/>
            <a:rect l="l" t="t" r="r" b="b"/>
            <a:pathLst>
              <a:path w="2467" h="1322" extrusionOk="0">
                <a:moveTo>
                  <a:pt x="2265" y="1"/>
                </a:moveTo>
                <a:cubicBezTo>
                  <a:pt x="2269" y="2"/>
                  <a:pt x="2273" y="3"/>
                  <a:pt x="2276" y="5"/>
                </a:cubicBezTo>
                <a:lnTo>
                  <a:pt x="2276" y="5"/>
                </a:lnTo>
                <a:cubicBezTo>
                  <a:pt x="2274" y="3"/>
                  <a:pt x="2270" y="1"/>
                  <a:pt x="2265" y="1"/>
                </a:cubicBezTo>
                <a:close/>
                <a:moveTo>
                  <a:pt x="2276" y="5"/>
                </a:moveTo>
                <a:cubicBezTo>
                  <a:pt x="2282" y="10"/>
                  <a:pt x="2282" y="19"/>
                  <a:pt x="2282" y="19"/>
                </a:cubicBezTo>
                <a:lnTo>
                  <a:pt x="2282" y="36"/>
                </a:lnTo>
                <a:lnTo>
                  <a:pt x="2282" y="54"/>
                </a:lnTo>
                <a:lnTo>
                  <a:pt x="2265" y="54"/>
                </a:lnTo>
                <a:cubicBezTo>
                  <a:pt x="2001" y="159"/>
                  <a:pt x="1755" y="265"/>
                  <a:pt x="1510" y="370"/>
                </a:cubicBezTo>
                <a:cubicBezTo>
                  <a:pt x="1072" y="562"/>
                  <a:pt x="668" y="843"/>
                  <a:pt x="265" y="1107"/>
                </a:cubicBezTo>
                <a:lnTo>
                  <a:pt x="282" y="1089"/>
                </a:lnTo>
                <a:lnTo>
                  <a:pt x="282" y="1089"/>
                </a:lnTo>
                <a:lnTo>
                  <a:pt x="176" y="1142"/>
                </a:lnTo>
                <a:lnTo>
                  <a:pt x="124" y="1142"/>
                </a:lnTo>
                <a:lnTo>
                  <a:pt x="124" y="1124"/>
                </a:lnTo>
                <a:cubicBezTo>
                  <a:pt x="124" y="1089"/>
                  <a:pt x="141" y="1054"/>
                  <a:pt x="141" y="1018"/>
                </a:cubicBezTo>
                <a:lnTo>
                  <a:pt x="141" y="1018"/>
                </a:lnTo>
                <a:cubicBezTo>
                  <a:pt x="106" y="1072"/>
                  <a:pt x="1" y="1159"/>
                  <a:pt x="71" y="1229"/>
                </a:cubicBezTo>
                <a:cubicBezTo>
                  <a:pt x="142" y="1299"/>
                  <a:pt x="239" y="1321"/>
                  <a:pt x="340" y="1321"/>
                </a:cubicBezTo>
                <a:cubicBezTo>
                  <a:pt x="440" y="1321"/>
                  <a:pt x="545" y="1300"/>
                  <a:pt x="633" y="1282"/>
                </a:cubicBezTo>
                <a:cubicBezTo>
                  <a:pt x="983" y="1247"/>
                  <a:pt x="1317" y="1107"/>
                  <a:pt x="1598" y="913"/>
                </a:cubicBezTo>
                <a:cubicBezTo>
                  <a:pt x="1809" y="773"/>
                  <a:pt x="1984" y="616"/>
                  <a:pt x="2141" y="440"/>
                </a:cubicBezTo>
                <a:cubicBezTo>
                  <a:pt x="2228" y="353"/>
                  <a:pt x="2466" y="81"/>
                  <a:pt x="2276" y="5"/>
                </a:cubicBezTo>
                <a:close/>
              </a:path>
            </a:pathLst>
          </a:custGeom>
          <a:solidFill>
            <a:srgbClr val="E0A0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A61A919-EFEE-2F46-96CE-2CFAE07F7EB0}"/>
              </a:ext>
            </a:extLst>
          </p:cNvPr>
          <p:cNvSpPr txBox="1"/>
          <p:nvPr/>
        </p:nvSpPr>
        <p:spPr>
          <a:xfrm>
            <a:off x="-186856" y="4902133"/>
            <a:ext cx="39200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x-none"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1:</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Tháng Giêng mơ về trăng non rét ngọt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(Vũ Bằng)</a:t>
            </a: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D2459EB-8EC7-F347-9DD1-7E1E0F284377}"/>
              </a:ext>
            </a:extLst>
          </p:cNvPr>
          <p:cNvSpPr txBox="1"/>
          <p:nvPr/>
        </p:nvSpPr>
        <p:spPr>
          <a:xfrm>
            <a:off x="3784500" y="4993990"/>
            <a:ext cx="48079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Văn bản 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Chuyện cơm hến</a:t>
            </a:r>
            <a:r>
              <a:rPr kumimoji="0" lang="x-none"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(Hoàng </a:t>
            </a:r>
            <a:r>
              <a:rPr lang="vi-VN" sz="2400" i="1" dirty="0">
                <a:solidFill>
                  <a:prstClr val="black"/>
                </a:solidFill>
                <a:latin typeface="Times New Roman" panose="02020603050405020304" pitchFamily="18" charset="0"/>
                <a:cs typeface="Times New Roman" panose="02020603050405020304" pitchFamily="18" charset="0"/>
              </a:rPr>
              <a:t>Phủ Ngọc Tường</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x-none" sz="2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F82F02EA-F4A2-DB4B-AA45-8185D6980434}"/>
              </a:ext>
            </a:extLst>
          </p:cNvPr>
          <p:cNvSpPr txBox="1"/>
          <p:nvPr/>
        </p:nvSpPr>
        <p:spPr>
          <a:xfrm>
            <a:off x="7711462" y="4976678"/>
            <a:ext cx="4647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bản 3:</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Hội lồng tồng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(Trần Quốc Vượng,…)</a:t>
            </a:r>
            <a:endParaRPr kumimoji="0" lang="x-none"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Top 6 Bài soạn &quot;Tháng Giêng, mơ về trăng non rét ngọt&quot; (Ngữ văn 7 - SGK Kết  nối tri thức) hay nhất - AllTop.vn">
            <a:extLst>
              <a:ext uri="{FF2B5EF4-FFF2-40B4-BE49-F238E27FC236}">
                <a16:creationId xmlns:a16="http://schemas.microsoft.com/office/drawing/2014/main" id="{0C029797-FFF1-4945-96B3-044A65C2F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05565"/>
            <a:ext cx="3920000" cy="31961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ương vị quê nhà: Chuyện cơm hến - Tin tức - Chiếc Thìa Vàng">
            <a:extLst>
              <a:ext uri="{FF2B5EF4-FFF2-40B4-BE49-F238E27FC236}">
                <a16:creationId xmlns:a16="http://schemas.microsoft.com/office/drawing/2014/main" id="{B1298A2E-1EF9-CC4F-BD89-E884C25E6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1505565"/>
            <a:ext cx="3492500" cy="31961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ặc sắc lễ hội Lồng Tồng - Hànộimới">
            <a:extLst>
              <a:ext uri="{FF2B5EF4-FFF2-40B4-BE49-F238E27FC236}">
                <a16:creationId xmlns:a16="http://schemas.microsoft.com/office/drawing/2014/main" id="{2130A3AE-76A8-6541-BD52-8F4BD2B0E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7701" y="1392703"/>
            <a:ext cx="3920000" cy="330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88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đếm ngược 30s">
            <a:hlinkClick r:id="" action="ppaction://media"/>
            <a:extLst>
              <a:ext uri="{FF2B5EF4-FFF2-40B4-BE49-F238E27FC236}">
                <a16:creationId xmlns:a16="http://schemas.microsoft.com/office/drawing/2014/main" id="{9BA085D3-3761-384C-8959-41D4274F00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74043" y="117232"/>
            <a:ext cx="2016370" cy="1512277"/>
          </a:xfrm>
          <a:prstGeom prst="rect">
            <a:avLst/>
          </a:prstGeom>
        </p:spPr>
      </p:pic>
      <p:pic>
        <p:nvPicPr>
          <p:cNvPr id="4" name="Picture 3">
            <a:extLst>
              <a:ext uri="{FF2B5EF4-FFF2-40B4-BE49-F238E27FC236}">
                <a16:creationId xmlns:a16="http://schemas.microsoft.com/office/drawing/2014/main" id="{6914AD17-DC8D-704D-9D3E-7C3421D4DCA7}"/>
              </a:ext>
            </a:extLst>
          </p:cNvPr>
          <p:cNvPicPr>
            <a:picLocks noChangeAspect="1"/>
          </p:cNvPicPr>
          <p:nvPr/>
        </p:nvPicPr>
        <p:blipFill>
          <a:blip r:embed="rId5"/>
          <a:stretch>
            <a:fillRect/>
          </a:stretch>
        </p:blipFill>
        <p:spPr>
          <a:xfrm>
            <a:off x="774441" y="117232"/>
            <a:ext cx="10179698" cy="6274237"/>
          </a:xfrm>
          <a:prstGeom prst="rect">
            <a:avLst/>
          </a:prstGeom>
        </p:spPr>
      </p:pic>
    </p:spTree>
    <p:extLst>
      <p:ext uri="{BB962C8B-B14F-4D97-AF65-F5344CB8AC3E}">
        <p14:creationId xmlns:p14="http://schemas.microsoft.com/office/powerpoint/2010/main" val="319939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E8FAA-FA73-1446-8C7D-73B17488C702}"/>
              </a:ext>
            </a:extLst>
          </p:cNvPr>
          <p:cNvSpPr/>
          <p:nvPr/>
        </p:nvSpPr>
        <p:spPr>
          <a:xfrm>
            <a:off x="1049446" y="63866"/>
            <a:ext cx="7857893" cy="9233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en-US" sz="3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II</a:t>
            </a:r>
            <a:r>
              <a:rPr kumimoji="0" lang="en-US" sz="36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600" b="1" i="1" u="none" strike="noStrike" kern="1200" cap="none" spc="0" normalizeH="0" baseline="0" noProof="0" dirty="0" smtClean="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 </a:t>
            </a:r>
            <a:r>
              <a:rPr kumimoji="0" 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3600" b="1" i="1"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a:t>
            </a:r>
            <a:r>
              <a:rPr kumimoji="0" lang="x-none"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5" name="Đồng hồ đếm ngược 3 phút gây sốc 3 Minutes.mp4" descr="Đồng hồ đếm ngược 3 phút gây sốc 3 Minutes.mp4">
            <a:hlinkClick r:id="" action="ppaction://media"/>
            <a:extLst>
              <a:ext uri="{FF2B5EF4-FFF2-40B4-BE49-F238E27FC236}">
                <a16:creationId xmlns:a16="http://schemas.microsoft.com/office/drawing/2014/main" id="{FFD062A3-5D46-B34B-BC13-CEC2CC0F23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85008" y="0"/>
            <a:ext cx="1666240" cy="937260"/>
          </a:xfrm>
          <a:prstGeom prst="rect">
            <a:avLst/>
          </a:prstGeom>
        </p:spPr>
      </p:pic>
      <p:sp>
        <p:nvSpPr>
          <p:cNvPr id="11" name="Title 10"/>
          <p:cNvSpPr>
            <a:spLocks noGrp="1"/>
          </p:cNvSpPr>
          <p:nvPr>
            <p:ph type="title"/>
          </p:nvPr>
        </p:nvSpPr>
        <p:spPr>
          <a:xfrm>
            <a:off x="609600" y="937259"/>
            <a:ext cx="10972800" cy="5295590"/>
          </a:xfrm>
        </p:spPr>
        <p:txBody>
          <a:bodyPr/>
          <a:lstStyle/>
          <a:p>
            <a:pPr algn="l">
              <a:lnSpc>
                <a:spcPct val="150000"/>
              </a:lnSpc>
            </a:pPr>
            <a:r>
              <a:rPr lang="en-US" sz="3200" dirty="0" err="1" smtClean="0">
                <a:solidFill>
                  <a:srgbClr val="FF0000"/>
                </a:solidFill>
                <a:latin typeface="Times New Roman" panose="02020603050405020304" pitchFamily="18" charset="0"/>
                <a:cs typeface="Times New Roman" panose="02020603050405020304" pitchFamily="18" charset="0"/>
              </a:rPr>
              <a:t>Thảo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luận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nhóm</a:t>
            </a:r>
            <a:r>
              <a:rPr lang="en-US" sz="3200" dirty="0" smtClean="0">
                <a:solidFill>
                  <a:srgbClr val="FF0000"/>
                </a:solidFill>
                <a:latin typeface="Times New Roman" panose="02020603050405020304" pitchFamily="18" charset="0"/>
                <a:cs typeface="Times New Roman" panose="02020603050405020304" pitchFamily="18" charset="0"/>
              </a:rPr>
              <a:t>:</a:t>
            </a:r>
            <a:br>
              <a:rPr lang="en-US" sz="3200" dirty="0" smtClean="0">
                <a:solidFill>
                  <a:srgbClr val="FF0000"/>
                </a:solidFill>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Dựa</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t>
            </a:r>
            <a:r>
              <a:rPr lang="en-US" sz="3200" dirty="0" err="1" smtClean="0">
                <a:latin typeface="Times New Roman" panose="02020603050405020304" pitchFamily="18" charset="0"/>
                <a:cs typeface="Times New Roman" panose="02020603050405020304" pitchFamily="18" charset="0"/>
              </a:rPr>
              <a:t>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chuẩn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bị</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nhà</a:t>
            </a:r>
            <a:r>
              <a:rPr lang="en-US" sz="3200" dirty="0" smtClean="0">
                <a:latin typeface="Times New Roman" panose="02020603050405020304" pitchFamily="18" charset="0"/>
                <a:cs typeface="Times New Roman" panose="02020603050405020304" pitchFamily="18" charset="0"/>
              </a:rPr>
              <a:t> 4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vụ</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a:t>
            </a:r>
            <a:r>
              <a:rPr lang="en-US" i="1" dirty="0"/>
              <a:t/>
            </a:r>
            <a:br>
              <a:rPr lang="en-US" i="1" dirty="0"/>
            </a:br>
            <a:r>
              <a:rPr lang="en-US" sz="3200" i="1" dirty="0" smtClean="0">
                <a:latin typeface="Times New Roman" panose="02020603050405020304" pitchFamily="18" charset="0"/>
                <a:cs typeface="Times New Roman" panose="02020603050405020304" pitchFamily="18" charset="0"/>
              </a:rPr>
              <a:t>+</a:t>
            </a:r>
            <a:r>
              <a:rPr lang="en-US" sz="3200" i="1" dirty="0" err="1" smtClean="0">
                <a:latin typeface="Times New Roman" panose="02020603050405020304" pitchFamily="18" charset="0"/>
                <a:cs typeface="Times New Roman" panose="02020603050405020304" pitchFamily="18" charset="0"/>
              </a:rPr>
              <a:t>Nhóm</a:t>
            </a:r>
            <a:r>
              <a:rPr lang="vi-VN" sz="3200" i="1" dirty="0" smtClean="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1: </a:t>
            </a:r>
            <a:r>
              <a:rPr lang="en-US" sz="3200" i="1" dirty="0" err="1">
                <a:latin typeface="Times New Roman" panose="02020603050405020304" pitchFamily="18" charset="0"/>
                <a:cs typeface="Times New Roman" panose="02020603050405020304" pitchFamily="18" charset="0"/>
              </a:rPr>
              <a:t>Trình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tùy</a:t>
            </a:r>
            <a:r>
              <a:rPr lang="vi-VN" sz="3200" i="1" dirty="0">
                <a:latin typeface="Times New Roman" panose="02020603050405020304" pitchFamily="18" charset="0"/>
                <a:cs typeface="Times New Roman" panose="02020603050405020304" pitchFamily="18" charset="0"/>
              </a:rPr>
              <a:t> bút</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vi-VN" sz="3200" i="1" dirty="0">
                <a:latin typeface="Times New Roman" panose="02020603050405020304" pitchFamily="18" charset="0"/>
                <a:cs typeface="Times New Roman" panose="02020603050405020304" pitchFamily="18" charset="0"/>
              </a:rPr>
              <a:t>+ Nhóm 2: Trình bày hiểu biết của em về tản văn?</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vi-VN" sz="3200" i="1" dirty="0">
                <a:latin typeface="Times New Roman" panose="02020603050405020304" pitchFamily="18" charset="0"/>
                <a:cs typeface="Times New Roman" panose="02020603050405020304" pitchFamily="18" charset="0"/>
              </a:rPr>
              <a:t>+ Nhóm 3: Trình bày hiểu biết của em về văn bản tường trình?</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vi-VN" sz="3200" i="1" dirty="0">
                <a:latin typeface="Times New Roman" panose="02020603050405020304" pitchFamily="18" charset="0"/>
                <a:cs typeface="Times New Roman" panose="02020603050405020304" pitchFamily="18" charset="0"/>
              </a:rPr>
              <a:t>+ Nhóm 4: Trình bày hiểu biết của em về ngôn ngữ vùng miền?</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000206"/>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6821" y="1034647"/>
            <a:ext cx="12175649" cy="697563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771946" y="2664752"/>
            <a:ext cx="2511223" cy="3271953"/>
          </a:xfrm>
          <a:prstGeom prst="rect">
            <a:avLst/>
          </a:prstGeom>
        </p:spPr>
      </p:pic>
      <p:pic>
        <p:nvPicPr>
          <p:cNvPr id="4" name="Picture 4"/>
          <p:cNvPicPr>
            <a:picLocks noChangeAspect="1"/>
          </p:cNvPicPr>
          <p:nvPr/>
        </p:nvPicPr>
        <p:blipFill>
          <a:blip r:embed="rId5"/>
          <a:srcRect r="213" b="410"/>
          <a:stretch>
            <a:fillRect/>
          </a:stretch>
        </p:blipFill>
        <p:spPr>
          <a:xfrm>
            <a:off x="4030525" y="1155773"/>
            <a:ext cx="5046331" cy="1293123"/>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35384" y="2474046"/>
            <a:ext cx="3585049" cy="467107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847982"/>
            <a:ext cx="2511223" cy="3271953"/>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07563" y="2664752"/>
            <a:ext cx="3585049" cy="4671075"/>
          </a:xfrm>
          <a:prstGeom prst="rect">
            <a:avLst/>
          </a:prstGeom>
        </p:spPr>
      </p:pic>
      <p:sp>
        <p:nvSpPr>
          <p:cNvPr id="8" name="TextBox 8"/>
          <p:cNvSpPr txBox="1"/>
          <p:nvPr/>
        </p:nvSpPr>
        <p:spPr>
          <a:xfrm>
            <a:off x="497410" y="3481699"/>
            <a:ext cx="1516403" cy="1814536"/>
          </a:xfrm>
          <a:prstGeom prst="rect">
            <a:avLst/>
          </a:prstGeom>
        </p:spPr>
        <p:txBody>
          <a:bodyPr lIns="0" tIns="0" rIns="0" bIns="0" rtlCol="0" anchor="t">
            <a:spAutoFit/>
          </a:bodyPr>
          <a:lstStyle/>
          <a:p>
            <a:pPr algn="just" defTabSz="609630">
              <a:lnSpc>
                <a:spcPts val="3640"/>
              </a:lnSpc>
            </a:pPr>
            <a:r>
              <a:rPr lang="en-US" sz="2599" dirty="0" err="1">
                <a:solidFill>
                  <a:srgbClr val="000000"/>
                </a:solidFill>
                <a:latin typeface="Times New Roman" panose="02020603050405020304" pitchFamily="18" charset="0"/>
                <a:cs typeface="Times New Roman" panose="02020603050405020304" pitchFamily="18" charset="0"/>
              </a:rPr>
              <a:t>Điểm</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tựa</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của</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tùy</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bút</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là</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cái</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tôi</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trữ</a:t>
            </a:r>
            <a:r>
              <a:rPr lang="en-US" sz="2599" dirty="0">
                <a:solidFill>
                  <a:srgbClr val="000000"/>
                </a:solidFill>
                <a:latin typeface="Times New Roman" panose="02020603050405020304" pitchFamily="18" charset="0"/>
                <a:cs typeface="Times New Roman" panose="02020603050405020304" pitchFamily="18" charset="0"/>
              </a:rPr>
              <a:t> </a:t>
            </a:r>
            <a:r>
              <a:rPr lang="en-US" sz="2599" dirty="0" err="1">
                <a:solidFill>
                  <a:srgbClr val="000000"/>
                </a:solidFill>
                <a:latin typeface="Times New Roman" panose="02020603050405020304" pitchFamily="18" charset="0"/>
                <a:cs typeface="Times New Roman" panose="02020603050405020304" pitchFamily="18" charset="0"/>
              </a:rPr>
              <a:t>tình</a:t>
            </a:r>
            <a:endParaRPr lang="en-US" sz="2599" dirty="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3196697" y="3186971"/>
            <a:ext cx="2105246" cy="2813784"/>
          </a:xfrm>
          <a:prstGeom prst="rect">
            <a:avLst/>
          </a:prstGeom>
        </p:spPr>
        <p:txBody>
          <a:bodyPr lIns="0" tIns="0" rIns="0" bIns="0" rtlCol="0" anchor="t">
            <a:spAutoFit/>
          </a:bodyPr>
          <a:lstStyle/>
          <a:p>
            <a:pPr algn="just" defTabSz="609630">
              <a:lnSpc>
                <a:spcPts val="3732"/>
              </a:lnSpc>
            </a:pPr>
            <a:r>
              <a:rPr lang="en-US" sz="2666" dirty="0" err="1">
                <a:solidFill>
                  <a:srgbClr val="000000"/>
                </a:solidFill>
                <a:latin typeface="Times New Roman" panose="02020603050405020304" pitchFamily="18" charset="0"/>
                <a:cs typeface="Times New Roman" panose="02020603050405020304" pitchFamily="18" charset="0"/>
              </a:rPr>
              <a:t>Tùy</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bút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thiên</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về</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tính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trữ</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tình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có</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thể</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kết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hợp</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trữ</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tình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suy</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tưởng</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triết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lí</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chính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luận</a:t>
            </a:r>
            <a:endParaRPr lang="en-US" sz="2666" dirty="0">
              <a:solidFill>
                <a:srgbClr val="000000"/>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6882329" y="3338715"/>
            <a:ext cx="2009522" cy="3288272"/>
          </a:xfrm>
          <a:prstGeom prst="rect">
            <a:avLst/>
          </a:prstGeom>
        </p:spPr>
        <p:txBody>
          <a:bodyPr lIns="0" tIns="0" rIns="0" bIns="0" rtlCol="0" anchor="t">
            <a:spAutoFit/>
          </a:bodyPr>
          <a:lstStyle/>
          <a:p>
            <a:pPr algn="just" defTabSz="609630">
              <a:lnSpc>
                <a:spcPts val="3732"/>
              </a:lnSpc>
            </a:pPr>
            <a:r>
              <a:rPr lang="en-US" sz="2666" dirty="0" err="1">
                <a:solidFill>
                  <a:srgbClr val="000000"/>
                </a:solidFill>
                <a:latin typeface="Times New Roman" panose="02020603050405020304" pitchFamily="18" charset="0"/>
                <a:cs typeface="Times New Roman" panose="02020603050405020304" pitchFamily="18" charset="0"/>
              </a:rPr>
              <a:t>Bố</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cục</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khá</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tự</a:t>
            </a:r>
            <a:r>
              <a:rPr lang="en-US" sz="2666" dirty="0">
                <a:solidFill>
                  <a:srgbClr val="000000"/>
                </a:solidFill>
                <a:latin typeface="Times New Roman" panose="02020603050405020304" pitchFamily="18" charset="0"/>
                <a:cs typeface="Times New Roman" panose="02020603050405020304" pitchFamily="18" charset="0"/>
              </a:rPr>
              <a:t> do, </a:t>
            </a:r>
            <a:r>
              <a:rPr lang="en-US" sz="2666" dirty="0" err="1">
                <a:solidFill>
                  <a:srgbClr val="000000"/>
                </a:solidFill>
                <a:latin typeface="Times New Roman" panose="02020603050405020304" pitchFamily="18" charset="0"/>
                <a:cs typeface="Times New Roman" panose="02020603050405020304" pitchFamily="18" charset="0"/>
              </a:rPr>
              <a:t>được</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triển</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khai</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theo</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một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cảm</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hứng</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chủ</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đạo</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một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tư</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tưởng</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chủ</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đề</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nhất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định</a:t>
            </a:r>
            <a:endParaRPr lang="en-US" sz="2666"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10337041" y="3137640"/>
            <a:ext cx="1381035" cy="1864806"/>
          </a:xfrm>
          <a:prstGeom prst="rect">
            <a:avLst/>
          </a:prstGeom>
        </p:spPr>
        <p:txBody>
          <a:bodyPr lIns="0" tIns="0" rIns="0" bIns="0" rtlCol="0" anchor="t">
            <a:spAutoFit/>
          </a:bodyPr>
          <a:lstStyle/>
          <a:p>
            <a:pPr algn="just" defTabSz="609630">
              <a:lnSpc>
                <a:spcPts val="3732"/>
              </a:lnSpc>
            </a:pPr>
            <a:r>
              <a:rPr lang="en-US" sz="2666" dirty="0" err="1">
                <a:solidFill>
                  <a:srgbClr val="000000"/>
                </a:solidFill>
                <a:latin typeface="Times New Roman" panose="02020603050405020304" pitchFamily="18" charset="0"/>
                <a:cs typeface="Times New Roman" panose="02020603050405020304" pitchFamily="18" charset="0"/>
              </a:rPr>
              <a:t>Ngôn</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từ</a:t>
            </a:r>
            <a:r>
              <a:rPr lang="en-US" sz="2666" dirty="0">
                <a:solidFill>
                  <a:srgbClr val="000000"/>
                </a:solidFill>
                <a:latin typeface="Times New Roman" panose="02020603050405020304" pitchFamily="18" charset="0"/>
                <a:cs typeface="Times New Roman" panose="02020603050405020304" pitchFamily="18" charset="0"/>
              </a:rPr>
              <a:t>: </a:t>
            </a:r>
          </a:p>
          <a:p>
            <a:pPr algn="just" defTabSz="609630">
              <a:lnSpc>
                <a:spcPts val="3732"/>
              </a:lnSpc>
            </a:pPr>
            <a:r>
              <a:rPr lang="en-US" sz="2666" dirty="0" err="1">
                <a:solidFill>
                  <a:srgbClr val="000000"/>
                </a:solidFill>
                <a:latin typeface="Times New Roman" panose="02020603050405020304" pitchFamily="18" charset="0"/>
                <a:cs typeface="Times New Roman" panose="02020603050405020304" pitchFamily="18" charset="0"/>
              </a:rPr>
              <a:t>giàu</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hình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ảnh</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giàu</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chất</a:t>
            </a:r>
            <a:r>
              <a:rPr lang="en-US" sz="2666" dirty="0">
                <a:solidFill>
                  <a:srgbClr val="000000"/>
                </a:solidFill>
                <a:latin typeface="Times New Roman" panose="02020603050405020304" pitchFamily="18" charset="0"/>
                <a:cs typeface="Times New Roman" panose="02020603050405020304" pitchFamily="18" charset="0"/>
              </a:rPr>
              <a:t> </a:t>
            </a:r>
            <a:r>
              <a:rPr lang="en-US" sz="2666" dirty="0" err="1">
                <a:solidFill>
                  <a:srgbClr val="000000"/>
                </a:solidFill>
                <a:latin typeface="Times New Roman" panose="02020603050405020304" pitchFamily="18" charset="0"/>
                <a:cs typeface="Times New Roman" panose="02020603050405020304" pitchFamily="18" charset="0"/>
              </a:rPr>
              <a:t>thơ</a:t>
            </a:r>
            <a:endParaRPr lang="en-US" sz="2666" dirty="0">
              <a:solidFill>
                <a:srgbClr val="000000"/>
              </a:solidFill>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D941DF3E-CD78-6947-BB0B-3410423A9C45}"/>
              </a:ext>
            </a:extLst>
          </p:cNvPr>
          <p:cNvSpPr/>
          <p:nvPr/>
        </p:nvSpPr>
        <p:spPr>
          <a:xfrm>
            <a:off x="497410" y="818791"/>
            <a:ext cx="11352468" cy="12706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VN"/>
          </a:p>
        </p:txBody>
      </p:sp>
      <p:sp>
        <p:nvSpPr>
          <p:cNvPr id="15" name="TextBox 9">
            <a:extLst>
              <a:ext uri="{FF2B5EF4-FFF2-40B4-BE49-F238E27FC236}">
                <a16:creationId xmlns:a16="http://schemas.microsoft.com/office/drawing/2014/main" id="{1A6338C6-2F35-8C4B-85B3-CCE4472ADB36}"/>
              </a:ext>
            </a:extLst>
          </p:cNvPr>
          <p:cNvSpPr txBox="1"/>
          <p:nvPr/>
        </p:nvSpPr>
        <p:spPr>
          <a:xfrm>
            <a:off x="779439" y="881039"/>
            <a:ext cx="10915151" cy="1032719"/>
          </a:xfrm>
          <a:prstGeom prst="rect">
            <a:avLst/>
          </a:prstGeom>
        </p:spPr>
        <p:txBody>
          <a:bodyPr wrap="square" lIns="0" tIns="0" rIns="0" bIns="0" rtlCol="0" anchor="t">
            <a:spAutoFit/>
          </a:bodyPr>
          <a:lstStyle/>
          <a:p>
            <a:pPr algn="just" defTabSz="609630">
              <a:lnSpc>
                <a:spcPts val="4200"/>
              </a:lnSpc>
            </a:pPr>
            <a:r>
              <a:rPr lang="en-US" sz="3000" b="1" dirty="0" err="1">
                <a:solidFill>
                  <a:srgbClr val="000000"/>
                </a:solidFill>
                <a:latin typeface="Times New Roman" panose="02020603050405020304" pitchFamily="18" charset="0"/>
                <a:cs typeface="Times New Roman" panose="02020603050405020304" pitchFamily="18" charset="0"/>
              </a:rPr>
              <a:t>Khái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niệm</a:t>
            </a:r>
            <a:r>
              <a:rPr lang="en-US" sz="3000" b="1"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Là</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một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thể</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loại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văn</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xuôi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thuộc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loại</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hình</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kí</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ghi</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chép</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những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hình</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ảnh</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sự</a:t>
            </a:r>
            <a:r>
              <a:rPr lang="en-US" sz="3000" dirty="0">
                <a:solidFill>
                  <a:srgbClr val="344A25"/>
                </a:solidFill>
                <a:latin typeface="Times New Roman" panose="02020603050405020304" pitchFamily="18" charset="0"/>
                <a:cs typeface="Times New Roman" panose="02020603050405020304" pitchFamily="18" charset="0"/>
              </a:rPr>
              <a:t> </a:t>
            </a:r>
            <a:r>
              <a:rPr lang="en-US" sz="3000" dirty="0" err="1">
                <a:solidFill>
                  <a:srgbClr val="344A25"/>
                </a:solidFill>
                <a:latin typeface="Times New Roman" panose="02020603050405020304" pitchFamily="18" charset="0"/>
                <a:cs typeface="Times New Roman" panose="02020603050405020304" pitchFamily="18" charset="0"/>
              </a:rPr>
              <a:t>việc</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quan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sát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chứng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kiến</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được</a:t>
            </a:r>
            <a:r>
              <a:rPr lang="en-US" sz="3000" dirty="0">
                <a:solidFill>
                  <a:srgbClr val="000000"/>
                </a:solidFill>
                <a:latin typeface="Times New Roman" panose="02020603050405020304" pitchFamily="18" charset="0"/>
                <a:cs typeface="Times New Roman" panose="02020603050405020304" pitchFamily="18" charset="0"/>
              </a:rPr>
              <a:t>.</a:t>
            </a:r>
          </a:p>
        </p:txBody>
      </p:sp>
      <p:sp>
        <p:nvSpPr>
          <p:cNvPr id="16" name="TextBox 13">
            <a:extLst>
              <a:ext uri="{FF2B5EF4-FFF2-40B4-BE49-F238E27FC236}">
                <a16:creationId xmlns:a16="http://schemas.microsoft.com/office/drawing/2014/main" id="{5F9B3389-5CC3-FE4C-943C-5C98A20504BB}"/>
              </a:ext>
            </a:extLst>
          </p:cNvPr>
          <p:cNvSpPr txBox="1"/>
          <p:nvPr/>
        </p:nvSpPr>
        <p:spPr>
          <a:xfrm>
            <a:off x="2311251" y="-167430"/>
            <a:ext cx="7569497" cy="1203259"/>
          </a:xfrm>
          <a:prstGeom prst="rect">
            <a:avLst/>
          </a:prstGeom>
        </p:spPr>
        <p:txBody>
          <a:bodyPr lIns="0" tIns="0" rIns="0" bIns="0" rtlCol="0" anchor="t">
            <a:spAutoFit/>
          </a:bodyPr>
          <a:lstStyle/>
          <a:p>
            <a:pPr algn="ctr">
              <a:lnSpc>
                <a:spcPts val="9800"/>
              </a:lnSpc>
            </a:pPr>
            <a:r>
              <a:rPr lang="en-US" sz="6999" dirty="0" err="1">
                <a:solidFill>
                  <a:srgbClr val="303D26"/>
                </a:solidFill>
                <a:latin typeface="#9Slide07 SVNUT Triumph Press"/>
              </a:rPr>
              <a:t>Tùy</a:t>
            </a:r>
            <a:r>
              <a:rPr lang="en-US" sz="6999" dirty="0">
                <a:solidFill>
                  <a:srgbClr val="303D26"/>
                </a:solidFill>
                <a:latin typeface="#9Slide07 SVNUT Triumph Press"/>
              </a:rPr>
              <a:t> </a:t>
            </a:r>
            <a:r>
              <a:rPr lang="en-US" sz="6999" dirty="0" err="1">
                <a:solidFill>
                  <a:srgbClr val="303D26"/>
                </a:solidFill>
                <a:latin typeface="#9Slide07 SVNUT Triumph Press"/>
              </a:rPr>
              <a:t>bút</a:t>
            </a:r>
            <a:endParaRPr lang="en-US" sz="6999" dirty="0">
              <a:solidFill>
                <a:srgbClr val="303D26"/>
              </a:solidFill>
              <a:latin typeface="#9Slide07 SVNUT Triumph Press"/>
            </a:endParaRPr>
          </a:p>
        </p:txBody>
      </p:sp>
    </p:spTree>
    <p:extLst>
      <p:ext uri="{BB962C8B-B14F-4D97-AF65-F5344CB8AC3E}">
        <p14:creationId xmlns:p14="http://schemas.microsoft.com/office/powerpoint/2010/main" val="296803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719185"/>
            <a:ext cx="12438919" cy="723224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809722" y="1827938"/>
            <a:ext cx="3928188" cy="49060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4448" y="2025168"/>
            <a:ext cx="3765379" cy="4147032"/>
          </a:xfrm>
          <a:prstGeom prst="rect">
            <a:avLst/>
          </a:prstGeom>
        </p:spPr>
      </p:pic>
      <p:pic>
        <p:nvPicPr>
          <p:cNvPr id="5" name="Picture 5"/>
          <p:cNvPicPr>
            <a:picLocks noChangeAspect="1"/>
          </p:cNvPicPr>
          <p:nvPr/>
        </p:nvPicPr>
        <p:blipFill>
          <a:blip r:embed="rId5"/>
          <a:srcRect r="213" b="410"/>
          <a:stretch>
            <a:fillRect/>
          </a:stretch>
        </p:blipFill>
        <p:spPr>
          <a:xfrm>
            <a:off x="3189357" y="405596"/>
            <a:ext cx="5046331" cy="129312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50907" y="2288437"/>
            <a:ext cx="4136036" cy="4906031"/>
          </a:xfrm>
          <a:prstGeom prst="rect">
            <a:avLst/>
          </a:prstGeom>
        </p:spPr>
      </p:pic>
      <p:sp>
        <p:nvSpPr>
          <p:cNvPr id="7" name="TextBox 7"/>
          <p:cNvSpPr txBox="1"/>
          <p:nvPr/>
        </p:nvSpPr>
        <p:spPr>
          <a:xfrm>
            <a:off x="948681" y="2428360"/>
            <a:ext cx="2336799" cy="3113801"/>
          </a:xfrm>
          <a:prstGeom prst="rect">
            <a:avLst/>
          </a:prstGeom>
        </p:spPr>
        <p:txBody>
          <a:bodyPr wrap="square" lIns="0" tIns="0" rIns="0" bIns="0" rtlCol="0" anchor="t">
            <a:spAutoFit/>
          </a:bodyPr>
          <a:lstStyle/>
          <a:p>
            <a:pPr algn="just" defTabSz="609630">
              <a:lnSpc>
                <a:spcPts val="3546"/>
              </a:lnSpc>
            </a:pPr>
            <a:r>
              <a:rPr lang="en-US" sz="2800" dirty="0" err="1">
                <a:solidFill>
                  <a:srgbClr val="000000"/>
                </a:solidFill>
                <a:latin typeface="Times New Roman" panose="02020603050405020304" pitchFamily="18" charset="0"/>
                <a:cs typeface="Times New Roman" panose="02020603050405020304" pitchFamily="18" charset="0"/>
              </a:rPr>
              <a:t>Tản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cs typeface="Times New Roman" panose="02020603050405020304" pitchFamily="18" charset="0"/>
              </a:rPr>
              <a:t> do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trữ</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cứu</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8575203" y="2554747"/>
            <a:ext cx="2388859" cy="2216119"/>
          </a:xfrm>
          <a:prstGeom prst="rect">
            <a:avLst/>
          </a:prstGeom>
        </p:spPr>
        <p:txBody>
          <a:bodyPr wrap="square" lIns="0" tIns="0" rIns="0" bIns="0" rtlCol="0" anchor="t">
            <a:spAutoFit/>
          </a:bodyPr>
          <a:lstStyle/>
          <a:p>
            <a:pPr algn="just" defTabSz="609630">
              <a:lnSpc>
                <a:spcPts val="3454"/>
              </a:lnSpc>
            </a:pPr>
            <a:r>
              <a:rPr lang="en-US" sz="2800" dirty="0" err="1">
                <a:solidFill>
                  <a:srgbClr val="000000"/>
                </a:solidFill>
                <a:latin typeface="Times New Roman" panose="02020603050405020304" pitchFamily="18" charset="0"/>
                <a:cs typeface="Times New Roman" panose="02020603050405020304" pitchFamily="18" charset="0"/>
              </a:rPr>
              <a:t>Ngôn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gũi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chuyện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4533730" y="2827357"/>
            <a:ext cx="2418153" cy="3562642"/>
          </a:xfrm>
          <a:prstGeom prst="rect">
            <a:avLst/>
          </a:prstGeom>
        </p:spPr>
        <p:txBody>
          <a:bodyPr wrap="square" lIns="0" tIns="0" rIns="0" bIns="0" rtlCol="0" anchor="t">
            <a:spAutoFit/>
          </a:bodyPr>
          <a:lstStyle/>
          <a:p>
            <a:pPr algn="just" defTabSz="609630">
              <a:lnSpc>
                <a:spcPts val="3546"/>
              </a:lnSpc>
            </a:pP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mình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2985490" y="-60572"/>
            <a:ext cx="6221019" cy="734112"/>
          </a:xfrm>
          <a:prstGeom prst="rect">
            <a:avLst/>
          </a:prstGeom>
        </p:spPr>
        <p:txBody>
          <a:bodyPr lIns="0" tIns="0" rIns="0" bIns="0" rtlCol="0" anchor="t">
            <a:spAutoFit/>
          </a:bodyPr>
          <a:lstStyle/>
          <a:p>
            <a:pPr algn="ctr" defTabSz="609630">
              <a:lnSpc>
                <a:spcPts val="6098"/>
              </a:lnSpc>
            </a:pPr>
            <a:r>
              <a:rPr lang="en-US" sz="4355" dirty="0" err="1">
                <a:solidFill>
                  <a:srgbClr val="303D26"/>
                </a:solidFill>
                <a:latin typeface="#9Slide07 SVNUT Triumph Press Bold"/>
              </a:rPr>
              <a:t>Tản</a:t>
            </a:r>
            <a:r>
              <a:rPr lang="en-US" sz="4355" dirty="0">
                <a:solidFill>
                  <a:srgbClr val="303D26"/>
                </a:solidFill>
                <a:latin typeface="#9Slide07 SVNUT Triumph Press Bold"/>
              </a:rPr>
              <a:t> </a:t>
            </a:r>
            <a:r>
              <a:rPr lang="en-US" sz="4355" dirty="0" err="1">
                <a:solidFill>
                  <a:srgbClr val="303D26"/>
                </a:solidFill>
                <a:latin typeface="#9Slide07 SVNUT Triumph Press Bold"/>
              </a:rPr>
              <a:t>văn</a:t>
            </a:r>
            <a:endParaRPr lang="en-US" sz="4355" dirty="0">
              <a:solidFill>
                <a:srgbClr val="303D26"/>
              </a:solidFill>
              <a:latin typeface="#9Slide07 SVNUT Triumph Press Bold"/>
            </a:endParaRPr>
          </a:p>
        </p:txBody>
      </p:sp>
      <p:sp>
        <p:nvSpPr>
          <p:cNvPr id="12" name="Rounded Rectangle 11">
            <a:extLst>
              <a:ext uri="{FF2B5EF4-FFF2-40B4-BE49-F238E27FC236}">
                <a16:creationId xmlns:a16="http://schemas.microsoft.com/office/drawing/2014/main" id="{CD363465-132F-5B4B-BB61-3431E3A3BB72}"/>
              </a:ext>
            </a:extLst>
          </p:cNvPr>
          <p:cNvSpPr/>
          <p:nvPr/>
        </p:nvSpPr>
        <p:spPr>
          <a:xfrm>
            <a:off x="1171123" y="714026"/>
            <a:ext cx="9548458" cy="92998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VN"/>
          </a:p>
        </p:txBody>
      </p:sp>
      <p:sp>
        <p:nvSpPr>
          <p:cNvPr id="13" name="TextBox 6">
            <a:extLst>
              <a:ext uri="{FF2B5EF4-FFF2-40B4-BE49-F238E27FC236}">
                <a16:creationId xmlns:a16="http://schemas.microsoft.com/office/drawing/2014/main" id="{AC1783D5-1EC6-C444-B130-59F9A1A7430A}"/>
              </a:ext>
            </a:extLst>
          </p:cNvPr>
          <p:cNvSpPr txBox="1"/>
          <p:nvPr/>
        </p:nvSpPr>
        <p:spPr>
          <a:xfrm>
            <a:off x="1407739" y="605968"/>
            <a:ext cx="8861133" cy="858377"/>
          </a:xfrm>
          <a:prstGeom prst="rect">
            <a:avLst/>
          </a:prstGeom>
        </p:spPr>
        <p:txBody>
          <a:bodyPr wrap="square" lIns="0" tIns="0" rIns="0" bIns="0" rtlCol="0" anchor="t">
            <a:spAutoFit/>
          </a:bodyPr>
          <a:lstStyle/>
          <a:p>
            <a:pPr algn="just">
              <a:lnSpc>
                <a:spcPts val="7840"/>
              </a:lnSpc>
            </a:pPr>
            <a:r>
              <a:rPr lang="en-US" sz="3600" dirty="0" err="1">
                <a:solidFill>
                  <a:srgbClr val="000000"/>
                </a:solidFill>
                <a:latin typeface="Times New Roman" panose="02020603050405020304" pitchFamily="18" charset="0"/>
                <a:cs typeface="Times New Roman" panose="02020603050405020304" pitchFamily="18" charset="0"/>
              </a:rPr>
              <a:t>Tản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thể</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loại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344A25"/>
                </a:solidFill>
                <a:latin typeface="Times New Roman" panose="02020603050405020304" pitchFamily="18" charset="0"/>
                <a:cs typeface="Times New Roman" panose="02020603050405020304" pitchFamily="18" charset="0"/>
              </a:rPr>
              <a:t>văn</a:t>
            </a:r>
            <a:r>
              <a:rPr lang="en-US" sz="3600" dirty="0">
                <a:solidFill>
                  <a:srgbClr val="344A25"/>
                </a:solidFill>
                <a:latin typeface="Times New Roman" panose="02020603050405020304" pitchFamily="18" charset="0"/>
                <a:cs typeface="Times New Roman" panose="02020603050405020304" pitchFamily="18" charset="0"/>
              </a:rPr>
              <a:t> </a:t>
            </a:r>
            <a:r>
              <a:rPr lang="en-US" sz="3600" dirty="0" err="1">
                <a:solidFill>
                  <a:srgbClr val="344A25"/>
                </a:solidFill>
                <a:latin typeface="Times New Roman" panose="02020603050405020304" pitchFamily="18" charset="0"/>
                <a:cs typeface="Times New Roman" panose="02020603050405020304" pitchFamily="18" charset="0"/>
              </a:rPr>
              <a:t>xuôi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ngắn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gọn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hàm</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súc</a:t>
            </a:r>
            <a:r>
              <a:rPr lang="en-US" sz="3600"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4278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71E8F-92D6-7931-9B87-E14B25036EC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25397DF-DD76-676E-6649-8F4A31B2FD39}"/>
              </a:ext>
            </a:extLst>
          </p:cNvPr>
          <p:cNvPicPr>
            <a:picLocks noChangeAspect="1"/>
          </p:cNvPicPr>
          <p:nvPr/>
        </p:nvPicPr>
        <p:blipFill>
          <a:blip r:embed="rId2"/>
          <a:srcRect/>
          <a:stretch>
            <a:fillRect/>
          </a:stretch>
        </p:blipFill>
        <p:spPr>
          <a:xfrm>
            <a:off x="0" y="3719185"/>
            <a:ext cx="12438919" cy="7232245"/>
          </a:xfrm>
          <a:prstGeom prst="rect">
            <a:avLst/>
          </a:prstGeom>
        </p:spPr>
      </p:pic>
      <p:pic>
        <p:nvPicPr>
          <p:cNvPr id="3" name="Picture 3">
            <a:extLst>
              <a:ext uri="{FF2B5EF4-FFF2-40B4-BE49-F238E27FC236}">
                <a16:creationId xmlns:a16="http://schemas.microsoft.com/office/drawing/2014/main" id="{BCD0A727-5EB2-0643-123F-7D5990B186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15608" y="1827938"/>
            <a:ext cx="6372807" cy="4906031"/>
          </a:xfrm>
          <a:prstGeom prst="rect">
            <a:avLst/>
          </a:prstGeom>
        </p:spPr>
      </p:pic>
      <p:pic>
        <p:nvPicPr>
          <p:cNvPr id="4" name="Picture 4">
            <a:extLst>
              <a:ext uri="{FF2B5EF4-FFF2-40B4-BE49-F238E27FC236}">
                <a16:creationId xmlns:a16="http://schemas.microsoft.com/office/drawing/2014/main" id="{D8D79ECC-6F62-8322-C08F-F26C91FF0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4448" y="2025168"/>
            <a:ext cx="4563495" cy="4147032"/>
          </a:xfrm>
          <a:prstGeom prst="rect">
            <a:avLst/>
          </a:prstGeom>
        </p:spPr>
      </p:pic>
      <p:pic>
        <p:nvPicPr>
          <p:cNvPr id="5" name="Picture 5">
            <a:extLst>
              <a:ext uri="{FF2B5EF4-FFF2-40B4-BE49-F238E27FC236}">
                <a16:creationId xmlns:a16="http://schemas.microsoft.com/office/drawing/2014/main" id="{02C11BB4-ECC9-C159-0D9B-7E91B8EDA2BC}"/>
              </a:ext>
            </a:extLst>
          </p:cNvPr>
          <p:cNvPicPr>
            <a:picLocks noChangeAspect="1"/>
          </p:cNvPicPr>
          <p:nvPr/>
        </p:nvPicPr>
        <p:blipFill>
          <a:blip r:embed="rId5"/>
          <a:srcRect r="213" b="410"/>
          <a:stretch>
            <a:fillRect/>
          </a:stretch>
        </p:blipFill>
        <p:spPr>
          <a:xfrm>
            <a:off x="3189357" y="405596"/>
            <a:ext cx="5046331" cy="1293123"/>
          </a:xfrm>
          <a:prstGeom prst="rect">
            <a:avLst/>
          </a:prstGeom>
        </p:spPr>
      </p:pic>
      <p:sp>
        <p:nvSpPr>
          <p:cNvPr id="7" name="TextBox 7">
            <a:extLst>
              <a:ext uri="{FF2B5EF4-FFF2-40B4-BE49-F238E27FC236}">
                <a16:creationId xmlns:a16="http://schemas.microsoft.com/office/drawing/2014/main" id="{B04E8ACD-0B34-CA9F-00BB-FA7636E9D55B}"/>
              </a:ext>
            </a:extLst>
          </p:cNvPr>
          <p:cNvSpPr txBox="1"/>
          <p:nvPr/>
        </p:nvSpPr>
        <p:spPr>
          <a:xfrm>
            <a:off x="948681" y="2428360"/>
            <a:ext cx="2832111" cy="2154436"/>
          </a:xfrm>
          <a:prstGeom prst="rect">
            <a:avLst/>
          </a:prstGeom>
        </p:spPr>
        <p:txBody>
          <a:bodyPr wrap="square" lIns="0" tIns="0" rIns="0" bIns="0" rtlCol="0" anchor="t">
            <a:spAutoFit/>
          </a:bodyPr>
          <a:lstStyle/>
          <a:p>
            <a:pPr algn="just"/>
            <a:r>
              <a:rPr lang="vi-VN" sz="2800" dirty="0">
                <a:latin typeface="Times New Roman" panose="02020603050405020304" pitchFamily="18" charset="0"/>
                <a:cs typeface="Times New Roman" panose="02020603050405020304" pitchFamily="18" charset="0"/>
              </a:rPr>
              <a:t>Nội dung: trình bày về một vụ việc đang cần được xem xét. làm rõ và giải quyết.</a:t>
            </a:r>
            <a:endParaRPr lang="en-US" sz="2800" dirty="0">
              <a:latin typeface="Times New Roman" panose="02020603050405020304" pitchFamily="18" charset="0"/>
              <a:cs typeface="Times New Roman" panose="02020603050405020304" pitchFamily="18" charset="0"/>
            </a:endParaRPr>
          </a:p>
        </p:txBody>
      </p:sp>
      <p:sp>
        <p:nvSpPr>
          <p:cNvPr id="8" name="TextBox 8">
            <a:extLst>
              <a:ext uri="{FF2B5EF4-FFF2-40B4-BE49-F238E27FC236}">
                <a16:creationId xmlns:a16="http://schemas.microsoft.com/office/drawing/2014/main" id="{3A5EFEFF-10BD-9B06-CB7E-24C9E3CFB55D}"/>
              </a:ext>
            </a:extLst>
          </p:cNvPr>
          <p:cNvSpPr txBox="1"/>
          <p:nvPr/>
        </p:nvSpPr>
        <p:spPr>
          <a:xfrm>
            <a:off x="6960637" y="2554747"/>
            <a:ext cx="4282682" cy="3447098"/>
          </a:xfrm>
          <a:prstGeom prst="rect">
            <a:avLst/>
          </a:prstGeom>
        </p:spPr>
        <p:txBody>
          <a:bodyPr wrap="square" lIns="0" tIns="0" rIns="0" bIns="0" rtlCol="0" anchor="t">
            <a:spAutoFit/>
          </a:bodyPr>
          <a:lstStyle/>
          <a:p>
            <a:pPr algn="just"/>
            <a:r>
              <a:rPr lang="vi-VN" sz="2800" dirty="0">
                <a:latin typeface="Times New Roman" panose="02020603050405020304" pitchFamily="18" charset="0"/>
                <a:cs typeface="Times New Roman" panose="02020603050405020304" pitchFamily="18" charset="0"/>
              </a:rPr>
              <a:t>- Người viết tường trình: là người có liên quan đến vụ việc, có trách nhiệm cung cấp thông tin xác thực theo phạm vi quan sát nhận thức của mình cho cá nhân hoặc cơ quan có thẩm quyền giải quyết vụ việc đó.</a:t>
            </a:r>
            <a:endParaRPr lang="en-US" sz="2800" dirty="0">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746EC460-88D6-B808-7B92-553B021A676B}"/>
              </a:ext>
            </a:extLst>
          </p:cNvPr>
          <p:cNvSpPr txBox="1"/>
          <p:nvPr/>
        </p:nvSpPr>
        <p:spPr>
          <a:xfrm>
            <a:off x="746449" y="-60572"/>
            <a:ext cx="9759039" cy="1516377"/>
          </a:xfrm>
          <a:prstGeom prst="rect">
            <a:avLst/>
          </a:prstGeom>
        </p:spPr>
        <p:txBody>
          <a:bodyPr wrap="square" lIns="0" tIns="0" rIns="0" bIns="0" rtlCol="0" anchor="t">
            <a:spAutoFit/>
          </a:bodyPr>
          <a:lstStyle/>
          <a:p>
            <a:pPr marL="0" marR="0" lvl="0" indent="0" algn="ctr" defTabSz="609630" rtl="0" eaLnBrk="1" fontAlgn="auto" latinLnBrk="0" hangingPunct="1">
              <a:lnSpc>
                <a:spcPts val="6098"/>
              </a:lnSpc>
              <a:spcBef>
                <a:spcPts val="0"/>
              </a:spcBef>
              <a:spcAft>
                <a:spcPts val="0"/>
              </a:spcAft>
              <a:buClrTx/>
              <a:buSzTx/>
              <a:buFontTx/>
              <a:buNone/>
              <a:tabLst/>
              <a:defRPr/>
            </a:pP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cs typeface="Times New Roman" panose="02020603050405020304" pitchFamily="18" charset="0"/>
              </a:rPr>
              <a:t>Văn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cs typeface="Times New Roman" panose="02020603050405020304" pitchFamily="18" charset="0"/>
              </a:rPr>
              <a:t>bản</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cs typeface="Times New Roman" panose="02020603050405020304" pitchFamily="18" charset="0"/>
              </a:rPr>
              <a:t>tường</a:t>
            </a:r>
            <a:r>
              <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cs typeface="Times New Roman" panose="02020603050405020304" pitchFamily="18" charset="0"/>
              </a:rPr>
              <a:t> </a:t>
            </a:r>
            <a:r>
              <a:rPr kumimoji="0" lang="en-US" sz="4355" b="0" i="0" u="none" strike="noStrike" kern="1200" cap="none" spc="0" normalizeH="0" baseline="0" noProof="0" dirty="0" err="1">
                <a:ln>
                  <a:noFill/>
                </a:ln>
                <a:solidFill>
                  <a:srgbClr val="303D26"/>
                </a:solidFill>
                <a:effectLst/>
                <a:uLnTx/>
                <a:uFillTx/>
                <a:latin typeface="Times New Roman" panose="02020603050405020304" pitchFamily="18" charset="0"/>
                <a:cs typeface="Times New Roman" panose="02020603050405020304" pitchFamily="18" charset="0"/>
              </a:rPr>
              <a:t>trình</a:t>
            </a:r>
            <a:endParaRPr kumimoji="0" lang="en-US" sz="4355" b="0" i="0" u="none" strike="noStrike" kern="1200" cap="none" spc="0" normalizeH="0" baseline="0" noProof="0" dirty="0">
              <a:ln>
                <a:noFill/>
              </a:ln>
              <a:solidFill>
                <a:srgbClr val="303D26"/>
              </a:solidFill>
              <a:effectLst/>
              <a:uLnTx/>
              <a:uFillTx/>
              <a:latin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ts val="6098"/>
              </a:lnSpc>
              <a:spcBef>
                <a:spcPts val="0"/>
              </a:spcBef>
              <a:spcAft>
                <a:spcPts val="0"/>
              </a:spcAft>
              <a:buClrTx/>
              <a:buSzTx/>
              <a:buFontTx/>
              <a:buNone/>
              <a:tabLst/>
              <a:defRPr/>
            </a:pPr>
            <a:r>
              <a:rPr lang="en-US" sz="4355" dirty="0" err="1">
                <a:solidFill>
                  <a:srgbClr val="303D26"/>
                </a:solidFill>
                <a:latin typeface="#9Slide07 SVNUT Triumph Press Bold"/>
              </a:rPr>
              <a:t>ngf</a:t>
            </a:r>
            <a:endParaRPr kumimoji="0" lang="en-US" sz="4355" b="0" i="0" u="none" strike="noStrike" kern="1200" cap="none" spc="0" normalizeH="0" baseline="0" noProof="0" dirty="0">
              <a:ln>
                <a:noFill/>
              </a:ln>
              <a:solidFill>
                <a:srgbClr val="303D26"/>
              </a:solidFill>
              <a:effectLst/>
              <a:uLnTx/>
              <a:uFillTx/>
              <a:latin typeface="#9Slide07 SVNUT Triumph Press Bold"/>
              <a:ea typeface="+mn-ea"/>
              <a:cs typeface="+mn-cs"/>
            </a:endParaRPr>
          </a:p>
        </p:txBody>
      </p:sp>
      <p:sp>
        <p:nvSpPr>
          <p:cNvPr id="12" name="Rounded Rectangle 11">
            <a:extLst>
              <a:ext uri="{FF2B5EF4-FFF2-40B4-BE49-F238E27FC236}">
                <a16:creationId xmlns:a16="http://schemas.microsoft.com/office/drawing/2014/main" id="{D5BA4E98-F7FA-7688-2423-3BD758011C4A}"/>
              </a:ext>
            </a:extLst>
          </p:cNvPr>
          <p:cNvSpPr/>
          <p:nvPr/>
        </p:nvSpPr>
        <p:spPr>
          <a:xfrm>
            <a:off x="569166" y="714026"/>
            <a:ext cx="10739535" cy="92998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97D96822-432E-06E1-C5CF-A586750A9F2D}"/>
              </a:ext>
            </a:extLst>
          </p:cNvPr>
          <p:cNvSpPr txBox="1"/>
          <p:nvPr/>
        </p:nvSpPr>
        <p:spPr>
          <a:xfrm>
            <a:off x="569167" y="605968"/>
            <a:ext cx="10739534" cy="846386"/>
          </a:xfrm>
          <a:prstGeom prst="rect">
            <a:avLst/>
          </a:prstGeom>
        </p:spPr>
        <p:txBody>
          <a:bodyPr wrap="square" lIns="0" tIns="0" rIns="0" bIns="0" rtlCol="0" anchor="t">
            <a:spAutoFit/>
          </a:bodyPr>
          <a:lstStyle/>
          <a:p>
            <a:pPr algn="just">
              <a:lnSpc>
                <a:spcPts val="7840"/>
              </a:lnSpc>
            </a:pPr>
            <a:r>
              <a:rPr lang="vi-VN" sz="3200" dirty="0">
                <a:latin typeface="Times New Roman" panose="02020603050405020304" pitchFamily="18" charset="0"/>
                <a:cs typeface="Times New Roman" panose="02020603050405020304" pitchFamily="18" charset="0"/>
              </a:rPr>
              <a:t>- Là một loại văn bản thông tin được tổ chức theo thể thức riêng;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216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wrap="square" lIns="68580" tIns="34290" rIns="68580" bIns="34290" anchor="ctr">
        <a:spAutoFit/>
      </a:bodyPr>
      <a:lstStyle>
        <a:defPPr marL="457200" indent="-457200" algn="ctr">
          <a:buFont typeface="Arial" panose="020B0604020202020204" pitchFamily="34" charset="0"/>
          <a:buChar char="•"/>
          <a:defRPr sz="3000" dirty="0">
            <a:ln w="0">
              <a:noFill/>
            </a:ln>
            <a:solidFill>
              <a:schemeClr val="bg1"/>
            </a:solidFill>
            <a:latin typeface="FontAwesome" pitchFamily="2" charset="0"/>
          </a:defRPr>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1779</Words>
  <Application>Microsoft Office PowerPoint</Application>
  <PresentationFormat>Widescreen</PresentationFormat>
  <Paragraphs>137</Paragraphs>
  <Slides>32</Slides>
  <Notes>1</Notes>
  <HiddenSlides>0</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32</vt:i4>
      </vt:variant>
    </vt:vector>
  </HeadingPairs>
  <TitlesOfParts>
    <vt:vector size="51" baseType="lpstr">
      <vt:lpstr>#9Slide03 Cabin Condensed Mediu</vt:lpstr>
      <vt:lpstr>#9Slide07 SVNUT Triumph Press</vt:lpstr>
      <vt:lpstr>#9Slide07 SVNUT Triumph Press Bold</vt:lpstr>
      <vt:lpstr>Arial</vt:lpstr>
      <vt:lpstr>Calibri</vt:lpstr>
      <vt:lpstr>Calibri Light</vt:lpstr>
      <vt:lpstr>等线</vt:lpstr>
      <vt:lpstr>等线 Light</vt:lpstr>
      <vt:lpstr>Gochi Hand</vt:lpstr>
      <vt:lpstr>Lato Light</vt:lpstr>
      <vt:lpstr>SimSun</vt:lpstr>
      <vt:lpstr>SimSun</vt:lpstr>
      <vt:lpstr>Source Sans Pro Semibold</vt:lpstr>
      <vt:lpstr>Times New Roman</vt:lpstr>
      <vt:lpstr>Wingdings</vt:lpstr>
      <vt:lpstr>1_Office Theme</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Thảo luận nhóm:  Dựa vào phần chuẩn bị ở nhà 4 nhóm thực hiện nhiệm vụ sau: +Nhóm 1: Trình bày hiểu biết về thể kí và tùy bút? + Nhóm 2: Trình bày hiểu biết của em về tản văn? + Nhóm 3: Trình bày hiểu biết của em về văn bản tường trình? + Nhóm 4: Trình bày hiểu biết của em về ngôn ngữ vùng miền?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tran</dc:creator>
  <cp:lastModifiedBy>Admin</cp:lastModifiedBy>
  <cp:revision>36</cp:revision>
  <dcterms:created xsi:type="dcterms:W3CDTF">2022-11-28T15:53:14Z</dcterms:created>
  <dcterms:modified xsi:type="dcterms:W3CDTF">2025-12-08T15:14:04Z</dcterms:modified>
</cp:coreProperties>
</file>