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wav"/>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theme/theme2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heme/themeOverride1.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9.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23.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24.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80" r:id="rId5"/>
    <p:sldMasterId id="2147483840" r:id="rId6"/>
    <p:sldMasterId id="2147483852" r:id="rId7"/>
    <p:sldMasterId id="2147483864" r:id="rId8"/>
    <p:sldMasterId id="2147483876" r:id="rId9"/>
    <p:sldMasterId id="2147483888" r:id="rId10"/>
    <p:sldMasterId id="2147483900" r:id="rId11"/>
    <p:sldMasterId id="2147483912" r:id="rId12"/>
    <p:sldMasterId id="2147483924" r:id="rId13"/>
    <p:sldMasterId id="2147483936" r:id="rId14"/>
    <p:sldMasterId id="2147483948" r:id="rId15"/>
    <p:sldMasterId id="2147483960" r:id="rId16"/>
    <p:sldMasterId id="2147483972" r:id="rId17"/>
    <p:sldMasterId id="2147483984" r:id="rId18"/>
    <p:sldMasterId id="2147483996" r:id="rId19"/>
    <p:sldMasterId id="2147484008" r:id="rId20"/>
    <p:sldMasterId id="2147484020" r:id="rId21"/>
    <p:sldMasterId id="2147484044" r:id="rId22"/>
    <p:sldMasterId id="2147484056" r:id="rId23"/>
    <p:sldMasterId id="2147484068" r:id="rId24"/>
    <p:sldMasterId id="2147484092" r:id="rId25"/>
    <p:sldMasterId id="2147484104" r:id="rId26"/>
    <p:sldMasterId id="2147484116" r:id="rId27"/>
  </p:sldMasterIdLst>
  <p:notesMasterIdLst>
    <p:notesMasterId r:id="rId200"/>
  </p:notesMasterIdLst>
  <p:sldIdLst>
    <p:sldId id="257" r:id="rId28"/>
    <p:sldId id="258" r:id="rId29"/>
    <p:sldId id="264" r:id="rId30"/>
    <p:sldId id="394" r:id="rId31"/>
    <p:sldId id="417" r:id="rId32"/>
    <p:sldId id="395" r:id="rId33"/>
    <p:sldId id="391" r:id="rId34"/>
    <p:sldId id="393" r:id="rId35"/>
    <p:sldId id="265" r:id="rId36"/>
    <p:sldId id="396" r:id="rId37"/>
    <p:sldId id="266" r:id="rId38"/>
    <p:sldId id="415" r:id="rId39"/>
    <p:sldId id="416" r:id="rId40"/>
    <p:sldId id="401" r:id="rId41"/>
    <p:sldId id="418" r:id="rId42"/>
    <p:sldId id="397" r:id="rId43"/>
    <p:sldId id="269" r:id="rId44"/>
    <p:sldId id="419" r:id="rId45"/>
    <p:sldId id="420" r:id="rId46"/>
    <p:sldId id="399" r:id="rId47"/>
    <p:sldId id="421" r:id="rId48"/>
    <p:sldId id="403" r:id="rId49"/>
    <p:sldId id="423" r:id="rId50"/>
    <p:sldId id="407" r:id="rId51"/>
    <p:sldId id="424" r:id="rId52"/>
    <p:sldId id="409" r:id="rId53"/>
    <p:sldId id="410" r:id="rId54"/>
    <p:sldId id="425" r:id="rId55"/>
    <p:sldId id="426" r:id="rId56"/>
    <p:sldId id="427" r:id="rId57"/>
    <p:sldId id="428" r:id="rId58"/>
    <p:sldId id="429" r:id="rId59"/>
    <p:sldId id="430" r:id="rId60"/>
    <p:sldId id="431" r:id="rId61"/>
    <p:sldId id="568" r:id="rId62"/>
    <p:sldId id="569" r:id="rId63"/>
    <p:sldId id="433" r:id="rId64"/>
    <p:sldId id="434" r:id="rId65"/>
    <p:sldId id="435" r:id="rId66"/>
    <p:sldId id="570" r:id="rId67"/>
    <p:sldId id="437" r:id="rId68"/>
    <p:sldId id="438" r:id="rId69"/>
    <p:sldId id="439" r:id="rId70"/>
    <p:sldId id="440" r:id="rId71"/>
    <p:sldId id="441" r:id="rId72"/>
    <p:sldId id="442" r:id="rId73"/>
    <p:sldId id="443" r:id="rId74"/>
    <p:sldId id="444" r:id="rId75"/>
    <p:sldId id="445" r:id="rId76"/>
    <p:sldId id="446" r:id="rId77"/>
    <p:sldId id="447" r:id="rId78"/>
    <p:sldId id="448" r:id="rId79"/>
    <p:sldId id="449" r:id="rId80"/>
    <p:sldId id="450" r:id="rId81"/>
    <p:sldId id="643" r:id="rId82"/>
    <p:sldId id="451" r:id="rId83"/>
    <p:sldId id="452" r:id="rId84"/>
    <p:sldId id="522" r:id="rId85"/>
    <p:sldId id="453" r:id="rId86"/>
    <p:sldId id="523" r:id="rId87"/>
    <p:sldId id="524" r:id="rId88"/>
    <p:sldId id="526" r:id="rId89"/>
    <p:sldId id="525" r:id="rId90"/>
    <p:sldId id="527" r:id="rId91"/>
    <p:sldId id="528" r:id="rId92"/>
    <p:sldId id="529" r:id="rId93"/>
    <p:sldId id="530" r:id="rId94"/>
    <p:sldId id="531" r:id="rId95"/>
    <p:sldId id="532" r:id="rId96"/>
    <p:sldId id="533" r:id="rId97"/>
    <p:sldId id="535" r:id="rId98"/>
    <p:sldId id="537" r:id="rId99"/>
    <p:sldId id="539" r:id="rId100"/>
    <p:sldId id="540" r:id="rId101"/>
    <p:sldId id="541" r:id="rId102"/>
    <p:sldId id="542" r:id="rId103"/>
    <p:sldId id="543" r:id="rId104"/>
    <p:sldId id="642" r:id="rId105"/>
    <p:sldId id="544" r:id="rId106"/>
    <p:sldId id="546" r:id="rId107"/>
    <p:sldId id="545" r:id="rId108"/>
    <p:sldId id="547" r:id="rId109"/>
    <p:sldId id="548" r:id="rId110"/>
    <p:sldId id="571" r:id="rId111"/>
    <p:sldId id="550" r:id="rId112"/>
    <p:sldId id="572" r:id="rId113"/>
    <p:sldId id="552" r:id="rId114"/>
    <p:sldId id="551" r:id="rId115"/>
    <p:sldId id="555" r:id="rId116"/>
    <p:sldId id="556" r:id="rId117"/>
    <p:sldId id="557" r:id="rId118"/>
    <p:sldId id="558" r:id="rId119"/>
    <p:sldId id="559" r:id="rId120"/>
    <p:sldId id="560" r:id="rId121"/>
    <p:sldId id="561" r:id="rId122"/>
    <p:sldId id="573" r:id="rId123"/>
    <p:sldId id="574" r:id="rId124"/>
    <p:sldId id="575" r:id="rId125"/>
    <p:sldId id="562" r:id="rId126"/>
    <p:sldId id="563" r:id="rId127"/>
    <p:sldId id="576" r:id="rId128"/>
    <p:sldId id="564" r:id="rId129"/>
    <p:sldId id="565" r:id="rId130"/>
    <p:sldId id="566" r:id="rId131"/>
    <p:sldId id="567" r:id="rId132"/>
    <p:sldId id="577" r:id="rId133"/>
    <p:sldId id="579" r:id="rId134"/>
    <p:sldId id="578" r:id="rId135"/>
    <p:sldId id="582" r:id="rId136"/>
    <p:sldId id="583" r:id="rId137"/>
    <p:sldId id="646" r:id="rId138"/>
    <p:sldId id="581" r:id="rId139"/>
    <p:sldId id="584" r:id="rId140"/>
    <p:sldId id="585" r:id="rId141"/>
    <p:sldId id="580" r:id="rId142"/>
    <p:sldId id="586" r:id="rId143"/>
    <p:sldId id="587" r:id="rId144"/>
    <p:sldId id="588" r:id="rId145"/>
    <p:sldId id="590" r:id="rId146"/>
    <p:sldId id="644" r:id="rId147"/>
    <p:sldId id="591" r:id="rId148"/>
    <p:sldId id="592" r:id="rId149"/>
    <p:sldId id="593" r:id="rId150"/>
    <p:sldId id="594" r:id="rId151"/>
    <p:sldId id="595" r:id="rId152"/>
    <p:sldId id="596" r:id="rId153"/>
    <p:sldId id="597" r:id="rId154"/>
    <p:sldId id="598" r:id="rId155"/>
    <p:sldId id="599" r:id="rId156"/>
    <p:sldId id="600" r:id="rId157"/>
    <p:sldId id="601" r:id="rId158"/>
    <p:sldId id="602" r:id="rId159"/>
    <p:sldId id="603" r:id="rId160"/>
    <p:sldId id="604" r:id="rId161"/>
    <p:sldId id="605" r:id="rId162"/>
    <p:sldId id="606" r:id="rId163"/>
    <p:sldId id="607" r:id="rId164"/>
    <p:sldId id="609" r:id="rId165"/>
    <p:sldId id="608" r:id="rId166"/>
    <p:sldId id="610" r:id="rId167"/>
    <p:sldId id="611" r:id="rId168"/>
    <p:sldId id="614" r:id="rId169"/>
    <p:sldId id="612" r:id="rId170"/>
    <p:sldId id="613" r:id="rId171"/>
    <p:sldId id="615" r:id="rId172"/>
    <p:sldId id="616" r:id="rId173"/>
    <p:sldId id="617" r:id="rId174"/>
    <p:sldId id="618" r:id="rId175"/>
    <p:sldId id="619" r:id="rId176"/>
    <p:sldId id="645" r:id="rId177"/>
    <p:sldId id="620" r:id="rId178"/>
    <p:sldId id="621" r:id="rId179"/>
    <p:sldId id="622" r:id="rId180"/>
    <p:sldId id="623" r:id="rId181"/>
    <p:sldId id="624" r:id="rId182"/>
    <p:sldId id="625" r:id="rId183"/>
    <p:sldId id="626" r:id="rId184"/>
    <p:sldId id="627" r:id="rId185"/>
    <p:sldId id="628" r:id="rId186"/>
    <p:sldId id="630" r:id="rId187"/>
    <p:sldId id="629" r:id="rId188"/>
    <p:sldId id="631" r:id="rId189"/>
    <p:sldId id="632" r:id="rId190"/>
    <p:sldId id="633" r:id="rId191"/>
    <p:sldId id="634" r:id="rId192"/>
    <p:sldId id="635" r:id="rId193"/>
    <p:sldId id="636" r:id="rId194"/>
    <p:sldId id="637" r:id="rId195"/>
    <p:sldId id="638" r:id="rId196"/>
    <p:sldId id="639" r:id="rId197"/>
    <p:sldId id="641" r:id="rId198"/>
    <p:sldId id="640" r:id="rId199"/>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dmin" initials=""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CC3300"/>
    <a:srgbClr val="FF3300"/>
    <a:srgbClr val="FF0000"/>
    <a:srgbClr val="996633"/>
    <a:srgbClr val="5461DC"/>
    <a:srgbClr val="996600"/>
    <a:srgbClr val="CC6600"/>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40" autoAdjust="0"/>
    <p:restoredTop sz="88364" autoAdjust="0"/>
  </p:normalViewPr>
  <p:slideViewPr>
    <p:cSldViewPr snapToGrid="0">
      <p:cViewPr varScale="1">
        <p:scale>
          <a:sx n="94" d="100"/>
          <a:sy n="94" d="100"/>
        </p:scale>
        <p:origin x="84" y="10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90.xml"/><Relationship Id="rId21" Type="http://schemas.openxmlformats.org/officeDocument/2006/relationships/slideMaster" Target="slideMasters/slideMaster21.xml"/><Relationship Id="rId42" Type="http://schemas.openxmlformats.org/officeDocument/2006/relationships/slide" Target="slides/slide15.xml"/><Relationship Id="rId63" Type="http://schemas.openxmlformats.org/officeDocument/2006/relationships/slide" Target="slides/slide36.xml"/><Relationship Id="rId84" Type="http://schemas.openxmlformats.org/officeDocument/2006/relationships/slide" Target="slides/slide57.xml"/><Relationship Id="rId138" Type="http://schemas.openxmlformats.org/officeDocument/2006/relationships/slide" Target="slides/slide111.xml"/><Relationship Id="rId159" Type="http://schemas.openxmlformats.org/officeDocument/2006/relationships/slide" Target="slides/slide132.xml"/><Relationship Id="rId170" Type="http://schemas.openxmlformats.org/officeDocument/2006/relationships/slide" Target="slides/slide143.xml"/><Relationship Id="rId191" Type="http://schemas.openxmlformats.org/officeDocument/2006/relationships/slide" Target="slides/slide164.xml"/><Relationship Id="rId205" Type="http://schemas.openxmlformats.org/officeDocument/2006/relationships/tableStyles" Target="tableStyles.xml"/><Relationship Id="rId107" Type="http://schemas.openxmlformats.org/officeDocument/2006/relationships/slide" Target="slides/slide80.xml"/><Relationship Id="rId11" Type="http://schemas.openxmlformats.org/officeDocument/2006/relationships/slideMaster" Target="slideMasters/slideMaster11.xml"/><Relationship Id="rId32" Type="http://schemas.openxmlformats.org/officeDocument/2006/relationships/slide" Target="slides/slide5.xml"/><Relationship Id="rId53" Type="http://schemas.openxmlformats.org/officeDocument/2006/relationships/slide" Target="slides/slide26.xml"/><Relationship Id="rId74" Type="http://schemas.openxmlformats.org/officeDocument/2006/relationships/slide" Target="slides/slide47.xml"/><Relationship Id="rId128" Type="http://schemas.openxmlformats.org/officeDocument/2006/relationships/slide" Target="slides/slide101.xml"/><Relationship Id="rId149" Type="http://schemas.openxmlformats.org/officeDocument/2006/relationships/slide" Target="slides/slide122.xml"/><Relationship Id="rId5" Type="http://schemas.openxmlformats.org/officeDocument/2006/relationships/slideMaster" Target="slideMasters/slideMaster5.xml"/><Relationship Id="rId95" Type="http://schemas.openxmlformats.org/officeDocument/2006/relationships/slide" Target="slides/slide68.xml"/><Relationship Id="rId160" Type="http://schemas.openxmlformats.org/officeDocument/2006/relationships/slide" Target="slides/slide133.xml"/><Relationship Id="rId181" Type="http://schemas.openxmlformats.org/officeDocument/2006/relationships/slide" Target="slides/slide154.xml"/><Relationship Id="rId22" Type="http://schemas.openxmlformats.org/officeDocument/2006/relationships/slideMaster" Target="slideMasters/slideMaster22.xml"/><Relationship Id="rId43" Type="http://schemas.openxmlformats.org/officeDocument/2006/relationships/slide" Target="slides/slide16.xml"/><Relationship Id="rId64" Type="http://schemas.openxmlformats.org/officeDocument/2006/relationships/slide" Target="slides/slide37.xml"/><Relationship Id="rId118" Type="http://schemas.openxmlformats.org/officeDocument/2006/relationships/slide" Target="slides/slide91.xml"/><Relationship Id="rId139" Type="http://schemas.openxmlformats.org/officeDocument/2006/relationships/slide" Target="slides/slide112.xml"/><Relationship Id="rId85" Type="http://schemas.openxmlformats.org/officeDocument/2006/relationships/slide" Target="slides/slide58.xml"/><Relationship Id="rId150" Type="http://schemas.openxmlformats.org/officeDocument/2006/relationships/slide" Target="slides/slide123.xml"/><Relationship Id="rId171" Type="http://schemas.openxmlformats.org/officeDocument/2006/relationships/slide" Target="slides/slide144.xml"/><Relationship Id="rId192" Type="http://schemas.openxmlformats.org/officeDocument/2006/relationships/slide" Target="slides/slide165.xml"/><Relationship Id="rId12" Type="http://schemas.openxmlformats.org/officeDocument/2006/relationships/slideMaster" Target="slideMasters/slideMaster12.xml"/><Relationship Id="rId33" Type="http://schemas.openxmlformats.org/officeDocument/2006/relationships/slide" Target="slides/slide6.xml"/><Relationship Id="rId108" Type="http://schemas.openxmlformats.org/officeDocument/2006/relationships/slide" Target="slides/slide81.xml"/><Relationship Id="rId129" Type="http://schemas.openxmlformats.org/officeDocument/2006/relationships/slide" Target="slides/slide102.xml"/><Relationship Id="rId54" Type="http://schemas.openxmlformats.org/officeDocument/2006/relationships/slide" Target="slides/slide27.xml"/><Relationship Id="rId75" Type="http://schemas.openxmlformats.org/officeDocument/2006/relationships/slide" Target="slides/slide48.xml"/><Relationship Id="rId96" Type="http://schemas.openxmlformats.org/officeDocument/2006/relationships/slide" Target="slides/slide69.xml"/><Relationship Id="rId140" Type="http://schemas.openxmlformats.org/officeDocument/2006/relationships/slide" Target="slides/slide113.xml"/><Relationship Id="rId161" Type="http://schemas.openxmlformats.org/officeDocument/2006/relationships/slide" Target="slides/slide134.xml"/><Relationship Id="rId182" Type="http://schemas.openxmlformats.org/officeDocument/2006/relationships/slide" Target="slides/slide155.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92.xml"/><Relationship Id="rId44" Type="http://schemas.openxmlformats.org/officeDocument/2006/relationships/slide" Target="slides/slide17.xml"/><Relationship Id="rId65" Type="http://schemas.openxmlformats.org/officeDocument/2006/relationships/slide" Target="slides/slide38.xml"/><Relationship Id="rId86" Type="http://schemas.openxmlformats.org/officeDocument/2006/relationships/slide" Target="slides/slide59.xml"/><Relationship Id="rId130" Type="http://schemas.openxmlformats.org/officeDocument/2006/relationships/slide" Target="slides/slide103.xml"/><Relationship Id="rId151" Type="http://schemas.openxmlformats.org/officeDocument/2006/relationships/slide" Target="slides/slide124.xml"/><Relationship Id="rId172" Type="http://schemas.openxmlformats.org/officeDocument/2006/relationships/slide" Target="slides/slide145.xml"/><Relationship Id="rId193" Type="http://schemas.openxmlformats.org/officeDocument/2006/relationships/slide" Target="slides/slide166.xml"/><Relationship Id="rId13" Type="http://schemas.openxmlformats.org/officeDocument/2006/relationships/slideMaster" Target="slideMasters/slideMaster13.xml"/><Relationship Id="rId109" Type="http://schemas.openxmlformats.org/officeDocument/2006/relationships/slide" Target="slides/slide82.xml"/><Relationship Id="rId34" Type="http://schemas.openxmlformats.org/officeDocument/2006/relationships/slide" Target="slides/slide7.xml"/><Relationship Id="rId55" Type="http://schemas.openxmlformats.org/officeDocument/2006/relationships/slide" Target="slides/slide28.xml"/><Relationship Id="rId76" Type="http://schemas.openxmlformats.org/officeDocument/2006/relationships/slide" Target="slides/slide49.xml"/><Relationship Id="rId97" Type="http://schemas.openxmlformats.org/officeDocument/2006/relationships/slide" Target="slides/slide70.xml"/><Relationship Id="rId120" Type="http://schemas.openxmlformats.org/officeDocument/2006/relationships/slide" Target="slides/slide93.xml"/><Relationship Id="rId141" Type="http://schemas.openxmlformats.org/officeDocument/2006/relationships/slide" Target="slides/slide114.xml"/><Relationship Id="rId7" Type="http://schemas.openxmlformats.org/officeDocument/2006/relationships/slideMaster" Target="slideMasters/slideMaster7.xml"/><Relationship Id="rId162" Type="http://schemas.openxmlformats.org/officeDocument/2006/relationships/slide" Target="slides/slide135.xml"/><Relationship Id="rId183" Type="http://schemas.openxmlformats.org/officeDocument/2006/relationships/slide" Target="slides/slide156.xml"/><Relationship Id="rId24" Type="http://schemas.openxmlformats.org/officeDocument/2006/relationships/slideMaster" Target="slideMasters/slideMaster24.xml"/><Relationship Id="rId40" Type="http://schemas.openxmlformats.org/officeDocument/2006/relationships/slide" Target="slides/slide13.xml"/><Relationship Id="rId45" Type="http://schemas.openxmlformats.org/officeDocument/2006/relationships/slide" Target="slides/slide18.xml"/><Relationship Id="rId66" Type="http://schemas.openxmlformats.org/officeDocument/2006/relationships/slide" Target="slides/slide39.xml"/><Relationship Id="rId87" Type="http://schemas.openxmlformats.org/officeDocument/2006/relationships/slide" Target="slides/slide60.xml"/><Relationship Id="rId110" Type="http://schemas.openxmlformats.org/officeDocument/2006/relationships/slide" Target="slides/slide83.xml"/><Relationship Id="rId115" Type="http://schemas.openxmlformats.org/officeDocument/2006/relationships/slide" Target="slides/slide88.xml"/><Relationship Id="rId131" Type="http://schemas.openxmlformats.org/officeDocument/2006/relationships/slide" Target="slides/slide104.xml"/><Relationship Id="rId136" Type="http://schemas.openxmlformats.org/officeDocument/2006/relationships/slide" Target="slides/slide109.xml"/><Relationship Id="rId157" Type="http://schemas.openxmlformats.org/officeDocument/2006/relationships/slide" Target="slides/slide130.xml"/><Relationship Id="rId178" Type="http://schemas.openxmlformats.org/officeDocument/2006/relationships/slide" Target="slides/slide151.xml"/><Relationship Id="rId61" Type="http://schemas.openxmlformats.org/officeDocument/2006/relationships/slide" Target="slides/slide34.xml"/><Relationship Id="rId82" Type="http://schemas.openxmlformats.org/officeDocument/2006/relationships/slide" Target="slides/slide55.xml"/><Relationship Id="rId152" Type="http://schemas.openxmlformats.org/officeDocument/2006/relationships/slide" Target="slides/slide125.xml"/><Relationship Id="rId173" Type="http://schemas.openxmlformats.org/officeDocument/2006/relationships/slide" Target="slides/slide146.xml"/><Relationship Id="rId194" Type="http://schemas.openxmlformats.org/officeDocument/2006/relationships/slide" Target="slides/slide167.xml"/><Relationship Id="rId199" Type="http://schemas.openxmlformats.org/officeDocument/2006/relationships/slide" Target="slides/slide172.xml"/><Relationship Id="rId203" Type="http://schemas.openxmlformats.org/officeDocument/2006/relationships/viewProps" Target="viewProp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3.xml"/><Relationship Id="rId35" Type="http://schemas.openxmlformats.org/officeDocument/2006/relationships/slide" Target="slides/slide8.xml"/><Relationship Id="rId56" Type="http://schemas.openxmlformats.org/officeDocument/2006/relationships/slide" Target="slides/slide29.xml"/><Relationship Id="rId77" Type="http://schemas.openxmlformats.org/officeDocument/2006/relationships/slide" Target="slides/slide50.xml"/><Relationship Id="rId100" Type="http://schemas.openxmlformats.org/officeDocument/2006/relationships/slide" Target="slides/slide73.xml"/><Relationship Id="rId105" Type="http://schemas.openxmlformats.org/officeDocument/2006/relationships/slide" Target="slides/slide78.xml"/><Relationship Id="rId126" Type="http://schemas.openxmlformats.org/officeDocument/2006/relationships/slide" Target="slides/slide99.xml"/><Relationship Id="rId147" Type="http://schemas.openxmlformats.org/officeDocument/2006/relationships/slide" Target="slides/slide120.xml"/><Relationship Id="rId168" Type="http://schemas.openxmlformats.org/officeDocument/2006/relationships/slide" Target="slides/slide141.xml"/><Relationship Id="rId8" Type="http://schemas.openxmlformats.org/officeDocument/2006/relationships/slideMaster" Target="slideMasters/slideMaster8.xml"/><Relationship Id="rId51" Type="http://schemas.openxmlformats.org/officeDocument/2006/relationships/slide" Target="slides/slide24.xml"/><Relationship Id="rId72" Type="http://schemas.openxmlformats.org/officeDocument/2006/relationships/slide" Target="slides/slide45.xml"/><Relationship Id="rId93" Type="http://schemas.openxmlformats.org/officeDocument/2006/relationships/slide" Target="slides/slide66.xml"/><Relationship Id="rId98" Type="http://schemas.openxmlformats.org/officeDocument/2006/relationships/slide" Target="slides/slide71.xml"/><Relationship Id="rId121" Type="http://schemas.openxmlformats.org/officeDocument/2006/relationships/slide" Target="slides/slide94.xml"/><Relationship Id="rId142" Type="http://schemas.openxmlformats.org/officeDocument/2006/relationships/slide" Target="slides/slide115.xml"/><Relationship Id="rId163" Type="http://schemas.openxmlformats.org/officeDocument/2006/relationships/slide" Target="slides/slide136.xml"/><Relationship Id="rId184" Type="http://schemas.openxmlformats.org/officeDocument/2006/relationships/slide" Target="slides/slide157.xml"/><Relationship Id="rId189" Type="http://schemas.openxmlformats.org/officeDocument/2006/relationships/slide" Target="slides/slide162.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9.xml"/><Relationship Id="rId67" Type="http://schemas.openxmlformats.org/officeDocument/2006/relationships/slide" Target="slides/slide40.xml"/><Relationship Id="rId116" Type="http://schemas.openxmlformats.org/officeDocument/2006/relationships/slide" Target="slides/slide89.xml"/><Relationship Id="rId137" Type="http://schemas.openxmlformats.org/officeDocument/2006/relationships/slide" Target="slides/slide110.xml"/><Relationship Id="rId158" Type="http://schemas.openxmlformats.org/officeDocument/2006/relationships/slide" Target="slides/slide131.xml"/><Relationship Id="rId20" Type="http://schemas.openxmlformats.org/officeDocument/2006/relationships/slideMaster" Target="slideMasters/slideMaster20.xml"/><Relationship Id="rId41" Type="http://schemas.openxmlformats.org/officeDocument/2006/relationships/slide" Target="slides/slide14.xml"/><Relationship Id="rId62" Type="http://schemas.openxmlformats.org/officeDocument/2006/relationships/slide" Target="slides/slide35.xml"/><Relationship Id="rId83" Type="http://schemas.openxmlformats.org/officeDocument/2006/relationships/slide" Target="slides/slide56.xml"/><Relationship Id="rId88" Type="http://schemas.openxmlformats.org/officeDocument/2006/relationships/slide" Target="slides/slide61.xml"/><Relationship Id="rId111" Type="http://schemas.openxmlformats.org/officeDocument/2006/relationships/slide" Target="slides/slide84.xml"/><Relationship Id="rId132" Type="http://schemas.openxmlformats.org/officeDocument/2006/relationships/slide" Target="slides/slide105.xml"/><Relationship Id="rId153" Type="http://schemas.openxmlformats.org/officeDocument/2006/relationships/slide" Target="slides/slide126.xml"/><Relationship Id="rId174" Type="http://schemas.openxmlformats.org/officeDocument/2006/relationships/slide" Target="slides/slide147.xml"/><Relationship Id="rId179" Type="http://schemas.openxmlformats.org/officeDocument/2006/relationships/slide" Target="slides/slide152.xml"/><Relationship Id="rId195" Type="http://schemas.openxmlformats.org/officeDocument/2006/relationships/slide" Target="slides/slide168.xml"/><Relationship Id="rId190" Type="http://schemas.openxmlformats.org/officeDocument/2006/relationships/slide" Target="slides/slide163.xml"/><Relationship Id="rId204" Type="http://schemas.openxmlformats.org/officeDocument/2006/relationships/theme" Target="theme/theme1.xml"/><Relationship Id="rId15" Type="http://schemas.openxmlformats.org/officeDocument/2006/relationships/slideMaster" Target="slideMasters/slideMaster15.xml"/><Relationship Id="rId36" Type="http://schemas.openxmlformats.org/officeDocument/2006/relationships/slide" Target="slides/slide9.xml"/><Relationship Id="rId57" Type="http://schemas.openxmlformats.org/officeDocument/2006/relationships/slide" Target="slides/slide30.xml"/><Relationship Id="rId106" Type="http://schemas.openxmlformats.org/officeDocument/2006/relationships/slide" Target="slides/slide79.xml"/><Relationship Id="rId127" Type="http://schemas.openxmlformats.org/officeDocument/2006/relationships/slide" Target="slides/slide100.xml"/><Relationship Id="rId10" Type="http://schemas.openxmlformats.org/officeDocument/2006/relationships/slideMaster" Target="slideMasters/slideMaster10.xml"/><Relationship Id="rId31" Type="http://schemas.openxmlformats.org/officeDocument/2006/relationships/slide" Target="slides/slide4.xml"/><Relationship Id="rId52" Type="http://schemas.openxmlformats.org/officeDocument/2006/relationships/slide" Target="slides/slide25.xml"/><Relationship Id="rId73" Type="http://schemas.openxmlformats.org/officeDocument/2006/relationships/slide" Target="slides/slide46.xml"/><Relationship Id="rId78" Type="http://schemas.openxmlformats.org/officeDocument/2006/relationships/slide" Target="slides/slide51.xml"/><Relationship Id="rId94" Type="http://schemas.openxmlformats.org/officeDocument/2006/relationships/slide" Target="slides/slide67.xml"/><Relationship Id="rId99" Type="http://schemas.openxmlformats.org/officeDocument/2006/relationships/slide" Target="slides/slide72.xml"/><Relationship Id="rId101" Type="http://schemas.openxmlformats.org/officeDocument/2006/relationships/slide" Target="slides/slide74.xml"/><Relationship Id="rId122" Type="http://schemas.openxmlformats.org/officeDocument/2006/relationships/slide" Target="slides/slide95.xml"/><Relationship Id="rId143" Type="http://schemas.openxmlformats.org/officeDocument/2006/relationships/slide" Target="slides/slide116.xml"/><Relationship Id="rId148" Type="http://schemas.openxmlformats.org/officeDocument/2006/relationships/slide" Target="slides/slide121.xml"/><Relationship Id="rId164" Type="http://schemas.openxmlformats.org/officeDocument/2006/relationships/slide" Target="slides/slide137.xml"/><Relationship Id="rId169" Type="http://schemas.openxmlformats.org/officeDocument/2006/relationships/slide" Target="slides/slide142.xml"/><Relationship Id="rId185" Type="http://schemas.openxmlformats.org/officeDocument/2006/relationships/slide" Target="slides/slide158.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53.xml"/><Relationship Id="rId26" Type="http://schemas.openxmlformats.org/officeDocument/2006/relationships/slideMaster" Target="slideMasters/slideMaster26.xml"/><Relationship Id="rId47" Type="http://schemas.openxmlformats.org/officeDocument/2006/relationships/slide" Target="slides/slide20.xml"/><Relationship Id="rId68" Type="http://schemas.openxmlformats.org/officeDocument/2006/relationships/slide" Target="slides/slide41.xml"/><Relationship Id="rId89" Type="http://schemas.openxmlformats.org/officeDocument/2006/relationships/slide" Target="slides/slide62.xml"/><Relationship Id="rId112" Type="http://schemas.openxmlformats.org/officeDocument/2006/relationships/slide" Target="slides/slide85.xml"/><Relationship Id="rId133" Type="http://schemas.openxmlformats.org/officeDocument/2006/relationships/slide" Target="slides/slide106.xml"/><Relationship Id="rId154" Type="http://schemas.openxmlformats.org/officeDocument/2006/relationships/slide" Target="slides/slide127.xml"/><Relationship Id="rId175" Type="http://schemas.openxmlformats.org/officeDocument/2006/relationships/slide" Target="slides/slide148.xml"/><Relationship Id="rId196" Type="http://schemas.openxmlformats.org/officeDocument/2006/relationships/slide" Target="slides/slide169.xml"/><Relationship Id="rId200" Type="http://schemas.openxmlformats.org/officeDocument/2006/relationships/notesMaster" Target="notesMasters/notesMaster1.xml"/><Relationship Id="rId16" Type="http://schemas.openxmlformats.org/officeDocument/2006/relationships/slideMaster" Target="slideMasters/slideMaster16.xml"/><Relationship Id="rId37" Type="http://schemas.openxmlformats.org/officeDocument/2006/relationships/slide" Target="slides/slide10.xml"/><Relationship Id="rId58" Type="http://schemas.openxmlformats.org/officeDocument/2006/relationships/slide" Target="slides/slide31.xml"/><Relationship Id="rId79" Type="http://schemas.openxmlformats.org/officeDocument/2006/relationships/slide" Target="slides/slide52.xml"/><Relationship Id="rId102" Type="http://schemas.openxmlformats.org/officeDocument/2006/relationships/slide" Target="slides/slide75.xml"/><Relationship Id="rId123" Type="http://schemas.openxmlformats.org/officeDocument/2006/relationships/slide" Target="slides/slide96.xml"/><Relationship Id="rId144" Type="http://schemas.openxmlformats.org/officeDocument/2006/relationships/slide" Target="slides/slide117.xml"/><Relationship Id="rId90" Type="http://schemas.openxmlformats.org/officeDocument/2006/relationships/slide" Target="slides/slide63.xml"/><Relationship Id="rId165" Type="http://schemas.openxmlformats.org/officeDocument/2006/relationships/slide" Target="slides/slide138.xml"/><Relationship Id="rId186" Type="http://schemas.openxmlformats.org/officeDocument/2006/relationships/slide" Target="slides/slide159.xml"/><Relationship Id="rId27" Type="http://schemas.openxmlformats.org/officeDocument/2006/relationships/slideMaster" Target="slideMasters/slideMaster27.xml"/><Relationship Id="rId48" Type="http://schemas.openxmlformats.org/officeDocument/2006/relationships/slide" Target="slides/slide21.xml"/><Relationship Id="rId69" Type="http://schemas.openxmlformats.org/officeDocument/2006/relationships/slide" Target="slides/slide42.xml"/><Relationship Id="rId113" Type="http://schemas.openxmlformats.org/officeDocument/2006/relationships/slide" Target="slides/slide86.xml"/><Relationship Id="rId134" Type="http://schemas.openxmlformats.org/officeDocument/2006/relationships/slide" Target="slides/slide107.xml"/><Relationship Id="rId80" Type="http://schemas.openxmlformats.org/officeDocument/2006/relationships/slide" Target="slides/slide53.xml"/><Relationship Id="rId155" Type="http://schemas.openxmlformats.org/officeDocument/2006/relationships/slide" Target="slides/slide128.xml"/><Relationship Id="rId176" Type="http://schemas.openxmlformats.org/officeDocument/2006/relationships/slide" Target="slides/slide149.xml"/><Relationship Id="rId197" Type="http://schemas.openxmlformats.org/officeDocument/2006/relationships/slide" Target="slides/slide170.xml"/><Relationship Id="rId201" Type="http://schemas.openxmlformats.org/officeDocument/2006/relationships/commentAuthors" Target="commentAuthors.xml"/><Relationship Id="rId17" Type="http://schemas.openxmlformats.org/officeDocument/2006/relationships/slideMaster" Target="slideMasters/slideMaster17.xml"/><Relationship Id="rId38" Type="http://schemas.openxmlformats.org/officeDocument/2006/relationships/slide" Target="slides/slide11.xml"/><Relationship Id="rId59" Type="http://schemas.openxmlformats.org/officeDocument/2006/relationships/slide" Target="slides/slide32.xml"/><Relationship Id="rId103" Type="http://schemas.openxmlformats.org/officeDocument/2006/relationships/slide" Target="slides/slide76.xml"/><Relationship Id="rId124" Type="http://schemas.openxmlformats.org/officeDocument/2006/relationships/slide" Target="slides/slide97.xml"/><Relationship Id="rId70" Type="http://schemas.openxmlformats.org/officeDocument/2006/relationships/slide" Target="slides/slide43.xml"/><Relationship Id="rId91" Type="http://schemas.openxmlformats.org/officeDocument/2006/relationships/slide" Target="slides/slide64.xml"/><Relationship Id="rId145" Type="http://schemas.openxmlformats.org/officeDocument/2006/relationships/slide" Target="slides/slide118.xml"/><Relationship Id="rId166" Type="http://schemas.openxmlformats.org/officeDocument/2006/relationships/slide" Target="slides/slide139.xml"/><Relationship Id="rId187" Type="http://schemas.openxmlformats.org/officeDocument/2006/relationships/slide" Target="slides/slide160.xml"/><Relationship Id="rId1" Type="http://schemas.openxmlformats.org/officeDocument/2006/relationships/slideMaster" Target="slideMasters/slideMaster1.xml"/><Relationship Id="rId28" Type="http://schemas.openxmlformats.org/officeDocument/2006/relationships/slide" Target="slides/slide1.xml"/><Relationship Id="rId49" Type="http://schemas.openxmlformats.org/officeDocument/2006/relationships/slide" Target="slides/slide22.xml"/><Relationship Id="rId114" Type="http://schemas.openxmlformats.org/officeDocument/2006/relationships/slide" Target="slides/slide87.xml"/><Relationship Id="rId60" Type="http://schemas.openxmlformats.org/officeDocument/2006/relationships/slide" Target="slides/slide33.xml"/><Relationship Id="rId81" Type="http://schemas.openxmlformats.org/officeDocument/2006/relationships/slide" Target="slides/slide54.xml"/><Relationship Id="rId135" Type="http://schemas.openxmlformats.org/officeDocument/2006/relationships/slide" Target="slides/slide108.xml"/><Relationship Id="rId156" Type="http://schemas.openxmlformats.org/officeDocument/2006/relationships/slide" Target="slides/slide129.xml"/><Relationship Id="rId177" Type="http://schemas.openxmlformats.org/officeDocument/2006/relationships/slide" Target="slides/slide150.xml"/><Relationship Id="rId198" Type="http://schemas.openxmlformats.org/officeDocument/2006/relationships/slide" Target="slides/slide171.xml"/><Relationship Id="rId202" Type="http://schemas.openxmlformats.org/officeDocument/2006/relationships/presProps" Target="presProps.xml"/><Relationship Id="rId18" Type="http://schemas.openxmlformats.org/officeDocument/2006/relationships/slideMaster" Target="slideMasters/slideMaster18.xml"/><Relationship Id="rId39" Type="http://schemas.openxmlformats.org/officeDocument/2006/relationships/slide" Target="slides/slide12.xml"/><Relationship Id="rId50" Type="http://schemas.openxmlformats.org/officeDocument/2006/relationships/slide" Target="slides/slide23.xml"/><Relationship Id="rId104" Type="http://schemas.openxmlformats.org/officeDocument/2006/relationships/slide" Target="slides/slide77.xml"/><Relationship Id="rId125" Type="http://schemas.openxmlformats.org/officeDocument/2006/relationships/slide" Target="slides/slide98.xml"/><Relationship Id="rId146" Type="http://schemas.openxmlformats.org/officeDocument/2006/relationships/slide" Target="slides/slide119.xml"/><Relationship Id="rId167" Type="http://schemas.openxmlformats.org/officeDocument/2006/relationships/slide" Target="slides/slide140.xml"/><Relationship Id="rId188" Type="http://schemas.openxmlformats.org/officeDocument/2006/relationships/slide" Target="slides/slide161.xml"/><Relationship Id="rId71" Type="http://schemas.openxmlformats.org/officeDocument/2006/relationships/slide" Target="slides/slide44.xml"/><Relationship Id="rId92" Type="http://schemas.openxmlformats.org/officeDocument/2006/relationships/slide" Target="slides/slide65.xml"/><Relationship Id="rId2" Type="http://schemas.openxmlformats.org/officeDocument/2006/relationships/slideMaster" Target="slideMasters/slideMaster2.xml"/><Relationship Id="rId29" Type="http://schemas.openxmlformats.org/officeDocument/2006/relationships/slide" Target="slides/slide2.xml"/></Relationships>
</file>

<file path=ppt/diagrams/_rels/data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s>
</file>

<file path=ppt/diagrams/_rels/data10.xml.rels><?xml version="1.0" encoding="UTF-8" standalone="yes"?>
<Relationships xmlns="http://schemas.openxmlformats.org/package/2006/relationships"><Relationship Id="rId1" Type="http://schemas.openxmlformats.org/officeDocument/2006/relationships/image" Target="../media/image46.png"/></Relationships>
</file>

<file path=ppt/diagrams/_rels/data11.xml.rels><?xml version="1.0" encoding="UTF-8" standalone="yes"?>
<Relationships xmlns="http://schemas.openxmlformats.org/package/2006/relationships"><Relationship Id="rId1" Type="http://schemas.openxmlformats.org/officeDocument/2006/relationships/image" Target="../media/image20.png"/></Relationships>
</file>

<file path=ppt/diagrams/_rels/data12.xml.rels><?xml version="1.0" encoding="UTF-8" standalone="yes"?>
<Relationships xmlns="http://schemas.openxmlformats.org/package/2006/relationships"><Relationship Id="rId1" Type="http://schemas.openxmlformats.org/officeDocument/2006/relationships/image" Target="../media/image25.png"/></Relationships>
</file>

<file path=ppt/diagrams/_rels/data1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image" Target="../media/image82.png"/></Relationships>
</file>

<file path=ppt/diagrams/_rels/data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diagrams/_rels/data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image" Target="../media/image20.png"/></Relationships>
</file>

<file path=ppt/diagrams/_rels/data4.xml.rels><?xml version="1.0" encoding="UTF-8" standalone="yes"?>
<Relationships xmlns="http://schemas.openxmlformats.org/package/2006/relationships"><Relationship Id="rId1" Type="http://schemas.openxmlformats.org/officeDocument/2006/relationships/image" Target="../media/image25.png"/></Relationships>
</file>

<file path=ppt/diagrams/_rels/data5.xml.rels><?xml version="1.0" encoding="UTF-8" standalone="yes"?>
<Relationships xmlns="http://schemas.openxmlformats.org/package/2006/relationships"><Relationship Id="rId1" Type="http://schemas.openxmlformats.org/officeDocument/2006/relationships/image" Target="../media/image38.png"/></Relationships>
</file>

<file path=ppt/diagrams/_rels/data8.xml.rels><?xml version="1.0" encoding="UTF-8" standalone="yes"?>
<Relationships xmlns="http://schemas.openxmlformats.org/package/2006/relationships"><Relationship Id="rId1" Type="http://schemas.openxmlformats.org/officeDocument/2006/relationships/image" Target="../media/image44.png"/></Relationships>
</file>

<file path=ppt/diagrams/_rels/data9.xml.rels><?xml version="1.0" encoding="UTF-8" standalone="yes"?>
<Relationships xmlns="http://schemas.openxmlformats.org/package/2006/relationships"><Relationship Id="rId1" Type="http://schemas.openxmlformats.org/officeDocument/2006/relationships/image" Target="../media/image20.png"/></Relationships>
</file>

<file path=ppt/diagrams/_rels/drawing4.xml.rels><?xml version="1.0" encoding="UTF-8" standalone="yes"?>
<Relationships xmlns="http://schemas.openxmlformats.org/package/2006/relationships"><Relationship Id="rId1" Type="http://schemas.openxmlformats.org/officeDocument/2006/relationships/image" Target="../media/image25.pn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8">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9">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10">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1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1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13">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14">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15">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16">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17">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18">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19">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20">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2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2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3">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4">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5">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6">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7">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B882D06-EEA0-414B-93DD-CD4E50A7DE54}" type="doc">
      <dgm:prSet loTypeId="urn:microsoft.com/office/officeart/2008/layout/VerticalCurvedList" loCatId="list" qsTypeId="urn:microsoft.com/office/officeart/2005/8/quickstyle/simple1#1" qsCatId="simple" csTypeId="urn:microsoft.com/office/officeart/2005/8/colors/colorful3" csCatId="colorful" phldr="1"/>
      <dgm:spPr/>
      <dgm:t>
        <a:bodyPr/>
        <a:lstStyle/>
        <a:p>
          <a:endParaRPr lang="en-US"/>
        </a:p>
      </dgm:t>
    </dgm:pt>
    <dgm:pt modelId="{8D2BAC05-D3F7-4355-872D-5B5A25C7B270}">
      <dgm:prSet phldrT="[Text]" custT="1"/>
      <dgm:spPr/>
      <dgm:t>
        <a:bodyPr/>
        <a:lstStyle/>
        <a:p>
          <a:pPr algn="l"/>
          <a:r>
            <a:rPr lang="de-DE" sz="2800" b="0" dirty="0">
              <a:latin typeface="Times New Roman" panose="02020603050405020304" pitchFamily="18" charset="0"/>
              <a:cs typeface="Times New Roman" panose="02020603050405020304" pitchFamily="18" charset="0"/>
            </a:rPr>
            <a:t>Người kể chuyện: là nhân vật do nhà văn tạo ra để kể lại câu chuyện. Người kể chuyện có thể ở ngôi thứ nhất, hoặc ngôi thứ ba.</a:t>
          </a:r>
          <a:endParaRPr lang="en-US" sz="2800" b="0" dirty="0">
            <a:latin typeface="Times New Roman" panose="02020603050405020304" pitchFamily="18" charset="0"/>
            <a:cs typeface="Times New Roman" panose="02020603050405020304" pitchFamily="18" charset="0"/>
          </a:endParaRPr>
        </a:p>
      </dgm:t>
    </dgm:pt>
    <dgm:pt modelId="{A83F28BB-AA2B-425D-8DDD-7153B98809D5}" type="parTrans" cxnId="{345FE80B-70D5-484D-8BF3-9A9767D4074B}">
      <dgm:prSet/>
      <dgm:spPr/>
      <dgm:t>
        <a:bodyPr/>
        <a:lstStyle/>
        <a:p>
          <a:endParaRPr lang="en-US"/>
        </a:p>
      </dgm:t>
    </dgm:pt>
    <dgm:pt modelId="{5681C699-074C-4168-BBEF-CC259000167A}" type="sibTrans" cxnId="{345FE80B-70D5-484D-8BF3-9A9767D4074B}">
      <dgm:prSet/>
      <dgm:spPr/>
      <dgm:t>
        <a:bodyPr/>
        <a:lstStyle/>
        <a:p>
          <a:endParaRPr lang="en-US"/>
        </a:p>
      </dgm:t>
    </dgm:pt>
    <dgm:pt modelId="{6206BAE2-2BCB-4002-9D8C-DCF034CCF817}">
      <dgm:prSet/>
      <dgm:spPr>
        <a:solidFill>
          <a:schemeClr val="accent6">
            <a:lumMod val="50000"/>
          </a:schemeClr>
        </a:solidFill>
      </dgm:spPr>
      <dgm:t>
        <a:bodyPr/>
        <a:lstStyle/>
        <a:p>
          <a:pPr algn="l"/>
          <a:r>
            <a:rPr lang="de-DE" b="0" dirty="0">
              <a:solidFill>
                <a:schemeClr val="bg1"/>
              </a:solidFill>
              <a:latin typeface="Times New Roman" panose="02020603050405020304" pitchFamily="18" charset="0"/>
              <a:cs typeface="Times New Roman" panose="02020603050405020304" pitchFamily="18" charset="0"/>
            </a:rPr>
            <a:t>Cốt truyện: gồm các sự kiến chính được sắp xếp theo một trình tự nhất định: có mở đầu, diễn biến và kết thúc.</a:t>
          </a:r>
          <a:endParaRPr lang="en-US" b="0" dirty="0">
            <a:solidFill>
              <a:schemeClr val="bg1"/>
            </a:solidFill>
            <a:latin typeface="Times New Roman" panose="02020603050405020304" pitchFamily="18" charset="0"/>
            <a:cs typeface="Times New Roman" panose="02020603050405020304" pitchFamily="18" charset="0"/>
          </a:endParaRPr>
        </a:p>
      </dgm:t>
    </dgm:pt>
    <dgm:pt modelId="{53635DF9-D5D5-453B-B6E2-D9E1D6D45E2B}" type="parTrans" cxnId="{8E90B7E9-5745-4FC1-A078-147D48415F80}">
      <dgm:prSet/>
      <dgm:spPr/>
      <dgm:t>
        <a:bodyPr/>
        <a:lstStyle/>
        <a:p>
          <a:endParaRPr lang="en-US"/>
        </a:p>
      </dgm:t>
    </dgm:pt>
    <dgm:pt modelId="{D0228B05-EA38-4056-A78D-176389043D09}" type="sibTrans" cxnId="{8E90B7E9-5745-4FC1-A078-147D48415F80}">
      <dgm:prSet/>
      <dgm:spPr/>
      <dgm:t>
        <a:bodyPr/>
        <a:lstStyle/>
        <a:p>
          <a:endParaRPr lang="en-US"/>
        </a:p>
      </dgm:t>
    </dgm:pt>
    <dgm:pt modelId="{7D4AC269-EC39-451C-9C0E-D2E601A8F095}">
      <dgm:prSet custT="1"/>
      <dgm:spPr/>
      <dgm:t>
        <a:bodyPr/>
        <a:lstStyle/>
        <a:p>
          <a:pPr algn="l"/>
          <a:r>
            <a:rPr lang="de-DE" sz="2800" b="0" dirty="0">
              <a:latin typeface="Times New Roman" panose="02020603050405020304" pitchFamily="18" charset="0"/>
              <a:cs typeface="Times New Roman" panose="02020603050405020304" pitchFamily="18" charset="0"/>
            </a:rPr>
            <a:t>Cốt truyện: gồm các sự kiến chính được sắp xếp theo một trình tự nhất định: có mở đầu, diễn biến và kết thúc.</a:t>
          </a:r>
          <a:endParaRPr lang="en-US" sz="2800" b="0" dirty="0">
            <a:latin typeface="Times New Roman" panose="02020603050405020304" pitchFamily="18" charset="0"/>
            <a:cs typeface="Times New Roman" panose="02020603050405020304" pitchFamily="18" charset="0"/>
          </a:endParaRPr>
        </a:p>
      </dgm:t>
    </dgm:pt>
    <dgm:pt modelId="{0F153B92-71A4-4D48-80FD-221962F3710F}" type="parTrans" cxnId="{765B2B45-8393-4685-AC84-B6F30AF5F49B}">
      <dgm:prSet/>
      <dgm:spPr/>
      <dgm:t>
        <a:bodyPr/>
        <a:lstStyle/>
        <a:p>
          <a:endParaRPr lang="en-US"/>
        </a:p>
      </dgm:t>
    </dgm:pt>
    <dgm:pt modelId="{6F776B24-C876-4278-A1C0-A89E85CC06F6}" type="sibTrans" cxnId="{765B2B45-8393-4685-AC84-B6F30AF5F49B}">
      <dgm:prSet/>
      <dgm:spPr/>
      <dgm:t>
        <a:bodyPr/>
        <a:lstStyle/>
        <a:p>
          <a:endParaRPr lang="en-US"/>
        </a:p>
      </dgm:t>
    </dgm:pt>
    <dgm:pt modelId="{E89930AF-3A6B-430F-8263-2499AD90F720}" type="pres">
      <dgm:prSet presAssocID="{0B882D06-EEA0-414B-93DD-CD4E50A7DE54}" presName="Name0" presStyleCnt="0">
        <dgm:presLayoutVars>
          <dgm:chMax val="7"/>
          <dgm:chPref val="7"/>
          <dgm:dir/>
        </dgm:presLayoutVars>
      </dgm:prSet>
      <dgm:spPr/>
      <dgm:t>
        <a:bodyPr/>
        <a:lstStyle/>
        <a:p>
          <a:endParaRPr lang="en-US"/>
        </a:p>
      </dgm:t>
    </dgm:pt>
    <dgm:pt modelId="{C2153630-24FB-4C2B-9037-E613A45E30AF}" type="pres">
      <dgm:prSet presAssocID="{0B882D06-EEA0-414B-93DD-CD4E50A7DE54}" presName="Name1" presStyleCnt="0"/>
      <dgm:spPr/>
    </dgm:pt>
    <dgm:pt modelId="{9AA2FC9F-A6AE-4E70-9E81-9691D3B0EB78}" type="pres">
      <dgm:prSet presAssocID="{0B882D06-EEA0-414B-93DD-CD4E50A7DE54}" presName="cycle" presStyleCnt="0"/>
      <dgm:spPr/>
    </dgm:pt>
    <dgm:pt modelId="{612E5851-B5E3-4175-8E9D-CD3F0407ED09}" type="pres">
      <dgm:prSet presAssocID="{0B882D06-EEA0-414B-93DD-CD4E50A7DE54}" presName="srcNode" presStyleLbl="node1" presStyleIdx="0" presStyleCnt="3"/>
      <dgm:spPr/>
    </dgm:pt>
    <dgm:pt modelId="{A3DDF549-9E92-4876-97C3-F4A58E58245B}" type="pres">
      <dgm:prSet presAssocID="{0B882D06-EEA0-414B-93DD-CD4E50A7DE54}" presName="conn" presStyleLbl="parChTrans1D2" presStyleIdx="0" presStyleCnt="1" custLinFactNeighborY="-4532"/>
      <dgm:spPr/>
      <dgm:t>
        <a:bodyPr/>
        <a:lstStyle/>
        <a:p>
          <a:endParaRPr lang="en-US"/>
        </a:p>
      </dgm:t>
    </dgm:pt>
    <dgm:pt modelId="{DCF5FAC9-F5E5-47F8-96D2-09D59807F41A}" type="pres">
      <dgm:prSet presAssocID="{0B882D06-EEA0-414B-93DD-CD4E50A7DE54}" presName="extraNode" presStyleLbl="node1" presStyleIdx="0" presStyleCnt="3"/>
      <dgm:spPr/>
    </dgm:pt>
    <dgm:pt modelId="{3241D034-D78B-4B47-96BC-49780BC4E35E}" type="pres">
      <dgm:prSet presAssocID="{0B882D06-EEA0-414B-93DD-CD4E50A7DE54}" presName="dstNode" presStyleLbl="node1" presStyleIdx="0" presStyleCnt="3"/>
      <dgm:spPr/>
    </dgm:pt>
    <dgm:pt modelId="{C23CA3BB-4935-4FF1-9CC7-F9C8AEF50CA7}" type="pres">
      <dgm:prSet presAssocID="{6206BAE2-2BCB-4002-9D8C-DCF034CCF817}" presName="text_1" presStyleLbl="node1" presStyleIdx="0" presStyleCnt="3" custScaleY="124453" custLinFactNeighborX="1112" custLinFactNeighborY="-22538">
        <dgm:presLayoutVars>
          <dgm:bulletEnabled val="1"/>
        </dgm:presLayoutVars>
      </dgm:prSet>
      <dgm:spPr/>
      <dgm:t>
        <a:bodyPr/>
        <a:lstStyle/>
        <a:p>
          <a:endParaRPr lang="en-US"/>
        </a:p>
      </dgm:t>
    </dgm:pt>
    <dgm:pt modelId="{A8315416-57C4-4412-8ADD-E70335BEF295}" type="pres">
      <dgm:prSet presAssocID="{6206BAE2-2BCB-4002-9D8C-DCF034CCF817}" presName="accent_1" presStyleCnt="0"/>
      <dgm:spPr/>
    </dgm:pt>
    <dgm:pt modelId="{FAA11A90-06D1-40EE-A687-01E633242836}" type="pres">
      <dgm:prSet presAssocID="{6206BAE2-2BCB-4002-9D8C-DCF034CCF817}" presName="accentRepeatNode" presStyleLbl="solidFgAcc1" presStyleIdx="0" presStyleCnt="3" custScaleX="111896" custScaleY="103402" custLinFactNeighborY="-17275"/>
      <dgm:spPr>
        <a:blipFill rotWithShape="0">
          <a:blip xmlns:r="http://schemas.openxmlformats.org/officeDocument/2006/relationships" r:embed="rId1"/>
          <a:stretch>
            <a:fillRect/>
          </a:stretch>
        </a:blipFill>
      </dgm:spPr>
    </dgm:pt>
    <dgm:pt modelId="{4DE66027-A0E4-4C22-9959-9F41E660F76C}" type="pres">
      <dgm:prSet presAssocID="{7D4AC269-EC39-451C-9C0E-D2E601A8F095}" presName="text_2" presStyleLbl="node1" presStyleIdx="1" presStyleCnt="3" custScaleX="103795" custScaleY="128334" custLinFactNeighborX="-683" custLinFactNeighborY="-34673">
        <dgm:presLayoutVars>
          <dgm:bulletEnabled val="1"/>
        </dgm:presLayoutVars>
      </dgm:prSet>
      <dgm:spPr/>
      <dgm:t>
        <a:bodyPr/>
        <a:lstStyle/>
        <a:p>
          <a:endParaRPr lang="en-US"/>
        </a:p>
      </dgm:t>
    </dgm:pt>
    <dgm:pt modelId="{B9C57419-26A2-40AC-865A-AD88C77D4196}" type="pres">
      <dgm:prSet presAssocID="{7D4AC269-EC39-451C-9C0E-D2E601A8F095}" presName="accent_2" presStyleCnt="0"/>
      <dgm:spPr/>
    </dgm:pt>
    <dgm:pt modelId="{55B55EB7-3114-4897-957F-DBC58F484F9E}" type="pres">
      <dgm:prSet presAssocID="{7D4AC269-EC39-451C-9C0E-D2E601A8F095}" presName="accentRepeatNode" presStyleLbl="solidFgAcc1" presStyleIdx="1" presStyleCnt="3" custScaleX="118734" custScaleY="109283" custLinFactNeighborX="-32129" custLinFactNeighborY="-27739"/>
      <dgm:spPr>
        <a:blipFill rotWithShape="0">
          <a:blip xmlns:r="http://schemas.openxmlformats.org/officeDocument/2006/relationships" r:embed="rId2"/>
          <a:stretch>
            <a:fillRect/>
          </a:stretch>
        </a:blipFill>
      </dgm:spPr>
    </dgm:pt>
    <dgm:pt modelId="{48C8789A-6EA0-48D5-A731-FF5D84C1CFB0}" type="pres">
      <dgm:prSet presAssocID="{8D2BAC05-D3F7-4355-872D-5B5A25C7B270}" presName="text_3" presStyleLbl="node1" presStyleIdx="2" presStyleCnt="3" custScaleX="101570" custScaleY="135253" custLinFactNeighborX="525" custLinFactNeighborY="-39132">
        <dgm:presLayoutVars>
          <dgm:bulletEnabled val="1"/>
        </dgm:presLayoutVars>
      </dgm:prSet>
      <dgm:spPr/>
      <dgm:t>
        <a:bodyPr/>
        <a:lstStyle/>
        <a:p>
          <a:endParaRPr lang="en-US"/>
        </a:p>
      </dgm:t>
    </dgm:pt>
    <dgm:pt modelId="{A1AC4DDF-3CBE-4E3C-A004-43D33DB89BFD}" type="pres">
      <dgm:prSet presAssocID="{8D2BAC05-D3F7-4355-872D-5B5A25C7B270}" presName="accent_3" presStyleCnt="0"/>
      <dgm:spPr/>
    </dgm:pt>
    <dgm:pt modelId="{B9E798C3-CBFA-4431-A9F1-C4636634288C}" type="pres">
      <dgm:prSet presAssocID="{8D2BAC05-D3F7-4355-872D-5B5A25C7B270}" presName="accentRepeatNode" presStyleLbl="solidFgAcc1" presStyleIdx="2" presStyleCnt="3" custScaleX="111040" custScaleY="108167" custLinFactNeighborY="-30067"/>
      <dgm:spPr>
        <a:blipFill rotWithShape="0">
          <a:blip xmlns:r="http://schemas.openxmlformats.org/officeDocument/2006/relationships" r:embed="rId3"/>
          <a:stretch>
            <a:fillRect/>
          </a:stretch>
        </a:blipFill>
      </dgm:spPr>
    </dgm:pt>
  </dgm:ptLst>
  <dgm:cxnLst>
    <dgm:cxn modelId="{EBA970E3-77A3-4E6D-A6E8-3527FEE43A66}" type="presOf" srcId="{D0228B05-EA38-4056-A78D-176389043D09}" destId="{A3DDF549-9E92-4876-97C3-F4A58E58245B}" srcOrd="0" destOrd="0" presId="urn:microsoft.com/office/officeart/2008/layout/VerticalCurvedList"/>
    <dgm:cxn modelId="{765B2B45-8393-4685-AC84-B6F30AF5F49B}" srcId="{0B882D06-EEA0-414B-93DD-CD4E50A7DE54}" destId="{7D4AC269-EC39-451C-9C0E-D2E601A8F095}" srcOrd="1" destOrd="0" parTransId="{0F153B92-71A4-4D48-80FD-221962F3710F}" sibTransId="{6F776B24-C876-4278-A1C0-A89E85CC06F6}"/>
    <dgm:cxn modelId="{3017C4ED-3581-49BA-8144-2DDD32CC05AB}" type="presOf" srcId="{6206BAE2-2BCB-4002-9D8C-DCF034CCF817}" destId="{C23CA3BB-4935-4FF1-9CC7-F9C8AEF50CA7}" srcOrd="0" destOrd="0" presId="urn:microsoft.com/office/officeart/2008/layout/VerticalCurvedList"/>
    <dgm:cxn modelId="{345FE80B-70D5-484D-8BF3-9A9767D4074B}" srcId="{0B882D06-EEA0-414B-93DD-CD4E50A7DE54}" destId="{8D2BAC05-D3F7-4355-872D-5B5A25C7B270}" srcOrd="2" destOrd="0" parTransId="{A83F28BB-AA2B-425D-8DDD-7153B98809D5}" sibTransId="{5681C699-074C-4168-BBEF-CC259000167A}"/>
    <dgm:cxn modelId="{E9A58DB4-3408-4515-BCD2-6CDC89E61446}" type="presOf" srcId="{0B882D06-EEA0-414B-93DD-CD4E50A7DE54}" destId="{E89930AF-3A6B-430F-8263-2499AD90F720}" srcOrd="0" destOrd="0" presId="urn:microsoft.com/office/officeart/2008/layout/VerticalCurvedList"/>
    <dgm:cxn modelId="{DED5E8AD-8054-4636-985C-EF3EE7A21596}" type="presOf" srcId="{8D2BAC05-D3F7-4355-872D-5B5A25C7B270}" destId="{48C8789A-6EA0-48D5-A731-FF5D84C1CFB0}" srcOrd="0" destOrd="0" presId="urn:microsoft.com/office/officeart/2008/layout/VerticalCurvedList"/>
    <dgm:cxn modelId="{8E90B7E9-5745-4FC1-A078-147D48415F80}" srcId="{0B882D06-EEA0-414B-93DD-CD4E50A7DE54}" destId="{6206BAE2-2BCB-4002-9D8C-DCF034CCF817}" srcOrd="0" destOrd="0" parTransId="{53635DF9-D5D5-453B-B6E2-D9E1D6D45E2B}" sibTransId="{D0228B05-EA38-4056-A78D-176389043D09}"/>
    <dgm:cxn modelId="{8B53A7A7-C5A4-4E7B-8652-E298521B2480}" type="presOf" srcId="{7D4AC269-EC39-451C-9C0E-D2E601A8F095}" destId="{4DE66027-A0E4-4C22-9959-9F41E660F76C}" srcOrd="0" destOrd="0" presId="urn:microsoft.com/office/officeart/2008/layout/VerticalCurvedList"/>
    <dgm:cxn modelId="{0C74E27F-53FE-46C4-A997-941E2E37D511}" type="presParOf" srcId="{E89930AF-3A6B-430F-8263-2499AD90F720}" destId="{C2153630-24FB-4C2B-9037-E613A45E30AF}" srcOrd="0" destOrd="0" presId="urn:microsoft.com/office/officeart/2008/layout/VerticalCurvedList"/>
    <dgm:cxn modelId="{BB25E1FF-E59B-4145-A755-A8D7BBA6AF03}" type="presParOf" srcId="{C2153630-24FB-4C2B-9037-E613A45E30AF}" destId="{9AA2FC9F-A6AE-4E70-9E81-9691D3B0EB78}" srcOrd="0" destOrd="0" presId="urn:microsoft.com/office/officeart/2008/layout/VerticalCurvedList"/>
    <dgm:cxn modelId="{CE0611B1-DF83-4D92-98AB-37D390BA8411}" type="presParOf" srcId="{9AA2FC9F-A6AE-4E70-9E81-9691D3B0EB78}" destId="{612E5851-B5E3-4175-8E9D-CD3F0407ED09}" srcOrd="0" destOrd="0" presId="urn:microsoft.com/office/officeart/2008/layout/VerticalCurvedList"/>
    <dgm:cxn modelId="{357F62B2-441D-4251-A25B-42347399C8B9}" type="presParOf" srcId="{9AA2FC9F-A6AE-4E70-9E81-9691D3B0EB78}" destId="{A3DDF549-9E92-4876-97C3-F4A58E58245B}" srcOrd="1" destOrd="0" presId="urn:microsoft.com/office/officeart/2008/layout/VerticalCurvedList"/>
    <dgm:cxn modelId="{3051A5CB-D5D1-4763-8EA9-309BFDC02E38}" type="presParOf" srcId="{9AA2FC9F-A6AE-4E70-9E81-9691D3B0EB78}" destId="{DCF5FAC9-F5E5-47F8-96D2-09D59807F41A}" srcOrd="2" destOrd="0" presId="urn:microsoft.com/office/officeart/2008/layout/VerticalCurvedList"/>
    <dgm:cxn modelId="{BB428556-CCE6-4C41-9690-F7AAFF94DCEC}" type="presParOf" srcId="{9AA2FC9F-A6AE-4E70-9E81-9691D3B0EB78}" destId="{3241D034-D78B-4B47-96BC-49780BC4E35E}" srcOrd="3" destOrd="0" presId="urn:microsoft.com/office/officeart/2008/layout/VerticalCurvedList"/>
    <dgm:cxn modelId="{C41BD194-D85E-437C-9FB7-104F89D96DFD}" type="presParOf" srcId="{C2153630-24FB-4C2B-9037-E613A45E30AF}" destId="{C23CA3BB-4935-4FF1-9CC7-F9C8AEF50CA7}" srcOrd="1" destOrd="0" presId="urn:microsoft.com/office/officeart/2008/layout/VerticalCurvedList"/>
    <dgm:cxn modelId="{C970FE94-AE4F-4841-8B24-F5488DF6DDD6}" type="presParOf" srcId="{C2153630-24FB-4C2B-9037-E613A45E30AF}" destId="{A8315416-57C4-4412-8ADD-E70335BEF295}" srcOrd="2" destOrd="0" presId="urn:microsoft.com/office/officeart/2008/layout/VerticalCurvedList"/>
    <dgm:cxn modelId="{66FAF449-A089-4235-9E8C-5A93B2E23329}" type="presParOf" srcId="{A8315416-57C4-4412-8ADD-E70335BEF295}" destId="{FAA11A90-06D1-40EE-A687-01E633242836}" srcOrd="0" destOrd="0" presId="urn:microsoft.com/office/officeart/2008/layout/VerticalCurvedList"/>
    <dgm:cxn modelId="{CD1151A7-66C9-4AC1-BAC7-F832891515D4}" type="presParOf" srcId="{C2153630-24FB-4C2B-9037-E613A45E30AF}" destId="{4DE66027-A0E4-4C22-9959-9F41E660F76C}" srcOrd="3" destOrd="0" presId="urn:microsoft.com/office/officeart/2008/layout/VerticalCurvedList"/>
    <dgm:cxn modelId="{D6BB0E2D-CF8E-4AAA-88B8-C364B7318C21}" type="presParOf" srcId="{C2153630-24FB-4C2B-9037-E613A45E30AF}" destId="{B9C57419-26A2-40AC-865A-AD88C77D4196}" srcOrd="4" destOrd="0" presId="urn:microsoft.com/office/officeart/2008/layout/VerticalCurvedList"/>
    <dgm:cxn modelId="{43502771-EE71-4383-BB70-44A07F70BA1D}" type="presParOf" srcId="{B9C57419-26A2-40AC-865A-AD88C77D4196}" destId="{55B55EB7-3114-4897-957F-DBC58F484F9E}" srcOrd="0" destOrd="0" presId="urn:microsoft.com/office/officeart/2008/layout/VerticalCurvedList"/>
    <dgm:cxn modelId="{76A0D9D4-218E-4261-9D7C-F766999CEEC0}" type="presParOf" srcId="{C2153630-24FB-4C2B-9037-E613A45E30AF}" destId="{48C8789A-6EA0-48D5-A731-FF5D84C1CFB0}" srcOrd="5" destOrd="0" presId="urn:microsoft.com/office/officeart/2008/layout/VerticalCurvedList"/>
    <dgm:cxn modelId="{B15021B3-73A9-42CB-9D13-1193AA805865}" type="presParOf" srcId="{C2153630-24FB-4C2B-9037-E613A45E30AF}" destId="{A1AC4DDF-3CBE-4E3C-A004-43D33DB89BFD}" srcOrd="6" destOrd="0" presId="urn:microsoft.com/office/officeart/2008/layout/VerticalCurvedList"/>
    <dgm:cxn modelId="{ADDECB2B-67F8-4125-9A9A-588E037ECE57}" type="presParOf" srcId="{A1AC4DDF-3CBE-4E3C-A004-43D33DB89BFD}" destId="{B9E798C3-CBFA-4431-A9F1-C4636634288C}"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34C9079-A879-446A-820D-067E238CABB4}" type="doc">
      <dgm:prSet loTypeId="urn:microsoft.com/office/officeart/2008/layout/PictureStrips" loCatId="list" qsTypeId="urn:microsoft.com/office/officeart/2005/8/quickstyle/simple1#10" qsCatId="simple" csTypeId="urn:microsoft.com/office/officeart/2005/8/colors/accent1_2#8" csCatId="accent1" phldr="1"/>
      <dgm:spPr/>
      <dgm:t>
        <a:bodyPr/>
        <a:lstStyle/>
        <a:p>
          <a:endParaRPr lang="en-US"/>
        </a:p>
      </dgm:t>
    </dgm:pt>
    <dgm:pt modelId="{AB707764-A6CB-43E3-BD6E-CA8422990FA3}">
      <dgm:prSet phldrT="[Text]"/>
      <dgm:spPr>
        <a:ln w="28575">
          <a:solidFill>
            <a:schemeClr val="accent5">
              <a:lumMod val="50000"/>
            </a:schemeClr>
          </a:solidFill>
        </a:ln>
      </dgm:spPr>
      <dgm:t>
        <a:bodyPr/>
        <a:lstStyle/>
        <a:p>
          <a:r>
            <a:rPr lang="en-US"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a:solidFill>
                <a:schemeClr val="accent6">
                  <a:lumMod val="50000"/>
                </a:schemeClr>
              </a:solidFill>
              <a:effectLst/>
              <a:latin typeface="Times New Roman" panose="02020603050405020304" pitchFamily="18" charset="0"/>
              <a:ea typeface="Times New Roman" panose="02020603050405020304" pitchFamily="18" charset="0"/>
            </a:rPr>
            <a:t>Bài</a:t>
          </a:r>
          <a:r>
            <a:rPr lang="en-US"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a:solidFill>
                <a:schemeClr val="accent6">
                  <a:lumMod val="50000"/>
                </a:schemeClr>
              </a:solidFill>
              <a:effectLst/>
              <a:latin typeface="Times New Roman" panose="02020603050405020304" pitchFamily="18" charset="0"/>
              <a:ea typeface="Times New Roman" panose="02020603050405020304" pitchFamily="18" charset="0"/>
            </a:rPr>
            <a:t>học</a:t>
          </a:r>
          <a:r>
            <a:rPr lang="en-US"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a:solidFill>
                <a:schemeClr val="accent6">
                  <a:lumMod val="50000"/>
                </a:schemeClr>
              </a:solidFill>
              <a:effectLst/>
              <a:latin typeface="Times New Roman" panose="02020603050405020304" pitchFamily="18" charset="0"/>
              <a:ea typeface="Times New Roman" panose="02020603050405020304" pitchFamily="18" charset="0"/>
            </a:rPr>
            <a:t>đường</a:t>
          </a:r>
          <a:r>
            <a:rPr lang="en-US"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a:solidFill>
                <a:schemeClr val="accent6">
                  <a:lumMod val="50000"/>
                </a:schemeClr>
              </a:solidFill>
              <a:effectLst/>
              <a:latin typeface="Times New Roman" panose="02020603050405020304" pitchFamily="18" charset="0"/>
              <a:ea typeface="Times New Roman" panose="02020603050405020304" pitchFamily="18" charset="0"/>
            </a:rPr>
            <a:t>đời</a:t>
          </a:r>
          <a:r>
            <a:rPr lang="en-US"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a:solidFill>
                <a:schemeClr val="accent6">
                  <a:lumMod val="50000"/>
                </a:schemeClr>
              </a:solidFill>
              <a:effectLst/>
              <a:latin typeface="Times New Roman" panose="02020603050405020304" pitchFamily="18" charset="0"/>
              <a:ea typeface="Times New Roman" panose="02020603050405020304" pitchFamily="18" charset="0"/>
            </a:rPr>
            <a:t>đầu</a:t>
          </a:r>
          <a:r>
            <a:rPr lang="en-US"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a:solidFill>
                <a:schemeClr val="accent6">
                  <a:lumMod val="50000"/>
                </a:schemeClr>
              </a:solidFill>
              <a:effectLst/>
              <a:latin typeface="Times New Roman" panose="02020603050405020304" pitchFamily="18" charset="0"/>
              <a:ea typeface="Times New Roman" panose="02020603050405020304" pitchFamily="18" charset="0"/>
            </a:rPr>
            <a:t>tiên</a:t>
          </a:r>
          <a:r>
            <a:rPr lang="en-US"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a:solidFill>
                <a:schemeClr val="accent6">
                  <a:lumMod val="50000"/>
                </a:schemeClr>
              </a:solidFill>
              <a:effectLst/>
              <a:latin typeface="Times New Roman" panose="02020603050405020304" pitchFamily="18" charset="0"/>
              <a:ea typeface="Times New Roman" panose="02020603050405020304" pitchFamily="18" charset="0"/>
            </a:rPr>
            <a:t>mà</a:t>
          </a:r>
          <a:r>
            <a:rPr lang="en-US"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a:solidFill>
                <a:schemeClr val="accent6">
                  <a:lumMod val="50000"/>
                </a:schemeClr>
              </a:solidFill>
              <a:effectLst/>
              <a:latin typeface="Times New Roman" panose="02020603050405020304" pitchFamily="18" charset="0"/>
              <a:ea typeface="Times New Roman" panose="02020603050405020304" pitchFamily="18" charset="0"/>
            </a:rPr>
            <a:t>Dế</a:t>
          </a:r>
          <a:r>
            <a:rPr lang="en-US"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a:solidFill>
                <a:schemeClr val="accent6">
                  <a:lumMod val="50000"/>
                </a:schemeClr>
              </a:solidFill>
              <a:effectLst/>
              <a:latin typeface="Times New Roman" panose="02020603050405020304" pitchFamily="18" charset="0"/>
              <a:ea typeface="Times New Roman" panose="02020603050405020304" pitchFamily="18" charset="0"/>
            </a:rPr>
            <a:t>Mèn</a:t>
          </a:r>
          <a:r>
            <a:rPr lang="en-US"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a:solidFill>
                <a:schemeClr val="accent6">
                  <a:lumMod val="50000"/>
                </a:schemeClr>
              </a:solidFill>
              <a:effectLst/>
              <a:latin typeface="Times New Roman" panose="02020603050405020304" pitchFamily="18" charset="0"/>
              <a:ea typeface="Times New Roman" panose="02020603050405020304" pitchFamily="18" charset="0"/>
            </a:rPr>
            <a:t>rút</a:t>
          </a:r>
          <a:r>
            <a:rPr lang="en-US"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a:solidFill>
                <a:schemeClr val="accent6">
                  <a:lumMod val="50000"/>
                </a:schemeClr>
              </a:solidFill>
              <a:effectLst/>
              <a:latin typeface="Times New Roman" panose="02020603050405020304" pitchFamily="18" charset="0"/>
              <a:ea typeface="Times New Roman" panose="02020603050405020304" pitchFamily="18" charset="0"/>
            </a:rPr>
            <a:t>ra</a:t>
          </a:r>
          <a:r>
            <a:rPr lang="en-US"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a:solidFill>
                <a:schemeClr val="accent6">
                  <a:lumMod val="50000"/>
                </a:schemeClr>
              </a:solidFill>
              <a:effectLst/>
              <a:latin typeface="Times New Roman" panose="02020603050405020304" pitchFamily="18" charset="0"/>
              <a:ea typeface="Times New Roman" panose="02020603050405020304" pitchFamily="18" charset="0"/>
            </a:rPr>
            <a:t>sau</a:t>
          </a:r>
          <a:r>
            <a:rPr lang="en-US"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a:solidFill>
                <a:schemeClr val="accent6">
                  <a:lumMod val="50000"/>
                </a:schemeClr>
              </a:solidFill>
              <a:effectLst/>
              <a:latin typeface="Times New Roman" panose="02020603050405020304" pitchFamily="18" charset="0"/>
              <a:ea typeface="Times New Roman" panose="02020603050405020304" pitchFamily="18" charset="0"/>
            </a:rPr>
            <a:t>cái</a:t>
          </a:r>
          <a:r>
            <a:rPr lang="en-US"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a:solidFill>
                <a:schemeClr val="accent6">
                  <a:lumMod val="50000"/>
                </a:schemeClr>
              </a:solidFill>
              <a:effectLst/>
              <a:latin typeface="Times New Roman" panose="02020603050405020304" pitchFamily="18" charset="0"/>
              <a:ea typeface="Times New Roman" panose="02020603050405020304" pitchFamily="18" charset="0"/>
            </a:rPr>
            <a:t>chết</a:t>
          </a:r>
          <a:r>
            <a:rPr lang="en-US"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a:solidFill>
                <a:schemeClr val="accent6">
                  <a:lumMod val="50000"/>
                </a:schemeClr>
              </a:solidFill>
              <a:effectLst/>
              <a:latin typeface="Times New Roman" panose="02020603050405020304" pitchFamily="18" charset="0"/>
              <a:ea typeface="Times New Roman" panose="02020603050405020304" pitchFamily="18" charset="0"/>
            </a:rPr>
            <a:t>của</a:t>
          </a:r>
          <a:r>
            <a:rPr lang="en-US"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a:solidFill>
                <a:schemeClr val="accent6">
                  <a:lumMod val="50000"/>
                </a:schemeClr>
              </a:solidFill>
              <a:effectLst/>
              <a:latin typeface="Times New Roman" panose="02020603050405020304" pitchFamily="18" charset="0"/>
              <a:ea typeface="Times New Roman" panose="02020603050405020304" pitchFamily="18" charset="0"/>
            </a:rPr>
            <a:t>Dế</a:t>
          </a:r>
          <a:r>
            <a:rPr lang="en-US"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a:solidFill>
                <a:schemeClr val="accent6">
                  <a:lumMod val="50000"/>
                </a:schemeClr>
              </a:solidFill>
              <a:effectLst/>
              <a:latin typeface="Times New Roman" panose="02020603050405020304" pitchFamily="18" charset="0"/>
              <a:ea typeface="Times New Roman" panose="02020603050405020304" pitchFamily="18" charset="0"/>
            </a:rPr>
            <a:t>Choắt</a:t>
          </a:r>
          <a:r>
            <a:rPr lang="en-US"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a:solidFill>
                <a:schemeClr val="accent6">
                  <a:lumMod val="50000"/>
                </a:schemeClr>
              </a:solidFill>
              <a:effectLst/>
              <a:latin typeface="Times New Roman" panose="02020603050405020304" pitchFamily="18" charset="0"/>
              <a:ea typeface="Times New Roman" panose="02020603050405020304" pitchFamily="18" charset="0"/>
            </a:rPr>
            <a:t>Thói</a:t>
          </a:r>
          <a:r>
            <a:rPr lang="en-US"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a:solidFill>
                <a:schemeClr val="accent6">
                  <a:lumMod val="50000"/>
                </a:schemeClr>
              </a:solidFill>
              <a:effectLst/>
              <a:latin typeface="Times New Roman" panose="02020603050405020304" pitchFamily="18" charset="0"/>
              <a:ea typeface="Times New Roman" panose="02020603050405020304" pitchFamily="18" charset="0"/>
            </a:rPr>
            <a:t>ngông</a:t>
          </a:r>
          <a:r>
            <a:rPr lang="en-US"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a:solidFill>
                <a:schemeClr val="accent6">
                  <a:lumMod val="50000"/>
                </a:schemeClr>
              </a:solidFill>
              <a:effectLst/>
              <a:latin typeface="Times New Roman" panose="02020603050405020304" pitchFamily="18" charset="0"/>
              <a:ea typeface="Times New Roman" panose="02020603050405020304" pitchFamily="18" charset="0"/>
            </a:rPr>
            <a:t>cuồng</a:t>
          </a:r>
          <a:r>
            <a:rPr lang="en-US"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a:solidFill>
                <a:schemeClr val="accent6">
                  <a:lumMod val="50000"/>
                </a:schemeClr>
              </a:solidFill>
              <a:effectLst/>
              <a:latin typeface="Times New Roman" panose="02020603050405020304" pitchFamily="18" charset="0"/>
              <a:ea typeface="Times New Roman" panose="02020603050405020304" pitchFamily="18" charset="0"/>
            </a:rPr>
            <a:t>của</a:t>
          </a:r>
          <a:r>
            <a:rPr lang="en-US"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a:solidFill>
                <a:schemeClr val="accent6">
                  <a:lumMod val="50000"/>
                </a:schemeClr>
              </a:solidFill>
              <a:effectLst/>
              <a:latin typeface="Times New Roman" panose="02020603050405020304" pitchFamily="18" charset="0"/>
              <a:ea typeface="Times New Roman" panose="02020603050405020304" pitchFamily="18" charset="0"/>
            </a:rPr>
            <a:t>mình</a:t>
          </a:r>
          <a:r>
            <a:rPr lang="en-US"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a:solidFill>
                <a:schemeClr val="accent6">
                  <a:lumMod val="50000"/>
                </a:schemeClr>
              </a:solidFill>
              <a:effectLst/>
              <a:latin typeface="Times New Roman" panose="02020603050405020304" pitchFamily="18" charset="0"/>
              <a:ea typeface="Times New Roman" panose="02020603050405020304" pitchFamily="18" charset="0"/>
            </a:rPr>
            <a:t>trêu</a:t>
          </a:r>
          <a:r>
            <a:rPr lang="en-US"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a:solidFill>
                <a:schemeClr val="accent6">
                  <a:lumMod val="50000"/>
                </a:schemeClr>
              </a:solidFill>
              <a:effectLst/>
              <a:latin typeface="Times New Roman" panose="02020603050405020304" pitchFamily="18" charset="0"/>
              <a:ea typeface="Times New Roman" panose="02020603050405020304" pitchFamily="18" charset="0"/>
            </a:rPr>
            <a:t>đùa</a:t>
          </a:r>
          <a:r>
            <a:rPr lang="en-US"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a:solidFill>
                <a:schemeClr val="accent6">
                  <a:lumMod val="50000"/>
                </a:schemeClr>
              </a:solidFill>
              <a:effectLst/>
              <a:latin typeface="Times New Roman" panose="02020603050405020304" pitchFamily="18" charset="0"/>
              <a:ea typeface="Times New Roman" panose="02020603050405020304" pitchFamily="18" charset="0"/>
            </a:rPr>
            <a:t>khinh</a:t>
          </a:r>
          <a:r>
            <a:rPr lang="en-US"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a:solidFill>
                <a:schemeClr val="accent6">
                  <a:lumMod val="50000"/>
                </a:schemeClr>
              </a:solidFill>
              <a:effectLst/>
              <a:latin typeface="Times New Roman" panose="02020603050405020304" pitchFamily="18" charset="0"/>
              <a:ea typeface="Times New Roman" panose="02020603050405020304" pitchFamily="18" charset="0"/>
            </a:rPr>
            <a:t>thường</a:t>
          </a:r>
          <a:r>
            <a:rPr lang="en-US"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a:solidFill>
                <a:schemeClr val="accent6">
                  <a:lumMod val="50000"/>
                </a:schemeClr>
              </a:solidFill>
              <a:effectLst/>
              <a:latin typeface="Times New Roman" panose="02020603050405020304" pitchFamily="18" charset="0"/>
              <a:ea typeface="Times New Roman" panose="02020603050405020304" pitchFamily="18" charset="0"/>
            </a:rPr>
            <a:t>người</a:t>
          </a:r>
          <a:r>
            <a:rPr lang="en-US"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a:solidFill>
                <a:schemeClr val="accent6">
                  <a:lumMod val="50000"/>
                </a:schemeClr>
              </a:solidFill>
              <a:effectLst/>
              <a:latin typeface="Times New Roman" panose="02020603050405020304" pitchFamily="18" charset="0"/>
              <a:ea typeface="Times New Roman" panose="02020603050405020304" pitchFamily="18" charset="0"/>
            </a:rPr>
            <a:t>khác</a:t>
          </a:r>
          <a:r>
            <a:rPr lang="en-US"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a:solidFill>
                <a:schemeClr val="accent6">
                  <a:lumMod val="50000"/>
                </a:schemeClr>
              </a:solidFill>
              <a:effectLst/>
              <a:latin typeface="Times New Roman" panose="02020603050405020304" pitchFamily="18" charset="0"/>
              <a:ea typeface="Times New Roman" panose="02020603050405020304" pitchFamily="18" charset="0"/>
            </a:rPr>
            <a:t>thoả</a:t>
          </a:r>
          <a:r>
            <a:rPr lang="en-US"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a:solidFill>
                <a:schemeClr val="accent6">
                  <a:lumMod val="50000"/>
                </a:schemeClr>
              </a:solidFill>
              <a:effectLst/>
              <a:latin typeface="Times New Roman" panose="02020603050405020304" pitchFamily="18" charset="0"/>
              <a:ea typeface="Times New Roman" panose="02020603050405020304" pitchFamily="18" charset="0"/>
            </a:rPr>
            <a:t>mãn</a:t>
          </a:r>
          <a:r>
            <a:rPr lang="en-US"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a:solidFill>
                <a:schemeClr val="accent6">
                  <a:lumMod val="50000"/>
                </a:schemeClr>
              </a:solidFill>
              <a:effectLst/>
              <a:latin typeface="Times New Roman" panose="02020603050405020304" pitchFamily="18" charset="0"/>
              <a:ea typeface="Times New Roman" panose="02020603050405020304" pitchFamily="18" charset="0"/>
            </a:rPr>
            <a:t>niềm</a:t>
          </a:r>
          <a:r>
            <a:rPr lang="en-US"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a:solidFill>
                <a:schemeClr val="accent6">
                  <a:lumMod val="50000"/>
                </a:schemeClr>
              </a:solidFill>
              <a:effectLst/>
              <a:latin typeface="Times New Roman" panose="02020603050405020304" pitchFamily="18" charset="0"/>
              <a:ea typeface="Times New Roman" panose="02020603050405020304" pitchFamily="18" charset="0"/>
            </a:rPr>
            <a:t>vui</a:t>
          </a:r>
          <a:r>
            <a:rPr lang="en-US"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a:solidFill>
                <a:schemeClr val="accent6">
                  <a:lumMod val="50000"/>
                </a:schemeClr>
              </a:solidFill>
              <a:effectLst/>
              <a:latin typeface="Times New Roman" panose="02020603050405020304" pitchFamily="18" charset="0"/>
              <a:ea typeface="Times New Roman" panose="02020603050405020304" pitchFamily="18" charset="0"/>
            </a:rPr>
            <a:t>cho</a:t>
          </a:r>
          <a:r>
            <a:rPr lang="en-US"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a:solidFill>
                <a:schemeClr val="accent6">
                  <a:lumMod val="50000"/>
                </a:schemeClr>
              </a:solidFill>
              <a:effectLst/>
              <a:latin typeface="Times New Roman" panose="02020603050405020304" pitchFamily="18" charset="0"/>
              <a:ea typeface="Times New Roman" panose="02020603050405020304" pitchFamily="18" charset="0"/>
            </a:rPr>
            <a:t>mình</a:t>
          </a:r>
          <a:r>
            <a:rPr lang="en-US"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a:solidFill>
                <a:schemeClr val="accent6">
                  <a:lumMod val="50000"/>
                </a:schemeClr>
              </a:solidFill>
              <a:effectLst/>
              <a:latin typeface="Times New Roman" panose="02020603050405020304" pitchFamily="18" charset="0"/>
              <a:ea typeface="Times New Roman" panose="02020603050405020304" pitchFamily="18" charset="0"/>
            </a:rPr>
            <a:t>đã</a:t>
          </a:r>
          <a:r>
            <a:rPr lang="en-US"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a:solidFill>
                <a:schemeClr val="accent6">
                  <a:lumMod val="50000"/>
                </a:schemeClr>
              </a:solidFill>
              <a:effectLst/>
              <a:latin typeface="Times New Roman" panose="02020603050405020304" pitchFamily="18" charset="0"/>
              <a:ea typeface="Times New Roman" panose="02020603050405020304" pitchFamily="18" charset="0"/>
            </a:rPr>
            <a:t>gây</a:t>
          </a:r>
          <a:r>
            <a:rPr lang="en-US"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a:solidFill>
                <a:schemeClr val="accent6">
                  <a:lumMod val="50000"/>
                </a:schemeClr>
              </a:solidFill>
              <a:effectLst/>
              <a:latin typeface="Times New Roman" panose="02020603050405020304" pitchFamily="18" charset="0"/>
              <a:ea typeface="Times New Roman" panose="02020603050405020304" pitchFamily="18" charset="0"/>
            </a:rPr>
            <a:t>ra</a:t>
          </a:r>
          <a:r>
            <a:rPr lang="en-US"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a:solidFill>
                <a:schemeClr val="accent6">
                  <a:lumMod val="50000"/>
                </a:schemeClr>
              </a:solidFill>
              <a:effectLst/>
              <a:latin typeface="Times New Roman" panose="02020603050405020304" pitchFamily="18" charset="0"/>
              <a:ea typeface="Times New Roman" panose="02020603050405020304" pitchFamily="18" charset="0"/>
            </a:rPr>
            <a:t>hậu</a:t>
          </a:r>
          <a:r>
            <a:rPr lang="en-US"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a:solidFill>
                <a:schemeClr val="accent6">
                  <a:lumMod val="50000"/>
                </a:schemeClr>
              </a:solidFill>
              <a:effectLst/>
              <a:latin typeface="Times New Roman" panose="02020603050405020304" pitchFamily="18" charset="0"/>
              <a:ea typeface="Times New Roman" panose="02020603050405020304" pitchFamily="18" charset="0"/>
            </a:rPr>
            <a:t>quả</a:t>
          </a:r>
          <a:r>
            <a:rPr lang="en-US"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a:solidFill>
                <a:schemeClr val="accent6">
                  <a:lumMod val="50000"/>
                </a:schemeClr>
              </a:solidFill>
              <a:effectLst/>
              <a:latin typeface="Times New Roman" panose="02020603050405020304" pitchFamily="18" charset="0"/>
              <a:ea typeface="Times New Roman" panose="02020603050405020304" pitchFamily="18" charset="0"/>
            </a:rPr>
            <a:t>khôn</a:t>
          </a:r>
          <a:r>
            <a:rPr lang="en-US"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a:solidFill>
                <a:schemeClr val="accent6">
                  <a:lumMod val="50000"/>
                </a:schemeClr>
              </a:solidFill>
              <a:effectLst/>
              <a:latin typeface="Times New Roman" panose="02020603050405020304" pitchFamily="18" charset="0"/>
              <a:ea typeface="Times New Roman" panose="02020603050405020304" pitchFamily="18" charset="0"/>
            </a:rPr>
            <a:t>lường</a:t>
          </a:r>
          <a:r>
            <a:rPr lang="en-US"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a:solidFill>
                <a:schemeClr val="accent6">
                  <a:lumMod val="50000"/>
                </a:schemeClr>
              </a:solidFill>
              <a:effectLst/>
              <a:latin typeface="Times New Roman" panose="02020603050405020304" pitchFamily="18" charset="0"/>
              <a:ea typeface="Times New Roman" panose="02020603050405020304" pitchFamily="18" charset="0"/>
            </a:rPr>
            <a:t>phải</a:t>
          </a:r>
          <a:r>
            <a:rPr lang="en-US"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a:solidFill>
                <a:schemeClr val="accent6">
                  <a:lumMod val="50000"/>
                </a:schemeClr>
              </a:solidFill>
              <a:effectLst/>
              <a:latin typeface="Times New Roman" panose="02020603050405020304" pitchFamily="18" charset="0"/>
              <a:ea typeface="Times New Roman" panose="02020603050405020304" pitchFamily="18" charset="0"/>
            </a:rPr>
            <a:t>ân</a:t>
          </a:r>
          <a:r>
            <a:rPr lang="en-US"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a:solidFill>
                <a:schemeClr val="accent6">
                  <a:lumMod val="50000"/>
                </a:schemeClr>
              </a:solidFill>
              <a:effectLst/>
              <a:latin typeface="Times New Roman" panose="02020603050405020304" pitchFamily="18" charset="0"/>
              <a:ea typeface="Times New Roman" panose="02020603050405020304" pitchFamily="18" charset="0"/>
            </a:rPr>
            <a:t>hận</a:t>
          </a:r>
          <a:r>
            <a:rPr lang="en-US"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a:solidFill>
                <a:schemeClr val="accent6">
                  <a:lumMod val="50000"/>
                </a:schemeClr>
              </a:solidFill>
              <a:effectLst/>
              <a:latin typeface="Times New Roman" panose="02020603050405020304" pitchFamily="18" charset="0"/>
              <a:ea typeface="Times New Roman" panose="02020603050405020304" pitchFamily="18" charset="0"/>
            </a:rPr>
            <a:t>suốt</a:t>
          </a:r>
          <a:r>
            <a:rPr lang="en-US"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a:solidFill>
                <a:schemeClr val="accent6">
                  <a:lumMod val="50000"/>
                </a:schemeClr>
              </a:solidFill>
              <a:effectLst/>
              <a:latin typeface="Times New Roman" panose="02020603050405020304" pitchFamily="18" charset="0"/>
              <a:ea typeface="Times New Roman" panose="02020603050405020304" pitchFamily="18" charset="0"/>
            </a:rPr>
            <a:t>đời</a:t>
          </a:r>
          <a:r>
            <a:rPr lang="en-US" dirty="0">
              <a:solidFill>
                <a:schemeClr val="accent6">
                  <a:lumMod val="50000"/>
                </a:schemeClr>
              </a:solidFill>
              <a:effectLst/>
              <a:latin typeface="Times New Roman" panose="02020603050405020304" pitchFamily="18" charset="0"/>
              <a:ea typeface="Times New Roman" panose="02020603050405020304" pitchFamily="18" charset="0"/>
            </a:rPr>
            <a:t>.</a:t>
          </a:r>
          <a:endParaRPr lang="en-US" dirty="0">
            <a:solidFill>
              <a:schemeClr val="accent6">
                <a:lumMod val="50000"/>
              </a:schemeClr>
            </a:solidFill>
          </a:endParaRPr>
        </a:p>
      </dgm:t>
    </dgm:pt>
    <dgm:pt modelId="{23439029-C5C1-404E-ABEE-431CBA128067}" type="parTrans" cxnId="{C00AD685-C8BC-405A-95B7-4450E979CD0D}">
      <dgm:prSet/>
      <dgm:spPr/>
      <dgm:t>
        <a:bodyPr/>
        <a:lstStyle/>
        <a:p>
          <a:endParaRPr lang="en-US"/>
        </a:p>
      </dgm:t>
    </dgm:pt>
    <dgm:pt modelId="{8D162DD0-25A4-4C6E-835C-A222107E3CBF}" type="sibTrans" cxnId="{C00AD685-C8BC-405A-95B7-4450E979CD0D}">
      <dgm:prSet/>
      <dgm:spPr/>
      <dgm:t>
        <a:bodyPr/>
        <a:lstStyle/>
        <a:p>
          <a:endParaRPr lang="en-US"/>
        </a:p>
      </dgm:t>
    </dgm:pt>
    <dgm:pt modelId="{A62B5BBA-4703-4DA9-BDD3-85957511D5B9}" type="pres">
      <dgm:prSet presAssocID="{A34C9079-A879-446A-820D-067E238CABB4}" presName="Name0" presStyleCnt="0">
        <dgm:presLayoutVars>
          <dgm:dir/>
          <dgm:resizeHandles val="exact"/>
        </dgm:presLayoutVars>
      </dgm:prSet>
      <dgm:spPr/>
      <dgm:t>
        <a:bodyPr/>
        <a:lstStyle/>
        <a:p>
          <a:endParaRPr lang="en-US"/>
        </a:p>
      </dgm:t>
    </dgm:pt>
    <dgm:pt modelId="{94C4717E-5199-441D-9B56-CA9CFBD8BDFA}" type="pres">
      <dgm:prSet presAssocID="{AB707764-A6CB-43E3-BD6E-CA8422990FA3}" presName="composite" presStyleCnt="0"/>
      <dgm:spPr/>
    </dgm:pt>
    <dgm:pt modelId="{545498A1-03CC-4611-90E3-90B86A21061A}" type="pres">
      <dgm:prSet presAssocID="{AB707764-A6CB-43E3-BD6E-CA8422990FA3}" presName="rect1" presStyleLbl="trAlignAcc1" presStyleIdx="0" presStyleCnt="1" custScaleX="156674" custScaleY="75295">
        <dgm:presLayoutVars>
          <dgm:bulletEnabled val="1"/>
        </dgm:presLayoutVars>
      </dgm:prSet>
      <dgm:spPr/>
      <dgm:t>
        <a:bodyPr/>
        <a:lstStyle/>
        <a:p>
          <a:endParaRPr lang="en-US"/>
        </a:p>
      </dgm:t>
    </dgm:pt>
    <dgm:pt modelId="{1C8447A2-570A-482D-ADC4-47298F67FD24}" type="pres">
      <dgm:prSet presAssocID="{AB707764-A6CB-43E3-BD6E-CA8422990FA3}" presName="rect2" presStyleLbl="fgImgPlace1" presStyleIdx="0" presStyleCnt="1" custScaleY="61239" custLinFactX="-30461" custLinFactNeighborX="-100000" custLinFactNeighborY="-6972"/>
      <dgm:spPr>
        <a:blipFill rotWithShape="1">
          <a:blip xmlns:r="http://schemas.openxmlformats.org/officeDocument/2006/relationships" r:embed="rId1"/>
          <a:stretch>
            <a:fillRect/>
          </a:stretch>
        </a:blipFill>
      </dgm:spPr>
    </dgm:pt>
  </dgm:ptLst>
  <dgm:cxnLst>
    <dgm:cxn modelId="{92AB74A8-658A-4D1A-A39A-65C8A2895326}" type="presOf" srcId="{A34C9079-A879-446A-820D-067E238CABB4}" destId="{A62B5BBA-4703-4DA9-BDD3-85957511D5B9}" srcOrd="0" destOrd="0" presId="urn:microsoft.com/office/officeart/2008/layout/PictureStrips"/>
    <dgm:cxn modelId="{B91740F1-F8EA-4ABA-9DC4-FF61CABDB7B1}" type="presOf" srcId="{AB707764-A6CB-43E3-BD6E-CA8422990FA3}" destId="{545498A1-03CC-4611-90E3-90B86A21061A}" srcOrd="0" destOrd="0" presId="urn:microsoft.com/office/officeart/2008/layout/PictureStrips"/>
    <dgm:cxn modelId="{C00AD685-C8BC-405A-95B7-4450E979CD0D}" srcId="{A34C9079-A879-446A-820D-067E238CABB4}" destId="{AB707764-A6CB-43E3-BD6E-CA8422990FA3}" srcOrd="0" destOrd="0" parTransId="{23439029-C5C1-404E-ABEE-431CBA128067}" sibTransId="{8D162DD0-25A4-4C6E-835C-A222107E3CBF}"/>
    <dgm:cxn modelId="{A4896AE8-91DE-4244-A9CD-FDE37829DC09}" type="presParOf" srcId="{A62B5BBA-4703-4DA9-BDD3-85957511D5B9}" destId="{94C4717E-5199-441D-9B56-CA9CFBD8BDFA}" srcOrd="0" destOrd="0" presId="urn:microsoft.com/office/officeart/2008/layout/PictureStrips"/>
    <dgm:cxn modelId="{1468B528-DEED-4684-95EC-730B513C6AE9}" type="presParOf" srcId="{94C4717E-5199-441D-9B56-CA9CFBD8BDFA}" destId="{545498A1-03CC-4611-90E3-90B86A21061A}" srcOrd="0" destOrd="0" presId="urn:microsoft.com/office/officeart/2008/layout/PictureStrips"/>
    <dgm:cxn modelId="{AF913567-BF57-48CD-A26D-36EBA071105B}" type="presParOf" srcId="{94C4717E-5199-441D-9B56-CA9CFBD8BDFA}" destId="{1C8447A2-570A-482D-ADC4-47298F67FD24}"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34C9079-A879-446A-820D-067E238CABB4}" type="doc">
      <dgm:prSet loTypeId="urn:microsoft.com/office/officeart/2008/layout/PictureStrips" loCatId="list" qsTypeId="urn:microsoft.com/office/officeart/2005/8/quickstyle/simple1#11" qsCatId="simple" csTypeId="urn:microsoft.com/office/officeart/2005/8/colors/accent1_2#9" csCatId="accent1" phldr="1"/>
      <dgm:spPr/>
      <dgm:t>
        <a:bodyPr/>
        <a:lstStyle/>
        <a:p>
          <a:endParaRPr lang="en-US"/>
        </a:p>
      </dgm:t>
    </dgm:pt>
    <dgm:pt modelId="{AB707764-A6CB-43E3-BD6E-CA8422990FA3}">
      <dgm:prSet phldrT="[Text]" custT="1"/>
      <dgm:spPr>
        <a:ln w="28575">
          <a:solidFill>
            <a:schemeClr val="accent5">
              <a:lumMod val="50000"/>
            </a:schemeClr>
          </a:solidFill>
        </a:ln>
      </dgm:spPr>
      <dgm:t>
        <a:bodyPr/>
        <a:lstStyle/>
        <a:p>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Việc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giả</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sử</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dụng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ngôi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kể</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thứ</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nhất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Dế</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Mèn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tự</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kể</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lại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câu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chuyện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mình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đã</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khiến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câu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chuyện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trở</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chân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thực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khách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quan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nhân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vật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thể</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bộc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lộ</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rõ</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nhất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tâm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trạng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cảm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xúc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mình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trải</a:t>
          </a:r>
          <a:r>
            <a:rPr lang="en-US" sz="2800" dirty="0">
              <a:solidFill>
                <a:srgbClr val="000000"/>
              </a:solidFill>
              <a:effectLst/>
              <a:latin typeface="Times New Roman" panose="02020603050405020304" pitchFamily="18" charset="0"/>
              <a:ea typeface="Times New Roman" panose="02020603050405020304" pitchFamily="18" charset="0"/>
            </a:rPr>
            <a:t> qua.</a:t>
          </a:r>
          <a:endParaRPr lang="en-US" sz="2800" dirty="0">
            <a:solidFill>
              <a:schemeClr val="accent6">
                <a:lumMod val="50000"/>
              </a:schemeClr>
            </a:solidFill>
          </a:endParaRPr>
        </a:p>
      </dgm:t>
    </dgm:pt>
    <dgm:pt modelId="{23439029-C5C1-404E-ABEE-431CBA128067}" type="parTrans" cxnId="{C00AD685-C8BC-405A-95B7-4450E979CD0D}">
      <dgm:prSet/>
      <dgm:spPr/>
      <dgm:t>
        <a:bodyPr/>
        <a:lstStyle/>
        <a:p>
          <a:endParaRPr lang="en-US"/>
        </a:p>
      </dgm:t>
    </dgm:pt>
    <dgm:pt modelId="{8D162DD0-25A4-4C6E-835C-A222107E3CBF}" type="sibTrans" cxnId="{C00AD685-C8BC-405A-95B7-4450E979CD0D}">
      <dgm:prSet/>
      <dgm:spPr/>
      <dgm:t>
        <a:bodyPr/>
        <a:lstStyle/>
        <a:p>
          <a:endParaRPr lang="en-US"/>
        </a:p>
      </dgm:t>
    </dgm:pt>
    <dgm:pt modelId="{A62B5BBA-4703-4DA9-BDD3-85957511D5B9}" type="pres">
      <dgm:prSet presAssocID="{A34C9079-A879-446A-820D-067E238CABB4}" presName="Name0" presStyleCnt="0">
        <dgm:presLayoutVars>
          <dgm:dir/>
          <dgm:resizeHandles val="exact"/>
        </dgm:presLayoutVars>
      </dgm:prSet>
      <dgm:spPr/>
      <dgm:t>
        <a:bodyPr/>
        <a:lstStyle/>
        <a:p>
          <a:endParaRPr lang="en-US"/>
        </a:p>
      </dgm:t>
    </dgm:pt>
    <dgm:pt modelId="{94C4717E-5199-441D-9B56-CA9CFBD8BDFA}" type="pres">
      <dgm:prSet presAssocID="{AB707764-A6CB-43E3-BD6E-CA8422990FA3}" presName="composite" presStyleCnt="0"/>
      <dgm:spPr/>
    </dgm:pt>
    <dgm:pt modelId="{545498A1-03CC-4611-90E3-90B86A21061A}" type="pres">
      <dgm:prSet presAssocID="{AB707764-A6CB-43E3-BD6E-CA8422990FA3}" presName="rect1" presStyleLbl="trAlignAcc1" presStyleIdx="0" presStyleCnt="1" custScaleX="156674" custScaleY="87162">
        <dgm:presLayoutVars>
          <dgm:bulletEnabled val="1"/>
        </dgm:presLayoutVars>
      </dgm:prSet>
      <dgm:spPr/>
      <dgm:t>
        <a:bodyPr/>
        <a:lstStyle/>
        <a:p>
          <a:endParaRPr lang="en-US"/>
        </a:p>
      </dgm:t>
    </dgm:pt>
    <dgm:pt modelId="{1C8447A2-570A-482D-ADC4-47298F67FD24}" type="pres">
      <dgm:prSet presAssocID="{AB707764-A6CB-43E3-BD6E-CA8422990FA3}" presName="rect2" presStyleLbl="fgImgPlace1" presStyleIdx="0" presStyleCnt="1" custScaleY="61239" custLinFactX="-30461" custLinFactNeighborX="-100000" custLinFactNeighborY="-6972"/>
      <dgm:spPr>
        <a:blipFill rotWithShape="1">
          <a:blip xmlns:r="http://schemas.openxmlformats.org/officeDocument/2006/relationships" r:embed="rId1"/>
          <a:stretch>
            <a:fillRect/>
          </a:stretch>
        </a:blipFill>
      </dgm:spPr>
    </dgm:pt>
  </dgm:ptLst>
  <dgm:cxnLst>
    <dgm:cxn modelId="{92AB74A8-658A-4D1A-A39A-65C8A2895326}" type="presOf" srcId="{A34C9079-A879-446A-820D-067E238CABB4}" destId="{A62B5BBA-4703-4DA9-BDD3-85957511D5B9}" srcOrd="0" destOrd="0" presId="urn:microsoft.com/office/officeart/2008/layout/PictureStrips"/>
    <dgm:cxn modelId="{B91740F1-F8EA-4ABA-9DC4-FF61CABDB7B1}" type="presOf" srcId="{AB707764-A6CB-43E3-BD6E-CA8422990FA3}" destId="{545498A1-03CC-4611-90E3-90B86A21061A}" srcOrd="0" destOrd="0" presId="urn:microsoft.com/office/officeart/2008/layout/PictureStrips"/>
    <dgm:cxn modelId="{C00AD685-C8BC-405A-95B7-4450E979CD0D}" srcId="{A34C9079-A879-446A-820D-067E238CABB4}" destId="{AB707764-A6CB-43E3-BD6E-CA8422990FA3}" srcOrd="0" destOrd="0" parTransId="{23439029-C5C1-404E-ABEE-431CBA128067}" sibTransId="{8D162DD0-25A4-4C6E-835C-A222107E3CBF}"/>
    <dgm:cxn modelId="{A4896AE8-91DE-4244-A9CD-FDE37829DC09}" type="presParOf" srcId="{A62B5BBA-4703-4DA9-BDD3-85957511D5B9}" destId="{94C4717E-5199-441D-9B56-CA9CFBD8BDFA}" srcOrd="0" destOrd="0" presId="urn:microsoft.com/office/officeart/2008/layout/PictureStrips"/>
    <dgm:cxn modelId="{1468B528-DEED-4684-95EC-730B513C6AE9}" type="presParOf" srcId="{94C4717E-5199-441D-9B56-CA9CFBD8BDFA}" destId="{545498A1-03CC-4611-90E3-90B86A21061A}" srcOrd="0" destOrd="0" presId="urn:microsoft.com/office/officeart/2008/layout/PictureStrips"/>
    <dgm:cxn modelId="{AF913567-BF57-48CD-A26D-36EBA071105B}" type="presParOf" srcId="{94C4717E-5199-441D-9B56-CA9CFBD8BDFA}" destId="{1C8447A2-570A-482D-ADC4-47298F67FD24}" srcOrd="1" destOrd="0" presId="urn:microsoft.com/office/officeart/2008/layout/PictureStrip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F16739B-F0C1-4813-A183-C1D25B097C74}" type="doc">
      <dgm:prSet loTypeId="urn:microsoft.com/office/officeart/2011/layout/CircleProcess" loCatId="process" qsTypeId="urn:microsoft.com/office/officeart/2005/8/quickstyle/simple1#12" qsCatId="simple" csTypeId="urn:microsoft.com/office/officeart/2005/8/colors/accent1_2#10" csCatId="accent1" phldr="1"/>
      <dgm:spPr/>
      <dgm:t>
        <a:bodyPr/>
        <a:lstStyle/>
        <a:p>
          <a:endParaRPr lang="en-US"/>
        </a:p>
      </dgm:t>
    </dgm:pt>
    <dgm:pt modelId="{2473AC6D-05BE-46CD-AEE1-F1EFF470A55D}">
      <dgm:prSet phldrT="[Text]" phldr="1"/>
      <dgm:spPr>
        <a:blipFill rotWithShape="0">
          <a:blip xmlns:r="http://schemas.openxmlformats.org/officeDocument/2006/relationships" r:embed="rId1"/>
          <a:stretch>
            <a:fillRect/>
          </a:stretch>
        </a:blipFill>
      </dgm:spPr>
      <dgm:t>
        <a:bodyPr/>
        <a:lstStyle/>
        <a:p>
          <a:endParaRPr lang="en-US" dirty="0"/>
        </a:p>
      </dgm:t>
    </dgm:pt>
    <dgm:pt modelId="{925A65EB-4B47-4138-98E3-5604182B04AA}" type="parTrans" cxnId="{C281A667-5646-4E4E-BDA3-683B19859F79}">
      <dgm:prSet/>
      <dgm:spPr/>
      <dgm:t>
        <a:bodyPr/>
        <a:lstStyle/>
        <a:p>
          <a:endParaRPr lang="en-US"/>
        </a:p>
      </dgm:t>
    </dgm:pt>
    <dgm:pt modelId="{187BD490-E2CF-4E43-B8A5-7C065D393AA9}" type="sibTrans" cxnId="{C281A667-5646-4E4E-BDA3-683B19859F79}">
      <dgm:prSet/>
      <dgm:spPr/>
      <dgm:t>
        <a:bodyPr/>
        <a:lstStyle/>
        <a:p>
          <a:endParaRPr lang="en-US"/>
        </a:p>
      </dgm:t>
    </dgm:pt>
    <dgm:pt modelId="{3BC9F503-2D7A-4DC6-95A6-26835E71F71F}">
      <dgm:prSet phldrT="[Text]" custT="1"/>
      <dgm:spPr/>
      <dgm:t>
        <a:bodyPr/>
        <a:lstStyle/>
        <a:p>
          <a:r>
            <a:rPr lang="en-US" sz="3200" dirty="0" err="1">
              <a:latin typeface="Times New Roman" panose="02020603050405020304" pitchFamily="18" charset="0"/>
              <a:cs typeface="Times New Roman" panose="02020603050405020304" pitchFamily="18" charset="0"/>
            </a:rPr>
            <a:t>Hoạt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nhóm</a:t>
          </a:r>
          <a:endParaRPr lang="en-US" sz="3200" dirty="0">
            <a:latin typeface="Times New Roman" panose="02020603050405020304" pitchFamily="18" charset="0"/>
            <a:cs typeface="Times New Roman" panose="02020603050405020304" pitchFamily="18" charset="0"/>
          </a:endParaRPr>
        </a:p>
      </dgm:t>
    </dgm:pt>
    <dgm:pt modelId="{0D86545C-B875-42AD-B9F7-F87FA3A38285}" type="parTrans" cxnId="{5408DADB-3B42-4B15-BF2A-ACFEC8656244}">
      <dgm:prSet/>
      <dgm:spPr/>
      <dgm:t>
        <a:bodyPr/>
        <a:lstStyle/>
        <a:p>
          <a:endParaRPr lang="en-US"/>
        </a:p>
      </dgm:t>
    </dgm:pt>
    <dgm:pt modelId="{00267EE9-35B0-4F6B-B449-92E9FB1D5BFA}" type="sibTrans" cxnId="{5408DADB-3B42-4B15-BF2A-ACFEC8656244}">
      <dgm:prSet/>
      <dgm:spPr/>
      <dgm:t>
        <a:bodyPr/>
        <a:lstStyle/>
        <a:p>
          <a:endParaRPr lang="en-US"/>
        </a:p>
      </dgm:t>
    </dgm:pt>
    <dgm:pt modelId="{0E337C8A-1CE2-433D-85E9-2720D8068238}">
      <dgm:prSet phldrT="[Text]"/>
      <dgm:spPr>
        <a:ln w="38100">
          <a:solidFill>
            <a:schemeClr val="accent2">
              <a:lumMod val="50000"/>
            </a:schemeClr>
          </a:solidFill>
        </a:ln>
      </dgm:spPr>
      <dgm:t>
        <a:bodyPr/>
        <a:lstStyle/>
        <a:p>
          <a:r>
            <a:rPr lang="en-US" dirty="0" err="1">
              <a:latin typeface="Times New Roman" panose="02020603050405020304" pitchFamily="18" charset="0"/>
              <a:cs typeface="Times New Roman" panose="02020603050405020304" pitchFamily="18" charset="0"/>
            </a:rPr>
            <a:t>Trả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câu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hỏi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sau</a:t>
          </a:r>
          <a:r>
            <a:rPr lang="en-US" dirty="0">
              <a:latin typeface="Times New Roman" panose="02020603050405020304" pitchFamily="18" charset="0"/>
              <a:cs typeface="Times New Roman" panose="02020603050405020304" pitchFamily="18" charset="0"/>
            </a:rPr>
            <a:t>:</a:t>
          </a:r>
        </a:p>
      </dgm:t>
    </dgm:pt>
    <dgm:pt modelId="{6871A32A-D3AE-4450-8F8F-597F014C86A1}" type="sibTrans" cxnId="{856AD9B5-2C59-4E34-B9AF-C817F3231673}">
      <dgm:prSet/>
      <dgm:spPr/>
      <dgm:t>
        <a:bodyPr/>
        <a:lstStyle/>
        <a:p>
          <a:endParaRPr lang="en-US"/>
        </a:p>
      </dgm:t>
    </dgm:pt>
    <dgm:pt modelId="{DDC846E3-9D28-4A45-A61C-ED98B00F8B15}" type="parTrans" cxnId="{856AD9B5-2C59-4E34-B9AF-C817F3231673}">
      <dgm:prSet/>
      <dgm:spPr/>
      <dgm:t>
        <a:bodyPr/>
        <a:lstStyle/>
        <a:p>
          <a:endParaRPr lang="en-US"/>
        </a:p>
      </dgm:t>
    </dgm:pt>
    <dgm:pt modelId="{275E3C05-5228-452A-8687-F155D2412D7F}" type="pres">
      <dgm:prSet presAssocID="{5F16739B-F0C1-4813-A183-C1D25B097C74}" presName="Name0" presStyleCnt="0">
        <dgm:presLayoutVars>
          <dgm:chMax val="11"/>
          <dgm:chPref val="11"/>
          <dgm:dir/>
          <dgm:resizeHandles/>
        </dgm:presLayoutVars>
      </dgm:prSet>
      <dgm:spPr/>
      <dgm:t>
        <a:bodyPr/>
        <a:lstStyle/>
        <a:p>
          <a:endParaRPr lang="en-US"/>
        </a:p>
      </dgm:t>
    </dgm:pt>
    <dgm:pt modelId="{B1069ACA-5468-4143-83D5-12CBD800CCA0}" type="pres">
      <dgm:prSet presAssocID="{0E337C8A-1CE2-433D-85E9-2720D8068238}" presName="Accent3" presStyleCnt="0"/>
      <dgm:spPr/>
    </dgm:pt>
    <dgm:pt modelId="{5957A5FD-B21F-4245-B099-B7A0452147E9}" type="pres">
      <dgm:prSet presAssocID="{0E337C8A-1CE2-433D-85E9-2720D8068238}" presName="Accent" presStyleLbl="node1" presStyleIdx="0" presStyleCnt="3"/>
      <dgm:spPr/>
    </dgm:pt>
    <dgm:pt modelId="{D76CAB41-D5E0-457A-B571-B5E351E599AD}" type="pres">
      <dgm:prSet presAssocID="{0E337C8A-1CE2-433D-85E9-2720D8068238}" presName="ParentBackground3" presStyleCnt="0"/>
      <dgm:spPr/>
    </dgm:pt>
    <dgm:pt modelId="{75CA8447-CF3F-4AE6-A6C1-7EEBD42FC9BA}" type="pres">
      <dgm:prSet presAssocID="{0E337C8A-1CE2-433D-85E9-2720D8068238}" presName="ParentBackground" presStyleLbl="fgAcc1" presStyleIdx="0" presStyleCnt="3" custScaleX="80521" custScaleY="80503" custLinFactNeighborX="-571" custLinFactNeighborY="532"/>
      <dgm:spPr/>
      <dgm:t>
        <a:bodyPr/>
        <a:lstStyle/>
        <a:p>
          <a:endParaRPr lang="en-US"/>
        </a:p>
      </dgm:t>
    </dgm:pt>
    <dgm:pt modelId="{7EE3A3CA-8D4D-4EBC-A8BC-2E19AA1E673B}" type="pres">
      <dgm:prSet presAssocID="{0E337C8A-1CE2-433D-85E9-2720D8068238}" presName="Parent3" presStyleLbl="revTx" presStyleIdx="0" presStyleCnt="0">
        <dgm:presLayoutVars>
          <dgm:chMax val="1"/>
          <dgm:chPref val="1"/>
          <dgm:bulletEnabled val="1"/>
        </dgm:presLayoutVars>
      </dgm:prSet>
      <dgm:spPr/>
      <dgm:t>
        <a:bodyPr/>
        <a:lstStyle/>
        <a:p>
          <a:endParaRPr lang="en-US"/>
        </a:p>
      </dgm:t>
    </dgm:pt>
    <dgm:pt modelId="{3A0A3F87-0B10-4F33-B3C5-DA6319772CD5}" type="pres">
      <dgm:prSet presAssocID="{3BC9F503-2D7A-4DC6-95A6-26835E71F71F}" presName="Accent2" presStyleCnt="0"/>
      <dgm:spPr/>
    </dgm:pt>
    <dgm:pt modelId="{889ABDBE-4D99-4E50-8D5C-D0029BC708E8}" type="pres">
      <dgm:prSet presAssocID="{3BC9F503-2D7A-4DC6-95A6-26835E71F71F}" presName="Accent" presStyleLbl="node1" presStyleIdx="1" presStyleCnt="3"/>
      <dgm:spPr/>
    </dgm:pt>
    <dgm:pt modelId="{B258C3B5-6F76-442E-819A-2E5D1AABEBFE}" type="pres">
      <dgm:prSet presAssocID="{3BC9F503-2D7A-4DC6-95A6-26835E71F71F}" presName="ParentBackground2" presStyleCnt="0"/>
      <dgm:spPr/>
    </dgm:pt>
    <dgm:pt modelId="{3DCE348F-4E67-4C05-A708-244CAA77E39A}" type="pres">
      <dgm:prSet presAssocID="{3BC9F503-2D7A-4DC6-95A6-26835E71F71F}" presName="ParentBackground" presStyleLbl="fgAcc1" presStyleIdx="1" presStyleCnt="3"/>
      <dgm:spPr/>
      <dgm:t>
        <a:bodyPr/>
        <a:lstStyle/>
        <a:p>
          <a:endParaRPr lang="en-US"/>
        </a:p>
      </dgm:t>
    </dgm:pt>
    <dgm:pt modelId="{42A5D0C6-1F63-4DDD-97D1-D26F1FF9E00B}" type="pres">
      <dgm:prSet presAssocID="{3BC9F503-2D7A-4DC6-95A6-26835E71F71F}" presName="Parent2" presStyleLbl="revTx" presStyleIdx="0" presStyleCnt="0">
        <dgm:presLayoutVars>
          <dgm:chMax val="1"/>
          <dgm:chPref val="1"/>
          <dgm:bulletEnabled val="1"/>
        </dgm:presLayoutVars>
      </dgm:prSet>
      <dgm:spPr/>
      <dgm:t>
        <a:bodyPr/>
        <a:lstStyle/>
        <a:p>
          <a:endParaRPr lang="en-US"/>
        </a:p>
      </dgm:t>
    </dgm:pt>
    <dgm:pt modelId="{16B9D495-42A4-45A8-9651-2AE07A26E168}" type="pres">
      <dgm:prSet presAssocID="{2473AC6D-05BE-46CD-AEE1-F1EFF470A55D}" presName="Accent1" presStyleCnt="0"/>
      <dgm:spPr/>
    </dgm:pt>
    <dgm:pt modelId="{1D9D486B-BD2C-4EC2-9143-850B57558B31}" type="pres">
      <dgm:prSet presAssocID="{2473AC6D-05BE-46CD-AEE1-F1EFF470A55D}" presName="Accent" presStyleLbl="node1" presStyleIdx="2" presStyleCnt="3"/>
      <dgm:spPr/>
    </dgm:pt>
    <dgm:pt modelId="{16048118-7BF1-4510-9BD0-0C687004F4F2}" type="pres">
      <dgm:prSet presAssocID="{2473AC6D-05BE-46CD-AEE1-F1EFF470A55D}" presName="ParentBackground1" presStyleCnt="0"/>
      <dgm:spPr/>
    </dgm:pt>
    <dgm:pt modelId="{DC8B4FC4-5A4A-4906-9F53-A1303C1615D7}" type="pres">
      <dgm:prSet presAssocID="{2473AC6D-05BE-46CD-AEE1-F1EFF470A55D}" presName="ParentBackground" presStyleLbl="fgAcc1" presStyleIdx="2" presStyleCnt="3"/>
      <dgm:spPr/>
      <dgm:t>
        <a:bodyPr/>
        <a:lstStyle/>
        <a:p>
          <a:endParaRPr lang="en-US"/>
        </a:p>
      </dgm:t>
    </dgm:pt>
    <dgm:pt modelId="{12E59804-1710-4138-95AB-915311535003}" type="pres">
      <dgm:prSet presAssocID="{2473AC6D-05BE-46CD-AEE1-F1EFF470A55D}" presName="Parent1" presStyleLbl="revTx" presStyleIdx="0" presStyleCnt="0">
        <dgm:presLayoutVars>
          <dgm:chMax val="1"/>
          <dgm:chPref val="1"/>
          <dgm:bulletEnabled val="1"/>
        </dgm:presLayoutVars>
      </dgm:prSet>
      <dgm:spPr/>
      <dgm:t>
        <a:bodyPr/>
        <a:lstStyle/>
        <a:p>
          <a:endParaRPr lang="en-US"/>
        </a:p>
      </dgm:t>
    </dgm:pt>
  </dgm:ptLst>
  <dgm:cxnLst>
    <dgm:cxn modelId="{5408DADB-3B42-4B15-BF2A-ACFEC8656244}" srcId="{5F16739B-F0C1-4813-A183-C1D25B097C74}" destId="{3BC9F503-2D7A-4DC6-95A6-26835E71F71F}" srcOrd="1" destOrd="0" parTransId="{0D86545C-B875-42AD-B9F7-F87FA3A38285}" sibTransId="{00267EE9-35B0-4F6B-B449-92E9FB1D5BFA}"/>
    <dgm:cxn modelId="{160F3132-5BB1-4F69-AC6A-409523BBEE21}" type="presOf" srcId="{3BC9F503-2D7A-4DC6-95A6-26835E71F71F}" destId="{3DCE348F-4E67-4C05-A708-244CAA77E39A}" srcOrd="0" destOrd="0" presId="urn:microsoft.com/office/officeart/2011/layout/CircleProcess"/>
    <dgm:cxn modelId="{856AD9B5-2C59-4E34-B9AF-C817F3231673}" srcId="{5F16739B-F0C1-4813-A183-C1D25B097C74}" destId="{0E337C8A-1CE2-433D-85E9-2720D8068238}" srcOrd="2" destOrd="0" parTransId="{DDC846E3-9D28-4A45-A61C-ED98B00F8B15}" sibTransId="{6871A32A-D3AE-4450-8F8F-597F014C86A1}"/>
    <dgm:cxn modelId="{571CC024-998F-4EBF-9B8E-6A709B51454C}" type="presOf" srcId="{2473AC6D-05BE-46CD-AEE1-F1EFF470A55D}" destId="{12E59804-1710-4138-95AB-915311535003}" srcOrd="1" destOrd="0" presId="urn:microsoft.com/office/officeart/2011/layout/CircleProcess"/>
    <dgm:cxn modelId="{FA9C5437-826B-412B-A879-F310C301DB54}" type="presOf" srcId="{2473AC6D-05BE-46CD-AEE1-F1EFF470A55D}" destId="{DC8B4FC4-5A4A-4906-9F53-A1303C1615D7}" srcOrd="0" destOrd="0" presId="urn:microsoft.com/office/officeart/2011/layout/CircleProcess"/>
    <dgm:cxn modelId="{94471389-3556-4CEE-925E-7F15D6916AB7}" type="presOf" srcId="{5F16739B-F0C1-4813-A183-C1D25B097C74}" destId="{275E3C05-5228-452A-8687-F155D2412D7F}" srcOrd="0" destOrd="0" presId="urn:microsoft.com/office/officeart/2011/layout/CircleProcess"/>
    <dgm:cxn modelId="{C281A667-5646-4E4E-BDA3-683B19859F79}" srcId="{5F16739B-F0C1-4813-A183-C1D25B097C74}" destId="{2473AC6D-05BE-46CD-AEE1-F1EFF470A55D}" srcOrd="0" destOrd="0" parTransId="{925A65EB-4B47-4138-98E3-5604182B04AA}" sibTransId="{187BD490-E2CF-4E43-B8A5-7C065D393AA9}"/>
    <dgm:cxn modelId="{A1670916-CBDD-421C-BAED-1208EBEAEE17}" type="presOf" srcId="{0E337C8A-1CE2-433D-85E9-2720D8068238}" destId="{7EE3A3CA-8D4D-4EBC-A8BC-2E19AA1E673B}" srcOrd="1" destOrd="0" presId="urn:microsoft.com/office/officeart/2011/layout/CircleProcess"/>
    <dgm:cxn modelId="{0BAA216B-1408-48FC-8EEF-714690A2C3FA}" type="presOf" srcId="{3BC9F503-2D7A-4DC6-95A6-26835E71F71F}" destId="{42A5D0C6-1F63-4DDD-97D1-D26F1FF9E00B}" srcOrd="1" destOrd="0" presId="urn:microsoft.com/office/officeart/2011/layout/CircleProcess"/>
    <dgm:cxn modelId="{EA43E475-80DE-4B85-BA3F-26BB9BC8330D}" type="presOf" srcId="{0E337C8A-1CE2-433D-85E9-2720D8068238}" destId="{75CA8447-CF3F-4AE6-A6C1-7EEBD42FC9BA}" srcOrd="0" destOrd="0" presId="urn:microsoft.com/office/officeart/2011/layout/CircleProcess"/>
    <dgm:cxn modelId="{32D69496-1C04-4576-9510-1A4ACDF492BC}" type="presParOf" srcId="{275E3C05-5228-452A-8687-F155D2412D7F}" destId="{B1069ACA-5468-4143-83D5-12CBD800CCA0}" srcOrd="0" destOrd="0" presId="urn:microsoft.com/office/officeart/2011/layout/CircleProcess"/>
    <dgm:cxn modelId="{44594360-BF8A-4BF9-9BEC-29724F729C08}" type="presParOf" srcId="{B1069ACA-5468-4143-83D5-12CBD800CCA0}" destId="{5957A5FD-B21F-4245-B099-B7A0452147E9}" srcOrd="0" destOrd="0" presId="urn:microsoft.com/office/officeart/2011/layout/CircleProcess"/>
    <dgm:cxn modelId="{8DE53433-2DB9-485F-ABF1-C2F8FD9399E0}" type="presParOf" srcId="{275E3C05-5228-452A-8687-F155D2412D7F}" destId="{D76CAB41-D5E0-457A-B571-B5E351E599AD}" srcOrd="1" destOrd="0" presId="urn:microsoft.com/office/officeart/2011/layout/CircleProcess"/>
    <dgm:cxn modelId="{827A88E9-53C6-4FB9-BAE4-1B5F2CF546F0}" type="presParOf" srcId="{D76CAB41-D5E0-457A-B571-B5E351E599AD}" destId="{75CA8447-CF3F-4AE6-A6C1-7EEBD42FC9BA}" srcOrd="0" destOrd="0" presId="urn:microsoft.com/office/officeart/2011/layout/CircleProcess"/>
    <dgm:cxn modelId="{73651839-539D-4CA9-804C-AC9A5AE6CFCB}" type="presParOf" srcId="{275E3C05-5228-452A-8687-F155D2412D7F}" destId="{7EE3A3CA-8D4D-4EBC-A8BC-2E19AA1E673B}" srcOrd="2" destOrd="0" presId="urn:microsoft.com/office/officeart/2011/layout/CircleProcess"/>
    <dgm:cxn modelId="{30BCAA11-3EFF-4BE6-9411-F6CCE3D6E8FD}" type="presParOf" srcId="{275E3C05-5228-452A-8687-F155D2412D7F}" destId="{3A0A3F87-0B10-4F33-B3C5-DA6319772CD5}" srcOrd="3" destOrd="0" presId="urn:microsoft.com/office/officeart/2011/layout/CircleProcess"/>
    <dgm:cxn modelId="{1A47DACA-4FE6-4B89-97BD-939145AA5406}" type="presParOf" srcId="{3A0A3F87-0B10-4F33-B3C5-DA6319772CD5}" destId="{889ABDBE-4D99-4E50-8D5C-D0029BC708E8}" srcOrd="0" destOrd="0" presId="urn:microsoft.com/office/officeart/2011/layout/CircleProcess"/>
    <dgm:cxn modelId="{95718E07-064B-4439-81B9-434B28FD79C5}" type="presParOf" srcId="{275E3C05-5228-452A-8687-F155D2412D7F}" destId="{B258C3B5-6F76-442E-819A-2E5D1AABEBFE}" srcOrd="4" destOrd="0" presId="urn:microsoft.com/office/officeart/2011/layout/CircleProcess"/>
    <dgm:cxn modelId="{14FD9F2A-38F5-4976-A76B-A5C3D86A512E}" type="presParOf" srcId="{B258C3B5-6F76-442E-819A-2E5D1AABEBFE}" destId="{3DCE348F-4E67-4C05-A708-244CAA77E39A}" srcOrd="0" destOrd="0" presId="urn:microsoft.com/office/officeart/2011/layout/CircleProcess"/>
    <dgm:cxn modelId="{034ABD94-E4F0-4269-B744-6F104A4DC20A}" type="presParOf" srcId="{275E3C05-5228-452A-8687-F155D2412D7F}" destId="{42A5D0C6-1F63-4DDD-97D1-D26F1FF9E00B}" srcOrd="5" destOrd="0" presId="urn:microsoft.com/office/officeart/2011/layout/CircleProcess"/>
    <dgm:cxn modelId="{13FDEA7B-6D87-4B0A-871B-77596B905D7F}" type="presParOf" srcId="{275E3C05-5228-452A-8687-F155D2412D7F}" destId="{16B9D495-42A4-45A8-9651-2AE07A26E168}" srcOrd="6" destOrd="0" presId="urn:microsoft.com/office/officeart/2011/layout/CircleProcess"/>
    <dgm:cxn modelId="{2E6EECAD-1141-4185-AD85-B5725986538E}" type="presParOf" srcId="{16B9D495-42A4-45A8-9651-2AE07A26E168}" destId="{1D9D486B-BD2C-4EC2-9143-850B57558B31}" srcOrd="0" destOrd="0" presId="urn:microsoft.com/office/officeart/2011/layout/CircleProcess"/>
    <dgm:cxn modelId="{4477A380-70E4-4394-B698-D5C9735C428A}" type="presParOf" srcId="{275E3C05-5228-452A-8687-F155D2412D7F}" destId="{16048118-7BF1-4510-9BD0-0C687004F4F2}" srcOrd="7" destOrd="0" presId="urn:microsoft.com/office/officeart/2011/layout/CircleProcess"/>
    <dgm:cxn modelId="{63598D31-7325-4C0A-B834-54E75814302E}" type="presParOf" srcId="{16048118-7BF1-4510-9BD0-0C687004F4F2}" destId="{DC8B4FC4-5A4A-4906-9F53-A1303C1615D7}" srcOrd="0" destOrd="0" presId="urn:microsoft.com/office/officeart/2011/layout/CircleProcess"/>
    <dgm:cxn modelId="{DDE567F9-2DA2-4320-8A5C-B12F7F1204D2}" type="presParOf" srcId="{275E3C05-5228-452A-8687-F155D2412D7F}" destId="{12E59804-1710-4138-95AB-915311535003}" srcOrd="8"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202B26F5-6EAC-4FD1-B8BC-A6B632698DFD}" type="doc">
      <dgm:prSet loTypeId="urn:microsoft.com/office/officeart/2005/8/layout/hierarchy3" loCatId="hierarchy" qsTypeId="urn:microsoft.com/office/officeart/2005/8/quickstyle/simple1#13" qsCatId="simple" csTypeId="urn:microsoft.com/office/officeart/2005/8/colors/colorful3" csCatId="colorful" phldr="1"/>
      <dgm:spPr/>
      <dgm:t>
        <a:bodyPr/>
        <a:lstStyle/>
        <a:p>
          <a:endParaRPr lang="en-US"/>
        </a:p>
      </dgm:t>
    </dgm:pt>
    <dgm:pt modelId="{28415BDF-B950-4AF7-8F43-FCD2C3AAC0E2}">
      <dgm:prSet phldrT="[Text]"/>
      <dgm:spPr>
        <a:solidFill>
          <a:schemeClr val="accent4">
            <a:lumMod val="50000"/>
          </a:schemeClr>
        </a:solidFill>
      </dgm:spPr>
      <dgm:t>
        <a:bodyPr/>
        <a:lstStyle/>
        <a:p>
          <a:r>
            <a:rPr lang="pt-BR" b="1" dirty="0">
              <a:effectLst/>
              <a:latin typeface="Times New Roman" panose="02020603050405020304" pitchFamily="18" charset="0"/>
              <a:ea typeface="Times New Roman" panose="02020603050405020304" pitchFamily="18" charset="0"/>
              <a:cs typeface="Times New Roman" panose="02020603050405020304" pitchFamily="18" charset="0"/>
            </a:rPr>
            <a:t>Lời kể của Dế Mèn</a:t>
          </a:r>
          <a:endParaRPr lang="en-US" dirty="0"/>
        </a:p>
      </dgm:t>
    </dgm:pt>
    <dgm:pt modelId="{6583928A-F24F-4E68-AD26-DF07FF0BA9E4}" type="parTrans" cxnId="{91D981C6-14E6-4673-A1BA-53FA47FD4C0B}">
      <dgm:prSet/>
      <dgm:spPr/>
      <dgm:t>
        <a:bodyPr/>
        <a:lstStyle/>
        <a:p>
          <a:endParaRPr lang="en-US"/>
        </a:p>
      </dgm:t>
    </dgm:pt>
    <dgm:pt modelId="{86687983-4CB6-413F-9592-17E6151CF3CA}" type="sibTrans" cxnId="{91D981C6-14E6-4673-A1BA-53FA47FD4C0B}">
      <dgm:prSet/>
      <dgm:spPr/>
      <dgm:t>
        <a:bodyPr/>
        <a:lstStyle/>
        <a:p>
          <a:endParaRPr lang="en-US"/>
        </a:p>
      </dgm:t>
    </dgm:pt>
    <dgm:pt modelId="{A45338E7-E762-4204-98B2-FCA736ACE9E0}">
      <dgm:prSet phldrT="[Text]" custT="1"/>
      <dgm:spPr>
        <a:ln w="28575"/>
      </dgm:spPr>
      <dgm:t>
        <a:bodyPr/>
        <a:lstStyle/>
        <a:p>
          <a:pPr algn="l"/>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Tôi tợn lắm. Dám cà khịa với tất cả mọi bà con trong xóm.</a:t>
          </a:r>
          <a:endParaRPr lang="en-US" sz="2400" dirty="0"/>
        </a:p>
      </dgm:t>
    </dgm:pt>
    <dgm:pt modelId="{78E71C8C-A606-4D1C-83A0-001D7273EB9F}" type="parTrans" cxnId="{9957FE4A-1EE6-4D63-950C-DD875AE6AB4A}">
      <dgm:prSet/>
      <dgm:spPr/>
      <dgm:t>
        <a:bodyPr/>
        <a:lstStyle/>
        <a:p>
          <a:endParaRPr lang="en-US"/>
        </a:p>
      </dgm:t>
    </dgm:pt>
    <dgm:pt modelId="{3FAD05A8-1AAD-4C81-80F2-EFACCF9C054B}" type="sibTrans" cxnId="{9957FE4A-1EE6-4D63-950C-DD875AE6AB4A}">
      <dgm:prSet/>
      <dgm:spPr/>
      <dgm:t>
        <a:bodyPr/>
        <a:lstStyle/>
        <a:p>
          <a:endParaRPr lang="en-US"/>
        </a:p>
      </dgm:t>
    </dgm:pt>
    <dgm:pt modelId="{2261C51B-1E90-4682-AAA3-1A804C658A3A}">
      <dgm:prSet phldrT="[Text]"/>
      <dgm:spPr>
        <a:ln w="28575"/>
      </dgm:spPr>
      <dgm:t>
        <a:bodyPr/>
        <a:lstStyle/>
        <a:p>
          <a:pPr algn="l"/>
          <a:r>
            <a:rPr lang="vi-VN" dirty="0">
              <a:effectLst/>
              <a:latin typeface="Times New Roman" panose="02020603050405020304" pitchFamily="18" charset="0"/>
              <a:ea typeface="Times New Roman" panose="02020603050405020304" pitchFamily="18" charset="0"/>
              <a:cs typeface="Times New Roman" panose="02020603050405020304" pitchFamily="18" charset="0"/>
            </a:rPr>
            <a:t>Ngẫm ra thì tôi chỉ nói lấy sướng miệng thôi. Còn Dế Choắt than thở thế nào, tôi không để tai. Hồi ấy, tôi có tính tự đắc, cứ miệng mình nói tai mình nghe chứ không biết ai nghe, thậm chí cũng chẳng để ý có ai nghe mình không.</a:t>
          </a:r>
          <a:endParaRPr lang="en-US" dirty="0"/>
        </a:p>
      </dgm:t>
    </dgm:pt>
    <dgm:pt modelId="{A48E60AC-0925-4BC2-A7F3-D9A9AB9EF1A6}" type="parTrans" cxnId="{FCA473C8-684F-49ED-B436-26735595A68E}">
      <dgm:prSet/>
      <dgm:spPr/>
      <dgm:t>
        <a:bodyPr/>
        <a:lstStyle/>
        <a:p>
          <a:endParaRPr lang="en-US"/>
        </a:p>
      </dgm:t>
    </dgm:pt>
    <dgm:pt modelId="{3918A136-DB93-4167-9C4F-7EADB88CCF11}" type="sibTrans" cxnId="{FCA473C8-684F-49ED-B436-26735595A68E}">
      <dgm:prSet/>
      <dgm:spPr/>
      <dgm:t>
        <a:bodyPr/>
        <a:lstStyle/>
        <a:p>
          <a:endParaRPr lang="en-US"/>
        </a:p>
      </dgm:t>
    </dgm:pt>
    <dgm:pt modelId="{56A3E949-05C9-4EB4-ADC8-40CBDD534500}" type="pres">
      <dgm:prSet presAssocID="{202B26F5-6EAC-4FD1-B8BC-A6B632698DFD}" presName="diagram" presStyleCnt="0">
        <dgm:presLayoutVars>
          <dgm:chPref val="1"/>
          <dgm:dir/>
          <dgm:animOne val="branch"/>
          <dgm:animLvl val="lvl"/>
          <dgm:resizeHandles/>
        </dgm:presLayoutVars>
      </dgm:prSet>
      <dgm:spPr/>
      <dgm:t>
        <a:bodyPr/>
        <a:lstStyle/>
        <a:p>
          <a:endParaRPr lang="en-US"/>
        </a:p>
      </dgm:t>
    </dgm:pt>
    <dgm:pt modelId="{633B9062-E266-4F64-8036-9A325EBC13DF}" type="pres">
      <dgm:prSet presAssocID="{28415BDF-B950-4AF7-8F43-FCD2C3AAC0E2}" presName="root" presStyleCnt="0"/>
      <dgm:spPr/>
    </dgm:pt>
    <dgm:pt modelId="{549ABF67-E1E4-458F-BCD8-3E81D3C0ED88}" type="pres">
      <dgm:prSet presAssocID="{28415BDF-B950-4AF7-8F43-FCD2C3AAC0E2}" presName="rootComposite" presStyleCnt="0"/>
      <dgm:spPr/>
    </dgm:pt>
    <dgm:pt modelId="{BC149B72-B8C1-4240-A991-4D5B282EB41E}" type="pres">
      <dgm:prSet presAssocID="{28415BDF-B950-4AF7-8F43-FCD2C3AAC0E2}" presName="rootText" presStyleLbl="node1" presStyleIdx="0" presStyleCnt="1" custScaleY="75367"/>
      <dgm:spPr/>
      <dgm:t>
        <a:bodyPr/>
        <a:lstStyle/>
        <a:p>
          <a:endParaRPr lang="en-US"/>
        </a:p>
      </dgm:t>
    </dgm:pt>
    <dgm:pt modelId="{068F50E2-3ED1-4DF1-9B3F-55DCFAFCBE73}" type="pres">
      <dgm:prSet presAssocID="{28415BDF-B950-4AF7-8F43-FCD2C3AAC0E2}" presName="rootConnector" presStyleLbl="node1" presStyleIdx="0" presStyleCnt="1"/>
      <dgm:spPr/>
      <dgm:t>
        <a:bodyPr/>
        <a:lstStyle/>
        <a:p>
          <a:endParaRPr lang="en-US"/>
        </a:p>
      </dgm:t>
    </dgm:pt>
    <dgm:pt modelId="{94027B3D-B884-491F-A178-EF846DEE4994}" type="pres">
      <dgm:prSet presAssocID="{28415BDF-B950-4AF7-8F43-FCD2C3AAC0E2}" presName="childShape" presStyleCnt="0"/>
      <dgm:spPr/>
    </dgm:pt>
    <dgm:pt modelId="{E0A24E67-EA96-4E73-8C9A-D8064089D2C4}" type="pres">
      <dgm:prSet presAssocID="{78E71C8C-A606-4D1C-83A0-001D7273EB9F}" presName="Name13" presStyleLbl="parChTrans1D2" presStyleIdx="0" presStyleCnt="2"/>
      <dgm:spPr/>
      <dgm:t>
        <a:bodyPr/>
        <a:lstStyle/>
        <a:p>
          <a:endParaRPr lang="en-US"/>
        </a:p>
      </dgm:t>
    </dgm:pt>
    <dgm:pt modelId="{BFCC617D-2F21-49A2-BD2F-792E66CCD262}" type="pres">
      <dgm:prSet presAssocID="{A45338E7-E762-4204-98B2-FCA736ACE9E0}" presName="childText" presStyleLbl="bgAcc1" presStyleIdx="0" presStyleCnt="2" custScaleX="258945" custLinFactNeighborX="1588" custLinFactNeighborY="-10159">
        <dgm:presLayoutVars>
          <dgm:bulletEnabled val="1"/>
        </dgm:presLayoutVars>
      </dgm:prSet>
      <dgm:spPr/>
      <dgm:t>
        <a:bodyPr/>
        <a:lstStyle/>
        <a:p>
          <a:endParaRPr lang="en-US"/>
        </a:p>
      </dgm:t>
    </dgm:pt>
    <dgm:pt modelId="{7045F3DC-2124-4807-B07E-15A0CDBEC07E}" type="pres">
      <dgm:prSet presAssocID="{A48E60AC-0925-4BC2-A7F3-D9A9AB9EF1A6}" presName="Name13" presStyleLbl="parChTrans1D2" presStyleIdx="1" presStyleCnt="2"/>
      <dgm:spPr/>
      <dgm:t>
        <a:bodyPr/>
        <a:lstStyle/>
        <a:p>
          <a:endParaRPr lang="en-US"/>
        </a:p>
      </dgm:t>
    </dgm:pt>
    <dgm:pt modelId="{094B8676-3451-4187-8870-8B98F669EB11}" type="pres">
      <dgm:prSet presAssocID="{2261C51B-1E90-4682-AAA3-1A804C658A3A}" presName="childText" presStyleLbl="bgAcc1" presStyleIdx="1" presStyleCnt="2" custScaleX="266461" custScaleY="175690" custLinFactNeighborY="-20320">
        <dgm:presLayoutVars>
          <dgm:bulletEnabled val="1"/>
        </dgm:presLayoutVars>
      </dgm:prSet>
      <dgm:spPr/>
      <dgm:t>
        <a:bodyPr/>
        <a:lstStyle/>
        <a:p>
          <a:endParaRPr lang="en-US"/>
        </a:p>
      </dgm:t>
    </dgm:pt>
  </dgm:ptLst>
  <dgm:cxnLst>
    <dgm:cxn modelId="{66548505-09E8-4568-956F-516B10D02A7D}" type="presOf" srcId="{28415BDF-B950-4AF7-8F43-FCD2C3AAC0E2}" destId="{068F50E2-3ED1-4DF1-9B3F-55DCFAFCBE73}" srcOrd="1" destOrd="0" presId="urn:microsoft.com/office/officeart/2005/8/layout/hierarchy3"/>
    <dgm:cxn modelId="{340CBF8A-44F5-46E5-9BA1-E39EC2203E92}" type="presOf" srcId="{A45338E7-E762-4204-98B2-FCA736ACE9E0}" destId="{BFCC617D-2F21-49A2-BD2F-792E66CCD262}" srcOrd="0" destOrd="0" presId="urn:microsoft.com/office/officeart/2005/8/layout/hierarchy3"/>
    <dgm:cxn modelId="{FCA473C8-684F-49ED-B436-26735595A68E}" srcId="{28415BDF-B950-4AF7-8F43-FCD2C3AAC0E2}" destId="{2261C51B-1E90-4682-AAA3-1A804C658A3A}" srcOrd="1" destOrd="0" parTransId="{A48E60AC-0925-4BC2-A7F3-D9A9AB9EF1A6}" sibTransId="{3918A136-DB93-4167-9C4F-7EADB88CCF11}"/>
    <dgm:cxn modelId="{9957FE4A-1EE6-4D63-950C-DD875AE6AB4A}" srcId="{28415BDF-B950-4AF7-8F43-FCD2C3AAC0E2}" destId="{A45338E7-E762-4204-98B2-FCA736ACE9E0}" srcOrd="0" destOrd="0" parTransId="{78E71C8C-A606-4D1C-83A0-001D7273EB9F}" sibTransId="{3FAD05A8-1AAD-4C81-80F2-EFACCF9C054B}"/>
    <dgm:cxn modelId="{0CB49AD7-D428-4566-A43F-6992B1E90E56}" type="presOf" srcId="{28415BDF-B950-4AF7-8F43-FCD2C3AAC0E2}" destId="{BC149B72-B8C1-4240-A991-4D5B282EB41E}" srcOrd="0" destOrd="0" presId="urn:microsoft.com/office/officeart/2005/8/layout/hierarchy3"/>
    <dgm:cxn modelId="{91D981C6-14E6-4673-A1BA-53FA47FD4C0B}" srcId="{202B26F5-6EAC-4FD1-B8BC-A6B632698DFD}" destId="{28415BDF-B950-4AF7-8F43-FCD2C3AAC0E2}" srcOrd="0" destOrd="0" parTransId="{6583928A-F24F-4E68-AD26-DF07FF0BA9E4}" sibTransId="{86687983-4CB6-413F-9592-17E6151CF3CA}"/>
    <dgm:cxn modelId="{40249214-0B9F-4BC8-BDC8-AA9FDCAAC3FE}" type="presOf" srcId="{2261C51B-1E90-4682-AAA3-1A804C658A3A}" destId="{094B8676-3451-4187-8870-8B98F669EB11}" srcOrd="0" destOrd="0" presId="urn:microsoft.com/office/officeart/2005/8/layout/hierarchy3"/>
    <dgm:cxn modelId="{FB1BCD8C-83F8-4FFD-9B61-47B8E6CCB585}" type="presOf" srcId="{78E71C8C-A606-4D1C-83A0-001D7273EB9F}" destId="{E0A24E67-EA96-4E73-8C9A-D8064089D2C4}" srcOrd="0" destOrd="0" presId="urn:microsoft.com/office/officeart/2005/8/layout/hierarchy3"/>
    <dgm:cxn modelId="{7DA6174C-9FA7-4BE4-88C9-A176C234CF20}" type="presOf" srcId="{A48E60AC-0925-4BC2-A7F3-D9A9AB9EF1A6}" destId="{7045F3DC-2124-4807-B07E-15A0CDBEC07E}" srcOrd="0" destOrd="0" presId="urn:microsoft.com/office/officeart/2005/8/layout/hierarchy3"/>
    <dgm:cxn modelId="{61AEEB2E-5F32-407E-90F6-D52876899ED7}" type="presOf" srcId="{202B26F5-6EAC-4FD1-B8BC-A6B632698DFD}" destId="{56A3E949-05C9-4EB4-ADC8-40CBDD534500}" srcOrd="0" destOrd="0" presId="urn:microsoft.com/office/officeart/2005/8/layout/hierarchy3"/>
    <dgm:cxn modelId="{2D547A01-2400-4618-B67B-ADA1B9A740DD}" type="presParOf" srcId="{56A3E949-05C9-4EB4-ADC8-40CBDD534500}" destId="{633B9062-E266-4F64-8036-9A325EBC13DF}" srcOrd="0" destOrd="0" presId="urn:microsoft.com/office/officeart/2005/8/layout/hierarchy3"/>
    <dgm:cxn modelId="{5B1DD0D7-2698-4329-A2E0-2E56FAB1C1EF}" type="presParOf" srcId="{633B9062-E266-4F64-8036-9A325EBC13DF}" destId="{549ABF67-E1E4-458F-BCD8-3E81D3C0ED88}" srcOrd="0" destOrd="0" presId="urn:microsoft.com/office/officeart/2005/8/layout/hierarchy3"/>
    <dgm:cxn modelId="{52CF9171-F900-4860-AB5A-BE7FD5539E34}" type="presParOf" srcId="{549ABF67-E1E4-458F-BCD8-3E81D3C0ED88}" destId="{BC149B72-B8C1-4240-A991-4D5B282EB41E}" srcOrd="0" destOrd="0" presId="urn:microsoft.com/office/officeart/2005/8/layout/hierarchy3"/>
    <dgm:cxn modelId="{B015449B-1DB0-47A9-B557-D9C352DB42F0}" type="presParOf" srcId="{549ABF67-E1E4-458F-BCD8-3E81D3C0ED88}" destId="{068F50E2-3ED1-4DF1-9B3F-55DCFAFCBE73}" srcOrd="1" destOrd="0" presId="urn:microsoft.com/office/officeart/2005/8/layout/hierarchy3"/>
    <dgm:cxn modelId="{8840105B-F097-4BF2-A28C-E30705309A67}" type="presParOf" srcId="{633B9062-E266-4F64-8036-9A325EBC13DF}" destId="{94027B3D-B884-491F-A178-EF846DEE4994}" srcOrd="1" destOrd="0" presId="urn:microsoft.com/office/officeart/2005/8/layout/hierarchy3"/>
    <dgm:cxn modelId="{A4D70AD1-E6B0-40A0-B5E0-3CC83020D346}" type="presParOf" srcId="{94027B3D-B884-491F-A178-EF846DEE4994}" destId="{E0A24E67-EA96-4E73-8C9A-D8064089D2C4}" srcOrd="0" destOrd="0" presId="urn:microsoft.com/office/officeart/2005/8/layout/hierarchy3"/>
    <dgm:cxn modelId="{C80327B5-32A6-47EF-8CB2-C279A3BA73E0}" type="presParOf" srcId="{94027B3D-B884-491F-A178-EF846DEE4994}" destId="{BFCC617D-2F21-49A2-BD2F-792E66CCD262}" srcOrd="1" destOrd="0" presId="urn:microsoft.com/office/officeart/2005/8/layout/hierarchy3"/>
    <dgm:cxn modelId="{06B3DB77-01E1-47B1-BB02-392367B39FF9}" type="presParOf" srcId="{94027B3D-B884-491F-A178-EF846DEE4994}" destId="{7045F3DC-2124-4807-B07E-15A0CDBEC07E}" srcOrd="2" destOrd="0" presId="urn:microsoft.com/office/officeart/2005/8/layout/hierarchy3"/>
    <dgm:cxn modelId="{FC603CDD-B4AB-42B9-BEA6-EEC7E94E1CE6}" type="presParOf" srcId="{94027B3D-B884-491F-A178-EF846DEE4994}" destId="{094B8676-3451-4187-8870-8B98F669EB11}"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202B26F5-6EAC-4FD1-B8BC-A6B632698DFD}" type="doc">
      <dgm:prSet loTypeId="urn:microsoft.com/office/officeart/2005/8/layout/hierarchy3" loCatId="hierarchy" qsTypeId="urn:microsoft.com/office/officeart/2005/8/quickstyle/simple1#14" qsCatId="simple" csTypeId="urn:microsoft.com/office/officeart/2005/8/colors/colorful3" csCatId="colorful" phldr="1"/>
      <dgm:spPr/>
      <dgm:t>
        <a:bodyPr/>
        <a:lstStyle/>
        <a:p>
          <a:endParaRPr lang="en-US"/>
        </a:p>
      </dgm:t>
    </dgm:pt>
    <dgm:pt modelId="{28415BDF-B950-4AF7-8F43-FCD2C3AAC0E2}">
      <dgm:prSet phldrT="[Text]"/>
      <dgm:spPr>
        <a:solidFill>
          <a:schemeClr val="accent4">
            <a:lumMod val="50000"/>
          </a:schemeClr>
        </a:solidFill>
      </dgm:spPr>
      <dgm:t>
        <a:bodyPr/>
        <a:lstStyle/>
        <a:p>
          <a:r>
            <a:rPr lang="pt-BR"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Lời đối thoại của Dế Mèn</a:t>
          </a:r>
          <a:endParaRPr lang="en-US" dirty="0">
            <a:solidFill>
              <a:schemeClr val="bg1"/>
            </a:solidFill>
          </a:endParaRPr>
        </a:p>
      </dgm:t>
    </dgm:pt>
    <dgm:pt modelId="{6583928A-F24F-4E68-AD26-DF07FF0BA9E4}" type="parTrans" cxnId="{91D981C6-14E6-4673-A1BA-53FA47FD4C0B}">
      <dgm:prSet/>
      <dgm:spPr/>
      <dgm:t>
        <a:bodyPr/>
        <a:lstStyle/>
        <a:p>
          <a:endParaRPr lang="en-US"/>
        </a:p>
      </dgm:t>
    </dgm:pt>
    <dgm:pt modelId="{86687983-4CB6-413F-9592-17E6151CF3CA}" type="sibTrans" cxnId="{91D981C6-14E6-4673-A1BA-53FA47FD4C0B}">
      <dgm:prSet/>
      <dgm:spPr/>
      <dgm:t>
        <a:bodyPr/>
        <a:lstStyle/>
        <a:p>
          <a:endParaRPr lang="en-US"/>
        </a:p>
      </dgm:t>
    </dgm:pt>
    <dgm:pt modelId="{A45338E7-E762-4204-98B2-FCA736ACE9E0}">
      <dgm:prSet phldrT="[Text]" custT="1"/>
      <dgm:spPr>
        <a:ln w="28575"/>
      </dgm:spPr>
      <dgm:t>
        <a:bodyPr/>
        <a:lstStyle/>
        <a:p>
          <a:pPr algn="l"/>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 chú mình cứ nói thẳng thừng ra nào.</a:t>
          </a:r>
          <a:endParaRPr lang="en-US" sz="2400" dirty="0"/>
        </a:p>
      </dgm:t>
    </dgm:pt>
    <dgm:pt modelId="{78E71C8C-A606-4D1C-83A0-001D7273EB9F}" type="parTrans" cxnId="{9957FE4A-1EE6-4D63-950C-DD875AE6AB4A}">
      <dgm:prSet/>
      <dgm:spPr/>
      <dgm:t>
        <a:bodyPr/>
        <a:lstStyle/>
        <a:p>
          <a:endParaRPr lang="en-US"/>
        </a:p>
      </dgm:t>
    </dgm:pt>
    <dgm:pt modelId="{3FAD05A8-1AAD-4C81-80F2-EFACCF9C054B}" type="sibTrans" cxnId="{9957FE4A-1EE6-4D63-950C-DD875AE6AB4A}">
      <dgm:prSet/>
      <dgm:spPr/>
      <dgm:t>
        <a:bodyPr/>
        <a:lstStyle/>
        <a:p>
          <a:endParaRPr lang="en-US"/>
        </a:p>
      </dgm:t>
    </dgm:pt>
    <dgm:pt modelId="{2261C51B-1E90-4682-AAA3-1A804C658A3A}">
      <dgm:prSet phldrT="[Text]" custT="1"/>
      <dgm:spPr>
        <a:ln w="28575"/>
      </dgm:spPr>
      <dgm:t>
        <a:bodyPr/>
        <a:lstStyle/>
        <a:p>
          <a:pPr algn="l"/>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 mình có muốn cùng tớ đùa vui không?</a:t>
          </a:r>
          <a:endParaRPr lang="en-US" sz="2400" dirty="0"/>
        </a:p>
      </dgm:t>
    </dgm:pt>
    <dgm:pt modelId="{A48E60AC-0925-4BC2-A7F3-D9A9AB9EF1A6}" type="parTrans" cxnId="{FCA473C8-684F-49ED-B436-26735595A68E}">
      <dgm:prSet/>
      <dgm:spPr/>
      <dgm:t>
        <a:bodyPr/>
        <a:lstStyle/>
        <a:p>
          <a:endParaRPr lang="en-US"/>
        </a:p>
      </dgm:t>
    </dgm:pt>
    <dgm:pt modelId="{3918A136-DB93-4167-9C4F-7EADB88CCF11}" type="sibTrans" cxnId="{FCA473C8-684F-49ED-B436-26735595A68E}">
      <dgm:prSet/>
      <dgm:spPr/>
      <dgm:t>
        <a:bodyPr/>
        <a:lstStyle/>
        <a:p>
          <a:endParaRPr lang="en-US"/>
        </a:p>
      </dgm:t>
    </dgm:pt>
    <dgm:pt modelId="{E8D08691-158D-445D-91A5-D4FC32CB4513}">
      <dgm:prSet phldrT="[Text]" custT="1"/>
      <dgm:spPr>
        <a:ln w="28575"/>
      </dgm:spPr>
      <dgm:t>
        <a:bodyPr/>
        <a:lstStyle/>
        <a:p>
          <a:pPr algn="l"/>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Hức! Thông ngách sang nhà ta? Dễ nghe nhỉ, chú mày hôi như cú mèo thế này, ta nào chịu được.</a:t>
          </a:r>
          <a:endParaRPr lang="en-US" sz="2400" dirty="0"/>
        </a:p>
      </dgm:t>
    </dgm:pt>
    <dgm:pt modelId="{63D8759C-5B4F-4360-9026-73E104DF49E5}" type="parTrans" cxnId="{AEBA67E0-841D-48A4-83D6-090ED411E85B}">
      <dgm:prSet/>
      <dgm:spPr/>
      <dgm:t>
        <a:bodyPr/>
        <a:lstStyle/>
        <a:p>
          <a:endParaRPr lang="en-US"/>
        </a:p>
      </dgm:t>
    </dgm:pt>
    <dgm:pt modelId="{5EDA5B31-CBD8-419B-BC07-EB9D1549D0EB}" type="sibTrans" cxnId="{AEBA67E0-841D-48A4-83D6-090ED411E85B}">
      <dgm:prSet/>
      <dgm:spPr/>
      <dgm:t>
        <a:bodyPr/>
        <a:lstStyle/>
        <a:p>
          <a:endParaRPr lang="en-US"/>
        </a:p>
      </dgm:t>
    </dgm:pt>
    <dgm:pt modelId="{56A3E949-05C9-4EB4-ADC8-40CBDD534500}" type="pres">
      <dgm:prSet presAssocID="{202B26F5-6EAC-4FD1-B8BC-A6B632698DFD}" presName="diagram" presStyleCnt="0">
        <dgm:presLayoutVars>
          <dgm:chPref val="1"/>
          <dgm:dir/>
          <dgm:animOne val="branch"/>
          <dgm:animLvl val="lvl"/>
          <dgm:resizeHandles/>
        </dgm:presLayoutVars>
      </dgm:prSet>
      <dgm:spPr/>
      <dgm:t>
        <a:bodyPr/>
        <a:lstStyle/>
        <a:p>
          <a:endParaRPr lang="en-US"/>
        </a:p>
      </dgm:t>
    </dgm:pt>
    <dgm:pt modelId="{633B9062-E266-4F64-8036-9A325EBC13DF}" type="pres">
      <dgm:prSet presAssocID="{28415BDF-B950-4AF7-8F43-FCD2C3AAC0E2}" presName="root" presStyleCnt="0"/>
      <dgm:spPr/>
    </dgm:pt>
    <dgm:pt modelId="{549ABF67-E1E4-458F-BCD8-3E81D3C0ED88}" type="pres">
      <dgm:prSet presAssocID="{28415BDF-B950-4AF7-8F43-FCD2C3AAC0E2}" presName="rootComposite" presStyleCnt="0"/>
      <dgm:spPr/>
    </dgm:pt>
    <dgm:pt modelId="{BC149B72-B8C1-4240-A991-4D5B282EB41E}" type="pres">
      <dgm:prSet presAssocID="{28415BDF-B950-4AF7-8F43-FCD2C3AAC0E2}" presName="rootText" presStyleLbl="node1" presStyleIdx="0" presStyleCnt="1" custScaleX="153731" custScaleY="87698" custLinFactNeighborX="6566" custLinFactNeighborY="-206"/>
      <dgm:spPr/>
      <dgm:t>
        <a:bodyPr/>
        <a:lstStyle/>
        <a:p>
          <a:endParaRPr lang="en-US"/>
        </a:p>
      </dgm:t>
    </dgm:pt>
    <dgm:pt modelId="{068F50E2-3ED1-4DF1-9B3F-55DCFAFCBE73}" type="pres">
      <dgm:prSet presAssocID="{28415BDF-B950-4AF7-8F43-FCD2C3AAC0E2}" presName="rootConnector" presStyleLbl="node1" presStyleIdx="0" presStyleCnt="1"/>
      <dgm:spPr/>
      <dgm:t>
        <a:bodyPr/>
        <a:lstStyle/>
        <a:p>
          <a:endParaRPr lang="en-US"/>
        </a:p>
      </dgm:t>
    </dgm:pt>
    <dgm:pt modelId="{94027B3D-B884-491F-A178-EF846DEE4994}" type="pres">
      <dgm:prSet presAssocID="{28415BDF-B950-4AF7-8F43-FCD2C3AAC0E2}" presName="childShape" presStyleCnt="0"/>
      <dgm:spPr/>
    </dgm:pt>
    <dgm:pt modelId="{E0A24E67-EA96-4E73-8C9A-D8064089D2C4}" type="pres">
      <dgm:prSet presAssocID="{78E71C8C-A606-4D1C-83A0-001D7273EB9F}" presName="Name13" presStyleLbl="parChTrans1D2" presStyleIdx="0" presStyleCnt="3"/>
      <dgm:spPr/>
      <dgm:t>
        <a:bodyPr/>
        <a:lstStyle/>
        <a:p>
          <a:endParaRPr lang="en-US"/>
        </a:p>
      </dgm:t>
    </dgm:pt>
    <dgm:pt modelId="{BFCC617D-2F21-49A2-BD2F-792E66CCD262}" type="pres">
      <dgm:prSet presAssocID="{A45338E7-E762-4204-98B2-FCA736ACE9E0}" presName="childText" presStyleLbl="bgAcc1" presStyleIdx="0" presStyleCnt="3" custScaleX="258945" custLinFactNeighborX="1588" custLinFactNeighborY="-10159">
        <dgm:presLayoutVars>
          <dgm:bulletEnabled val="1"/>
        </dgm:presLayoutVars>
      </dgm:prSet>
      <dgm:spPr/>
      <dgm:t>
        <a:bodyPr/>
        <a:lstStyle/>
        <a:p>
          <a:endParaRPr lang="en-US"/>
        </a:p>
      </dgm:t>
    </dgm:pt>
    <dgm:pt modelId="{6D2FF70E-8A81-4C57-A556-CA421ED4FCFB}" type="pres">
      <dgm:prSet presAssocID="{63D8759C-5B4F-4360-9026-73E104DF49E5}" presName="Name13" presStyleLbl="parChTrans1D2" presStyleIdx="1" presStyleCnt="3"/>
      <dgm:spPr/>
      <dgm:t>
        <a:bodyPr/>
        <a:lstStyle/>
        <a:p>
          <a:endParaRPr lang="en-US"/>
        </a:p>
      </dgm:t>
    </dgm:pt>
    <dgm:pt modelId="{B2DC6515-CB84-4854-A17F-9241A5D17C57}" type="pres">
      <dgm:prSet presAssocID="{E8D08691-158D-445D-91A5-D4FC32CB4513}" presName="childText" presStyleLbl="bgAcc1" presStyleIdx="1" presStyleCnt="3" custScaleX="261502" custLinFactNeighborY="-21747">
        <dgm:presLayoutVars>
          <dgm:bulletEnabled val="1"/>
        </dgm:presLayoutVars>
      </dgm:prSet>
      <dgm:spPr/>
      <dgm:t>
        <a:bodyPr/>
        <a:lstStyle/>
        <a:p>
          <a:endParaRPr lang="en-US"/>
        </a:p>
      </dgm:t>
    </dgm:pt>
    <dgm:pt modelId="{7045F3DC-2124-4807-B07E-15A0CDBEC07E}" type="pres">
      <dgm:prSet presAssocID="{A48E60AC-0925-4BC2-A7F3-D9A9AB9EF1A6}" presName="Name13" presStyleLbl="parChTrans1D2" presStyleIdx="2" presStyleCnt="3"/>
      <dgm:spPr/>
      <dgm:t>
        <a:bodyPr/>
        <a:lstStyle/>
        <a:p>
          <a:endParaRPr lang="en-US"/>
        </a:p>
      </dgm:t>
    </dgm:pt>
    <dgm:pt modelId="{094B8676-3451-4187-8870-8B98F669EB11}" type="pres">
      <dgm:prSet presAssocID="{2261C51B-1E90-4682-AAA3-1A804C658A3A}" presName="childText" presStyleLbl="bgAcc1" presStyleIdx="2" presStyleCnt="3" custScaleX="266461" custScaleY="104360" custLinFactNeighborX="-800" custLinFactNeighborY="-34391">
        <dgm:presLayoutVars>
          <dgm:bulletEnabled val="1"/>
        </dgm:presLayoutVars>
      </dgm:prSet>
      <dgm:spPr/>
      <dgm:t>
        <a:bodyPr/>
        <a:lstStyle/>
        <a:p>
          <a:endParaRPr lang="en-US"/>
        </a:p>
      </dgm:t>
    </dgm:pt>
  </dgm:ptLst>
  <dgm:cxnLst>
    <dgm:cxn modelId="{40249214-0B9F-4BC8-BDC8-AA9FDCAAC3FE}" type="presOf" srcId="{2261C51B-1E90-4682-AAA3-1A804C658A3A}" destId="{094B8676-3451-4187-8870-8B98F669EB11}" srcOrd="0" destOrd="0" presId="urn:microsoft.com/office/officeart/2005/8/layout/hierarchy3"/>
    <dgm:cxn modelId="{0579CF42-DBC4-4FE7-A580-7397C0FBF7E7}" type="presOf" srcId="{E8D08691-158D-445D-91A5-D4FC32CB4513}" destId="{B2DC6515-CB84-4854-A17F-9241A5D17C57}" srcOrd="0" destOrd="0" presId="urn:microsoft.com/office/officeart/2005/8/layout/hierarchy3"/>
    <dgm:cxn modelId="{0BF5FF66-581A-425D-890D-FCD18F6C2DAF}" type="presOf" srcId="{63D8759C-5B4F-4360-9026-73E104DF49E5}" destId="{6D2FF70E-8A81-4C57-A556-CA421ED4FCFB}" srcOrd="0" destOrd="0" presId="urn:microsoft.com/office/officeart/2005/8/layout/hierarchy3"/>
    <dgm:cxn modelId="{61AEEB2E-5F32-407E-90F6-D52876899ED7}" type="presOf" srcId="{202B26F5-6EAC-4FD1-B8BC-A6B632698DFD}" destId="{56A3E949-05C9-4EB4-ADC8-40CBDD534500}" srcOrd="0" destOrd="0" presId="urn:microsoft.com/office/officeart/2005/8/layout/hierarchy3"/>
    <dgm:cxn modelId="{AEBA67E0-841D-48A4-83D6-090ED411E85B}" srcId="{28415BDF-B950-4AF7-8F43-FCD2C3AAC0E2}" destId="{E8D08691-158D-445D-91A5-D4FC32CB4513}" srcOrd="1" destOrd="0" parTransId="{63D8759C-5B4F-4360-9026-73E104DF49E5}" sibTransId="{5EDA5B31-CBD8-419B-BC07-EB9D1549D0EB}"/>
    <dgm:cxn modelId="{0CB49AD7-D428-4566-A43F-6992B1E90E56}" type="presOf" srcId="{28415BDF-B950-4AF7-8F43-FCD2C3AAC0E2}" destId="{BC149B72-B8C1-4240-A991-4D5B282EB41E}" srcOrd="0" destOrd="0" presId="urn:microsoft.com/office/officeart/2005/8/layout/hierarchy3"/>
    <dgm:cxn modelId="{9957FE4A-1EE6-4D63-950C-DD875AE6AB4A}" srcId="{28415BDF-B950-4AF7-8F43-FCD2C3AAC0E2}" destId="{A45338E7-E762-4204-98B2-FCA736ACE9E0}" srcOrd="0" destOrd="0" parTransId="{78E71C8C-A606-4D1C-83A0-001D7273EB9F}" sibTransId="{3FAD05A8-1AAD-4C81-80F2-EFACCF9C054B}"/>
    <dgm:cxn modelId="{FB1BCD8C-83F8-4FFD-9B61-47B8E6CCB585}" type="presOf" srcId="{78E71C8C-A606-4D1C-83A0-001D7273EB9F}" destId="{E0A24E67-EA96-4E73-8C9A-D8064089D2C4}" srcOrd="0" destOrd="0" presId="urn:microsoft.com/office/officeart/2005/8/layout/hierarchy3"/>
    <dgm:cxn modelId="{FCA473C8-684F-49ED-B436-26735595A68E}" srcId="{28415BDF-B950-4AF7-8F43-FCD2C3AAC0E2}" destId="{2261C51B-1E90-4682-AAA3-1A804C658A3A}" srcOrd="2" destOrd="0" parTransId="{A48E60AC-0925-4BC2-A7F3-D9A9AB9EF1A6}" sibTransId="{3918A136-DB93-4167-9C4F-7EADB88CCF11}"/>
    <dgm:cxn modelId="{66548505-09E8-4568-956F-516B10D02A7D}" type="presOf" srcId="{28415BDF-B950-4AF7-8F43-FCD2C3AAC0E2}" destId="{068F50E2-3ED1-4DF1-9B3F-55DCFAFCBE73}" srcOrd="1" destOrd="0" presId="urn:microsoft.com/office/officeart/2005/8/layout/hierarchy3"/>
    <dgm:cxn modelId="{340CBF8A-44F5-46E5-9BA1-E39EC2203E92}" type="presOf" srcId="{A45338E7-E762-4204-98B2-FCA736ACE9E0}" destId="{BFCC617D-2F21-49A2-BD2F-792E66CCD262}" srcOrd="0" destOrd="0" presId="urn:microsoft.com/office/officeart/2005/8/layout/hierarchy3"/>
    <dgm:cxn modelId="{91D981C6-14E6-4673-A1BA-53FA47FD4C0B}" srcId="{202B26F5-6EAC-4FD1-B8BC-A6B632698DFD}" destId="{28415BDF-B950-4AF7-8F43-FCD2C3AAC0E2}" srcOrd="0" destOrd="0" parTransId="{6583928A-F24F-4E68-AD26-DF07FF0BA9E4}" sibTransId="{86687983-4CB6-413F-9592-17E6151CF3CA}"/>
    <dgm:cxn modelId="{7DA6174C-9FA7-4BE4-88C9-A176C234CF20}" type="presOf" srcId="{A48E60AC-0925-4BC2-A7F3-D9A9AB9EF1A6}" destId="{7045F3DC-2124-4807-B07E-15A0CDBEC07E}" srcOrd="0" destOrd="0" presId="urn:microsoft.com/office/officeart/2005/8/layout/hierarchy3"/>
    <dgm:cxn modelId="{2D547A01-2400-4618-B67B-ADA1B9A740DD}" type="presParOf" srcId="{56A3E949-05C9-4EB4-ADC8-40CBDD534500}" destId="{633B9062-E266-4F64-8036-9A325EBC13DF}" srcOrd="0" destOrd="0" presId="urn:microsoft.com/office/officeart/2005/8/layout/hierarchy3"/>
    <dgm:cxn modelId="{5B1DD0D7-2698-4329-A2E0-2E56FAB1C1EF}" type="presParOf" srcId="{633B9062-E266-4F64-8036-9A325EBC13DF}" destId="{549ABF67-E1E4-458F-BCD8-3E81D3C0ED88}" srcOrd="0" destOrd="0" presId="urn:microsoft.com/office/officeart/2005/8/layout/hierarchy3"/>
    <dgm:cxn modelId="{52CF9171-F900-4860-AB5A-BE7FD5539E34}" type="presParOf" srcId="{549ABF67-E1E4-458F-BCD8-3E81D3C0ED88}" destId="{BC149B72-B8C1-4240-A991-4D5B282EB41E}" srcOrd="0" destOrd="0" presId="urn:microsoft.com/office/officeart/2005/8/layout/hierarchy3"/>
    <dgm:cxn modelId="{B015449B-1DB0-47A9-B557-D9C352DB42F0}" type="presParOf" srcId="{549ABF67-E1E4-458F-BCD8-3E81D3C0ED88}" destId="{068F50E2-3ED1-4DF1-9B3F-55DCFAFCBE73}" srcOrd="1" destOrd="0" presId="urn:microsoft.com/office/officeart/2005/8/layout/hierarchy3"/>
    <dgm:cxn modelId="{8840105B-F097-4BF2-A28C-E30705309A67}" type="presParOf" srcId="{633B9062-E266-4F64-8036-9A325EBC13DF}" destId="{94027B3D-B884-491F-A178-EF846DEE4994}" srcOrd="1" destOrd="0" presId="urn:microsoft.com/office/officeart/2005/8/layout/hierarchy3"/>
    <dgm:cxn modelId="{A4D70AD1-E6B0-40A0-B5E0-3CC83020D346}" type="presParOf" srcId="{94027B3D-B884-491F-A178-EF846DEE4994}" destId="{E0A24E67-EA96-4E73-8C9A-D8064089D2C4}" srcOrd="0" destOrd="0" presId="urn:microsoft.com/office/officeart/2005/8/layout/hierarchy3"/>
    <dgm:cxn modelId="{C80327B5-32A6-47EF-8CB2-C279A3BA73E0}" type="presParOf" srcId="{94027B3D-B884-491F-A178-EF846DEE4994}" destId="{BFCC617D-2F21-49A2-BD2F-792E66CCD262}" srcOrd="1" destOrd="0" presId="urn:microsoft.com/office/officeart/2005/8/layout/hierarchy3"/>
    <dgm:cxn modelId="{E4A80721-0965-49DE-822E-69FFE7C73C57}" type="presParOf" srcId="{94027B3D-B884-491F-A178-EF846DEE4994}" destId="{6D2FF70E-8A81-4C57-A556-CA421ED4FCFB}" srcOrd="2" destOrd="0" presId="urn:microsoft.com/office/officeart/2005/8/layout/hierarchy3"/>
    <dgm:cxn modelId="{17079C27-927F-4D5C-ABE5-6A30B66D0773}" type="presParOf" srcId="{94027B3D-B884-491F-A178-EF846DEE4994}" destId="{B2DC6515-CB84-4854-A17F-9241A5D17C57}" srcOrd="3" destOrd="0" presId="urn:microsoft.com/office/officeart/2005/8/layout/hierarchy3"/>
    <dgm:cxn modelId="{06B3DB77-01E1-47B1-BB02-392367B39FF9}" type="presParOf" srcId="{94027B3D-B884-491F-A178-EF846DEE4994}" destId="{7045F3DC-2124-4807-B07E-15A0CDBEC07E}" srcOrd="4" destOrd="0" presId="urn:microsoft.com/office/officeart/2005/8/layout/hierarchy3"/>
    <dgm:cxn modelId="{FC603CDD-B4AB-42B9-BEA6-EEC7E94E1CE6}" type="presParOf" srcId="{94027B3D-B884-491F-A178-EF846DEE4994}" destId="{094B8676-3451-4187-8870-8B98F669EB11}" srcOrd="5" destOrd="0" presId="urn:microsoft.com/office/officeart/2005/8/layout/hierarchy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9BB31560-15F8-4BE1-8E42-D5949BCF0EE5}" type="doc">
      <dgm:prSet loTypeId="urn:microsoft.com/office/officeart/2005/8/layout/orgChart1" loCatId="hierarchy" qsTypeId="urn:microsoft.com/office/officeart/2005/8/quickstyle/simple1#15" qsCatId="simple" csTypeId="urn:microsoft.com/office/officeart/2005/8/colors/colorful4" csCatId="colorful" phldr="1"/>
      <dgm:spPr/>
      <dgm:t>
        <a:bodyPr/>
        <a:lstStyle/>
        <a:p>
          <a:endParaRPr lang="en-US"/>
        </a:p>
      </dgm:t>
    </dgm:pt>
    <dgm:pt modelId="{6E029D1C-29EF-4CB7-92F4-5818A402B254}">
      <dgm:prSet phldrT="[Text]" custT="1"/>
      <dgm:spPr/>
      <dgm:t>
        <a:bodyPr/>
        <a:lstStyle/>
        <a:p>
          <a:r>
            <a:rPr lang="en-US" sz="3200" b="1" dirty="0" err="1">
              <a:latin typeface="Times New Roman" panose="02020603050405020304" pitchFamily="18" charset="0"/>
              <a:cs typeface="Times New Roman" panose="02020603050405020304" pitchFamily="18" charset="0"/>
            </a:rPr>
            <a:t>Đặt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câu</a:t>
          </a:r>
          <a:endParaRPr lang="en-US" sz="3200" b="1" dirty="0">
            <a:latin typeface="Times New Roman" panose="02020603050405020304" pitchFamily="18" charset="0"/>
            <a:cs typeface="Times New Roman" panose="02020603050405020304" pitchFamily="18" charset="0"/>
          </a:endParaRPr>
        </a:p>
      </dgm:t>
    </dgm:pt>
    <dgm:pt modelId="{C126F9C6-759B-4CD8-B3D1-BE6CF12621AC}" type="parTrans" cxnId="{1613F62B-8E05-42F5-829C-C16F07F41B63}">
      <dgm:prSet/>
      <dgm:spPr/>
      <dgm:t>
        <a:bodyPr/>
        <a:lstStyle/>
        <a:p>
          <a:endParaRPr lang="en-US"/>
        </a:p>
      </dgm:t>
    </dgm:pt>
    <dgm:pt modelId="{7E948356-B418-4426-8315-C3AF3DB11C7D}" type="sibTrans" cxnId="{1613F62B-8E05-42F5-829C-C16F07F41B63}">
      <dgm:prSet/>
      <dgm:spPr/>
      <dgm:t>
        <a:bodyPr/>
        <a:lstStyle/>
        <a:p>
          <a:endParaRPr lang="en-US"/>
        </a:p>
      </dgm:t>
    </dgm:pt>
    <dgm:pt modelId="{04CE525F-818F-4F69-B0AA-94B8478C350B}">
      <dgm:prSet phldrT="[Text]" custT="1"/>
      <dgm:spPr/>
      <dgm:t>
        <a:bodyPr/>
        <a:lstStyle/>
        <a:p>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Anh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cs typeface="Times New Roman" panose="02020603050405020304" pitchFamily="18" charset="0"/>
            </a:rPr>
            <a:t> ta </a:t>
          </a:r>
          <a:r>
            <a:rPr lang="en-US" sz="2800" b="1" dirty="0" err="1">
              <a:latin typeface="Times New Roman" panose="02020603050405020304" pitchFamily="18" charset="0"/>
              <a:cs typeface="Times New Roman" panose="02020603050405020304" pitchFamily="18" charset="0"/>
            </a:rPr>
            <a:t>là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hàng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xóm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giềng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tắt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lửa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tối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đèn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nhau</a:t>
          </a:r>
          <a:r>
            <a:rPr lang="en-US" sz="2800" b="1" dirty="0">
              <a:latin typeface="Times New Roman" panose="02020603050405020304" pitchFamily="18" charset="0"/>
              <a:cs typeface="Times New Roman" panose="02020603050405020304" pitchFamily="18" charset="0"/>
            </a:rPr>
            <a:t>.</a:t>
          </a:r>
        </a:p>
      </dgm:t>
    </dgm:pt>
    <dgm:pt modelId="{FB61BBD0-4AD0-4860-B875-4B2A4213215A}" type="parTrans" cxnId="{87886A2C-066E-45DC-8CD3-B51875FAD87B}">
      <dgm:prSet/>
      <dgm:spPr/>
      <dgm:t>
        <a:bodyPr/>
        <a:lstStyle/>
        <a:p>
          <a:endParaRPr lang="en-US"/>
        </a:p>
      </dgm:t>
    </dgm:pt>
    <dgm:pt modelId="{425C5F43-72D0-4603-A796-98A9C09E8BDF}" type="sibTrans" cxnId="{87886A2C-066E-45DC-8CD3-B51875FAD87B}">
      <dgm:prSet/>
      <dgm:spPr/>
      <dgm:t>
        <a:bodyPr/>
        <a:lstStyle/>
        <a:p>
          <a:endParaRPr lang="en-US"/>
        </a:p>
      </dgm:t>
    </dgm:pt>
    <dgm:pt modelId="{662299A1-A042-4DC4-B4B8-D0466DC4E058}">
      <dgm:prSet phldrT="[Text]" custT="1"/>
      <dgm:spPr/>
      <dgm:t>
        <a:bodyPr/>
        <a:lstStyle/>
        <a:p>
          <a:r>
            <a:rPr lang="en-US" sz="2800" b="1">
              <a:latin typeface="Times New Roman" panose="02020603050405020304" pitchFamily="18" charset="0"/>
              <a:cs typeface="Times New Roman" panose="02020603050405020304" pitchFamily="18" charset="0"/>
            </a:rPr>
            <a:t>Việc gì anh ta làm cũng tạm bợ, không chắc chắn, ăn sổi ở thì quá.</a:t>
          </a:r>
          <a:endParaRPr lang="en-US" sz="2800" b="1" dirty="0">
            <a:latin typeface="Times New Roman" panose="02020603050405020304" pitchFamily="18" charset="0"/>
            <a:cs typeface="Times New Roman" panose="02020603050405020304" pitchFamily="18" charset="0"/>
          </a:endParaRPr>
        </a:p>
      </dgm:t>
    </dgm:pt>
    <dgm:pt modelId="{8F00C8F6-AE34-4507-99CF-8A2906D883E5}" type="parTrans" cxnId="{02AD6C0F-952C-4D68-BBAE-7986EE5426EF}">
      <dgm:prSet/>
      <dgm:spPr/>
      <dgm:t>
        <a:bodyPr/>
        <a:lstStyle/>
        <a:p>
          <a:endParaRPr lang="en-US"/>
        </a:p>
      </dgm:t>
    </dgm:pt>
    <dgm:pt modelId="{01BE1254-ADA8-43B4-902F-2B61E01336B5}" type="sibTrans" cxnId="{02AD6C0F-952C-4D68-BBAE-7986EE5426EF}">
      <dgm:prSet/>
      <dgm:spPr/>
      <dgm:t>
        <a:bodyPr/>
        <a:lstStyle/>
        <a:p>
          <a:endParaRPr lang="en-US"/>
        </a:p>
      </dgm:t>
    </dgm:pt>
    <dgm:pt modelId="{AB379D1D-FB97-463E-83FC-DA09B2A7885D}">
      <dgm:prSet phldrT="[Text]" custT="1"/>
      <dgm:spPr/>
      <dgm:t>
        <a:bodyPr/>
        <a:lstStyle/>
        <a:p>
          <a:r>
            <a:rPr lang="en-US" sz="2800" b="1">
              <a:latin typeface="Times New Roman" panose="02020603050405020304" pitchFamily="18" charset="0"/>
              <a:cs typeface="Times New Roman" panose="02020603050405020304" pitchFamily="18" charset="0"/>
            </a:rPr>
            <a:t>Cậu ta đi mưa về hôi như cú mèo ấy.</a:t>
          </a:r>
          <a:endParaRPr lang="en-US" sz="2800" b="1" dirty="0">
            <a:latin typeface="Times New Roman" panose="02020603050405020304" pitchFamily="18" charset="0"/>
            <a:cs typeface="Times New Roman" panose="02020603050405020304" pitchFamily="18" charset="0"/>
          </a:endParaRPr>
        </a:p>
      </dgm:t>
    </dgm:pt>
    <dgm:pt modelId="{2460FAE7-67B4-4FF7-86F5-FAA3278AA612}" type="parTrans" cxnId="{8F7AAE1C-08B4-452F-83A5-9DA18574499C}">
      <dgm:prSet/>
      <dgm:spPr/>
      <dgm:t>
        <a:bodyPr/>
        <a:lstStyle/>
        <a:p>
          <a:endParaRPr lang="en-US"/>
        </a:p>
      </dgm:t>
    </dgm:pt>
    <dgm:pt modelId="{343BBE1E-8B6D-48A6-A430-CE22DEB09F8D}" type="sibTrans" cxnId="{8F7AAE1C-08B4-452F-83A5-9DA18574499C}">
      <dgm:prSet/>
      <dgm:spPr/>
      <dgm:t>
        <a:bodyPr/>
        <a:lstStyle/>
        <a:p>
          <a:endParaRPr lang="en-US"/>
        </a:p>
      </dgm:t>
    </dgm:pt>
    <dgm:pt modelId="{0DD9739C-FB7C-4E6D-805E-EFA75B4C7712}" type="pres">
      <dgm:prSet presAssocID="{9BB31560-15F8-4BE1-8E42-D5949BCF0EE5}" presName="hierChild1" presStyleCnt="0">
        <dgm:presLayoutVars>
          <dgm:orgChart val="1"/>
          <dgm:chPref val="1"/>
          <dgm:dir/>
          <dgm:animOne val="branch"/>
          <dgm:animLvl val="lvl"/>
          <dgm:resizeHandles/>
        </dgm:presLayoutVars>
      </dgm:prSet>
      <dgm:spPr/>
      <dgm:t>
        <a:bodyPr/>
        <a:lstStyle/>
        <a:p>
          <a:endParaRPr lang="en-US"/>
        </a:p>
      </dgm:t>
    </dgm:pt>
    <dgm:pt modelId="{3D36507F-80E4-49AB-B930-B961D5E1FAC3}" type="pres">
      <dgm:prSet presAssocID="{6E029D1C-29EF-4CB7-92F4-5818A402B254}" presName="hierRoot1" presStyleCnt="0">
        <dgm:presLayoutVars>
          <dgm:hierBranch val="init"/>
        </dgm:presLayoutVars>
      </dgm:prSet>
      <dgm:spPr/>
    </dgm:pt>
    <dgm:pt modelId="{B56E741B-F75E-4D53-B47C-E86789B6CE07}" type="pres">
      <dgm:prSet presAssocID="{6E029D1C-29EF-4CB7-92F4-5818A402B254}" presName="rootComposite1" presStyleCnt="0"/>
      <dgm:spPr/>
    </dgm:pt>
    <dgm:pt modelId="{D302C3A7-D8CE-4323-8570-985D5BFA43E7}" type="pres">
      <dgm:prSet presAssocID="{6E029D1C-29EF-4CB7-92F4-5818A402B254}" presName="rootText1" presStyleLbl="node0" presStyleIdx="0" presStyleCnt="1" custScaleY="72082">
        <dgm:presLayoutVars>
          <dgm:chPref val="3"/>
        </dgm:presLayoutVars>
      </dgm:prSet>
      <dgm:spPr/>
      <dgm:t>
        <a:bodyPr/>
        <a:lstStyle/>
        <a:p>
          <a:endParaRPr lang="en-US"/>
        </a:p>
      </dgm:t>
    </dgm:pt>
    <dgm:pt modelId="{F15513EA-EF66-4412-85A8-9327AB61B866}" type="pres">
      <dgm:prSet presAssocID="{6E029D1C-29EF-4CB7-92F4-5818A402B254}" presName="rootConnector1" presStyleLbl="node1" presStyleIdx="0" presStyleCnt="0"/>
      <dgm:spPr/>
      <dgm:t>
        <a:bodyPr/>
        <a:lstStyle/>
        <a:p>
          <a:endParaRPr lang="en-US"/>
        </a:p>
      </dgm:t>
    </dgm:pt>
    <dgm:pt modelId="{85F42F69-9B9C-4B22-B20D-4DA237B58792}" type="pres">
      <dgm:prSet presAssocID="{6E029D1C-29EF-4CB7-92F4-5818A402B254}" presName="hierChild2" presStyleCnt="0"/>
      <dgm:spPr/>
    </dgm:pt>
    <dgm:pt modelId="{C0BF1106-A467-48CA-A533-E84229AB61A6}" type="pres">
      <dgm:prSet presAssocID="{FB61BBD0-4AD0-4860-B875-4B2A4213215A}" presName="Name37" presStyleLbl="parChTrans1D2" presStyleIdx="0" presStyleCnt="3"/>
      <dgm:spPr/>
      <dgm:t>
        <a:bodyPr/>
        <a:lstStyle/>
        <a:p>
          <a:endParaRPr lang="en-US"/>
        </a:p>
      </dgm:t>
    </dgm:pt>
    <dgm:pt modelId="{FC4EF614-39A5-47C6-9868-B9DD37C1765F}" type="pres">
      <dgm:prSet presAssocID="{04CE525F-818F-4F69-B0AA-94B8478C350B}" presName="hierRoot2" presStyleCnt="0">
        <dgm:presLayoutVars>
          <dgm:hierBranch val="init"/>
        </dgm:presLayoutVars>
      </dgm:prSet>
      <dgm:spPr/>
    </dgm:pt>
    <dgm:pt modelId="{858B2849-36A5-4669-8A9E-F4D2C6E76020}" type="pres">
      <dgm:prSet presAssocID="{04CE525F-818F-4F69-B0AA-94B8478C350B}" presName="rootComposite" presStyleCnt="0"/>
      <dgm:spPr/>
    </dgm:pt>
    <dgm:pt modelId="{94582048-37D7-4073-AA2F-4434A791DA0D}" type="pres">
      <dgm:prSet presAssocID="{04CE525F-818F-4F69-B0AA-94B8478C350B}" presName="rootText" presStyleLbl="node2" presStyleIdx="0" presStyleCnt="3" custLinFactNeighborX="12300">
        <dgm:presLayoutVars>
          <dgm:chPref val="3"/>
        </dgm:presLayoutVars>
      </dgm:prSet>
      <dgm:spPr/>
      <dgm:t>
        <a:bodyPr/>
        <a:lstStyle/>
        <a:p>
          <a:endParaRPr lang="en-US"/>
        </a:p>
      </dgm:t>
    </dgm:pt>
    <dgm:pt modelId="{9B2D52C3-ED00-4188-B305-43B4F859466C}" type="pres">
      <dgm:prSet presAssocID="{04CE525F-818F-4F69-B0AA-94B8478C350B}" presName="rootConnector" presStyleLbl="node2" presStyleIdx="0" presStyleCnt="3"/>
      <dgm:spPr/>
      <dgm:t>
        <a:bodyPr/>
        <a:lstStyle/>
        <a:p>
          <a:endParaRPr lang="en-US"/>
        </a:p>
      </dgm:t>
    </dgm:pt>
    <dgm:pt modelId="{C1286BBD-6F24-4B3C-BD4C-7D7604EC9416}" type="pres">
      <dgm:prSet presAssocID="{04CE525F-818F-4F69-B0AA-94B8478C350B}" presName="hierChild4" presStyleCnt="0"/>
      <dgm:spPr/>
    </dgm:pt>
    <dgm:pt modelId="{48D51D37-7975-4F9D-95CB-C7A4442129D1}" type="pres">
      <dgm:prSet presAssocID="{04CE525F-818F-4F69-B0AA-94B8478C350B}" presName="hierChild5" presStyleCnt="0"/>
      <dgm:spPr/>
    </dgm:pt>
    <dgm:pt modelId="{0D1B7B36-9507-4FB2-B789-D703E2922823}" type="pres">
      <dgm:prSet presAssocID="{8F00C8F6-AE34-4507-99CF-8A2906D883E5}" presName="Name37" presStyleLbl="parChTrans1D2" presStyleIdx="1" presStyleCnt="3"/>
      <dgm:spPr/>
      <dgm:t>
        <a:bodyPr/>
        <a:lstStyle/>
        <a:p>
          <a:endParaRPr lang="en-US"/>
        </a:p>
      </dgm:t>
    </dgm:pt>
    <dgm:pt modelId="{C90DC276-1671-4A3C-A870-C0D9E3AC36E5}" type="pres">
      <dgm:prSet presAssocID="{662299A1-A042-4DC4-B4B8-D0466DC4E058}" presName="hierRoot2" presStyleCnt="0">
        <dgm:presLayoutVars>
          <dgm:hierBranch val="init"/>
        </dgm:presLayoutVars>
      </dgm:prSet>
      <dgm:spPr/>
    </dgm:pt>
    <dgm:pt modelId="{9E395271-9A12-448F-8B73-7C547F06161D}" type="pres">
      <dgm:prSet presAssocID="{662299A1-A042-4DC4-B4B8-D0466DC4E058}" presName="rootComposite" presStyleCnt="0"/>
      <dgm:spPr/>
    </dgm:pt>
    <dgm:pt modelId="{8EA7F542-ED4C-43C9-A7B0-A32E107227DD}" type="pres">
      <dgm:prSet presAssocID="{662299A1-A042-4DC4-B4B8-D0466DC4E058}" presName="rootText" presStyleLbl="node2" presStyleIdx="1" presStyleCnt="3">
        <dgm:presLayoutVars>
          <dgm:chPref val="3"/>
        </dgm:presLayoutVars>
      </dgm:prSet>
      <dgm:spPr/>
      <dgm:t>
        <a:bodyPr/>
        <a:lstStyle/>
        <a:p>
          <a:endParaRPr lang="en-US"/>
        </a:p>
      </dgm:t>
    </dgm:pt>
    <dgm:pt modelId="{67282CA7-9508-4E0D-B9A4-EC3CB8F1A315}" type="pres">
      <dgm:prSet presAssocID="{662299A1-A042-4DC4-B4B8-D0466DC4E058}" presName="rootConnector" presStyleLbl="node2" presStyleIdx="1" presStyleCnt="3"/>
      <dgm:spPr/>
      <dgm:t>
        <a:bodyPr/>
        <a:lstStyle/>
        <a:p>
          <a:endParaRPr lang="en-US"/>
        </a:p>
      </dgm:t>
    </dgm:pt>
    <dgm:pt modelId="{43C41415-8E63-46AA-9B81-9A0ECE0BF2E5}" type="pres">
      <dgm:prSet presAssocID="{662299A1-A042-4DC4-B4B8-D0466DC4E058}" presName="hierChild4" presStyleCnt="0"/>
      <dgm:spPr/>
    </dgm:pt>
    <dgm:pt modelId="{E338B79B-754A-447E-A347-0C6A360A6454}" type="pres">
      <dgm:prSet presAssocID="{662299A1-A042-4DC4-B4B8-D0466DC4E058}" presName="hierChild5" presStyleCnt="0"/>
      <dgm:spPr/>
    </dgm:pt>
    <dgm:pt modelId="{A1811CD6-88C0-46CB-9225-E7ED338D7CD2}" type="pres">
      <dgm:prSet presAssocID="{2460FAE7-67B4-4FF7-86F5-FAA3278AA612}" presName="Name37" presStyleLbl="parChTrans1D2" presStyleIdx="2" presStyleCnt="3"/>
      <dgm:spPr/>
      <dgm:t>
        <a:bodyPr/>
        <a:lstStyle/>
        <a:p>
          <a:endParaRPr lang="en-US"/>
        </a:p>
      </dgm:t>
    </dgm:pt>
    <dgm:pt modelId="{C5D0A520-39C9-47C1-A5FD-99B301DB51A8}" type="pres">
      <dgm:prSet presAssocID="{AB379D1D-FB97-463E-83FC-DA09B2A7885D}" presName="hierRoot2" presStyleCnt="0">
        <dgm:presLayoutVars>
          <dgm:hierBranch val="init"/>
        </dgm:presLayoutVars>
      </dgm:prSet>
      <dgm:spPr/>
    </dgm:pt>
    <dgm:pt modelId="{ADF131D4-2590-4F25-9DD7-9621DD211D9D}" type="pres">
      <dgm:prSet presAssocID="{AB379D1D-FB97-463E-83FC-DA09B2A7885D}" presName="rootComposite" presStyleCnt="0"/>
      <dgm:spPr/>
    </dgm:pt>
    <dgm:pt modelId="{AE9475F2-53BD-4ED6-BFE8-0F325DE157E6}" type="pres">
      <dgm:prSet presAssocID="{AB379D1D-FB97-463E-83FC-DA09B2A7885D}" presName="rootText" presStyleLbl="node2" presStyleIdx="2" presStyleCnt="3" custLinFactNeighborX="-10660">
        <dgm:presLayoutVars>
          <dgm:chPref val="3"/>
        </dgm:presLayoutVars>
      </dgm:prSet>
      <dgm:spPr/>
      <dgm:t>
        <a:bodyPr/>
        <a:lstStyle/>
        <a:p>
          <a:endParaRPr lang="en-US"/>
        </a:p>
      </dgm:t>
    </dgm:pt>
    <dgm:pt modelId="{B6515D42-6238-40F9-928A-6F690C404AC9}" type="pres">
      <dgm:prSet presAssocID="{AB379D1D-FB97-463E-83FC-DA09B2A7885D}" presName="rootConnector" presStyleLbl="node2" presStyleIdx="2" presStyleCnt="3"/>
      <dgm:spPr/>
      <dgm:t>
        <a:bodyPr/>
        <a:lstStyle/>
        <a:p>
          <a:endParaRPr lang="en-US"/>
        </a:p>
      </dgm:t>
    </dgm:pt>
    <dgm:pt modelId="{7690990A-7B8B-4174-9865-21F25B4BA25D}" type="pres">
      <dgm:prSet presAssocID="{AB379D1D-FB97-463E-83FC-DA09B2A7885D}" presName="hierChild4" presStyleCnt="0"/>
      <dgm:spPr/>
    </dgm:pt>
    <dgm:pt modelId="{3CCA248C-80F2-4B3D-BECD-AAE5F077664E}" type="pres">
      <dgm:prSet presAssocID="{AB379D1D-FB97-463E-83FC-DA09B2A7885D}" presName="hierChild5" presStyleCnt="0"/>
      <dgm:spPr/>
    </dgm:pt>
    <dgm:pt modelId="{99EEDE7F-72D6-4F6C-871A-77F3E450BC44}" type="pres">
      <dgm:prSet presAssocID="{6E029D1C-29EF-4CB7-92F4-5818A402B254}" presName="hierChild3" presStyleCnt="0"/>
      <dgm:spPr/>
    </dgm:pt>
  </dgm:ptLst>
  <dgm:cxnLst>
    <dgm:cxn modelId="{464C408B-7FFC-49F5-A110-91734824ECD8}" type="presOf" srcId="{FB61BBD0-4AD0-4860-B875-4B2A4213215A}" destId="{C0BF1106-A467-48CA-A533-E84229AB61A6}" srcOrd="0" destOrd="0" presId="urn:microsoft.com/office/officeart/2005/8/layout/orgChart1"/>
    <dgm:cxn modelId="{85B44C3B-305D-4B08-99D0-3A5463E9526A}" type="presOf" srcId="{9BB31560-15F8-4BE1-8E42-D5949BCF0EE5}" destId="{0DD9739C-FB7C-4E6D-805E-EFA75B4C7712}" srcOrd="0" destOrd="0" presId="urn:microsoft.com/office/officeart/2005/8/layout/orgChart1"/>
    <dgm:cxn modelId="{EC101E32-068D-4404-B654-E6A74A777A34}" type="presOf" srcId="{AB379D1D-FB97-463E-83FC-DA09B2A7885D}" destId="{AE9475F2-53BD-4ED6-BFE8-0F325DE157E6}" srcOrd="0" destOrd="0" presId="urn:microsoft.com/office/officeart/2005/8/layout/orgChart1"/>
    <dgm:cxn modelId="{232C0E66-2EE4-469D-A4F8-20776C9FECD0}" type="presOf" srcId="{04CE525F-818F-4F69-B0AA-94B8478C350B}" destId="{9B2D52C3-ED00-4188-B305-43B4F859466C}" srcOrd="1" destOrd="0" presId="urn:microsoft.com/office/officeart/2005/8/layout/orgChart1"/>
    <dgm:cxn modelId="{1613F62B-8E05-42F5-829C-C16F07F41B63}" srcId="{9BB31560-15F8-4BE1-8E42-D5949BCF0EE5}" destId="{6E029D1C-29EF-4CB7-92F4-5818A402B254}" srcOrd="0" destOrd="0" parTransId="{C126F9C6-759B-4CD8-B3D1-BE6CF12621AC}" sibTransId="{7E948356-B418-4426-8315-C3AF3DB11C7D}"/>
    <dgm:cxn modelId="{F7276082-0A70-4FA2-8844-C53C719C54F5}" type="presOf" srcId="{6E029D1C-29EF-4CB7-92F4-5818A402B254}" destId="{F15513EA-EF66-4412-85A8-9327AB61B866}" srcOrd="1" destOrd="0" presId="urn:microsoft.com/office/officeart/2005/8/layout/orgChart1"/>
    <dgm:cxn modelId="{1E6A81ED-3D6E-4648-9D53-D711C7167BD6}" type="presOf" srcId="{6E029D1C-29EF-4CB7-92F4-5818A402B254}" destId="{D302C3A7-D8CE-4323-8570-985D5BFA43E7}" srcOrd="0" destOrd="0" presId="urn:microsoft.com/office/officeart/2005/8/layout/orgChart1"/>
    <dgm:cxn modelId="{137EB122-1A04-4DF3-8C18-478CBE447CE6}" type="presOf" srcId="{662299A1-A042-4DC4-B4B8-D0466DC4E058}" destId="{67282CA7-9508-4E0D-B9A4-EC3CB8F1A315}" srcOrd="1" destOrd="0" presId="urn:microsoft.com/office/officeart/2005/8/layout/orgChart1"/>
    <dgm:cxn modelId="{02AD6C0F-952C-4D68-BBAE-7986EE5426EF}" srcId="{6E029D1C-29EF-4CB7-92F4-5818A402B254}" destId="{662299A1-A042-4DC4-B4B8-D0466DC4E058}" srcOrd="1" destOrd="0" parTransId="{8F00C8F6-AE34-4507-99CF-8A2906D883E5}" sibTransId="{01BE1254-ADA8-43B4-902F-2B61E01336B5}"/>
    <dgm:cxn modelId="{2CC7AC92-665A-485B-84A7-161735032AA4}" type="presOf" srcId="{AB379D1D-FB97-463E-83FC-DA09B2A7885D}" destId="{B6515D42-6238-40F9-928A-6F690C404AC9}" srcOrd="1" destOrd="0" presId="urn:microsoft.com/office/officeart/2005/8/layout/orgChart1"/>
    <dgm:cxn modelId="{0053E48E-EE54-4050-9AB7-E0E2ADA4E5FB}" type="presOf" srcId="{04CE525F-818F-4F69-B0AA-94B8478C350B}" destId="{94582048-37D7-4073-AA2F-4434A791DA0D}" srcOrd="0" destOrd="0" presId="urn:microsoft.com/office/officeart/2005/8/layout/orgChart1"/>
    <dgm:cxn modelId="{B2E9A997-1257-428C-B357-2CE2F116B903}" type="presOf" srcId="{2460FAE7-67B4-4FF7-86F5-FAA3278AA612}" destId="{A1811CD6-88C0-46CB-9225-E7ED338D7CD2}" srcOrd="0" destOrd="0" presId="urn:microsoft.com/office/officeart/2005/8/layout/orgChart1"/>
    <dgm:cxn modelId="{8F7AAE1C-08B4-452F-83A5-9DA18574499C}" srcId="{6E029D1C-29EF-4CB7-92F4-5818A402B254}" destId="{AB379D1D-FB97-463E-83FC-DA09B2A7885D}" srcOrd="2" destOrd="0" parTransId="{2460FAE7-67B4-4FF7-86F5-FAA3278AA612}" sibTransId="{343BBE1E-8B6D-48A6-A430-CE22DEB09F8D}"/>
    <dgm:cxn modelId="{87886A2C-066E-45DC-8CD3-B51875FAD87B}" srcId="{6E029D1C-29EF-4CB7-92F4-5818A402B254}" destId="{04CE525F-818F-4F69-B0AA-94B8478C350B}" srcOrd="0" destOrd="0" parTransId="{FB61BBD0-4AD0-4860-B875-4B2A4213215A}" sibTransId="{425C5F43-72D0-4603-A796-98A9C09E8BDF}"/>
    <dgm:cxn modelId="{A9E28199-1E55-4731-9B2B-DACE48A61278}" type="presOf" srcId="{8F00C8F6-AE34-4507-99CF-8A2906D883E5}" destId="{0D1B7B36-9507-4FB2-B789-D703E2922823}" srcOrd="0" destOrd="0" presId="urn:microsoft.com/office/officeart/2005/8/layout/orgChart1"/>
    <dgm:cxn modelId="{CE96D7DA-6C72-4C68-8777-04591F27BA7D}" type="presOf" srcId="{662299A1-A042-4DC4-B4B8-D0466DC4E058}" destId="{8EA7F542-ED4C-43C9-A7B0-A32E107227DD}" srcOrd="0" destOrd="0" presId="urn:microsoft.com/office/officeart/2005/8/layout/orgChart1"/>
    <dgm:cxn modelId="{B01F981D-013C-45F0-B908-FF404C39D654}" type="presParOf" srcId="{0DD9739C-FB7C-4E6D-805E-EFA75B4C7712}" destId="{3D36507F-80E4-49AB-B930-B961D5E1FAC3}" srcOrd="0" destOrd="0" presId="urn:microsoft.com/office/officeart/2005/8/layout/orgChart1"/>
    <dgm:cxn modelId="{88799CF1-38A3-4D77-AC93-573AAF23E45D}" type="presParOf" srcId="{3D36507F-80E4-49AB-B930-B961D5E1FAC3}" destId="{B56E741B-F75E-4D53-B47C-E86789B6CE07}" srcOrd="0" destOrd="0" presId="urn:microsoft.com/office/officeart/2005/8/layout/orgChart1"/>
    <dgm:cxn modelId="{6339FF88-8E56-42DD-8F9C-AC6625C8FA72}" type="presParOf" srcId="{B56E741B-F75E-4D53-B47C-E86789B6CE07}" destId="{D302C3A7-D8CE-4323-8570-985D5BFA43E7}" srcOrd="0" destOrd="0" presId="urn:microsoft.com/office/officeart/2005/8/layout/orgChart1"/>
    <dgm:cxn modelId="{A23D7E98-B84A-4464-9056-258EE3327D50}" type="presParOf" srcId="{B56E741B-F75E-4D53-B47C-E86789B6CE07}" destId="{F15513EA-EF66-4412-85A8-9327AB61B866}" srcOrd="1" destOrd="0" presId="urn:microsoft.com/office/officeart/2005/8/layout/orgChart1"/>
    <dgm:cxn modelId="{9A4FF1E6-33F1-4C3C-AEDF-1EAEF65ACBA3}" type="presParOf" srcId="{3D36507F-80E4-49AB-B930-B961D5E1FAC3}" destId="{85F42F69-9B9C-4B22-B20D-4DA237B58792}" srcOrd="1" destOrd="0" presId="urn:microsoft.com/office/officeart/2005/8/layout/orgChart1"/>
    <dgm:cxn modelId="{EC39F475-0AF4-47FB-AA60-21925867C1EE}" type="presParOf" srcId="{85F42F69-9B9C-4B22-B20D-4DA237B58792}" destId="{C0BF1106-A467-48CA-A533-E84229AB61A6}" srcOrd="0" destOrd="0" presId="urn:microsoft.com/office/officeart/2005/8/layout/orgChart1"/>
    <dgm:cxn modelId="{DB821933-0843-4840-AFAB-075518C36A14}" type="presParOf" srcId="{85F42F69-9B9C-4B22-B20D-4DA237B58792}" destId="{FC4EF614-39A5-47C6-9868-B9DD37C1765F}" srcOrd="1" destOrd="0" presId="urn:microsoft.com/office/officeart/2005/8/layout/orgChart1"/>
    <dgm:cxn modelId="{730B544C-6334-4C09-9E47-195B7497B46F}" type="presParOf" srcId="{FC4EF614-39A5-47C6-9868-B9DD37C1765F}" destId="{858B2849-36A5-4669-8A9E-F4D2C6E76020}" srcOrd="0" destOrd="0" presId="urn:microsoft.com/office/officeart/2005/8/layout/orgChart1"/>
    <dgm:cxn modelId="{C146D4E3-FFAA-47C3-9AC7-E75FF07CD3A3}" type="presParOf" srcId="{858B2849-36A5-4669-8A9E-F4D2C6E76020}" destId="{94582048-37D7-4073-AA2F-4434A791DA0D}" srcOrd="0" destOrd="0" presId="urn:microsoft.com/office/officeart/2005/8/layout/orgChart1"/>
    <dgm:cxn modelId="{5AE25F40-92D2-4458-90C2-15BAD43CD22F}" type="presParOf" srcId="{858B2849-36A5-4669-8A9E-F4D2C6E76020}" destId="{9B2D52C3-ED00-4188-B305-43B4F859466C}" srcOrd="1" destOrd="0" presId="urn:microsoft.com/office/officeart/2005/8/layout/orgChart1"/>
    <dgm:cxn modelId="{43F04653-59DE-42BE-97F9-A49B7A026261}" type="presParOf" srcId="{FC4EF614-39A5-47C6-9868-B9DD37C1765F}" destId="{C1286BBD-6F24-4B3C-BD4C-7D7604EC9416}" srcOrd="1" destOrd="0" presId="urn:microsoft.com/office/officeart/2005/8/layout/orgChart1"/>
    <dgm:cxn modelId="{D29670D3-2D47-4CBD-95BF-D87894645756}" type="presParOf" srcId="{FC4EF614-39A5-47C6-9868-B9DD37C1765F}" destId="{48D51D37-7975-4F9D-95CB-C7A4442129D1}" srcOrd="2" destOrd="0" presId="urn:microsoft.com/office/officeart/2005/8/layout/orgChart1"/>
    <dgm:cxn modelId="{292DD3F2-5200-4B05-8498-7BEB67CF4C5A}" type="presParOf" srcId="{85F42F69-9B9C-4B22-B20D-4DA237B58792}" destId="{0D1B7B36-9507-4FB2-B789-D703E2922823}" srcOrd="2" destOrd="0" presId="urn:microsoft.com/office/officeart/2005/8/layout/orgChart1"/>
    <dgm:cxn modelId="{8C70D956-7515-44B0-8988-C96931E2B77A}" type="presParOf" srcId="{85F42F69-9B9C-4B22-B20D-4DA237B58792}" destId="{C90DC276-1671-4A3C-A870-C0D9E3AC36E5}" srcOrd="3" destOrd="0" presId="urn:microsoft.com/office/officeart/2005/8/layout/orgChart1"/>
    <dgm:cxn modelId="{B4388BC3-809C-4714-9649-971A08002F80}" type="presParOf" srcId="{C90DC276-1671-4A3C-A870-C0D9E3AC36E5}" destId="{9E395271-9A12-448F-8B73-7C547F06161D}" srcOrd="0" destOrd="0" presId="urn:microsoft.com/office/officeart/2005/8/layout/orgChart1"/>
    <dgm:cxn modelId="{F1C5A636-3F35-4F5C-BB19-AA815F608560}" type="presParOf" srcId="{9E395271-9A12-448F-8B73-7C547F06161D}" destId="{8EA7F542-ED4C-43C9-A7B0-A32E107227DD}" srcOrd="0" destOrd="0" presId="urn:microsoft.com/office/officeart/2005/8/layout/orgChart1"/>
    <dgm:cxn modelId="{C2AC6995-2E43-4C1B-81DE-21FF5EE53B01}" type="presParOf" srcId="{9E395271-9A12-448F-8B73-7C547F06161D}" destId="{67282CA7-9508-4E0D-B9A4-EC3CB8F1A315}" srcOrd="1" destOrd="0" presId="urn:microsoft.com/office/officeart/2005/8/layout/orgChart1"/>
    <dgm:cxn modelId="{305F4514-53CA-4721-8F7C-21CF59273336}" type="presParOf" srcId="{C90DC276-1671-4A3C-A870-C0D9E3AC36E5}" destId="{43C41415-8E63-46AA-9B81-9A0ECE0BF2E5}" srcOrd="1" destOrd="0" presId="urn:microsoft.com/office/officeart/2005/8/layout/orgChart1"/>
    <dgm:cxn modelId="{8B1493DD-37DB-4CEC-AA49-A892478F9EED}" type="presParOf" srcId="{C90DC276-1671-4A3C-A870-C0D9E3AC36E5}" destId="{E338B79B-754A-447E-A347-0C6A360A6454}" srcOrd="2" destOrd="0" presId="urn:microsoft.com/office/officeart/2005/8/layout/orgChart1"/>
    <dgm:cxn modelId="{4209C326-096A-4259-A5AB-11C47E552328}" type="presParOf" srcId="{85F42F69-9B9C-4B22-B20D-4DA237B58792}" destId="{A1811CD6-88C0-46CB-9225-E7ED338D7CD2}" srcOrd="4" destOrd="0" presId="urn:microsoft.com/office/officeart/2005/8/layout/orgChart1"/>
    <dgm:cxn modelId="{5CE18508-0664-4942-8B87-EAB647315857}" type="presParOf" srcId="{85F42F69-9B9C-4B22-B20D-4DA237B58792}" destId="{C5D0A520-39C9-47C1-A5FD-99B301DB51A8}" srcOrd="5" destOrd="0" presId="urn:microsoft.com/office/officeart/2005/8/layout/orgChart1"/>
    <dgm:cxn modelId="{2B93D6C6-BC6D-421B-9CA2-DDDB03D61A14}" type="presParOf" srcId="{C5D0A520-39C9-47C1-A5FD-99B301DB51A8}" destId="{ADF131D4-2590-4F25-9DD7-9621DD211D9D}" srcOrd="0" destOrd="0" presId="urn:microsoft.com/office/officeart/2005/8/layout/orgChart1"/>
    <dgm:cxn modelId="{F246C366-A3D7-4857-8ADC-1152ABAF3875}" type="presParOf" srcId="{ADF131D4-2590-4F25-9DD7-9621DD211D9D}" destId="{AE9475F2-53BD-4ED6-BFE8-0F325DE157E6}" srcOrd="0" destOrd="0" presId="urn:microsoft.com/office/officeart/2005/8/layout/orgChart1"/>
    <dgm:cxn modelId="{25C5945F-3A7C-4AF2-A695-2E40681B1708}" type="presParOf" srcId="{ADF131D4-2590-4F25-9DD7-9621DD211D9D}" destId="{B6515D42-6238-40F9-928A-6F690C404AC9}" srcOrd="1" destOrd="0" presId="urn:microsoft.com/office/officeart/2005/8/layout/orgChart1"/>
    <dgm:cxn modelId="{8DC0CFC6-DADC-4C7F-A744-1C7A374A95F9}" type="presParOf" srcId="{C5D0A520-39C9-47C1-A5FD-99B301DB51A8}" destId="{7690990A-7B8B-4174-9865-21F25B4BA25D}" srcOrd="1" destOrd="0" presId="urn:microsoft.com/office/officeart/2005/8/layout/orgChart1"/>
    <dgm:cxn modelId="{49D2051C-DD8C-4037-8BB6-DF74A2025331}" type="presParOf" srcId="{C5D0A520-39C9-47C1-A5FD-99B301DB51A8}" destId="{3CCA248C-80F2-4B3D-BECD-AAE5F077664E}" srcOrd="2" destOrd="0" presId="urn:microsoft.com/office/officeart/2005/8/layout/orgChart1"/>
    <dgm:cxn modelId="{4FE9A394-D787-41DF-8792-AC217361ADC3}" type="presParOf" srcId="{3D36507F-80E4-49AB-B930-B961D5E1FAC3}" destId="{99EEDE7F-72D6-4F6C-871A-77F3E450BC44}"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08D86ECD-148E-4441-8D87-DE32941861B3}" type="doc">
      <dgm:prSet loTypeId="urn:microsoft.com/office/officeart/2008/layout/VerticalCurvedList" loCatId="list" qsTypeId="urn:microsoft.com/office/officeart/2005/8/quickstyle/simple1#16" qsCatId="simple" csTypeId="urn:microsoft.com/office/officeart/2005/8/colors/accent0_3" csCatId="mainScheme" phldr="1"/>
      <dgm:spPr/>
      <dgm:t>
        <a:bodyPr/>
        <a:lstStyle/>
        <a:p>
          <a:endParaRPr lang="en-US"/>
        </a:p>
      </dgm:t>
    </dgm:pt>
    <dgm:pt modelId="{F78B2C74-42EE-4A3A-B567-025E837347EE}">
      <dgm:prSet phldrT="[Text]"/>
      <dgm:spPr/>
      <dgm:t>
        <a:bodyPr/>
        <a:lstStyle/>
        <a:p>
          <a:r>
            <a:rPr lang="vi-VN" b="1">
              <a:latin typeface="Times New Roman" panose="02020603050405020304" pitchFamily="18" charset="0"/>
              <a:ea typeface="Calibri" panose="020F0502020204030204" pitchFamily="34" charset="0"/>
            </a:rPr>
            <a:t>Nhân vật chính: </a:t>
          </a:r>
          <a:r>
            <a:rPr lang="vi-VN">
              <a:latin typeface="Times New Roman" panose="02020603050405020304" pitchFamily="18" charset="0"/>
              <a:ea typeface="Calibri" panose="020F0502020204030204" pitchFamily="34" charset="0"/>
            </a:rPr>
            <a:t>Hoàng tử bé</a:t>
          </a:r>
          <a:endParaRPr lang="en-US" dirty="0"/>
        </a:p>
      </dgm:t>
    </dgm:pt>
    <dgm:pt modelId="{828FC973-CF07-4A7C-90B3-73B800174407}" type="parTrans" cxnId="{7B40B684-3FE8-45FB-9587-858D57D68BBB}">
      <dgm:prSet/>
      <dgm:spPr/>
      <dgm:t>
        <a:bodyPr/>
        <a:lstStyle/>
        <a:p>
          <a:endParaRPr lang="en-US"/>
        </a:p>
      </dgm:t>
    </dgm:pt>
    <dgm:pt modelId="{94911748-74A2-4065-B8C6-6BC6C7309BEC}" type="sibTrans" cxnId="{7B40B684-3FE8-45FB-9587-858D57D68BBB}">
      <dgm:prSet/>
      <dgm:spPr/>
      <dgm:t>
        <a:bodyPr/>
        <a:lstStyle/>
        <a:p>
          <a:endParaRPr lang="en-US"/>
        </a:p>
      </dgm:t>
    </dgm:pt>
    <dgm:pt modelId="{EC2DD4CD-5199-45FC-A9C7-025D565CBCE0}">
      <dgm:prSet phldrT="[Text]" custT="1"/>
      <dgm:spPr/>
      <dgm:t>
        <a:bodyPr/>
        <a:lstStyle/>
        <a:p>
          <a:r>
            <a:rPr lang="vi-VN" sz="2400" b="1" dirty="0">
              <a:latin typeface="Times New Roman" panose="02020603050405020304" pitchFamily="18" charset="0"/>
              <a:ea typeface="Calibri" panose="020F0502020204030204" pitchFamily="34" charset="0"/>
            </a:rPr>
            <a:t>Người kể chuyện: </a:t>
          </a:r>
          <a:r>
            <a:rPr lang="vi-VN" sz="2400" dirty="0">
              <a:latin typeface="Times New Roman" panose="02020603050405020304" pitchFamily="18" charset="0"/>
              <a:ea typeface="Calibri" panose="020F0502020204030204" pitchFamily="34" charset="0"/>
            </a:rPr>
            <a:t>xưng “tôi” </a:t>
          </a:r>
          <a:r>
            <a:rPr lang="en-US" sz="2400" dirty="0">
              <a:latin typeface="Times New Roman" panose="02020603050405020304" pitchFamily="18" charset="0"/>
              <a:ea typeface="Calibri" panose="020F0502020204030204" pitchFamily="34" charset="0"/>
            </a:rPr>
            <a:t>- m</a:t>
          </a:r>
          <a:r>
            <a:rPr lang="vi-VN" sz="2400" dirty="0">
              <a:latin typeface="Times New Roman" panose="02020603050405020304" pitchFamily="18" charset="0"/>
              <a:ea typeface="Calibri" panose="020F0502020204030204" pitchFamily="34" charset="0"/>
            </a:rPr>
            <a:t>ột phi công bị rơi máy bay trên sa mạc Sahara và có cơ hội gặp </a:t>
          </a:r>
          <a:r>
            <a:rPr lang="en-US" sz="2400" dirty="0">
              <a:latin typeface="Times New Roman" panose="02020603050405020304" pitchFamily="18" charset="0"/>
              <a:ea typeface="Calibri" panose="020F0502020204030204" pitchFamily="34" charset="0"/>
            </a:rPr>
            <a:t>h</a:t>
          </a:r>
          <a:r>
            <a:rPr lang="vi-VN" sz="2400" dirty="0">
              <a:latin typeface="Times New Roman" panose="02020603050405020304" pitchFamily="18" charset="0"/>
              <a:ea typeface="Calibri" panose="020F0502020204030204" pitchFamily="34" charset="0"/>
            </a:rPr>
            <a:t>oàng tử bé.</a:t>
          </a:r>
          <a:endParaRPr lang="en-US" sz="2400" dirty="0"/>
        </a:p>
      </dgm:t>
    </dgm:pt>
    <dgm:pt modelId="{0C60FB1E-6084-4AED-8DB3-29613AD42214}" type="parTrans" cxnId="{E1E9C3BE-77BE-40CA-9ADE-8992422E1B09}">
      <dgm:prSet/>
      <dgm:spPr/>
      <dgm:t>
        <a:bodyPr/>
        <a:lstStyle/>
        <a:p>
          <a:endParaRPr lang="en-US"/>
        </a:p>
      </dgm:t>
    </dgm:pt>
    <dgm:pt modelId="{449D0F1B-F153-4C27-8E8D-8F543C15EE0A}" type="sibTrans" cxnId="{E1E9C3BE-77BE-40CA-9ADE-8992422E1B09}">
      <dgm:prSet/>
      <dgm:spPr/>
      <dgm:t>
        <a:bodyPr/>
        <a:lstStyle/>
        <a:p>
          <a:endParaRPr lang="en-US"/>
        </a:p>
      </dgm:t>
    </dgm:pt>
    <dgm:pt modelId="{9563C773-282E-4C32-B6F1-18F690DF72AF}">
      <dgm:prSet phldrT="[Text]"/>
      <dgm:spPr/>
      <dgm:t>
        <a:bodyPr/>
        <a:lstStyle/>
        <a:p>
          <a:r>
            <a:rPr lang="vi-VN" b="1" dirty="0">
              <a:latin typeface="Times New Roman" panose="02020603050405020304" pitchFamily="18" charset="0"/>
              <a:ea typeface="Calibri" panose="020F0502020204030204" pitchFamily="34" charset="0"/>
            </a:rPr>
            <a:t>Cốt truyện: </a:t>
          </a:r>
          <a:r>
            <a:rPr lang="vi-VN" dirty="0">
              <a:latin typeface="Times New Roman" panose="02020603050405020304" pitchFamily="18" charset="0"/>
              <a:ea typeface="Calibri" panose="020F0502020204030204" pitchFamily="34" charset="0"/>
            </a:rPr>
            <a:t>Hoàng tử bé từ hành tinh khác đã phiêu lưu nhiều hành tinh khác nhau, phát hiện nhiều điều thú vị, và nếm trải cả những thất vọng, đau khổ. Cuối cùng cậu quyết định quay trở lại hành tinh của mình với bông hồng duy nhất.</a:t>
          </a:r>
          <a:endParaRPr lang="en-US" dirty="0"/>
        </a:p>
      </dgm:t>
    </dgm:pt>
    <dgm:pt modelId="{A6B32005-C2B9-4B2B-B216-149DAEC8DACB}" type="parTrans" cxnId="{74326EB8-2A09-4C22-856B-72D7C53F0F62}">
      <dgm:prSet/>
      <dgm:spPr/>
      <dgm:t>
        <a:bodyPr/>
        <a:lstStyle/>
        <a:p>
          <a:endParaRPr lang="en-US"/>
        </a:p>
      </dgm:t>
    </dgm:pt>
    <dgm:pt modelId="{423D7A27-F236-4F86-B9AA-4B56EC0276D0}" type="sibTrans" cxnId="{74326EB8-2A09-4C22-856B-72D7C53F0F62}">
      <dgm:prSet/>
      <dgm:spPr/>
      <dgm:t>
        <a:bodyPr/>
        <a:lstStyle/>
        <a:p>
          <a:endParaRPr lang="en-US"/>
        </a:p>
      </dgm:t>
    </dgm:pt>
    <dgm:pt modelId="{644B5D9B-1DB6-42A4-BF7E-ACCA829614F6}" type="pres">
      <dgm:prSet presAssocID="{08D86ECD-148E-4441-8D87-DE32941861B3}" presName="Name0" presStyleCnt="0">
        <dgm:presLayoutVars>
          <dgm:chMax val="7"/>
          <dgm:chPref val="7"/>
          <dgm:dir/>
        </dgm:presLayoutVars>
      </dgm:prSet>
      <dgm:spPr/>
      <dgm:t>
        <a:bodyPr/>
        <a:lstStyle/>
        <a:p>
          <a:endParaRPr lang="en-US"/>
        </a:p>
      </dgm:t>
    </dgm:pt>
    <dgm:pt modelId="{25782CFB-BECF-426C-A0B0-EBBD07ED5EEB}" type="pres">
      <dgm:prSet presAssocID="{08D86ECD-148E-4441-8D87-DE32941861B3}" presName="Name1" presStyleCnt="0"/>
      <dgm:spPr/>
    </dgm:pt>
    <dgm:pt modelId="{7684628A-A7EA-4BD4-A527-2AC616BB0597}" type="pres">
      <dgm:prSet presAssocID="{08D86ECD-148E-4441-8D87-DE32941861B3}" presName="cycle" presStyleCnt="0"/>
      <dgm:spPr/>
    </dgm:pt>
    <dgm:pt modelId="{50C3359E-F91A-4C4E-AA7F-91EA78461AE2}" type="pres">
      <dgm:prSet presAssocID="{08D86ECD-148E-4441-8D87-DE32941861B3}" presName="srcNode" presStyleLbl="node1" presStyleIdx="0" presStyleCnt="3"/>
      <dgm:spPr/>
    </dgm:pt>
    <dgm:pt modelId="{017ADDB6-9137-477B-B52F-57F20A34177A}" type="pres">
      <dgm:prSet presAssocID="{08D86ECD-148E-4441-8D87-DE32941861B3}" presName="conn" presStyleLbl="parChTrans1D2" presStyleIdx="0" presStyleCnt="1"/>
      <dgm:spPr/>
      <dgm:t>
        <a:bodyPr/>
        <a:lstStyle/>
        <a:p>
          <a:endParaRPr lang="en-US"/>
        </a:p>
      </dgm:t>
    </dgm:pt>
    <dgm:pt modelId="{BA94DE28-8B4A-4335-97BF-3147B2928665}" type="pres">
      <dgm:prSet presAssocID="{08D86ECD-148E-4441-8D87-DE32941861B3}" presName="extraNode" presStyleLbl="node1" presStyleIdx="0" presStyleCnt="3"/>
      <dgm:spPr/>
    </dgm:pt>
    <dgm:pt modelId="{BEFC8AF6-F130-4919-8506-10AFCC12DE6D}" type="pres">
      <dgm:prSet presAssocID="{08D86ECD-148E-4441-8D87-DE32941861B3}" presName="dstNode" presStyleLbl="node1" presStyleIdx="0" presStyleCnt="3"/>
      <dgm:spPr/>
    </dgm:pt>
    <dgm:pt modelId="{714057FF-A86C-424F-AECE-E0AC952E522A}" type="pres">
      <dgm:prSet presAssocID="{F78B2C74-42EE-4A3A-B567-025E837347EE}" presName="text_1" presStyleLbl="node1" presStyleIdx="0" presStyleCnt="3" custScaleX="72491" custLinFactNeighborX="-11625" custLinFactNeighborY="1793">
        <dgm:presLayoutVars>
          <dgm:bulletEnabled val="1"/>
        </dgm:presLayoutVars>
      </dgm:prSet>
      <dgm:spPr/>
      <dgm:t>
        <a:bodyPr/>
        <a:lstStyle/>
        <a:p>
          <a:endParaRPr lang="en-US"/>
        </a:p>
      </dgm:t>
    </dgm:pt>
    <dgm:pt modelId="{DD49B87C-6F44-4965-AD50-092E3749F9BE}" type="pres">
      <dgm:prSet presAssocID="{F78B2C74-42EE-4A3A-B567-025E837347EE}" presName="accent_1" presStyleCnt="0"/>
      <dgm:spPr/>
    </dgm:pt>
    <dgm:pt modelId="{6C14A984-DECE-4D03-80EC-E0D184473A06}" type="pres">
      <dgm:prSet presAssocID="{F78B2C74-42EE-4A3A-B567-025E837347EE}" presName="accentRepeatNode" presStyleLbl="solidFgAcc1" presStyleIdx="0" presStyleCnt="3"/>
      <dgm:spPr>
        <a:blipFill rotWithShape="0">
          <a:blip xmlns:r="http://schemas.openxmlformats.org/officeDocument/2006/relationships" r:embed="rId1"/>
          <a:stretch>
            <a:fillRect/>
          </a:stretch>
        </a:blipFill>
      </dgm:spPr>
    </dgm:pt>
    <dgm:pt modelId="{C62374EC-A506-44E2-9781-175C180D890B}" type="pres">
      <dgm:prSet presAssocID="{EC2DD4CD-5199-45FC-A9C7-025D565CBCE0}" presName="text_2" presStyleLbl="node1" presStyleIdx="1" presStyleCnt="3" custScaleX="84294" custScaleY="96813" custLinFactNeighborX="-6013" custLinFactNeighborY="-25927">
        <dgm:presLayoutVars>
          <dgm:bulletEnabled val="1"/>
        </dgm:presLayoutVars>
      </dgm:prSet>
      <dgm:spPr/>
      <dgm:t>
        <a:bodyPr/>
        <a:lstStyle/>
        <a:p>
          <a:endParaRPr lang="en-US"/>
        </a:p>
      </dgm:t>
    </dgm:pt>
    <dgm:pt modelId="{599926C4-A410-4102-9415-4010FA17CB25}" type="pres">
      <dgm:prSet presAssocID="{EC2DD4CD-5199-45FC-A9C7-025D565CBCE0}" presName="accent_2" presStyleCnt="0"/>
      <dgm:spPr/>
    </dgm:pt>
    <dgm:pt modelId="{72FDD0FF-7D78-4881-8AA5-F992A304A577}" type="pres">
      <dgm:prSet presAssocID="{EC2DD4CD-5199-45FC-A9C7-025D565CBCE0}" presName="accentRepeatNode" presStyleLbl="solidFgAcc1" presStyleIdx="1" presStyleCnt="3" custLinFactNeighborX="-1409" custLinFactNeighborY="-19231"/>
      <dgm:spPr>
        <a:blipFill rotWithShape="0">
          <a:blip xmlns:r="http://schemas.openxmlformats.org/officeDocument/2006/relationships" r:embed="rId2"/>
          <a:stretch>
            <a:fillRect/>
          </a:stretch>
        </a:blipFill>
      </dgm:spPr>
    </dgm:pt>
    <dgm:pt modelId="{92818DA0-AA33-4E14-A1A7-1DA3D0807C26}" type="pres">
      <dgm:prSet presAssocID="{9563C773-282E-4C32-B6F1-18F690DF72AF}" presName="text_3" presStyleLbl="node1" presStyleIdx="2" presStyleCnt="3" custScaleY="140173" custLinFactNeighborX="409" custLinFactNeighborY="-29514">
        <dgm:presLayoutVars>
          <dgm:bulletEnabled val="1"/>
        </dgm:presLayoutVars>
      </dgm:prSet>
      <dgm:spPr/>
      <dgm:t>
        <a:bodyPr/>
        <a:lstStyle/>
        <a:p>
          <a:endParaRPr lang="en-US"/>
        </a:p>
      </dgm:t>
    </dgm:pt>
    <dgm:pt modelId="{2182B227-2465-4424-8B2B-5A21525EC799}" type="pres">
      <dgm:prSet presAssocID="{9563C773-282E-4C32-B6F1-18F690DF72AF}" presName="accent_3" presStyleCnt="0"/>
      <dgm:spPr/>
    </dgm:pt>
    <dgm:pt modelId="{A86B4500-9FC9-49B8-91FE-F6D7C7C6A5C0}" type="pres">
      <dgm:prSet presAssocID="{9563C773-282E-4C32-B6F1-18F690DF72AF}" presName="accentRepeatNode" presStyleLbl="solidFgAcc1" presStyleIdx="2" presStyleCnt="3" custScaleY="111695" custLinFactNeighborX="1282" custLinFactNeighborY="-23077"/>
      <dgm:spPr>
        <a:blipFill rotWithShape="0">
          <a:blip xmlns:r="http://schemas.openxmlformats.org/officeDocument/2006/relationships" r:embed="rId3"/>
          <a:stretch>
            <a:fillRect/>
          </a:stretch>
        </a:blipFill>
      </dgm:spPr>
    </dgm:pt>
  </dgm:ptLst>
  <dgm:cxnLst>
    <dgm:cxn modelId="{873CB88B-98E3-4632-B17C-3E8E5DF796B1}" type="presOf" srcId="{9563C773-282E-4C32-B6F1-18F690DF72AF}" destId="{92818DA0-AA33-4E14-A1A7-1DA3D0807C26}" srcOrd="0" destOrd="0" presId="urn:microsoft.com/office/officeart/2008/layout/VerticalCurvedList"/>
    <dgm:cxn modelId="{E1739A15-F49B-42AF-9199-41C15399F2BC}" type="presOf" srcId="{08D86ECD-148E-4441-8D87-DE32941861B3}" destId="{644B5D9B-1DB6-42A4-BF7E-ACCA829614F6}" srcOrd="0" destOrd="0" presId="urn:microsoft.com/office/officeart/2008/layout/VerticalCurvedList"/>
    <dgm:cxn modelId="{E1E9C3BE-77BE-40CA-9ADE-8992422E1B09}" srcId="{08D86ECD-148E-4441-8D87-DE32941861B3}" destId="{EC2DD4CD-5199-45FC-A9C7-025D565CBCE0}" srcOrd="1" destOrd="0" parTransId="{0C60FB1E-6084-4AED-8DB3-29613AD42214}" sibTransId="{449D0F1B-F153-4C27-8E8D-8F543C15EE0A}"/>
    <dgm:cxn modelId="{74326EB8-2A09-4C22-856B-72D7C53F0F62}" srcId="{08D86ECD-148E-4441-8D87-DE32941861B3}" destId="{9563C773-282E-4C32-B6F1-18F690DF72AF}" srcOrd="2" destOrd="0" parTransId="{A6B32005-C2B9-4B2B-B216-149DAEC8DACB}" sibTransId="{423D7A27-F236-4F86-B9AA-4B56EC0276D0}"/>
    <dgm:cxn modelId="{72841768-E6BC-49BD-BB2F-14ACDAE221BD}" type="presOf" srcId="{F78B2C74-42EE-4A3A-B567-025E837347EE}" destId="{714057FF-A86C-424F-AECE-E0AC952E522A}" srcOrd="0" destOrd="0" presId="urn:microsoft.com/office/officeart/2008/layout/VerticalCurvedList"/>
    <dgm:cxn modelId="{98EE931A-58C0-4CB5-B000-DAF032978441}" type="presOf" srcId="{94911748-74A2-4065-B8C6-6BC6C7309BEC}" destId="{017ADDB6-9137-477B-B52F-57F20A34177A}" srcOrd="0" destOrd="0" presId="urn:microsoft.com/office/officeart/2008/layout/VerticalCurvedList"/>
    <dgm:cxn modelId="{7B40B684-3FE8-45FB-9587-858D57D68BBB}" srcId="{08D86ECD-148E-4441-8D87-DE32941861B3}" destId="{F78B2C74-42EE-4A3A-B567-025E837347EE}" srcOrd="0" destOrd="0" parTransId="{828FC973-CF07-4A7C-90B3-73B800174407}" sibTransId="{94911748-74A2-4065-B8C6-6BC6C7309BEC}"/>
    <dgm:cxn modelId="{1345CD14-88C1-4C5E-8682-F0D2B46121BB}" type="presOf" srcId="{EC2DD4CD-5199-45FC-A9C7-025D565CBCE0}" destId="{C62374EC-A506-44E2-9781-175C180D890B}" srcOrd="0" destOrd="0" presId="urn:microsoft.com/office/officeart/2008/layout/VerticalCurvedList"/>
    <dgm:cxn modelId="{6A77ADD2-6E8E-425B-B086-F431256635F0}" type="presParOf" srcId="{644B5D9B-1DB6-42A4-BF7E-ACCA829614F6}" destId="{25782CFB-BECF-426C-A0B0-EBBD07ED5EEB}" srcOrd="0" destOrd="0" presId="urn:microsoft.com/office/officeart/2008/layout/VerticalCurvedList"/>
    <dgm:cxn modelId="{8CC0992D-93D3-4A82-B9A3-8718F8CBD138}" type="presParOf" srcId="{25782CFB-BECF-426C-A0B0-EBBD07ED5EEB}" destId="{7684628A-A7EA-4BD4-A527-2AC616BB0597}" srcOrd="0" destOrd="0" presId="urn:microsoft.com/office/officeart/2008/layout/VerticalCurvedList"/>
    <dgm:cxn modelId="{2D0E142B-FDB4-40E5-B1D4-39225F42704F}" type="presParOf" srcId="{7684628A-A7EA-4BD4-A527-2AC616BB0597}" destId="{50C3359E-F91A-4C4E-AA7F-91EA78461AE2}" srcOrd="0" destOrd="0" presId="urn:microsoft.com/office/officeart/2008/layout/VerticalCurvedList"/>
    <dgm:cxn modelId="{A8BC1DB4-A0E2-41AB-B5A8-5F24C3157244}" type="presParOf" srcId="{7684628A-A7EA-4BD4-A527-2AC616BB0597}" destId="{017ADDB6-9137-477B-B52F-57F20A34177A}" srcOrd="1" destOrd="0" presId="urn:microsoft.com/office/officeart/2008/layout/VerticalCurvedList"/>
    <dgm:cxn modelId="{C54AE7C8-4748-4FD7-A2C9-07E58A3E157C}" type="presParOf" srcId="{7684628A-A7EA-4BD4-A527-2AC616BB0597}" destId="{BA94DE28-8B4A-4335-97BF-3147B2928665}" srcOrd="2" destOrd="0" presId="urn:microsoft.com/office/officeart/2008/layout/VerticalCurvedList"/>
    <dgm:cxn modelId="{D10F4938-A061-4588-85E7-F262C37EF45B}" type="presParOf" srcId="{7684628A-A7EA-4BD4-A527-2AC616BB0597}" destId="{BEFC8AF6-F130-4919-8506-10AFCC12DE6D}" srcOrd="3" destOrd="0" presId="urn:microsoft.com/office/officeart/2008/layout/VerticalCurvedList"/>
    <dgm:cxn modelId="{C74228EF-7026-4C95-A062-20CA86B18376}" type="presParOf" srcId="{25782CFB-BECF-426C-A0B0-EBBD07ED5EEB}" destId="{714057FF-A86C-424F-AECE-E0AC952E522A}" srcOrd="1" destOrd="0" presId="urn:microsoft.com/office/officeart/2008/layout/VerticalCurvedList"/>
    <dgm:cxn modelId="{E659B041-DEC7-4FBC-BE9A-148EC6730795}" type="presParOf" srcId="{25782CFB-BECF-426C-A0B0-EBBD07ED5EEB}" destId="{DD49B87C-6F44-4965-AD50-092E3749F9BE}" srcOrd="2" destOrd="0" presId="urn:microsoft.com/office/officeart/2008/layout/VerticalCurvedList"/>
    <dgm:cxn modelId="{6396BEC3-365C-451A-89C7-B8842C12814B}" type="presParOf" srcId="{DD49B87C-6F44-4965-AD50-092E3749F9BE}" destId="{6C14A984-DECE-4D03-80EC-E0D184473A06}" srcOrd="0" destOrd="0" presId="urn:microsoft.com/office/officeart/2008/layout/VerticalCurvedList"/>
    <dgm:cxn modelId="{CD880E9B-72A9-472D-A552-C6A001AB6A3A}" type="presParOf" srcId="{25782CFB-BECF-426C-A0B0-EBBD07ED5EEB}" destId="{C62374EC-A506-44E2-9781-175C180D890B}" srcOrd="3" destOrd="0" presId="urn:microsoft.com/office/officeart/2008/layout/VerticalCurvedList"/>
    <dgm:cxn modelId="{30F0F7EA-603A-4A04-8A5C-39EB0308C96D}" type="presParOf" srcId="{25782CFB-BECF-426C-A0B0-EBBD07ED5EEB}" destId="{599926C4-A410-4102-9415-4010FA17CB25}" srcOrd="4" destOrd="0" presId="urn:microsoft.com/office/officeart/2008/layout/VerticalCurvedList"/>
    <dgm:cxn modelId="{1D01D6DA-CA22-415F-B381-5D399FD7AEBF}" type="presParOf" srcId="{599926C4-A410-4102-9415-4010FA17CB25}" destId="{72FDD0FF-7D78-4881-8AA5-F992A304A577}" srcOrd="0" destOrd="0" presId="urn:microsoft.com/office/officeart/2008/layout/VerticalCurvedList"/>
    <dgm:cxn modelId="{3D5F9714-C7B8-4429-806F-CA45658ECE3F}" type="presParOf" srcId="{25782CFB-BECF-426C-A0B0-EBBD07ED5EEB}" destId="{92818DA0-AA33-4E14-A1A7-1DA3D0807C26}" srcOrd="5" destOrd="0" presId="urn:microsoft.com/office/officeart/2008/layout/VerticalCurvedList"/>
    <dgm:cxn modelId="{02C3AAEA-FAB0-4EF2-BB0C-9BBCA44D8597}" type="presParOf" srcId="{25782CFB-BECF-426C-A0B0-EBBD07ED5EEB}" destId="{2182B227-2465-4424-8B2B-5A21525EC799}" srcOrd="6" destOrd="0" presId="urn:microsoft.com/office/officeart/2008/layout/VerticalCurvedList"/>
    <dgm:cxn modelId="{8602452A-CE5C-40D9-BFD4-2BB3660C996D}" type="presParOf" srcId="{2182B227-2465-4424-8B2B-5A21525EC799}" destId="{A86B4500-9FC9-49B8-91FE-F6D7C7C6A5C0}"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28063B6A-E4E0-43FC-B3E6-CB09B6A961AB}" type="doc">
      <dgm:prSet loTypeId="urn:microsoft.com/office/officeart/2005/8/layout/orgChart1" loCatId="hierarchy" qsTypeId="urn:microsoft.com/office/officeart/2005/8/quickstyle/simple1#17" qsCatId="simple" csTypeId="urn:microsoft.com/office/officeart/2005/8/colors/accent1_2#11" csCatId="accent1" phldr="1"/>
      <dgm:spPr/>
      <dgm:t>
        <a:bodyPr/>
        <a:lstStyle/>
        <a:p>
          <a:endParaRPr lang="en-US"/>
        </a:p>
      </dgm:t>
    </dgm:pt>
    <dgm:pt modelId="{8E117729-BB14-42F5-A811-325DA09A04E2}">
      <dgm:prSet phldrT="[Text]" custT="1"/>
      <dgm:spPr>
        <a:solidFill>
          <a:schemeClr val="accent2">
            <a:lumMod val="50000"/>
          </a:schemeClr>
        </a:solidFill>
      </dgm:spPr>
      <dgm:t>
        <a:bodyPr/>
        <a:lstStyle/>
        <a:p>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Trước</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gặp</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cáo</a:t>
          </a:r>
          <a:endParaRPr lang="en-US" sz="2800" dirty="0">
            <a:solidFill>
              <a:schemeClr val="bg1"/>
            </a:solidFill>
            <a:latin typeface="Times New Roman" panose="02020603050405020304" pitchFamily="18" charset="0"/>
            <a:cs typeface="Times New Roman" panose="02020603050405020304" pitchFamily="18" charset="0"/>
          </a:endParaRPr>
        </a:p>
      </dgm:t>
    </dgm:pt>
    <dgm:pt modelId="{7E9BDCC6-BA74-4341-AD09-9DB48EF01483}" type="parTrans" cxnId="{E0F6FA77-94E7-48D7-A308-8F94C2B12914}">
      <dgm:prSet/>
      <dgm:spPr/>
      <dgm:t>
        <a:bodyPr/>
        <a:lstStyle/>
        <a:p>
          <a:endParaRPr lang="en-US"/>
        </a:p>
      </dgm:t>
    </dgm:pt>
    <dgm:pt modelId="{88934898-F48C-4292-85F3-E25C3217F302}" type="sibTrans" cxnId="{E0F6FA77-94E7-48D7-A308-8F94C2B12914}">
      <dgm:prSet/>
      <dgm:spPr/>
      <dgm:t>
        <a:bodyPr/>
        <a:lstStyle/>
        <a:p>
          <a:endParaRPr lang="en-US"/>
        </a:p>
      </dgm:t>
    </dgm:pt>
    <dgm:pt modelId="{E7F4B019-17E8-47CF-9A5A-E37C3ACBF749}">
      <dgm:prSet phldrT="[Text]" custT="1"/>
      <dgm:spPr>
        <a:solidFill>
          <a:schemeClr val="accent2">
            <a:lumMod val="50000"/>
          </a:schemeClr>
        </a:solidFill>
      </dgm:spPr>
      <dgm:t>
        <a:bodyPr/>
        <a:lstStyle/>
        <a:p>
          <a:r>
            <a:rPr lang="en-US" sz="2400" b="1" dirty="0">
              <a:latin typeface="Times New Roman" panose="02020603050405020304" pitchFamily="18" charset="0"/>
              <a:cs typeface="Times New Roman" panose="02020603050405020304" pitchFamily="18" charset="0"/>
            </a:rPr>
            <a:t>Lai </a:t>
          </a:r>
          <a:r>
            <a:rPr lang="en-US" sz="2400" b="1" dirty="0" err="1">
              <a:latin typeface="Times New Roman" panose="02020603050405020304" pitchFamily="18" charset="0"/>
              <a:cs typeface="Times New Roman" panose="02020603050405020304" pitchFamily="18" charset="0"/>
            </a:rPr>
            <a:t>lịch</a:t>
          </a:r>
          <a:r>
            <a:rPr lang="en-US" sz="2400" b="1"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Đến từ </a:t>
          </a:r>
          <a:r>
            <a:rPr lang="vi-VN" sz="2400" b="1" dirty="0">
              <a:latin typeface="Times New Roman" panose="02020603050405020304" pitchFamily="18" charset="0"/>
              <a:cs typeface="Times New Roman" panose="02020603050405020304" pitchFamily="18" charset="0"/>
            </a:rPr>
            <a:t>một hành tinh khác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Xuống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tìm</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bè</a:t>
          </a:r>
          <a:r>
            <a:rPr lang="en-US"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a:t>
          </a:r>
          <a:r>
            <a:rPr lang="en-US" sz="2400" i="1" dirty="0" err="1">
              <a:latin typeface="Times New Roman" panose="02020603050405020304" pitchFamily="18" charset="0"/>
              <a:cs typeface="Times New Roman" panose="02020603050405020304" pitchFamily="18" charset="0"/>
            </a:rPr>
            <a:t>Mình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tìm</a:t>
          </a:r>
          <a:r>
            <a:rPr lang="en-US" sz="2400" i="1" dirty="0">
              <a:latin typeface="Times New Roman" panose="02020603050405020304" pitchFamily="18" charset="0"/>
              <a:cs typeface="Times New Roman" panose="02020603050405020304" pitchFamily="18" charset="0"/>
            </a:rPr>
            <a:t> con </a:t>
          </a:r>
          <a:r>
            <a:rPr lang="en-US" sz="2400" i="1" dirty="0" err="1">
              <a:latin typeface="Times New Roman" panose="02020603050405020304" pitchFamily="18" charset="0"/>
              <a:cs typeface="Times New Roman" panose="02020603050405020304" pitchFamily="18" charset="0"/>
            </a:rPr>
            <a:t>người</a:t>
          </a:r>
          <a:r>
            <a:rPr lang="en-US" sz="2400" i="1" dirty="0">
              <a:latin typeface="Times New Roman" panose="02020603050405020304" pitchFamily="18" charset="0"/>
              <a:cs typeface="Times New Roman" panose="02020603050405020304" pitchFamily="18" charset="0"/>
            </a:rPr>
            <a:t>...</a:t>
          </a:r>
          <a:r>
            <a:rPr lang="en-US" sz="2400" i="1" dirty="0" err="1">
              <a:latin typeface="Times New Roman" panose="02020603050405020304" pitchFamily="18" charset="0"/>
              <a:cs typeface="Times New Roman" panose="02020603050405020304" pitchFamily="18" charset="0"/>
            </a:rPr>
            <a:t>Mình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tìm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bạn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bè</a:t>
          </a:r>
          <a:r>
            <a:rPr lang="en-US" sz="2400" i="1" dirty="0">
              <a:latin typeface="Times New Roman" panose="02020603050405020304" pitchFamily="18" charset="0"/>
              <a:cs typeface="Times New Roman" panose="02020603050405020304" pitchFamily="18" charset="0"/>
            </a:rPr>
            <a:t>”</a:t>
          </a:r>
          <a:endParaRPr lang="en-US" sz="2400" dirty="0">
            <a:solidFill>
              <a:schemeClr val="bg1"/>
            </a:solidFill>
            <a:latin typeface="Times New Roman" panose="02020603050405020304" pitchFamily="18" charset="0"/>
            <a:cs typeface="Times New Roman" panose="02020603050405020304" pitchFamily="18" charset="0"/>
          </a:endParaRPr>
        </a:p>
      </dgm:t>
    </dgm:pt>
    <dgm:pt modelId="{94A2EB80-EBA9-4C53-9168-30852E01B709}" type="parTrans" cxnId="{BD869A32-5D2F-42AF-8E94-073E101E5DA4}">
      <dgm:prSet/>
      <dgm:spPr/>
      <dgm:t>
        <a:bodyPr/>
        <a:lstStyle/>
        <a:p>
          <a:endParaRPr lang="en-US"/>
        </a:p>
      </dgm:t>
    </dgm:pt>
    <dgm:pt modelId="{64FBD5B8-7E39-4B08-BB7E-4EEB4ECEC0DA}" type="sibTrans" cxnId="{BD869A32-5D2F-42AF-8E94-073E101E5DA4}">
      <dgm:prSet/>
      <dgm:spPr/>
      <dgm:t>
        <a:bodyPr/>
        <a:lstStyle/>
        <a:p>
          <a:endParaRPr lang="en-US"/>
        </a:p>
      </dgm:t>
    </dgm:pt>
    <dgm:pt modelId="{358A5529-C809-4EB9-AE82-AB9A5EF524BD}">
      <dgm:prSet phldrT="[Text]" custT="1"/>
      <dgm:spPr>
        <a:solidFill>
          <a:schemeClr val="accent2">
            <a:lumMod val="50000"/>
          </a:schemeClr>
        </a:solidFill>
      </dgm:spPr>
      <dgm:t>
        <a:bodyPr/>
        <a:lstStyle/>
        <a:p>
          <a:r>
            <a:rPr lang="en-US" sz="2400" b="1" dirty="0" err="1">
              <a:latin typeface="Times New Roman" panose="02020603050405020304" pitchFamily="18" charset="0"/>
              <a:cs typeface="Times New Roman" panose="02020603050405020304" pitchFamily="18" charset="0"/>
            </a:rPr>
            <a:t>Tâm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trạng</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vừa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xuống</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Trái Đất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nỗi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thất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vọng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đau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cậu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nhất</a:t>
          </a:r>
          <a:r>
            <a:rPr lang="en-US" sz="2400" dirty="0">
              <a:latin typeface="Times New Roman" panose="02020603050405020304" pitchFamily="18" charset="0"/>
              <a:cs typeface="Times New Roman" panose="02020603050405020304" pitchFamily="18" charset="0"/>
            </a:rPr>
            <a:t>.</a:t>
          </a:r>
          <a:endParaRPr lang="en-US" sz="2400" dirty="0">
            <a:solidFill>
              <a:schemeClr val="bg1"/>
            </a:solidFill>
            <a:latin typeface="Times New Roman" panose="02020603050405020304" pitchFamily="18" charset="0"/>
            <a:cs typeface="Times New Roman" panose="02020603050405020304" pitchFamily="18" charset="0"/>
          </a:endParaRPr>
        </a:p>
      </dgm:t>
    </dgm:pt>
    <dgm:pt modelId="{81619110-2B36-4982-B879-6EBACC07810D}" type="parTrans" cxnId="{17C5760B-7196-462F-9C61-2933403660E6}">
      <dgm:prSet/>
      <dgm:spPr/>
      <dgm:t>
        <a:bodyPr/>
        <a:lstStyle/>
        <a:p>
          <a:endParaRPr lang="en-US"/>
        </a:p>
      </dgm:t>
    </dgm:pt>
    <dgm:pt modelId="{97F7782F-B4F4-4C5E-983A-1BCF7345F7E1}" type="sibTrans" cxnId="{17C5760B-7196-462F-9C61-2933403660E6}">
      <dgm:prSet/>
      <dgm:spPr/>
      <dgm:t>
        <a:bodyPr/>
        <a:lstStyle/>
        <a:p>
          <a:endParaRPr lang="en-US"/>
        </a:p>
      </dgm:t>
    </dgm:pt>
    <dgm:pt modelId="{6DB04AC6-FE36-4F6B-AFAF-3D112E65E3C7}" type="pres">
      <dgm:prSet presAssocID="{28063B6A-E4E0-43FC-B3E6-CB09B6A961AB}" presName="hierChild1" presStyleCnt="0">
        <dgm:presLayoutVars>
          <dgm:orgChart val="1"/>
          <dgm:chPref val="1"/>
          <dgm:dir/>
          <dgm:animOne val="branch"/>
          <dgm:animLvl val="lvl"/>
          <dgm:resizeHandles/>
        </dgm:presLayoutVars>
      </dgm:prSet>
      <dgm:spPr/>
      <dgm:t>
        <a:bodyPr/>
        <a:lstStyle/>
        <a:p>
          <a:endParaRPr lang="en-US"/>
        </a:p>
      </dgm:t>
    </dgm:pt>
    <dgm:pt modelId="{F7A4B0C2-AE8D-44EC-B81D-413952D63F5C}" type="pres">
      <dgm:prSet presAssocID="{8E117729-BB14-42F5-A811-325DA09A04E2}" presName="hierRoot1" presStyleCnt="0">
        <dgm:presLayoutVars>
          <dgm:hierBranch val="init"/>
        </dgm:presLayoutVars>
      </dgm:prSet>
      <dgm:spPr/>
    </dgm:pt>
    <dgm:pt modelId="{714C1473-E1A7-4946-839F-8E00421B6616}" type="pres">
      <dgm:prSet presAssocID="{8E117729-BB14-42F5-A811-325DA09A04E2}" presName="rootComposite1" presStyleCnt="0"/>
      <dgm:spPr/>
    </dgm:pt>
    <dgm:pt modelId="{BABCFF83-3AAF-4822-A7EB-DFE4A5E0F509}" type="pres">
      <dgm:prSet presAssocID="{8E117729-BB14-42F5-A811-325DA09A04E2}" presName="rootText1" presStyleLbl="node0" presStyleIdx="0" presStyleCnt="1" custScaleX="96351" custScaleY="54529" custLinFactNeighborX="-758" custLinFactNeighborY="-21963">
        <dgm:presLayoutVars>
          <dgm:chPref val="3"/>
        </dgm:presLayoutVars>
      </dgm:prSet>
      <dgm:spPr/>
      <dgm:t>
        <a:bodyPr/>
        <a:lstStyle/>
        <a:p>
          <a:endParaRPr lang="en-US"/>
        </a:p>
      </dgm:t>
    </dgm:pt>
    <dgm:pt modelId="{484C873E-330E-4A7D-BED3-69D2ABFC1E16}" type="pres">
      <dgm:prSet presAssocID="{8E117729-BB14-42F5-A811-325DA09A04E2}" presName="rootConnector1" presStyleLbl="node1" presStyleIdx="0" presStyleCnt="0"/>
      <dgm:spPr/>
      <dgm:t>
        <a:bodyPr/>
        <a:lstStyle/>
        <a:p>
          <a:endParaRPr lang="en-US"/>
        </a:p>
      </dgm:t>
    </dgm:pt>
    <dgm:pt modelId="{83074006-DB60-49D1-BBE4-12A6B8AE841F}" type="pres">
      <dgm:prSet presAssocID="{8E117729-BB14-42F5-A811-325DA09A04E2}" presName="hierChild2" presStyleCnt="0"/>
      <dgm:spPr/>
    </dgm:pt>
    <dgm:pt modelId="{F551FD2B-B7C5-4D70-B341-F5CD28321C03}" type="pres">
      <dgm:prSet presAssocID="{94A2EB80-EBA9-4C53-9168-30852E01B709}" presName="Name37" presStyleLbl="parChTrans1D2" presStyleIdx="0" presStyleCnt="2"/>
      <dgm:spPr/>
      <dgm:t>
        <a:bodyPr/>
        <a:lstStyle/>
        <a:p>
          <a:endParaRPr lang="en-US"/>
        </a:p>
      </dgm:t>
    </dgm:pt>
    <dgm:pt modelId="{279A3669-8DC9-47DB-A8CF-9466D350CA34}" type="pres">
      <dgm:prSet presAssocID="{E7F4B019-17E8-47CF-9A5A-E37C3ACBF749}" presName="hierRoot2" presStyleCnt="0">
        <dgm:presLayoutVars>
          <dgm:hierBranch val="init"/>
        </dgm:presLayoutVars>
      </dgm:prSet>
      <dgm:spPr/>
    </dgm:pt>
    <dgm:pt modelId="{CC859CB1-94FF-417A-8C32-8CBDD2B1A918}" type="pres">
      <dgm:prSet presAssocID="{E7F4B019-17E8-47CF-9A5A-E37C3ACBF749}" presName="rootComposite" presStyleCnt="0"/>
      <dgm:spPr/>
    </dgm:pt>
    <dgm:pt modelId="{5D4974E5-53C9-4BBB-8A21-6F01087B0F8B}" type="pres">
      <dgm:prSet presAssocID="{E7F4B019-17E8-47CF-9A5A-E37C3ACBF749}" presName="rootText" presStyleLbl="node2" presStyleIdx="0" presStyleCnt="2" custScaleX="104955" custScaleY="97214" custLinFactNeighborX="7008" custLinFactNeighborY="-34909">
        <dgm:presLayoutVars>
          <dgm:chPref val="3"/>
        </dgm:presLayoutVars>
      </dgm:prSet>
      <dgm:spPr/>
      <dgm:t>
        <a:bodyPr/>
        <a:lstStyle/>
        <a:p>
          <a:endParaRPr lang="en-US"/>
        </a:p>
      </dgm:t>
    </dgm:pt>
    <dgm:pt modelId="{9CC7C621-EE33-4282-A7AF-18D8CBD5139C}" type="pres">
      <dgm:prSet presAssocID="{E7F4B019-17E8-47CF-9A5A-E37C3ACBF749}" presName="rootConnector" presStyleLbl="node2" presStyleIdx="0" presStyleCnt="2"/>
      <dgm:spPr/>
      <dgm:t>
        <a:bodyPr/>
        <a:lstStyle/>
        <a:p>
          <a:endParaRPr lang="en-US"/>
        </a:p>
      </dgm:t>
    </dgm:pt>
    <dgm:pt modelId="{285C909F-30C1-4E44-AF01-E8B8FD5A8E1B}" type="pres">
      <dgm:prSet presAssocID="{E7F4B019-17E8-47CF-9A5A-E37C3ACBF749}" presName="hierChild4" presStyleCnt="0"/>
      <dgm:spPr/>
    </dgm:pt>
    <dgm:pt modelId="{3DF8DC46-5C63-4F03-8421-D81D61E85887}" type="pres">
      <dgm:prSet presAssocID="{E7F4B019-17E8-47CF-9A5A-E37C3ACBF749}" presName="hierChild5" presStyleCnt="0"/>
      <dgm:spPr/>
    </dgm:pt>
    <dgm:pt modelId="{CAD7DD7F-9D55-4207-9AC8-ABD739CFBFFE}" type="pres">
      <dgm:prSet presAssocID="{81619110-2B36-4982-B879-6EBACC07810D}" presName="Name37" presStyleLbl="parChTrans1D2" presStyleIdx="1" presStyleCnt="2"/>
      <dgm:spPr/>
      <dgm:t>
        <a:bodyPr/>
        <a:lstStyle/>
        <a:p>
          <a:endParaRPr lang="en-US"/>
        </a:p>
      </dgm:t>
    </dgm:pt>
    <dgm:pt modelId="{4AE2A93A-AA4A-460A-AEF5-0F3E80E8CCA7}" type="pres">
      <dgm:prSet presAssocID="{358A5529-C809-4EB9-AE82-AB9A5EF524BD}" presName="hierRoot2" presStyleCnt="0">
        <dgm:presLayoutVars>
          <dgm:hierBranch val="init"/>
        </dgm:presLayoutVars>
      </dgm:prSet>
      <dgm:spPr/>
    </dgm:pt>
    <dgm:pt modelId="{62546E79-6ED1-4608-8440-17208E6FA995}" type="pres">
      <dgm:prSet presAssocID="{358A5529-C809-4EB9-AE82-AB9A5EF524BD}" presName="rootComposite" presStyleCnt="0"/>
      <dgm:spPr/>
    </dgm:pt>
    <dgm:pt modelId="{EE4D75B8-C94F-41CB-BBDA-4372E1AFD856}" type="pres">
      <dgm:prSet presAssocID="{358A5529-C809-4EB9-AE82-AB9A5EF524BD}" presName="rootText" presStyleLbl="node2" presStyleIdx="1" presStyleCnt="2" custScaleX="115306" custScaleY="98819" custLinFactNeighborX="18" custLinFactNeighborY="-35277">
        <dgm:presLayoutVars>
          <dgm:chPref val="3"/>
        </dgm:presLayoutVars>
      </dgm:prSet>
      <dgm:spPr/>
      <dgm:t>
        <a:bodyPr/>
        <a:lstStyle/>
        <a:p>
          <a:endParaRPr lang="en-US"/>
        </a:p>
      </dgm:t>
    </dgm:pt>
    <dgm:pt modelId="{4862B1B7-F408-4393-B2AD-6D61A1DA3B55}" type="pres">
      <dgm:prSet presAssocID="{358A5529-C809-4EB9-AE82-AB9A5EF524BD}" presName="rootConnector" presStyleLbl="node2" presStyleIdx="1" presStyleCnt="2"/>
      <dgm:spPr/>
      <dgm:t>
        <a:bodyPr/>
        <a:lstStyle/>
        <a:p>
          <a:endParaRPr lang="en-US"/>
        </a:p>
      </dgm:t>
    </dgm:pt>
    <dgm:pt modelId="{2EF5B5E7-C46D-45B4-A907-B3C3A55B2755}" type="pres">
      <dgm:prSet presAssocID="{358A5529-C809-4EB9-AE82-AB9A5EF524BD}" presName="hierChild4" presStyleCnt="0"/>
      <dgm:spPr/>
    </dgm:pt>
    <dgm:pt modelId="{8AC23A01-2B0C-4331-86BA-37BF7D96435A}" type="pres">
      <dgm:prSet presAssocID="{358A5529-C809-4EB9-AE82-AB9A5EF524BD}" presName="hierChild5" presStyleCnt="0"/>
      <dgm:spPr/>
    </dgm:pt>
    <dgm:pt modelId="{B5015240-D576-49BA-A3A9-DCC0772AE152}" type="pres">
      <dgm:prSet presAssocID="{8E117729-BB14-42F5-A811-325DA09A04E2}" presName="hierChild3" presStyleCnt="0"/>
      <dgm:spPr/>
    </dgm:pt>
  </dgm:ptLst>
  <dgm:cxnLst>
    <dgm:cxn modelId="{F65D9583-A930-4FEE-963A-03FA44C8EBCA}" type="presOf" srcId="{358A5529-C809-4EB9-AE82-AB9A5EF524BD}" destId="{EE4D75B8-C94F-41CB-BBDA-4372E1AFD856}" srcOrd="0" destOrd="0" presId="urn:microsoft.com/office/officeart/2005/8/layout/orgChart1"/>
    <dgm:cxn modelId="{66F6EB02-FD1C-41E4-A81D-DE0C2E6D4113}" type="presOf" srcId="{E7F4B019-17E8-47CF-9A5A-E37C3ACBF749}" destId="{5D4974E5-53C9-4BBB-8A21-6F01087B0F8B}" srcOrd="0" destOrd="0" presId="urn:microsoft.com/office/officeart/2005/8/layout/orgChart1"/>
    <dgm:cxn modelId="{37AB1567-B9EF-4309-9B9A-BD195AA3F719}" type="presOf" srcId="{28063B6A-E4E0-43FC-B3E6-CB09B6A961AB}" destId="{6DB04AC6-FE36-4F6B-AFAF-3D112E65E3C7}" srcOrd="0" destOrd="0" presId="urn:microsoft.com/office/officeart/2005/8/layout/orgChart1"/>
    <dgm:cxn modelId="{420623EB-E40C-465A-B73E-15998335BD22}" type="presOf" srcId="{81619110-2B36-4982-B879-6EBACC07810D}" destId="{CAD7DD7F-9D55-4207-9AC8-ABD739CFBFFE}" srcOrd="0" destOrd="0" presId="urn:microsoft.com/office/officeart/2005/8/layout/orgChart1"/>
    <dgm:cxn modelId="{064AD48C-15B4-4421-B141-B813C54DC097}" type="presOf" srcId="{8E117729-BB14-42F5-A811-325DA09A04E2}" destId="{484C873E-330E-4A7D-BED3-69D2ABFC1E16}" srcOrd="1" destOrd="0" presId="urn:microsoft.com/office/officeart/2005/8/layout/orgChart1"/>
    <dgm:cxn modelId="{F075C9E5-3362-4E0D-9B51-D1EAA3B20F42}" type="presOf" srcId="{358A5529-C809-4EB9-AE82-AB9A5EF524BD}" destId="{4862B1B7-F408-4393-B2AD-6D61A1DA3B55}" srcOrd="1" destOrd="0" presId="urn:microsoft.com/office/officeart/2005/8/layout/orgChart1"/>
    <dgm:cxn modelId="{BD869A32-5D2F-42AF-8E94-073E101E5DA4}" srcId="{8E117729-BB14-42F5-A811-325DA09A04E2}" destId="{E7F4B019-17E8-47CF-9A5A-E37C3ACBF749}" srcOrd="0" destOrd="0" parTransId="{94A2EB80-EBA9-4C53-9168-30852E01B709}" sibTransId="{64FBD5B8-7E39-4B08-BB7E-4EEB4ECEC0DA}"/>
    <dgm:cxn modelId="{E0F6FA77-94E7-48D7-A308-8F94C2B12914}" srcId="{28063B6A-E4E0-43FC-B3E6-CB09B6A961AB}" destId="{8E117729-BB14-42F5-A811-325DA09A04E2}" srcOrd="0" destOrd="0" parTransId="{7E9BDCC6-BA74-4341-AD09-9DB48EF01483}" sibTransId="{88934898-F48C-4292-85F3-E25C3217F302}"/>
    <dgm:cxn modelId="{02C9B516-01A0-4666-8A21-A7A5B7091802}" type="presOf" srcId="{E7F4B019-17E8-47CF-9A5A-E37C3ACBF749}" destId="{9CC7C621-EE33-4282-A7AF-18D8CBD5139C}" srcOrd="1" destOrd="0" presId="urn:microsoft.com/office/officeart/2005/8/layout/orgChart1"/>
    <dgm:cxn modelId="{8F0E3694-F39E-43BB-86E9-66AF0DD39323}" type="presOf" srcId="{94A2EB80-EBA9-4C53-9168-30852E01B709}" destId="{F551FD2B-B7C5-4D70-B341-F5CD28321C03}" srcOrd="0" destOrd="0" presId="urn:microsoft.com/office/officeart/2005/8/layout/orgChart1"/>
    <dgm:cxn modelId="{AA1EF1A3-6C09-4A61-90CF-D47000AA6EBC}" type="presOf" srcId="{8E117729-BB14-42F5-A811-325DA09A04E2}" destId="{BABCFF83-3AAF-4822-A7EB-DFE4A5E0F509}" srcOrd="0" destOrd="0" presId="urn:microsoft.com/office/officeart/2005/8/layout/orgChart1"/>
    <dgm:cxn modelId="{17C5760B-7196-462F-9C61-2933403660E6}" srcId="{8E117729-BB14-42F5-A811-325DA09A04E2}" destId="{358A5529-C809-4EB9-AE82-AB9A5EF524BD}" srcOrd="1" destOrd="0" parTransId="{81619110-2B36-4982-B879-6EBACC07810D}" sibTransId="{97F7782F-B4F4-4C5E-983A-1BCF7345F7E1}"/>
    <dgm:cxn modelId="{211F9B7D-AC29-40A7-B1C4-7150F919FAA5}" type="presParOf" srcId="{6DB04AC6-FE36-4F6B-AFAF-3D112E65E3C7}" destId="{F7A4B0C2-AE8D-44EC-B81D-413952D63F5C}" srcOrd="0" destOrd="0" presId="urn:microsoft.com/office/officeart/2005/8/layout/orgChart1"/>
    <dgm:cxn modelId="{6B07CE0A-86A8-487F-8CC7-F51C265545A9}" type="presParOf" srcId="{F7A4B0C2-AE8D-44EC-B81D-413952D63F5C}" destId="{714C1473-E1A7-4946-839F-8E00421B6616}" srcOrd="0" destOrd="0" presId="urn:microsoft.com/office/officeart/2005/8/layout/orgChart1"/>
    <dgm:cxn modelId="{207B9879-865B-47C5-8D6D-B1FB3886FE1C}" type="presParOf" srcId="{714C1473-E1A7-4946-839F-8E00421B6616}" destId="{BABCFF83-3AAF-4822-A7EB-DFE4A5E0F509}" srcOrd="0" destOrd="0" presId="urn:microsoft.com/office/officeart/2005/8/layout/orgChart1"/>
    <dgm:cxn modelId="{A5381AF4-D196-4EB4-BB7F-B87AE15D8872}" type="presParOf" srcId="{714C1473-E1A7-4946-839F-8E00421B6616}" destId="{484C873E-330E-4A7D-BED3-69D2ABFC1E16}" srcOrd="1" destOrd="0" presId="urn:microsoft.com/office/officeart/2005/8/layout/orgChart1"/>
    <dgm:cxn modelId="{2270900B-5B31-4083-809C-757E43BAA704}" type="presParOf" srcId="{F7A4B0C2-AE8D-44EC-B81D-413952D63F5C}" destId="{83074006-DB60-49D1-BBE4-12A6B8AE841F}" srcOrd="1" destOrd="0" presId="urn:microsoft.com/office/officeart/2005/8/layout/orgChart1"/>
    <dgm:cxn modelId="{F396A07B-C963-410E-92F1-6589C613F6E1}" type="presParOf" srcId="{83074006-DB60-49D1-BBE4-12A6B8AE841F}" destId="{F551FD2B-B7C5-4D70-B341-F5CD28321C03}" srcOrd="0" destOrd="0" presId="urn:microsoft.com/office/officeart/2005/8/layout/orgChart1"/>
    <dgm:cxn modelId="{7DAA9DEE-C505-4607-80FE-C49895943DCE}" type="presParOf" srcId="{83074006-DB60-49D1-BBE4-12A6B8AE841F}" destId="{279A3669-8DC9-47DB-A8CF-9466D350CA34}" srcOrd="1" destOrd="0" presId="urn:microsoft.com/office/officeart/2005/8/layout/orgChart1"/>
    <dgm:cxn modelId="{DFBFE7C2-87CB-48BF-9B71-537E07888602}" type="presParOf" srcId="{279A3669-8DC9-47DB-A8CF-9466D350CA34}" destId="{CC859CB1-94FF-417A-8C32-8CBDD2B1A918}" srcOrd="0" destOrd="0" presId="urn:microsoft.com/office/officeart/2005/8/layout/orgChart1"/>
    <dgm:cxn modelId="{D515BF3C-BD79-4A98-8D58-2B610F6C002E}" type="presParOf" srcId="{CC859CB1-94FF-417A-8C32-8CBDD2B1A918}" destId="{5D4974E5-53C9-4BBB-8A21-6F01087B0F8B}" srcOrd="0" destOrd="0" presId="urn:microsoft.com/office/officeart/2005/8/layout/orgChart1"/>
    <dgm:cxn modelId="{F9DEA405-61EF-46AB-B56E-0B14738BC8FE}" type="presParOf" srcId="{CC859CB1-94FF-417A-8C32-8CBDD2B1A918}" destId="{9CC7C621-EE33-4282-A7AF-18D8CBD5139C}" srcOrd="1" destOrd="0" presId="urn:microsoft.com/office/officeart/2005/8/layout/orgChart1"/>
    <dgm:cxn modelId="{B79A2B01-D5E9-4699-9D62-74499808FB18}" type="presParOf" srcId="{279A3669-8DC9-47DB-A8CF-9466D350CA34}" destId="{285C909F-30C1-4E44-AF01-E8B8FD5A8E1B}" srcOrd="1" destOrd="0" presId="urn:microsoft.com/office/officeart/2005/8/layout/orgChart1"/>
    <dgm:cxn modelId="{3F2E6F8D-4ED4-49E9-A6FC-969B7FDF1985}" type="presParOf" srcId="{279A3669-8DC9-47DB-A8CF-9466D350CA34}" destId="{3DF8DC46-5C63-4F03-8421-D81D61E85887}" srcOrd="2" destOrd="0" presId="urn:microsoft.com/office/officeart/2005/8/layout/orgChart1"/>
    <dgm:cxn modelId="{155F6856-5AAC-4E5D-881D-0B12FA452BE5}" type="presParOf" srcId="{83074006-DB60-49D1-BBE4-12A6B8AE841F}" destId="{CAD7DD7F-9D55-4207-9AC8-ABD739CFBFFE}" srcOrd="2" destOrd="0" presId="urn:microsoft.com/office/officeart/2005/8/layout/orgChart1"/>
    <dgm:cxn modelId="{C61CFD8B-CE8A-435B-A416-C76B6DE0231D}" type="presParOf" srcId="{83074006-DB60-49D1-BBE4-12A6B8AE841F}" destId="{4AE2A93A-AA4A-460A-AEF5-0F3E80E8CCA7}" srcOrd="3" destOrd="0" presId="urn:microsoft.com/office/officeart/2005/8/layout/orgChart1"/>
    <dgm:cxn modelId="{DC1E46CE-26F2-4A35-815B-B8CFB4E34346}" type="presParOf" srcId="{4AE2A93A-AA4A-460A-AEF5-0F3E80E8CCA7}" destId="{62546E79-6ED1-4608-8440-17208E6FA995}" srcOrd="0" destOrd="0" presId="urn:microsoft.com/office/officeart/2005/8/layout/orgChart1"/>
    <dgm:cxn modelId="{AD74C542-5973-4115-8AD1-3B627C2D6F72}" type="presParOf" srcId="{62546E79-6ED1-4608-8440-17208E6FA995}" destId="{EE4D75B8-C94F-41CB-BBDA-4372E1AFD856}" srcOrd="0" destOrd="0" presId="urn:microsoft.com/office/officeart/2005/8/layout/orgChart1"/>
    <dgm:cxn modelId="{72202735-2A06-4A73-B2BE-411D579A48A6}" type="presParOf" srcId="{62546E79-6ED1-4608-8440-17208E6FA995}" destId="{4862B1B7-F408-4393-B2AD-6D61A1DA3B55}" srcOrd="1" destOrd="0" presId="urn:microsoft.com/office/officeart/2005/8/layout/orgChart1"/>
    <dgm:cxn modelId="{7428239D-9277-43A7-A2CD-9BA640DEDA1A}" type="presParOf" srcId="{4AE2A93A-AA4A-460A-AEF5-0F3E80E8CCA7}" destId="{2EF5B5E7-C46D-45B4-A907-B3C3A55B2755}" srcOrd="1" destOrd="0" presId="urn:microsoft.com/office/officeart/2005/8/layout/orgChart1"/>
    <dgm:cxn modelId="{D3989882-99B4-4985-B1F4-70DD3C2C037A}" type="presParOf" srcId="{4AE2A93A-AA4A-460A-AEF5-0F3E80E8CCA7}" destId="{8AC23A01-2B0C-4331-86BA-37BF7D96435A}" srcOrd="2" destOrd="0" presId="urn:microsoft.com/office/officeart/2005/8/layout/orgChart1"/>
    <dgm:cxn modelId="{DFE12E91-DB0C-41F6-871E-159772D9A1A3}" type="presParOf" srcId="{F7A4B0C2-AE8D-44EC-B81D-413952D63F5C}" destId="{B5015240-D576-49BA-A3A9-DCC0772AE152}"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28063B6A-E4E0-43FC-B3E6-CB09B6A961AB}" type="doc">
      <dgm:prSet loTypeId="urn:microsoft.com/office/officeart/2005/8/layout/orgChart1" loCatId="hierarchy" qsTypeId="urn:microsoft.com/office/officeart/2005/8/quickstyle/simple1#18" qsCatId="simple" csTypeId="urn:microsoft.com/office/officeart/2005/8/colors/accent1_2#12" csCatId="accent1" phldr="1"/>
      <dgm:spPr/>
      <dgm:t>
        <a:bodyPr/>
        <a:lstStyle/>
        <a:p>
          <a:endParaRPr lang="en-US"/>
        </a:p>
      </dgm:t>
    </dgm:pt>
    <dgm:pt modelId="{8E117729-BB14-42F5-A811-325DA09A04E2}">
      <dgm:prSet phldrT="[Text]" custT="1"/>
      <dgm:spPr>
        <a:solidFill>
          <a:schemeClr val="accent6">
            <a:lumMod val="50000"/>
          </a:schemeClr>
        </a:solidFill>
        <a:ln w="28575">
          <a:solidFill>
            <a:srgbClr val="C00000"/>
          </a:solidFill>
        </a:ln>
      </dgm:spPr>
      <dgm:t>
        <a:bodyPr/>
        <a:lstStyle/>
        <a:p>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gặp</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cáo</a:t>
          </a:r>
          <a:endParaRPr lang="en-US" sz="2800" dirty="0">
            <a:solidFill>
              <a:schemeClr val="bg1"/>
            </a:solidFill>
            <a:latin typeface="Times New Roman" panose="02020603050405020304" pitchFamily="18" charset="0"/>
            <a:cs typeface="Times New Roman" panose="02020603050405020304" pitchFamily="18" charset="0"/>
          </a:endParaRPr>
        </a:p>
      </dgm:t>
    </dgm:pt>
    <dgm:pt modelId="{7E9BDCC6-BA74-4341-AD09-9DB48EF01483}" type="parTrans" cxnId="{E0F6FA77-94E7-48D7-A308-8F94C2B12914}">
      <dgm:prSet/>
      <dgm:spPr/>
      <dgm:t>
        <a:bodyPr/>
        <a:lstStyle/>
        <a:p>
          <a:endParaRPr lang="en-US"/>
        </a:p>
      </dgm:t>
    </dgm:pt>
    <dgm:pt modelId="{88934898-F48C-4292-85F3-E25C3217F302}" type="sibTrans" cxnId="{E0F6FA77-94E7-48D7-A308-8F94C2B12914}">
      <dgm:prSet/>
      <dgm:spPr/>
      <dgm:t>
        <a:bodyPr/>
        <a:lstStyle/>
        <a:p>
          <a:endParaRPr lang="en-US"/>
        </a:p>
      </dgm:t>
    </dgm:pt>
    <dgm:pt modelId="{E7F4B019-17E8-47CF-9A5A-E37C3ACBF749}">
      <dgm:prSet phldrT="[Text]"/>
      <dgm:spPr>
        <a:solidFill>
          <a:schemeClr val="accent6">
            <a:lumMod val="50000"/>
          </a:schemeClr>
        </a:solidFill>
        <a:ln w="28575">
          <a:solidFill>
            <a:schemeClr val="accent2"/>
          </a:solidFill>
        </a:ln>
      </dgm:spPr>
      <dgm:t>
        <a:bodyPr/>
        <a:lstStyle/>
        <a:p>
          <a:r>
            <a:rPr lang="en-US" dirty="0" err="1">
              <a:latin typeface="Times New Roman" panose="02020603050405020304" pitchFamily="18" charset="0"/>
              <a:cs typeface="Times New Roman" panose="02020603050405020304" pitchFamily="18" charset="0"/>
            </a:rPr>
            <a:t>Hoàng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cư</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cáo</a:t>
          </a:r>
          <a:r>
            <a:rPr lang="en-US" dirty="0">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lịch</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sự</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thân</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thiện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loài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người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coi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con </a:t>
          </a:r>
          <a:r>
            <a:rPr lang="en-US" dirty="0" err="1">
              <a:latin typeface="Times New Roman" panose="02020603050405020304" pitchFamily="18" charset="0"/>
              <a:cs typeface="Times New Roman" panose="02020603050405020304" pitchFamily="18" charset="0"/>
            </a:rPr>
            <a:t>vật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xấu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tính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ranh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mãnh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gian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xảo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nhìn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Hoàng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bé</a:t>
          </a:r>
          <a:r>
            <a:rPr lang="en-US" dirty="0">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ngây</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thơ</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hồn</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nhiên</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trong</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sáng</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luôn</a:t>
          </a:r>
          <a:r>
            <a:rPr lang="en-US" b="1" dirty="0">
              <a:solidFill>
                <a:srgbClr val="FF0000"/>
              </a:solidFill>
              <a:latin typeface="Times New Roman" panose="02020603050405020304" pitchFamily="18" charset="0"/>
              <a:cs typeface="Times New Roman" panose="02020603050405020304" pitchFamily="18" charset="0"/>
            </a:rPr>
            <a:t> tin </a:t>
          </a:r>
          <a:r>
            <a:rPr lang="en-US" b="1" dirty="0" err="1">
              <a:solidFill>
                <a:srgbClr val="FF0000"/>
              </a:solidFill>
              <a:latin typeface="Times New Roman" panose="02020603050405020304" pitchFamily="18" charset="0"/>
              <a:cs typeface="Times New Roman" panose="02020603050405020304" pitchFamily="18" charset="0"/>
            </a:rPr>
            <a:t>cậy</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và</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hướng</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tới</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cái</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phần</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đẹp</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đẽ</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tốt</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lành</a:t>
          </a:r>
          <a:r>
            <a:rPr lang="en-US" b="1" dirty="0">
              <a:solidFill>
                <a:srgbClr val="FF0000"/>
              </a:solidFill>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bị</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bởi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định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kiến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nghi</a:t>
          </a:r>
          <a:endParaRPr lang="en-US" dirty="0">
            <a:solidFill>
              <a:schemeClr val="bg1"/>
            </a:solidFill>
            <a:latin typeface="Times New Roman" panose="02020603050405020304" pitchFamily="18" charset="0"/>
            <a:cs typeface="Times New Roman" panose="02020603050405020304" pitchFamily="18" charset="0"/>
          </a:endParaRPr>
        </a:p>
      </dgm:t>
    </dgm:pt>
    <dgm:pt modelId="{94A2EB80-EBA9-4C53-9168-30852E01B709}" type="parTrans" cxnId="{BD869A32-5D2F-42AF-8E94-073E101E5DA4}">
      <dgm:prSet/>
      <dgm:spPr/>
      <dgm:t>
        <a:bodyPr/>
        <a:lstStyle/>
        <a:p>
          <a:endParaRPr lang="en-US"/>
        </a:p>
      </dgm:t>
    </dgm:pt>
    <dgm:pt modelId="{64FBD5B8-7E39-4B08-BB7E-4EEB4ECEC0DA}" type="sibTrans" cxnId="{BD869A32-5D2F-42AF-8E94-073E101E5DA4}">
      <dgm:prSet/>
      <dgm:spPr/>
      <dgm:t>
        <a:bodyPr/>
        <a:lstStyle/>
        <a:p>
          <a:endParaRPr lang="en-US"/>
        </a:p>
      </dgm:t>
    </dgm:pt>
    <dgm:pt modelId="{358A5529-C809-4EB9-AE82-AB9A5EF524BD}">
      <dgm:prSet phldrT="[Text]"/>
      <dgm:spPr>
        <a:solidFill>
          <a:schemeClr val="accent6">
            <a:lumMod val="50000"/>
          </a:schemeClr>
        </a:solidFill>
        <a:ln w="28575">
          <a:solidFill>
            <a:schemeClr val="accent2">
              <a:lumMod val="40000"/>
              <a:lumOff val="60000"/>
            </a:schemeClr>
          </a:solidFill>
        </a:ln>
      </dgm:spPr>
      <dgm:t>
        <a:bodyPr/>
        <a:lstStyle/>
        <a:p>
          <a:r>
            <a:rPr lang="en-US" dirty="0" err="1">
              <a:latin typeface="Times New Roman" panose="02020603050405020304" pitchFamily="18" charset="0"/>
              <a:cs typeface="Times New Roman" panose="02020603050405020304" pitchFamily="18" charset="0"/>
            </a:rPr>
            <a:t>Hoàng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đồng</a:t>
          </a:r>
          <a:r>
            <a:rPr lang="en-US" dirty="0">
              <a:latin typeface="Times New Roman" panose="02020603050405020304" pitchFamily="18" charset="0"/>
              <a:cs typeface="Times New Roman" panose="02020603050405020304" pitchFamily="18" charset="0"/>
            </a:rPr>
            <a:t> ý </a:t>
          </a:r>
          <a:r>
            <a:rPr lang="en-US" dirty="0" err="1">
              <a:latin typeface="Times New Roman" panose="02020603050405020304" pitchFamily="18" charset="0"/>
              <a:cs typeface="Times New Roman" panose="02020603050405020304" pitchFamily="18" charset="0"/>
            </a:rPr>
            <a:t>cảm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hóa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vì</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hoàng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nhận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ra</a:t>
          </a:r>
          <a:r>
            <a:rPr lang="en-US" dirty="0">
              <a:latin typeface="Times New Roman" panose="02020603050405020304" pitchFamily="18" charset="0"/>
              <a:cs typeface="Times New Roman" panose="02020603050405020304" pitchFamily="18" charset="0"/>
            </a:rPr>
            <a:t> ý </a:t>
          </a:r>
          <a:r>
            <a:rPr lang="en-US" dirty="0" err="1">
              <a:latin typeface="Times New Roman" panose="02020603050405020304" pitchFamily="18" charset="0"/>
              <a:cs typeface="Times New Roman" panose="02020603050405020304" pitchFamily="18" charset="0"/>
            </a:rPr>
            <a:t>nghĩa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giảng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giải</a:t>
          </a:r>
          <a:r>
            <a:rPr lang="en-US" dirty="0">
              <a:latin typeface="Times New Roman" panose="02020603050405020304" pitchFamily="18" charset="0"/>
              <a:cs typeface="Times New Roman" panose="02020603050405020304" pitchFamily="18" charset="0"/>
            </a:rPr>
            <a:t> qua </a:t>
          </a:r>
          <a:r>
            <a:rPr lang="en-US" dirty="0" err="1">
              <a:latin typeface="Times New Roman" panose="02020603050405020304" pitchFamily="18" charset="0"/>
              <a:cs typeface="Times New Roman" panose="02020603050405020304" pitchFamily="18" charset="0"/>
            </a:rPr>
            <a:t>từ</a:t>
          </a:r>
          <a:r>
            <a:rPr lang="en-US" dirty="0">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cảm</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hóa</a:t>
          </a:r>
          <a:r>
            <a:rPr lang="en-US" b="1" dirty="0">
              <a:solidFill>
                <a:srgbClr val="FF0000"/>
              </a:solidFill>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kết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dựng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mối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quan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gần</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gũi</a:t>
          </a:r>
          <a:r>
            <a:rPr lang="en-US" dirty="0">
              <a:solidFill>
                <a:srgbClr val="FF0000"/>
              </a:solidFill>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gắn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cảm</a:t>
          </a:r>
          <a:r>
            <a:rPr lang="en-US" dirty="0">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biết</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quan</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tâm</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gắn</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bó</a:t>
          </a:r>
          <a:r>
            <a:rPr lang="en-US" dirty="0">
              <a:solidFill>
                <a:srgbClr val="FF0000"/>
              </a:solidFill>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nhau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Hoàng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đã</a:t>
          </a:r>
          <a:r>
            <a:rPr lang="en-US" dirty="0">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trân</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trọng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lắng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nghe</a:t>
          </a:r>
          <a:r>
            <a:rPr lang="en-US"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không</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định</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kiến</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hoài</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nghi</a:t>
          </a:r>
          <a:r>
            <a:rPr lang="en-US" dirty="0">
              <a:latin typeface="Times New Roman" panose="02020603050405020304" pitchFamily="18" charset="0"/>
              <a:cs typeface="Times New Roman" panose="02020603050405020304" pitchFamily="18" charset="0"/>
            </a:rPr>
            <a:t>.</a:t>
          </a:r>
          <a:endParaRPr lang="en-US" dirty="0">
            <a:solidFill>
              <a:schemeClr val="bg1"/>
            </a:solidFill>
            <a:latin typeface="Times New Roman" panose="02020603050405020304" pitchFamily="18" charset="0"/>
            <a:cs typeface="Times New Roman" panose="02020603050405020304" pitchFamily="18" charset="0"/>
          </a:endParaRPr>
        </a:p>
      </dgm:t>
    </dgm:pt>
    <dgm:pt modelId="{81619110-2B36-4982-B879-6EBACC07810D}" type="parTrans" cxnId="{17C5760B-7196-462F-9C61-2933403660E6}">
      <dgm:prSet/>
      <dgm:spPr/>
      <dgm:t>
        <a:bodyPr/>
        <a:lstStyle/>
        <a:p>
          <a:endParaRPr lang="en-US"/>
        </a:p>
      </dgm:t>
    </dgm:pt>
    <dgm:pt modelId="{97F7782F-B4F4-4C5E-983A-1BCF7345F7E1}" type="sibTrans" cxnId="{17C5760B-7196-462F-9C61-2933403660E6}">
      <dgm:prSet/>
      <dgm:spPr/>
      <dgm:t>
        <a:bodyPr/>
        <a:lstStyle/>
        <a:p>
          <a:endParaRPr lang="en-US"/>
        </a:p>
      </dgm:t>
    </dgm:pt>
    <dgm:pt modelId="{6DB04AC6-FE36-4F6B-AFAF-3D112E65E3C7}" type="pres">
      <dgm:prSet presAssocID="{28063B6A-E4E0-43FC-B3E6-CB09B6A961AB}" presName="hierChild1" presStyleCnt="0">
        <dgm:presLayoutVars>
          <dgm:orgChart val="1"/>
          <dgm:chPref val="1"/>
          <dgm:dir/>
          <dgm:animOne val="branch"/>
          <dgm:animLvl val="lvl"/>
          <dgm:resizeHandles/>
        </dgm:presLayoutVars>
      </dgm:prSet>
      <dgm:spPr/>
      <dgm:t>
        <a:bodyPr/>
        <a:lstStyle/>
        <a:p>
          <a:endParaRPr lang="en-US"/>
        </a:p>
      </dgm:t>
    </dgm:pt>
    <dgm:pt modelId="{F7A4B0C2-AE8D-44EC-B81D-413952D63F5C}" type="pres">
      <dgm:prSet presAssocID="{8E117729-BB14-42F5-A811-325DA09A04E2}" presName="hierRoot1" presStyleCnt="0">
        <dgm:presLayoutVars>
          <dgm:hierBranch val="init"/>
        </dgm:presLayoutVars>
      </dgm:prSet>
      <dgm:spPr/>
    </dgm:pt>
    <dgm:pt modelId="{714C1473-E1A7-4946-839F-8E00421B6616}" type="pres">
      <dgm:prSet presAssocID="{8E117729-BB14-42F5-A811-325DA09A04E2}" presName="rootComposite1" presStyleCnt="0"/>
      <dgm:spPr/>
    </dgm:pt>
    <dgm:pt modelId="{BABCFF83-3AAF-4822-A7EB-DFE4A5E0F509}" type="pres">
      <dgm:prSet presAssocID="{8E117729-BB14-42F5-A811-325DA09A04E2}" presName="rootText1" presStyleLbl="node0" presStyleIdx="0" presStyleCnt="1" custScaleX="80678" custScaleY="37170" custLinFactNeighborX="-311" custLinFactNeighborY="4564">
        <dgm:presLayoutVars>
          <dgm:chPref val="3"/>
        </dgm:presLayoutVars>
      </dgm:prSet>
      <dgm:spPr/>
      <dgm:t>
        <a:bodyPr/>
        <a:lstStyle/>
        <a:p>
          <a:endParaRPr lang="en-US"/>
        </a:p>
      </dgm:t>
    </dgm:pt>
    <dgm:pt modelId="{484C873E-330E-4A7D-BED3-69D2ABFC1E16}" type="pres">
      <dgm:prSet presAssocID="{8E117729-BB14-42F5-A811-325DA09A04E2}" presName="rootConnector1" presStyleLbl="node1" presStyleIdx="0" presStyleCnt="0"/>
      <dgm:spPr/>
      <dgm:t>
        <a:bodyPr/>
        <a:lstStyle/>
        <a:p>
          <a:endParaRPr lang="en-US"/>
        </a:p>
      </dgm:t>
    </dgm:pt>
    <dgm:pt modelId="{83074006-DB60-49D1-BBE4-12A6B8AE841F}" type="pres">
      <dgm:prSet presAssocID="{8E117729-BB14-42F5-A811-325DA09A04E2}" presName="hierChild2" presStyleCnt="0"/>
      <dgm:spPr/>
    </dgm:pt>
    <dgm:pt modelId="{F551FD2B-B7C5-4D70-B341-F5CD28321C03}" type="pres">
      <dgm:prSet presAssocID="{94A2EB80-EBA9-4C53-9168-30852E01B709}" presName="Name37" presStyleLbl="parChTrans1D2" presStyleIdx="0" presStyleCnt="2"/>
      <dgm:spPr/>
      <dgm:t>
        <a:bodyPr/>
        <a:lstStyle/>
        <a:p>
          <a:endParaRPr lang="en-US"/>
        </a:p>
      </dgm:t>
    </dgm:pt>
    <dgm:pt modelId="{279A3669-8DC9-47DB-A8CF-9466D350CA34}" type="pres">
      <dgm:prSet presAssocID="{E7F4B019-17E8-47CF-9A5A-E37C3ACBF749}" presName="hierRoot2" presStyleCnt="0">
        <dgm:presLayoutVars>
          <dgm:hierBranch val="init"/>
        </dgm:presLayoutVars>
      </dgm:prSet>
      <dgm:spPr/>
    </dgm:pt>
    <dgm:pt modelId="{CC859CB1-94FF-417A-8C32-8CBDD2B1A918}" type="pres">
      <dgm:prSet presAssocID="{E7F4B019-17E8-47CF-9A5A-E37C3ACBF749}" presName="rootComposite" presStyleCnt="0"/>
      <dgm:spPr/>
    </dgm:pt>
    <dgm:pt modelId="{5D4974E5-53C9-4BBB-8A21-6F01087B0F8B}" type="pres">
      <dgm:prSet presAssocID="{E7F4B019-17E8-47CF-9A5A-E37C3ACBF749}" presName="rootText" presStyleLbl="node2" presStyleIdx="0" presStyleCnt="2" custScaleX="111814" custLinFactNeighborX="6188" custLinFactNeighborY="-9594">
        <dgm:presLayoutVars>
          <dgm:chPref val="3"/>
        </dgm:presLayoutVars>
      </dgm:prSet>
      <dgm:spPr/>
      <dgm:t>
        <a:bodyPr/>
        <a:lstStyle/>
        <a:p>
          <a:endParaRPr lang="en-US"/>
        </a:p>
      </dgm:t>
    </dgm:pt>
    <dgm:pt modelId="{9CC7C621-EE33-4282-A7AF-18D8CBD5139C}" type="pres">
      <dgm:prSet presAssocID="{E7F4B019-17E8-47CF-9A5A-E37C3ACBF749}" presName="rootConnector" presStyleLbl="node2" presStyleIdx="0" presStyleCnt="2"/>
      <dgm:spPr/>
      <dgm:t>
        <a:bodyPr/>
        <a:lstStyle/>
        <a:p>
          <a:endParaRPr lang="en-US"/>
        </a:p>
      </dgm:t>
    </dgm:pt>
    <dgm:pt modelId="{285C909F-30C1-4E44-AF01-E8B8FD5A8E1B}" type="pres">
      <dgm:prSet presAssocID="{E7F4B019-17E8-47CF-9A5A-E37C3ACBF749}" presName="hierChild4" presStyleCnt="0"/>
      <dgm:spPr/>
    </dgm:pt>
    <dgm:pt modelId="{3DF8DC46-5C63-4F03-8421-D81D61E85887}" type="pres">
      <dgm:prSet presAssocID="{E7F4B019-17E8-47CF-9A5A-E37C3ACBF749}" presName="hierChild5" presStyleCnt="0"/>
      <dgm:spPr/>
    </dgm:pt>
    <dgm:pt modelId="{CAD7DD7F-9D55-4207-9AC8-ABD739CFBFFE}" type="pres">
      <dgm:prSet presAssocID="{81619110-2B36-4982-B879-6EBACC07810D}" presName="Name37" presStyleLbl="parChTrans1D2" presStyleIdx="1" presStyleCnt="2"/>
      <dgm:spPr/>
      <dgm:t>
        <a:bodyPr/>
        <a:lstStyle/>
        <a:p>
          <a:endParaRPr lang="en-US"/>
        </a:p>
      </dgm:t>
    </dgm:pt>
    <dgm:pt modelId="{4AE2A93A-AA4A-460A-AEF5-0F3E80E8CCA7}" type="pres">
      <dgm:prSet presAssocID="{358A5529-C809-4EB9-AE82-AB9A5EF524BD}" presName="hierRoot2" presStyleCnt="0">
        <dgm:presLayoutVars>
          <dgm:hierBranch val="init"/>
        </dgm:presLayoutVars>
      </dgm:prSet>
      <dgm:spPr/>
    </dgm:pt>
    <dgm:pt modelId="{62546E79-6ED1-4608-8440-17208E6FA995}" type="pres">
      <dgm:prSet presAssocID="{358A5529-C809-4EB9-AE82-AB9A5EF524BD}" presName="rootComposite" presStyleCnt="0"/>
      <dgm:spPr/>
    </dgm:pt>
    <dgm:pt modelId="{EE4D75B8-C94F-41CB-BBDA-4372E1AFD856}" type="pres">
      <dgm:prSet presAssocID="{358A5529-C809-4EB9-AE82-AB9A5EF524BD}" presName="rootText" presStyleLbl="node2" presStyleIdx="1" presStyleCnt="2" custScaleX="105671" custLinFactNeighborX="-8572" custLinFactNeighborY="-10279">
        <dgm:presLayoutVars>
          <dgm:chPref val="3"/>
        </dgm:presLayoutVars>
      </dgm:prSet>
      <dgm:spPr/>
      <dgm:t>
        <a:bodyPr/>
        <a:lstStyle/>
        <a:p>
          <a:endParaRPr lang="en-US"/>
        </a:p>
      </dgm:t>
    </dgm:pt>
    <dgm:pt modelId="{4862B1B7-F408-4393-B2AD-6D61A1DA3B55}" type="pres">
      <dgm:prSet presAssocID="{358A5529-C809-4EB9-AE82-AB9A5EF524BD}" presName="rootConnector" presStyleLbl="node2" presStyleIdx="1" presStyleCnt="2"/>
      <dgm:spPr/>
      <dgm:t>
        <a:bodyPr/>
        <a:lstStyle/>
        <a:p>
          <a:endParaRPr lang="en-US"/>
        </a:p>
      </dgm:t>
    </dgm:pt>
    <dgm:pt modelId="{2EF5B5E7-C46D-45B4-A907-B3C3A55B2755}" type="pres">
      <dgm:prSet presAssocID="{358A5529-C809-4EB9-AE82-AB9A5EF524BD}" presName="hierChild4" presStyleCnt="0"/>
      <dgm:spPr/>
    </dgm:pt>
    <dgm:pt modelId="{8AC23A01-2B0C-4331-86BA-37BF7D96435A}" type="pres">
      <dgm:prSet presAssocID="{358A5529-C809-4EB9-AE82-AB9A5EF524BD}" presName="hierChild5" presStyleCnt="0"/>
      <dgm:spPr/>
    </dgm:pt>
    <dgm:pt modelId="{B5015240-D576-49BA-A3A9-DCC0772AE152}" type="pres">
      <dgm:prSet presAssocID="{8E117729-BB14-42F5-A811-325DA09A04E2}" presName="hierChild3" presStyleCnt="0"/>
      <dgm:spPr/>
    </dgm:pt>
  </dgm:ptLst>
  <dgm:cxnLst>
    <dgm:cxn modelId="{A0A09E3A-B642-4F2C-BE8E-8414F9D98E70}" type="presOf" srcId="{E7F4B019-17E8-47CF-9A5A-E37C3ACBF749}" destId="{5D4974E5-53C9-4BBB-8A21-6F01087B0F8B}" srcOrd="0" destOrd="0" presId="urn:microsoft.com/office/officeart/2005/8/layout/orgChart1"/>
    <dgm:cxn modelId="{D925AE32-6192-47C9-96CF-EB6DDE195898}" type="presOf" srcId="{28063B6A-E4E0-43FC-B3E6-CB09B6A961AB}" destId="{6DB04AC6-FE36-4F6B-AFAF-3D112E65E3C7}" srcOrd="0" destOrd="0" presId="urn:microsoft.com/office/officeart/2005/8/layout/orgChart1"/>
    <dgm:cxn modelId="{41B57524-50D8-47B1-9740-9C15FB7C72EE}" type="presOf" srcId="{358A5529-C809-4EB9-AE82-AB9A5EF524BD}" destId="{4862B1B7-F408-4393-B2AD-6D61A1DA3B55}" srcOrd="1" destOrd="0" presId="urn:microsoft.com/office/officeart/2005/8/layout/orgChart1"/>
    <dgm:cxn modelId="{37DAD0FC-E170-4048-9E20-75CAFBAD0D26}" type="presOf" srcId="{8E117729-BB14-42F5-A811-325DA09A04E2}" destId="{BABCFF83-3AAF-4822-A7EB-DFE4A5E0F509}" srcOrd="0" destOrd="0" presId="urn:microsoft.com/office/officeart/2005/8/layout/orgChart1"/>
    <dgm:cxn modelId="{D12F8E92-796C-440B-B953-B2B9D310884F}" type="presOf" srcId="{E7F4B019-17E8-47CF-9A5A-E37C3ACBF749}" destId="{9CC7C621-EE33-4282-A7AF-18D8CBD5139C}" srcOrd="1" destOrd="0" presId="urn:microsoft.com/office/officeart/2005/8/layout/orgChart1"/>
    <dgm:cxn modelId="{BD869A32-5D2F-42AF-8E94-073E101E5DA4}" srcId="{8E117729-BB14-42F5-A811-325DA09A04E2}" destId="{E7F4B019-17E8-47CF-9A5A-E37C3ACBF749}" srcOrd="0" destOrd="0" parTransId="{94A2EB80-EBA9-4C53-9168-30852E01B709}" sibTransId="{64FBD5B8-7E39-4B08-BB7E-4EEB4ECEC0DA}"/>
    <dgm:cxn modelId="{E0F6FA77-94E7-48D7-A308-8F94C2B12914}" srcId="{28063B6A-E4E0-43FC-B3E6-CB09B6A961AB}" destId="{8E117729-BB14-42F5-A811-325DA09A04E2}" srcOrd="0" destOrd="0" parTransId="{7E9BDCC6-BA74-4341-AD09-9DB48EF01483}" sibTransId="{88934898-F48C-4292-85F3-E25C3217F302}"/>
    <dgm:cxn modelId="{3D941486-4DA7-468E-BA86-D8B1EC9C103F}" type="presOf" srcId="{94A2EB80-EBA9-4C53-9168-30852E01B709}" destId="{F551FD2B-B7C5-4D70-B341-F5CD28321C03}" srcOrd="0" destOrd="0" presId="urn:microsoft.com/office/officeart/2005/8/layout/orgChart1"/>
    <dgm:cxn modelId="{085B184D-985F-4826-A7B4-6A1C58F6128D}" type="presOf" srcId="{358A5529-C809-4EB9-AE82-AB9A5EF524BD}" destId="{EE4D75B8-C94F-41CB-BBDA-4372E1AFD856}" srcOrd="0" destOrd="0" presId="urn:microsoft.com/office/officeart/2005/8/layout/orgChart1"/>
    <dgm:cxn modelId="{598E9ADF-F70A-498B-9C6E-CFD39A81814C}" type="presOf" srcId="{81619110-2B36-4982-B879-6EBACC07810D}" destId="{CAD7DD7F-9D55-4207-9AC8-ABD739CFBFFE}" srcOrd="0" destOrd="0" presId="urn:microsoft.com/office/officeart/2005/8/layout/orgChart1"/>
    <dgm:cxn modelId="{3FDC9EBD-4905-4F5D-B7C3-CD0465AB680A}" type="presOf" srcId="{8E117729-BB14-42F5-A811-325DA09A04E2}" destId="{484C873E-330E-4A7D-BED3-69D2ABFC1E16}" srcOrd="1" destOrd="0" presId="urn:microsoft.com/office/officeart/2005/8/layout/orgChart1"/>
    <dgm:cxn modelId="{17C5760B-7196-462F-9C61-2933403660E6}" srcId="{8E117729-BB14-42F5-A811-325DA09A04E2}" destId="{358A5529-C809-4EB9-AE82-AB9A5EF524BD}" srcOrd="1" destOrd="0" parTransId="{81619110-2B36-4982-B879-6EBACC07810D}" sibTransId="{97F7782F-B4F4-4C5E-983A-1BCF7345F7E1}"/>
    <dgm:cxn modelId="{60E71E35-E207-4CEE-A687-C5B9A6B8345F}" type="presParOf" srcId="{6DB04AC6-FE36-4F6B-AFAF-3D112E65E3C7}" destId="{F7A4B0C2-AE8D-44EC-B81D-413952D63F5C}" srcOrd="0" destOrd="0" presId="urn:microsoft.com/office/officeart/2005/8/layout/orgChart1"/>
    <dgm:cxn modelId="{C63CEA2A-4432-4CBE-BA5F-7BD59FD794A0}" type="presParOf" srcId="{F7A4B0C2-AE8D-44EC-B81D-413952D63F5C}" destId="{714C1473-E1A7-4946-839F-8E00421B6616}" srcOrd="0" destOrd="0" presId="urn:microsoft.com/office/officeart/2005/8/layout/orgChart1"/>
    <dgm:cxn modelId="{25315823-67EB-40E2-8638-1A6AD0982A72}" type="presParOf" srcId="{714C1473-E1A7-4946-839F-8E00421B6616}" destId="{BABCFF83-3AAF-4822-A7EB-DFE4A5E0F509}" srcOrd="0" destOrd="0" presId="urn:microsoft.com/office/officeart/2005/8/layout/orgChart1"/>
    <dgm:cxn modelId="{F41A6B7F-A4C7-4D7E-B57C-2E1CA66679C0}" type="presParOf" srcId="{714C1473-E1A7-4946-839F-8E00421B6616}" destId="{484C873E-330E-4A7D-BED3-69D2ABFC1E16}" srcOrd="1" destOrd="0" presId="urn:microsoft.com/office/officeart/2005/8/layout/orgChart1"/>
    <dgm:cxn modelId="{1EECC9D0-727B-410C-BCFF-E551DFF61CF1}" type="presParOf" srcId="{F7A4B0C2-AE8D-44EC-B81D-413952D63F5C}" destId="{83074006-DB60-49D1-BBE4-12A6B8AE841F}" srcOrd="1" destOrd="0" presId="urn:microsoft.com/office/officeart/2005/8/layout/orgChart1"/>
    <dgm:cxn modelId="{35C9AE05-7522-4D10-B365-DDEDC8D09525}" type="presParOf" srcId="{83074006-DB60-49D1-BBE4-12A6B8AE841F}" destId="{F551FD2B-B7C5-4D70-B341-F5CD28321C03}" srcOrd="0" destOrd="0" presId="urn:microsoft.com/office/officeart/2005/8/layout/orgChart1"/>
    <dgm:cxn modelId="{446E74B5-7E63-4B11-93E6-334D86F9E97D}" type="presParOf" srcId="{83074006-DB60-49D1-BBE4-12A6B8AE841F}" destId="{279A3669-8DC9-47DB-A8CF-9466D350CA34}" srcOrd="1" destOrd="0" presId="urn:microsoft.com/office/officeart/2005/8/layout/orgChart1"/>
    <dgm:cxn modelId="{A5392427-9EA8-41E7-876C-9F5790DB9299}" type="presParOf" srcId="{279A3669-8DC9-47DB-A8CF-9466D350CA34}" destId="{CC859CB1-94FF-417A-8C32-8CBDD2B1A918}" srcOrd="0" destOrd="0" presId="urn:microsoft.com/office/officeart/2005/8/layout/orgChart1"/>
    <dgm:cxn modelId="{D61BD37E-2A3D-4C1A-976A-96BF9E7AC9D2}" type="presParOf" srcId="{CC859CB1-94FF-417A-8C32-8CBDD2B1A918}" destId="{5D4974E5-53C9-4BBB-8A21-6F01087B0F8B}" srcOrd="0" destOrd="0" presId="urn:microsoft.com/office/officeart/2005/8/layout/orgChart1"/>
    <dgm:cxn modelId="{B4C38855-77D1-4BB9-815E-F6E321052C4D}" type="presParOf" srcId="{CC859CB1-94FF-417A-8C32-8CBDD2B1A918}" destId="{9CC7C621-EE33-4282-A7AF-18D8CBD5139C}" srcOrd="1" destOrd="0" presId="urn:microsoft.com/office/officeart/2005/8/layout/orgChart1"/>
    <dgm:cxn modelId="{8131A7AA-35C6-49A2-874F-9CB584A1B0A6}" type="presParOf" srcId="{279A3669-8DC9-47DB-A8CF-9466D350CA34}" destId="{285C909F-30C1-4E44-AF01-E8B8FD5A8E1B}" srcOrd="1" destOrd="0" presId="urn:microsoft.com/office/officeart/2005/8/layout/orgChart1"/>
    <dgm:cxn modelId="{9DA4C081-CD58-40C8-AD4B-FE40E940D781}" type="presParOf" srcId="{279A3669-8DC9-47DB-A8CF-9466D350CA34}" destId="{3DF8DC46-5C63-4F03-8421-D81D61E85887}" srcOrd="2" destOrd="0" presId="urn:microsoft.com/office/officeart/2005/8/layout/orgChart1"/>
    <dgm:cxn modelId="{0D4F0A29-34F6-4422-9586-A95060C9E4BA}" type="presParOf" srcId="{83074006-DB60-49D1-BBE4-12A6B8AE841F}" destId="{CAD7DD7F-9D55-4207-9AC8-ABD739CFBFFE}" srcOrd="2" destOrd="0" presId="urn:microsoft.com/office/officeart/2005/8/layout/orgChart1"/>
    <dgm:cxn modelId="{E2F04D60-012B-4288-BE7D-467B5F40A430}" type="presParOf" srcId="{83074006-DB60-49D1-BBE4-12A6B8AE841F}" destId="{4AE2A93A-AA4A-460A-AEF5-0F3E80E8CCA7}" srcOrd="3" destOrd="0" presId="urn:microsoft.com/office/officeart/2005/8/layout/orgChart1"/>
    <dgm:cxn modelId="{EEE39ADA-E4D1-4F92-9938-33A08AE3D6FF}" type="presParOf" srcId="{4AE2A93A-AA4A-460A-AEF5-0F3E80E8CCA7}" destId="{62546E79-6ED1-4608-8440-17208E6FA995}" srcOrd="0" destOrd="0" presId="urn:microsoft.com/office/officeart/2005/8/layout/orgChart1"/>
    <dgm:cxn modelId="{34C369F5-776C-4FD3-8157-1D3B85A7FEA6}" type="presParOf" srcId="{62546E79-6ED1-4608-8440-17208E6FA995}" destId="{EE4D75B8-C94F-41CB-BBDA-4372E1AFD856}" srcOrd="0" destOrd="0" presId="urn:microsoft.com/office/officeart/2005/8/layout/orgChart1"/>
    <dgm:cxn modelId="{5255EEC4-FB8A-40F6-B735-05E332E2F18C}" type="presParOf" srcId="{62546E79-6ED1-4608-8440-17208E6FA995}" destId="{4862B1B7-F408-4393-B2AD-6D61A1DA3B55}" srcOrd="1" destOrd="0" presId="urn:microsoft.com/office/officeart/2005/8/layout/orgChart1"/>
    <dgm:cxn modelId="{06F74908-E76A-4E83-8376-329B3394DB70}" type="presParOf" srcId="{4AE2A93A-AA4A-460A-AEF5-0F3E80E8CCA7}" destId="{2EF5B5E7-C46D-45B4-A907-B3C3A55B2755}" srcOrd="1" destOrd="0" presId="urn:microsoft.com/office/officeart/2005/8/layout/orgChart1"/>
    <dgm:cxn modelId="{6D0C478B-14C5-4CF1-BC44-7F07E894D7A7}" type="presParOf" srcId="{4AE2A93A-AA4A-460A-AEF5-0F3E80E8CCA7}" destId="{8AC23A01-2B0C-4331-86BA-37BF7D96435A}" srcOrd="2" destOrd="0" presId="urn:microsoft.com/office/officeart/2005/8/layout/orgChart1"/>
    <dgm:cxn modelId="{209B17EF-8D2E-41BF-9BF7-C4CE2301FE31}" type="presParOf" srcId="{F7A4B0C2-AE8D-44EC-B81D-413952D63F5C}" destId="{B5015240-D576-49BA-A3A9-DCC0772AE152}"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28063B6A-E4E0-43FC-B3E6-CB09B6A961AB}" type="doc">
      <dgm:prSet loTypeId="urn:microsoft.com/office/officeart/2005/8/layout/orgChart1" loCatId="hierarchy" qsTypeId="urn:microsoft.com/office/officeart/2005/8/quickstyle/simple1#19" qsCatId="simple" csTypeId="urn:microsoft.com/office/officeart/2005/8/colors/accent1_2#13" csCatId="accent1" phldr="1"/>
      <dgm:spPr/>
      <dgm:t>
        <a:bodyPr/>
        <a:lstStyle/>
        <a:p>
          <a:endParaRPr lang="en-US"/>
        </a:p>
      </dgm:t>
    </dgm:pt>
    <dgm:pt modelId="{8E117729-BB14-42F5-A811-325DA09A04E2}">
      <dgm:prSet phldrT="[Text]" custT="1"/>
      <dgm:spPr>
        <a:solidFill>
          <a:schemeClr val="accent6">
            <a:lumMod val="75000"/>
          </a:schemeClr>
        </a:solidFill>
      </dgm:spPr>
      <dgm:t>
        <a:bodyPr/>
        <a:lstStyle/>
        <a:p>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Khi</a:t>
          </a:r>
          <a:r>
            <a:rPr lang="en-US" sz="2800" b="1" dirty="0">
              <a:latin typeface="Times New Roman" panose="02020603050405020304" pitchFamily="18" charset="0"/>
              <a:cs typeface="Times New Roman" panose="02020603050405020304" pitchFamily="18" charset="0"/>
            </a:rPr>
            <a:t> chia </a:t>
          </a:r>
          <a:r>
            <a:rPr lang="en-US" sz="2800" b="1" dirty="0" err="1">
              <a:latin typeface="Times New Roman" panose="02020603050405020304" pitchFamily="18" charset="0"/>
              <a:cs typeface="Times New Roman" panose="02020603050405020304" pitchFamily="18" charset="0"/>
            </a:rPr>
            <a:t>tay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cáo</a:t>
          </a:r>
          <a:endParaRPr lang="en-US" sz="2800" dirty="0">
            <a:solidFill>
              <a:schemeClr val="bg1"/>
            </a:solidFill>
            <a:latin typeface="Times New Roman" panose="02020603050405020304" pitchFamily="18" charset="0"/>
            <a:cs typeface="Times New Roman" panose="02020603050405020304" pitchFamily="18" charset="0"/>
          </a:endParaRPr>
        </a:p>
      </dgm:t>
    </dgm:pt>
    <dgm:pt modelId="{7E9BDCC6-BA74-4341-AD09-9DB48EF01483}" type="parTrans" cxnId="{E0F6FA77-94E7-48D7-A308-8F94C2B12914}">
      <dgm:prSet/>
      <dgm:spPr/>
      <dgm:t>
        <a:bodyPr/>
        <a:lstStyle/>
        <a:p>
          <a:endParaRPr lang="en-US"/>
        </a:p>
      </dgm:t>
    </dgm:pt>
    <dgm:pt modelId="{88934898-F48C-4292-85F3-E25C3217F302}" type="sibTrans" cxnId="{E0F6FA77-94E7-48D7-A308-8F94C2B12914}">
      <dgm:prSet/>
      <dgm:spPr/>
      <dgm:t>
        <a:bodyPr/>
        <a:lstStyle/>
        <a:p>
          <a:endParaRPr lang="en-US"/>
        </a:p>
      </dgm:t>
    </dgm:pt>
    <dgm:pt modelId="{E7F4B019-17E8-47CF-9A5A-E37C3ACBF749}">
      <dgm:prSet phldrT="[Text]"/>
      <dgm:spPr>
        <a:solidFill>
          <a:schemeClr val="accent4">
            <a:lumMod val="50000"/>
          </a:schemeClr>
        </a:solidFill>
      </dgm:spPr>
      <dgm:t>
        <a:bodyPr/>
        <a:lstStyle/>
        <a:p>
          <a:pPr algn="l"/>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Hoàng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lặp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cáo</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Điều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cốt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lõi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vô</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mắt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trần</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Chính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gian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bỏ</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hồng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sẽ</a:t>
          </a:r>
          <a:r>
            <a:rPr lang="en-US" dirty="0">
              <a:latin typeface="Times New Roman" panose="02020603050405020304" pitchFamily="18" charset="0"/>
              <a:cs typeface="Times New Roman" panose="02020603050405020304" pitchFamily="18" charset="0"/>
            </a:rPr>
            <a:t> có </a:t>
          </a:r>
          <a:r>
            <a:rPr lang="en-US" dirty="0" err="1">
              <a:latin typeface="Times New Roman" panose="02020603050405020304" pitchFamily="18" charset="0"/>
              <a:cs typeface="Times New Roman" panose="02020603050405020304" pitchFamily="18" charset="0"/>
            </a:rPr>
            <a:t>trách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nhiệm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hồng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mình</a:t>
          </a:r>
          <a:r>
            <a:rPr lang="en-US" dirty="0">
              <a:latin typeface="Times New Roman" panose="02020603050405020304" pitchFamily="18" charset="0"/>
              <a:cs typeface="Times New Roman" panose="02020603050405020304" pitchFamily="18" charset="0"/>
            </a:rPr>
            <a:t>”.</a:t>
          </a:r>
          <a:endParaRPr lang="en-US" dirty="0">
            <a:solidFill>
              <a:schemeClr val="bg1"/>
            </a:solidFill>
            <a:latin typeface="Times New Roman" panose="02020603050405020304" pitchFamily="18" charset="0"/>
            <a:cs typeface="Times New Roman" panose="02020603050405020304" pitchFamily="18" charset="0"/>
          </a:endParaRPr>
        </a:p>
      </dgm:t>
    </dgm:pt>
    <dgm:pt modelId="{94A2EB80-EBA9-4C53-9168-30852E01B709}" type="parTrans" cxnId="{BD869A32-5D2F-42AF-8E94-073E101E5DA4}">
      <dgm:prSet/>
      <dgm:spPr/>
      <dgm:t>
        <a:bodyPr/>
        <a:lstStyle/>
        <a:p>
          <a:endParaRPr lang="en-US"/>
        </a:p>
      </dgm:t>
    </dgm:pt>
    <dgm:pt modelId="{64FBD5B8-7E39-4B08-BB7E-4EEB4ECEC0DA}" type="sibTrans" cxnId="{BD869A32-5D2F-42AF-8E94-073E101E5DA4}">
      <dgm:prSet/>
      <dgm:spPr/>
      <dgm:t>
        <a:bodyPr/>
        <a:lstStyle/>
        <a:p>
          <a:endParaRPr lang="en-US"/>
        </a:p>
      </dgm:t>
    </dgm:pt>
    <dgm:pt modelId="{358A5529-C809-4EB9-AE82-AB9A5EF524BD}">
      <dgm:prSet phldrT="[Text]"/>
      <dgm:spPr>
        <a:solidFill>
          <a:schemeClr val="accent4">
            <a:lumMod val="50000"/>
          </a:schemeClr>
        </a:solidFill>
      </dgm:spPr>
      <dgm:t>
        <a:bodyPr/>
        <a:lstStyle/>
        <a:p>
          <a:r>
            <a:rPr lang="en-US" dirty="0" err="1">
              <a:latin typeface="Times New Roman" panose="02020603050405020304" pitchFamily="18" charset="0"/>
              <a:cs typeface="Times New Roman" panose="02020603050405020304" pitchFamily="18" charset="0"/>
            </a:rPr>
            <a:t>Hoàng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hiểu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mật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yêu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vượt</a:t>
          </a:r>
          <a:r>
            <a:rPr lang="en-US" dirty="0">
              <a:latin typeface="Times New Roman" panose="02020603050405020304" pitchFamily="18" charset="0"/>
              <a:cs typeface="Times New Roman" panose="02020603050405020304" pitchFamily="18" charset="0"/>
            </a:rPr>
            <a:t> qua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nỗi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hoang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mang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đau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khổ</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vọng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tìm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hạnh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phúc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dành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gian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ai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Hiểu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cuộc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sống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nhiệm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những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gì</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gắn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yêu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thương</a:t>
          </a:r>
          <a:endParaRPr lang="en-US" dirty="0">
            <a:solidFill>
              <a:schemeClr val="bg1"/>
            </a:solidFill>
            <a:latin typeface="Times New Roman" panose="02020603050405020304" pitchFamily="18" charset="0"/>
            <a:cs typeface="Times New Roman" panose="02020603050405020304" pitchFamily="18" charset="0"/>
          </a:endParaRPr>
        </a:p>
      </dgm:t>
    </dgm:pt>
    <dgm:pt modelId="{81619110-2B36-4982-B879-6EBACC07810D}" type="parTrans" cxnId="{17C5760B-7196-462F-9C61-2933403660E6}">
      <dgm:prSet/>
      <dgm:spPr/>
      <dgm:t>
        <a:bodyPr/>
        <a:lstStyle/>
        <a:p>
          <a:endParaRPr lang="en-US"/>
        </a:p>
      </dgm:t>
    </dgm:pt>
    <dgm:pt modelId="{97F7782F-B4F4-4C5E-983A-1BCF7345F7E1}" type="sibTrans" cxnId="{17C5760B-7196-462F-9C61-2933403660E6}">
      <dgm:prSet/>
      <dgm:spPr/>
      <dgm:t>
        <a:bodyPr/>
        <a:lstStyle/>
        <a:p>
          <a:endParaRPr lang="en-US"/>
        </a:p>
      </dgm:t>
    </dgm:pt>
    <dgm:pt modelId="{6DB04AC6-FE36-4F6B-AFAF-3D112E65E3C7}" type="pres">
      <dgm:prSet presAssocID="{28063B6A-E4E0-43FC-B3E6-CB09B6A961AB}" presName="hierChild1" presStyleCnt="0">
        <dgm:presLayoutVars>
          <dgm:orgChart val="1"/>
          <dgm:chPref val="1"/>
          <dgm:dir/>
          <dgm:animOne val="branch"/>
          <dgm:animLvl val="lvl"/>
          <dgm:resizeHandles/>
        </dgm:presLayoutVars>
      </dgm:prSet>
      <dgm:spPr/>
      <dgm:t>
        <a:bodyPr/>
        <a:lstStyle/>
        <a:p>
          <a:endParaRPr lang="en-US"/>
        </a:p>
      </dgm:t>
    </dgm:pt>
    <dgm:pt modelId="{F7A4B0C2-AE8D-44EC-B81D-413952D63F5C}" type="pres">
      <dgm:prSet presAssocID="{8E117729-BB14-42F5-A811-325DA09A04E2}" presName="hierRoot1" presStyleCnt="0">
        <dgm:presLayoutVars>
          <dgm:hierBranch val="init"/>
        </dgm:presLayoutVars>
      </dgm:prSet>
      <dgm:spPr/>
    </dgm:pt>
    <dgm:pt modelId="{714C1473-E1A7-4946-839F-8E00421B6616}" type="pres">
      <dgm:prSet presAssocID="{8E117729-BB14-42F5-A811-325DA09A04E2}" presName="rootComposite1" presStyleCnt="0"/>
      <dgm:spPr/>
    </dgm:pt>
    <dgm:pt modelId="{BABCFF83-3AAF-4822-A7EB-DFE4A5E0F509}" type="pres">
      <dgm:prSet presAssocID="{8E117729-BB14-42F5-A811-325DA09A04E2}" presName="rootText1" presStyleLbl="node0" presStyleIdx="0" presStyleCnt="1" custScaleX="86986" custScaleY="42587" custLinFactNeighborX="-758" custLinFactNeighborY="-709">
        <dgm:presLayoutVars>
          <dgm:chPref val="3"/>
        </dgm:presLayoutVars>
      </dgm:prSet>
      <dgm:spPr/>
      <dgm:t>
        <a:bodyPr/>
        <a:lstStyle/>
        <a:p>
          <a:endParaRPr lang="en-US"/>
        </a:p>
      </dgm:t>
    </dgm:pt>
    <dgm:pt modelId="{484C873E-330E-4A7D-BED3-69D2ABFC1E16}" type="pres">
      <dgm:prSet presAssocID="{8E117729-BB14-42F5-A811-325DA09A04E2}" presName="rootConnector1" presStyleLbl="node1" presStyleIdx="0" presStyleCnt="0"/>
      <dgm:spPr/>
      <dgm:t>
        <a:bodyPr/>
        <a:lstStyle/>
        <a:p>
          <a:endParaRPr lang="en-US"/>
        </a:p>
      </dgm:t>
    </dgm:pt>
    <dgm:pt modelId="{83074006-DB60-49D1-BBE4-12A6B8AE841F}" type="pres">
      <dgm:prSet presAssocID="{8E117729-BB14-42F5-A811-325DA09A04E2}" presName="hierChild2" presStyleCnt="0"/>
      <dgm:spPr/>
    </dgm:pt>
    <dgm:pt modelId="{F551FD2B-B7C5-4D70-B341-F5CD28321C03}" type="pres">
      <dgm:prSet presAssocID="{94A2EB80-EBA9-4C53-9168-30852E01B709}" presName="Name37" presStyleLbl="parChTrans1D2" presStyleIdx="0" presStyleCnt="2"/>
      <dgm:spPr/>
      <dgm:t>
        <a:bodyPr/>
        <a:lstStyle/>
        <a:p>
          <a:endParaRPr lang="en-US"/>
        </a:p>
      </dgm:t>
    </dgm:pt>
    <dgm:pt modelId="{279A3669-8DC9-47DB-A8CF-9466D350CA34}" type="pres">
      <dgm:prSet presAssocID="{E7F4B019-17E8-47CF-9A5A-E37C3ACBF749}" presName="hierRoot2" presStyleCnt="0">
        <dgm:presLayoutVars>
          <dgm:hierBranch val="init"/>
        </dgm:presLayoutVars>
      </dgm:prSet>
      <dgm:spPr/>
    </dgm:pt>
    <dgm:pt modelId="{CC859CB1-94FF-417A-8C32-8CBDD2B1A918}" type="pres">
      <dgm:prSet presAssocID="{E7F4B019-17E8-47CF-9A5A-E37C3ACBF749}" presName="rootComposite" presStyleCnt="0"/>
      <dgm:spPr/>
    </dgm:pt>
    <dgm:pt modelId="{5D4974E5-53C9-4BBB-8A21-6F01087B0F8B}" type="pres">
      <dgm:prSet presAssocID="{E7F4B019-17E8-47CF-9A5A-E37C3ACBF749}" presName="rootText" presStyleLbl="node2" presStyleIdx="0" presStyleCnt="2" custLinFactNeighborX="5700">
        <dgm:presLayoutVars>
          <dgm:chPref val="3"/>
        </dgm:presLayoutVars>
      </dgm:prSet>
      <dgm:spPr/>
      <dgm:t>
        <a:bodyPr/>
        <a:lstStyle/>
        <a:p>
          <a:endParaRPr lang="en-US"/>
        </a:p>
      </dgm:t>
    </dgm:pt>
    <dgm:pt modelId="{9CC7C621-EE33-4282-A7AF-18D8CBD5139C}" type="pres">
      <dgm:prSet presAssocID="{E7F4B019-17E8-47CF-9A5A-E37C3ACBF749}" presName="rootConnector" presStyleLbl="node2" presStyleIdx="0" presStyleCnt="2"/>
      <dgm:spPr/>
      <dgm:t>
        <a:bodyPr/>
        <a:lstStyle/>
        <a:p>
          <a:endParaRPr lang="en-US"/>
        </a:p>
      </dgm:t>
    </dgm:pt>
    <dgm:pt modelId="{285C909F-30C1-4E44-AF01-E8B8FD5A8E1B}" type="pres">
      <dgm:prSet presAssocID="{E7F4B019-17E8-47CF-9A5A-E37C3ACBF749}" presName="hierChild4" presStyleCnt="0"/>
      <dgm:spPr/>
    </dgm:pt>
    <dgm:pt modelId="{3DF8DC46-5C63-4F03-8421-D81D61E85887}" type="pres">
      <dgm:prSet presAssocID="{E7F4B019-17E8-47CF-9A5A-E37C3ACBF749}" presName="hierChild5" presStyleCnt="0"/>
      <dgm:spPr/>
    </dgm:pt>
    <dgm:pt modelId="{CAD7DD7F-9D55-4207-9AC8-ABD739CFBFFE}" type="pres">
      <dgm:prSet presAssocID="{81619110-2B36-4982-B879-6EBACC07810D}" presName="Name37" presStyleLbl="parChTrans1D2" presStyleIdx="1" presStyleCnt="2"/>
      <dgm:spPr/>
      <dgm:t>
        <a:bodyPr/>
        <a:lstStyle/>
        <a:p>
          <a:endParaRPr lang="en-US"/>
        </a:p>
      </dgm:t>
    </dgm:pt>
    <dgm:pt modelId="{4AE2A93A-AA4A-460A-AEF5-0F3E80E8CCA7}" type="pres">
      <dgm:prSet presAssocID="{358A5529-C809-4EB9-AE82-AB9A5EF524BD}" presName="hierRoot2" presStyleCnt="0">
        <dgm:presLayoutVars>
          <dgm:hierBranch val="init"/>
        </dgm:presLayoutVars>
      </dgm:prSet>
      <dgm:spPr/>
    </dgm:pt>
    <dgm:pt modelId="{62546E79-6ED1-4608-8440-17208E6FA995}" type="pres">
      <dgm:prSet presAssocID="{358A5529-C809-4EB9-AE82-AB9A5EF524BD}" presName="rootComposite" presStyleCnt="0"/>
      <dgm:spPr/>
    </dgm:pt>
    <dgm:pt modelId="{EE4D75B8-C94F-41CB-BBDA-4372E1AFD856}" type="pres">
      <dgm:prSet presAssocID="{358A5529-C809-4EB9-AE82-AB9A5EF524BD}" presName="rootText" presStyleLbl="node2" presStyleIdx="1" presStyleCnt="2" custLinFactNeighborX="-4447" custLinFactNeighborY="-52">
        <dgm:presLayoutVars>
          <dgm:chPref val="3"/>
        </dgm:presLayoutVars>
      </dgm:prSet>
      <dgm:spPr/>
      <dgm:t>
        <a:bodyPr/>
        <a:lstStyle/>
        <a:p>
          <a:endParaRPr lang="en-US"/>
        </a:p>
      </dgm:t>
    </dgm:pt>
    <dgm:pt modelId="{4862B1B7-F408-4393-B2AD-6D61A1DA3B55}" type="pres">
      <dgm:prSet presAssocID="{358A5529-C809-4EB9-AE82-AB9A5EF524BD}" presName="rootConnector" presStyleLbl="node2" presStyleIdx="1" presStyleCnt="2"/>
      <dgm:spPr/>
      <dgm:t>
        <a:bodyPr/>
        <a:lstStyle/>
        <a:p>
          <a:endParaRPr lang="en-US"/>
        </a:p>
      </dgm:t>
    </dgm:pt>
    <dgm:pt modelId="{2EF5B5E7-C46D-45B4-A907-B3C3A55B2755}" type="pres">
      <dgm:prSet presAssocID="{358A5529-C809-4EB9-AE82-AB9A5EF524BD}" presName="hierChild4" presStyleCnt="0"/>
      <dgm:spPr/>
    </dgm:pt>
    <dgm:pt modelId="{8AC23A01-2B0C-4331-86BA-37BF7D96435A}" type="pres">
      <dgm:prSet presAssocID="{358A5529-C809-4EB9-AE82-AB9A5EF524BD}" presName="hierChild5" presStyleCnt="0"/>
      <dgm:spPr/>
    </dgm:pt>
    <dgm:pt modelId="{B5015240-D576-49BA-A3A9-DCC0772AE152}" type="pres">
      <dgm:prSet presAssocID="{8E117729-BB14-42F5-A811-325DA09A04E2}" presName="hierChild3" presStyleCnt="0"/>
      <dgm:spPr/>
    </dgm:pt>
  </dgm:ptLst>
  <dgm:cxnLst>
    <dgm:cxn modelId="{14759099-1A62-49DB-8FEF-D5B8B7AB3D5D}" type="presOf" srcId="{81619110-2B36-4982-B879-6EBACC07810D}" destId="{CAD7DD7F-9D55-4207-9AC8-ABD739CFBFFE}" srcOrd="0" destOrd="0" presId="urn:microsoft.com/office/officeart/2005/8/layout/orgChart1"/>
    <dgm:cxn modelId="{4C93E242-84AC-43BF-BAF4-13CBB241A598}" type="presOf" srcId="{8E117729-BB14-42F5-A811-325DA09A04E2}" destId="{484C873E-330E-4A7D-BED3-69D2ABFC1E16}" srcOrd="1" destOrd="0" presId="urn:microsoft.com/office/officeart/2005/8/layout/orgChart1"/>
    <dgm:cxn modelId="{D25176AA-CA8E-4BDD-83CC-0A7D637C88D9}" type="presOf" srcId="{28063B6A-E4E0-43FC-B3E6-CB09B6A961AB}" destId="{6DB04AC6-FE36-4F6B-AFAF-3D112E65E3C7}" srcOrd="0" destOrd="0" presId="urn:microsoft.com/office/officeart/2005/8/layout/orgChart1"/>
    <dgm:cxn modelId="{4C13B0F9-B858-4450-AEEA-D4E297870B1E}" type="presOf" srcId="{94A2EB80-EBA9-4C53-9168-30852E01B709}" destId="{F551FD2B-B7C5-4D70-B341-F5CD28321C03}" srcOrd="0" destOrd="0" presId="urn:microsoft.com/office/officeart/2005/8/layout/orgChart1"/>
    <dgm:cxn modelId="{5435A744-CCFF-4F68-A2A8-4C0A9FAE0006}" type="presOf" srcId="{8E117729-BB14-42F5-A811-325DA09A04E2}" destId="{BABCFF83-3AAF-4822-A7EB-DFE4A5E0F509}" srcOrd="0" destOrd="0" presId="urn:microsoft.com/office/officeart/2005/8/layout/orgChart1"/>
    <dgm:cxn modelId="{79F9BCAD-086D-4F3A-AA21-991F4383A77C}" type="presOf" srcId="{E7F4B019-17E8-47CF-9A5A-E37C3ACBF749}" destId="{5D4974E5-53C9-4BBB-8A21-6F01087B0F8B}" srcOrd="0" destOrd="0" presId="urn:microsoft.com/office/officeart/2005/8/layout/orgChart1"/>
    <dgm:cxn modelId="{E44CB080-CFDA-427B-A9E3-772011E949D3}" type="presOf" srcId="{E7F4B019-17E8-47CF-9A5A-E37C3ACBF749}" destId="{9CC7C621-EE33-4282-A7AF-18D8CBD5139C}" srcOrd="1" destOrd="0" presId="urn:microsoft.com/office/officeart/2005/8/layout/orgChart1"/>
    <dgm:cxn modelId="{77B319DA-D522-4BE9-97D4-BE84CACB0FB3}" type="presOf" srcId="{358A5529-C809-4EB9-AE82-AB9A5EF524BD}" destId="{4862B1B7-F408-4393-B2AD-6D61A1DA3B55}" srcOrd="1" destOrd="0" presId="urn:microsoft.com/office/officeart/2005/8/layout/orgChart1"/>
    <dgm:cxn modelId="{E0F6FA77-94E7-48D7-A308-8F94C2B12914}" srcId="{28063B6A-E4E0-43FC-B3E6-CB09B6A961AB}" destId="{8E117729-BB14-42F5-A811-325DA09A04E2}" srcOrd="0" destOrd="0" parTransId="{7E9BDCC6-BA74-4341-AD09-9DB48EF01483}" sibTransId="{88934898-F48C-4292-85F3-E25C3217F302}"/>
    <dgm:cxn modelId="{EB0E64C6-2BDF-464B-8C31-AE34C1D689C1}" type="presOf" srcId="{358A5529-C809-4EB9-AE82-AB9A5EF524BD}" destId="{EE4D75B8-C94F-41CB-BBDA-4372E1AFD856}" srcOrd="0" destOrd="0" presId="urn:microsoft.com/office/officeart/2005/8/layout/orgChart1"/>
    <dgm:cxn modelId="{17C5760B-7196-462F-9C61-2933403660E6}" srcId="{8E117729-BB14-42F5-A811-325DA09A04E2}" destId="{358A5529-C809-4EB9-AE82-AB9A5EF524BD}" srcOrd="1" destOrd="0" parTransId="{81619110-2B36-4982-B879-6EBACC07810D}" sibTransId="{97F7782F-B4F4-4C5E-983A-1BCF7345F7E1}"/>
    <dgm:cxn modelId="{BD869A32-5D2F-42AF-8E94-073E101E5DA4}" srcId="{8E117729-BB14-42F5-A811-325DA09A04E2}" destId="{E7F4B019-17E8-47CF-9A5A-E37C3ACBF749}" srcOrd="0" destOrd="0" parTransId="{94A2EB80-EBA9-4C53-9168-30852E01B709}" sibTransId="{64FBD5B8-7E39-4B08-BB7E-4EEB4ECEC0DA}"/>
    <dgm:cxn modelId="{55C7AE8E-931A-4450-9066-D7EB26EC9DBC}" type="presParOf" srcId="{6DB04AC6-FE36-4F6B-AFAF-3D112E65E3C7}" destId="{F7A4B0C2-AE8D-44EC-B81D-413952D63F5C}" srcOrd="0" destOrd="0" presId="urn:microsoft.com/office/officeart/2005/8/layout/orgChart1"/>
    <dgm:cxn modelId="{6202137F-6559-46C3-80D0-C372E0EB0F45}" type="presParOf" srcId="{F7A4B0C2-AE8D-44EC-B81D-413952D63F5C}" destId="{714C1473-E1A7-4946-839F-8E00421B6616}" srcOrd="0" destOrd="0" presId="urn:microsoft.com/office/officeart/2005/8/layout/orgChart1"/>
    <dgm:cxn modelId="{8373503F-422E-4065-B825-51CC6F833809}" type="presParOf" srcId="{714C1473-E1A7-4946-839F-8E00421B6616}" destId="{BABCFF83-3AAF-4822-A7EB-DFE4A5E0F509}" srcOrd="0" destOrd="0" presId="urn:microsoft.com/office/officeart/2005/8/layout/orgChart1"/>
    <dgm:cxn modelId="{679CD3F1-C46E-4810-BA51-30E45A62EF69}" type="presParOf" srcId="{714C1473-E1A7-4946-839F-8E00421B6616}" destId="{484C873E-330E-4A7D-BED3-69D2ABFC1E16}" srcOrd="1" destOrd="0" presId="urn:microsoft.com/office/officeart/2005/8/layout/orgChart1"/>
    <dgm:cxn modelId="{74E80805-FC4A-4547-B07C-4859F543C3E3}" type="presParOf" srcId="{F7A4B0C2-AE8D-44EC-B81D-413952D63F5C}" destId="{83074006-DB60-49D1-BBE4-12A6B8AE841F}" srcOrd="1" destOrd="0" presId="urn:microsoft.com/office/officeart/2005/8/layout/orgChart1"/>
    <dgm:cxn modelId="{06051B01-2FB5-48AF-9BD6-2A48B54BE0CA}" type="presParOf" srcId="{83074006-DB60-49D1-BBE4-12A6B8AE841F}" destId="{F551FD2B-B7C5-4D70-B341-F5CD28321C03}" srcOrd="0" destOrd="0" presId="urn:microsoft.com/office/officeart/2005/8/layout/orgChart1"/>
    <dgm:cxn modelId="{310ED9F1-985D-4F5A-907D-B776647D3D88}" type="presParOf" srcId="{83074006-DB60-49D1-BBE4-12A6B8AE841F}" destId="{279A3669-8DC9-47DB-A8CF-9466D350CA34}" srcOrd="1" destOrd="0" presId="urn:microsoft.com/office/officeart/2005/8/layout/orgChart1"/>
    <dgm:cxn modelId="{B9A1371F-1E7F-4B7D-814B-9969DEB843E7}" type="presParOf" srcId="{279A3669-8DC9-47DB-A8CF-9466D350CA34}" destId="{CC859CB1-94FF-417A-8C32-8CBDD2B1A918}" srcOrd="0" destOrd="0" presId="urn:microsoft.com/office/officeart/2005/8/layout/orgChart1"/>
    <dgm:cxn modelId="{549FE238-08D3-40E1-8C75-A5AF279B0578}" type="presParOf" srcId="{CC859CB1-94FF-417A-8C32-8CBDD2B1A918}" destId="{5D4974E5-53C9-4BBB-8A21-6F01087B0F8B}" srcOrd="0" destOrd="0" presId="urn:microsoft.com/office/officeart/2005/8/layout/orgChart1"/>
    <dgm:cxn modelId="{6704D343-6F2A-4591-B9EA-33073E8C3624}" type="presParOf" srcId="{CC859CB1-94FF-417A-8C32-8CBDD2B1A918}" destId="{9CC7C621-EE33-4282-A7AF-18D8CBD5139C}" srcOrd="1" destOrd="0" presId="urn:microsoft.com/office/officeart/2005/8/layout/orgChart1"/>
    <dgm:cxn modelId="{D15D1F06-B51F-4013-9582-A8EA9FF1F5B0}" type="presParOf" srcId="{279A3669-8DC9-47DB-A8CF-9466D350CA34}" destId="{285C909F-30C1-4E44-AF01-E8B8FD5A8E1B}" srcOrd="1" destOrd="0" presId="urn:microsoft.com/office/officeart/2005/8/layout/orgChart1"/>
    <dgm:cxn modelId="{9678ADB2-289B-4FFF-9972-004148BFE237}" type="presParOf" srcId="{279A3669-8DC9-47DB-A8CF-9466D350CA34}" destId="{3DF8DC46-5C63-4F03-8421-D81D61E85887}" srcOrd="2" destOrd="0" presId="urn:microsoft.com/office/officeart/2005/8/layout/orgChart1"/>
    <dgm:cxn modelId="{02EAD8BE-20F7-4C2A-AAD2-55571D02B22B}" type="presParOf" srcId="{83074006-DB60-49D1-BBE4-12A6B8AE841F}" destId="{CAD7DD7F-9D55-4207-9AC8-ABD739CFBFFE}" srcOrd="2" destOrd="0" presId="urn:microsoft.com/office/officeart/2005/8/layout/orgChart1"/>
    <dgm:cxn modelId="{3046128B-C755-4E98-AD3E-B0F197430701}" type="presParOf" srcId="{83074006-DB60-49D1-BBE4-12A6B8AE841F}" destId="{4AE2A93A-AA4A-460A-AEF5-0F3E80E8CCA7}" srcOrd="3" destOrd="0" presId="urn:microsoft.com/office/officeart/2005/8/layout/orgChart1"/>
    <dgm:cxn modelId="{FF21D500-5EEC-48F5-AAEE-C09D42340BCC}" type="presParOf" srcId="{4AE2A93A-AA4A-460A-AEF5-0F3E80E8CCA7}" destId="{62546E79-6ED1-4608-8440-17208E6FA995}" srcOrd="0" destOrd="0" presId="urn:microsoft.com/office/officeart/2005/8/layout/orgChart1"/>
    <dgm:cxn modelId="{DFA56FCF-75CE-4A3F-B91B-F32D6A74C352}" type="presParOf" srcId="{62546E79-6ED1-4608-8440-17208E6FA995}" destId="{EE4D75B8-C94F-41CB-BBDA-4372E1AFD856}" srcOrd="0" destOrd="0" presId="urn:microsoft.com/office/officeart/2005/8/layout/orgChart1"/>
    <dgm:cxn modelId="{D52F5409-44A7-4ED3-9E01-19D218654061}" type="presParOf" srcId="{62546E79-6ED1-4608-8440-17208E6FA995}" destId="{4862B1B7-F408-4393-B2AD-6D61A1DA3B55}" srcOrd="1" destOrd="0" presId="urn:microsoft.com/office/officeart/2005/8/layout/orgChart1"/>
    <dgm:cxn modelId="{6944F811-DD5A-418D-A1E1-E14F6E23F5DE}" type="presParOf" srcId="{4AE2A93A-AA4A-460A-AEF5-0F3E80E8CCA7}" destId="{2EF5B5E7-C46D-45B4-A907-B3C3A55B2755}" srcOrd="1" destOrd="0" presId="urn:microsoft.com/office/officeart/2005/8/layout/orgChart1"/>
    <dgm:cxn modelId="{CE79D66C-9AD9-4263-9D2E-016ACD6EEBA3}" type="presParOf" srcId="{4AE2A93A-AA4A-460A-AEF5-0F3E80E8CCA7}" destId="{8AC23A01-2B0C-4331-86BA-37BF7D96435A}" srcOrd="2" destOrd="0" presId="urn:microsoft.com/office/officeart/2005/8/layout/orgChart1"/>
    <dgm:cxn modelId="{2DC5A992-E885-4BBA-8FA5-E7A7A67383A5}" type="presParOf" srcId="{F7A4B0C2-AE8D-44EC-B81D-413952D63F5C}" destId="{B5015240-D576-49BA-A3A9-DCC0772AE152}"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B882D06-EEA0-414B-93DD-CD4E50A7DE54}" type="doc">
      <dgm:prSet loTypeId="urn:microsoft.com/office/officeart/2008/layout/VerticalCurvedList" loCatId="list" qsTypeId="urn:microsoft.com/office/officeart/2005/8/quickstyle/simple1#2" qsCatId="simple" csTypeId="urn:microsoft.com/office/officeart/2005/8/colors/colorful3" csCatId="colorful" phldr="1"/>
      <dgm:spPr/>
      <dgm:t>
        <a:bodyPr/>
        <a:lstStyle/>
        <a:p>
          <a:endParaRPr lang="en-US"/>
        </a:p>
      </dgm:t>
    </dgm:pt>
    <dgm:pt modelId="{6E6FDE31-61A0-4530-A662-1CCFC8ED8E3E}">
      <dgm:prSet phldrT="[Text]" custT="1"/>
      <dgm:spPr>
        <a:solidFill>
          <a:schemeClr val="accent6">
            <a:lumMod val="50000"/>
          </a:schemeClr>
        </a:solidFill>
      </dgm:spPr>
      <dgm:t>
        <a:bodyPr/>
        <a:lstStyle/>
        <a:p>
          <a:r>
            <a:rPr lang="en-US" sz="3600" b="1" dirty="0">
              <a:solidFill>
                <a:schemeClr val="bg1"/>
              </a:solidFill>
              <a:effectLst/>
              <a:latin typeface="Times New Roman" panose="02020603050405020304" pitchFamily="18" charset="0"/>
              <a:ea typeface="Times New Roman" panose="02020603050405020304" pitchFamily="18" charset="0"/>
            </a:rPr>
            <a:t>a. </a:t>
          </a:r>
          <a:r>
            <a:rPr lang="en-US" sz="3600" b="1" dirty="0" err="1">
              <a:solidFill>
                <a:schemeClr val="bg1"/>
              </a:solidFill>
              <a:effectLst/>
              <a:latin typeface="Times New Roman" panose="02020603050405020304" pitchFamily="18" charset="0"/>
              <a:ea typeface="Times New Roman" panose="02020603050405020304" pitchFamily="18" charset="0"/>
            </a:rPr>
            <a:t>Vị</a:t>
          </a:r>
          <a:r>
            <a:rPr lang="en-US" sz="3600" b="1" dirty="0">
              <a:solidFill>
                <a:schemeClr val="bg1"/>
              </a:solidFill>
              <a:effectLst/>
              <a:latin typeface="Times New Roman" panose="02020603050405020304" pitchFamily="18" charset="0"/>
              <a:ea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rPr>
            <a:t>trí</a:t>
          </a:r>
          <a:r>
            <a:rPr lang="en-US" sz="3600" b="1" dirty="0">
              <a:solidFill>
                <a:schemeClr val="bg1"/>
              </a:solidFill>
              <a:effectLst/>
              <a:latin typeface="Times New Roman" panose="02020603050405020304" pitchFamily="18" charset="0"/>
              <a:ea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rPr>
            <a:t>Chương</a:t>
          </a:r>
          <a:r>
            <a:rPr lang="en-US" sz="3600" b="1" dirty="0">
              <a:solidFill>
                <a:schemeClr val="bg1"/>
              </a:solidFill>
              <a:effectLst/>
              <a:latin typeface="Times New Roman" panose="02020603050405020304" pitchFamily="18" charset="0"/>
              <a:ea typeface="Times New Roman" panose="02020603050405020304" pitchFamily="18" charset="0"/>
            </a:rPr>
            <a:t> 1 </a:t>
          </a:r>
          <a:endParaRPr lang="en-US" sz="3600" dirty="0">
            <a:solidFill>
              <a:schemeClr val="bg1"/>
            </a:solidFill>
            <a:latin typeface="Times New Roman" panose="02020603050405020304" pitchFamily="18" charset="0"/>
            <a:cs typeface="Times New Roman" panose="02020603050405020304" pitchFamily="18" charset="0"/>
          </a:endParaRPr>
        </a:p>
      </dgm:t>
    </dgm:pt>
    <dgm:pt modelId="{33462089-32F3-4D03-B9FC-AF09BF3AE33C}" type="parTrans" cxnId="{C7B72A3D-887A-4275-AD48-DE46F2E07AB4}">
      <dgm:prSet/>
      <dgm:spPr/>
      <dgm:t>
        <a:bodyPr/>
        <a:lstStyle/>
        <a:p>
          <a:endParaRPr lang="en-US"/>
        </a:p>
      </dgm:t>
    </dgm:pt>
    <dgm:pt modelId="{95AD63EA-AEFC-4A64-BBD2-02345340BC7C}" type="sibTrans" cxnId="{C7B72A3D-887A-4275-AD48-DE46F2E07AB4}">
      <dgm:prSet/>
      <dgm:spPr/>
      <dgm:t>
        <a:bodyPr/>
        <a:lstStyle/>
        <a:p>
          <a:endParaRPr lang="en-US"/>
        </a:p>
      </dgm:t>
    </dgm:pt>
    <dgm:pt modelId="{1A663F07-A386-44A9-A683-C24B034FC073}">
      <dgm:prSet phldrT="[Text]" custT="1"/>
      <dgm:spPr/>
      <dgm:t>
        <a:bodyPr/>
        <a:lstStyle/>
        <a:p>
          <a:r>
            <a:rPr lang="en-US" sz="3600" b="1" dirty="0">
              <a:solidFill>
                <a:schemeClr val="bg1"/>
              </a:solidFill>
              <a:effectLst/>
              <a:latin typeface="Times New Roman" panose="02020603050405020304" pitchFamily="18" charset="0"/>
              <a:ea typeface="MS Mincho"/>
            </a:rPr>
            <a:t>b. </a:t>
          </a:r>
          <a:r>
            <a:rPr lang="en-US" sz="3600" b="1" dirty="0" err="1">
              <a:solidFill>
                <a:schemeClr val="bg1"/>
              </a:solidFill>
              <a:effectLst/>
              <a:latin typeface="Times New Roman" panose="02020603050405020304" pitchFamily="18" charset="0"/>
              <a:ea typeface="MS Mincho"/>
            </a:rPr>
            <a:t>Đọc</a:t>
          </a:r>
          <a:r>
            <a:rPr lang="en-US" sz="3600" b="1" dirty="0">
              <a:solidFill>
                <a:schemeClr val="bg1"/>
              </a:solidFill>
              <a:effectLst/>
              <a:latin typeface="Times New Roman" panose="02020603050405020304" pitchFamily="18" charset="0"/>
              <a:ea typeface="MS Mincho"/>
            </a:rPr>
            <a:t>- </a:t>
          </a:r>
          <a:r>
            <a:rPr lang="en-US" sz="3600" b="1" dirty="0" err="1">
              <a:solidFill>
                <a:schemeClr val="bg1"/>
              </a:solidFill>
              <a:effectLst/>
              <a:latin typeface="Times New Roman" panose="02020603050405020304" pitchFamily="18" charset="0"/>
              <a:ea typeface="MS Mincho"/>
            </a:rPr>
            <a:t>kể</a:t>
          </a:r>
          <a:r>
            <a:rPr lang="en-US" sz="3600" b="1" dirty="0">
              <a:solidFill>
                <a:schemeClr val="bg1"/>
              </a:solidFill>
              <a:effectLst/>
              <a:latin typeface="Times New Roman" panose="02020603050405020304" pitchFamily="18" charset="0"/>
              <a:ea typeface="MS Mincho"/>
            </a:rPr>
            <a:t> </a:t>
          </a:r>
          <a:r>
            <a:rPr lang="en-US" sz="3600" b="1" dirty="0" err="1">
              <a:solidFill>
                <a:schemeClr val="bg1"/>
              </a:solidFill>
              <a:effectLst/>
              <a:latin typeface="Times New Roman" panose="02020603050405020304" pitchFamily="18" charset="0"/>
              <a:ea typeface="MS Mincho"/>
            </a:rPr>
            <a:t>tóm</a:t>
          </a:r>
          <a:r>
            <a:rPr lang="en-US" sz="3600" b="1" dirty="0">
              <a:solidFill>
                <a:schemeClr val="bg1"/>
              </a:solidFill>
              <a:effectLst/>
              <a:latin typeface="Times New Roman" panose="02020603050405020304" pitchFamily="18" charset="0"/>
              <a:ea typeface="MS Mincho"/>
            </a:rPr>
            <a:t> </a:t>
          </a:r>
          <a:r>
            <a:rPr lang="en-US" sz="3600" b="1" dirty="0" err="1">
              <a:solidFill>
                <a:schemeClr val="bg1"/>
              </a:solidFill>
              <a:effectLst/>
              <a:latin typeface="Times New Roman" panose="02020603050405020304" pitchFamily="18" charset="0"/>
              <a:ea typeface="MS Mincho"/>
            </a:rPr>
            <a:t>tắt</a:t>
          </a:r>
          <a:endParaRPr lang="en-US" sz="3600" dirty="0">
            <a:solidFill>
              <a:schemeClr val="bg1"/>
            </a:solidFill>
            <a:latin typeface="Times New Roman" panose="02020603050405020304" pitchFamily="18" charset="0"/>
            <a:cs typeface="Times New Roman" panose="02020603050405020304" pitchFamily="18" charset="0"/>
          </a:endParaRPr>
        </a:p>
      </dgm:t>
    </dgm:pt>
    <dgm:pt modelId="{757546C4-B584-487F-98A3-DED61C3B12C3}" type="parTrans" cxnId="{1471AD0E-2FA9-4D51-A1D8-F964C3EDB486}">
      <dgm:prSet/>
      <dgm:spPr/>
      <dgm:t>
        <a:bodyPr/>
        <a:lstStyle/>
        <a:p>
          <a:endParaRPr lang="en-US"/>
        </a:p>
      </dgm:t>
    </dgm:pt>
    <dgm:pt modelId="{07B8CDA8-77DB-4F40-8DAB-3D81FDC908C4}" type="sibTrans" cxnId="{1471AD0E-2FA9-4D51-A1D8-F964C3EDB486}">
      <dgm:prSet/>
      <dgm:spPr/>
      <dgm:t>
        <a:bodyPr/>
        <a:lstStyle/>
        <a:p>
          <a:endParaRPr lang="en-US"/>
        </a:p>
      </dgm:t>
    </dgm:pt>
    <dgm:pt modelId="{521EAA67-BCE1-42E4-8509-7AD627CB7B13}">
      <dgm:prSet phldrT="[Text]" custT="1"/>
      <dgm:spPr/>
      <dgm:t>
        <a:bodyPr/>
        <a:lstStyle/>
        <a:p>
          <a:r>
            <a:rPr lang="en-US" sz="3600" dirty="0">
              <a:solidFill>
                <a:schemeClr val="bg1"/>
              </a:solidFill>
              <a:latin typeface="Times New Roman" panose="02020603050405020304" pitchFamily="18" charset="0"/>
              <a:cs typeface="Times New Roman" panose="02020603050405020304" pitchFamily="18" charset="0"/>
            </a:rPr>
            <a:t>c. </a:t>
          </a:r>
          <a:r>
            <a:rPr lang="en-US" sz="3600" dirty="0" err="1">
              <a:solidFill>
                <a:schemeClr val="bg1"/>
              </a:solidFill>
              <a:latin typeface="Times New Roman" panose="02020603050405020304" pitchFamily="18" charset="0"/>
              <a:cs typeface="Times New Roman" panose="02020603050405020304" pitchFamily="18" charset="0"/>
            </a:rPr>
            <a:t>Bố</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cục</a:t>
          </a:r>
          <a:endParaRPr lang="en-US" sz="3600" dirty="0">
            <a:solidFill>
              <a:schemeClr val="bg1"/>
            </a:solidFill>
            <a:latin typeface="Times New Roman" panose="02020603050405020304" pitchFamily="18" charset="0"/>
            <a:cs typeface="Times New Roman" panose="02020603050405020304" pitchFamily="18" charset="0"/>
          </a:endParaRPr>
        </a:p>
      </dgm:t>
    </dgm:pt>
    <dgm:pt modelId="{EE324276-6144-4825-8416-2EC202065767}" type="parTrans" cxnId="{80F96A86-53D2-401C-9166-D1032D7502F9}">
      <dgm:prSet/>
      <dgm:spPr/>
      <dgm:t>
        <a:bodyPr/>
        <a:lstStyle/>
        <a:p>
          <a:endParaRPr lang="en-US"/>
        </a:p>
      </dgm:t>
    </dgm:pt>
    <dgm:pt modelId="{34ABAA61-3CC2-4353-98CA-4B19A8F49B6C}" type="sibTrans" cxnId="{80F96A86-53D2-401C-9166-D1032D7502F9}">
      <dgm:prSet/>
      <dgm:spPr/>
      <dgm:t>
        <a:bodyPr/>
        <a:lstStyle/>
        <a:p>
          <a:endParaRPr lang="en-US"/>
        </a:p>
      </dgm:t>
    </dgm:pt>
    <dgm:pt modelId="{E89930AF-3A6B-430F-8263-2499AD90F720}" type="pres">
      <dgm:prSet presAssocID="{0B882D06-EEA0-414B-93DD-CD4E50A7DE54}" presName="Name0" presStyleCnt="0">
        <dgm:presLayoutVars>
          <dgm:chMax val="7"/>
          <dgm:chPref val="7"/>
          <dgm:dir/>
        </dgm:presLayoutVars>
      </dgm:prSet>
      <dgm:spPr/>
      <dgm:t>
        <a:bodyPr/>
        <a:lstStyle/>
        <a:p>
          <a:endParaRPr lang="en-US"/>
        </a:p>
      </dgm:t>
    </dgm:pt>
    <dgm:pt modelId="{C2153630-24FB-4C2B-9037-E613A45E30AF}" type="pres">
      <dgm:prSet presAssocID="{0B882D06-EEA0-414B-93DD-CD4E50A7DE54}" presName="Name1" presStyleCnt="0"/>
      <dgm:spPr/>
    </dgm:pt>
    <dgm:pt modelId="{9AA2FC9F-A6AE-4E70-9E81-9691D3B0EB78}" type="pres">
      <dgm:prSet presAssocID="{0B882D06-EEA0-414B-93DD-CD4E50A7DE54}" presName="cycle" presStyleCnt="0"/>
      <dgm:spPr/>
    </dgm:pt>
    <dgm:pt modelId="{612E5851-B5E3-4175-8E9D-CD3F0407ED09}" type="pres">
      <dgm:prSet presAssocID="{0B882D06-EEA0-414B-93DD-CD4E50A7DE54}" presName="srcNode" presStyleLbl="node1" presStyleIdx="0" presStyleCnt="3"/>
      <dgm:spPr/>
    </dgm:pt>
    <dgm:pt modelId="{A3DDF549-9E92-4876-97C3-F4A58E58245B}" type="pres">
      <dgm:prSet presAssocID="{0B882D06-EEA0-414B-93DD-CD4E50A7DE54}" presName="conn" presStyleLbl="parChTrans1D2" presStyleIdx="0" presStyleCnt="1"/>
      <dgm:spPr/>
      <dgm:t>
        <a:bodyPr/>
        <a:lstStyle/>
        <a:p>
          <a:endParaRPr lang="en-US"/>
        </a:p>
      </dgm:t>
    </dgm:pt>
    <dgm:pt modelId="{DCF5FAC9-F5E5-47F8-96D2-09D59807F41A}" type="pres">
      <dgm:prSet presAssocID="{0B882D06-EEA0-414B-93DD-CD4E50A7DE54}" presName="extraNode" presStyleLbl="node1" presStyleIdx="0" presStyleCnt="3"/>
      <dgm:spPr/>
    </dgm:pt>
    <dgm:pt modelId="{3241D034-D78B-4B47-96BC-49780BC4E35E}" type="pres">
      <dgm:prSet presAssocID="{0B882D06-EEA0-414B-93DD-CD4E50A7DE54}" presName="dstNode" presStyleLbl="node1" presStyleIdx="0" presStyleCnt="3"/>
      <dgm:spPr/>
    </dgm:pt>
    <dgm:pt modelId="{FE4D7480-AB42-4945-83D9-57E39ADA501A}" type="pres">
      <dgm:prSet presAssocID="{6E6FDE31-61A0-4530-A662-1CCFC8ED8E3E}" presName="text_1" presStyleLbl="node1" presStyleIdx="0" presStyleCnt="3" custLinFactNeighborX="1723" custLinFactNeighborY="-13333">
        <dgm:presLayoutVars>
          <dgm:bulletEnabled val="1"/>
        </dgm:presLayoutVars>
      </dgm:prSet>
      <dgm:spPr/>
      <dgm:t>
        <a:bodyPr/>
        <a:lstStyle/>
        <a:p>
          <a:endParaRPr lang="en-US"/>
        </a:p>
      </dgm:t>
    </dgm:pt>
    <dgm:pt modelId="{E88BBCC0-3A0E-48DF-8D50-6BD22A42676C}" type="pres">
      <dgm:prSet presAssocID="{6E6FDE31-61A0-4530-A662-1CCFC8ED8E3E}" presName="accent_1" presStyleCnt="0"/>
      <dgm:spPr/>
    </dgm:pt>
    <dgm:pt modelId="{21CD3139-BC1B-4B72-B6F8-D0BE8D1B5FAD}" type="pres">
      <dgm:prSet presAssocID="{6E6FDE31-61A0-4530-A662-1CCFC8ED8E3E}" presName="accentRepeatNode" presStyleLbl="solidFgAcc1" presStyleIdx="0" presStyleCnt="3" custLinFactX="-52189" custLinFactNeighborX="-100000" custLinFactNeighborY="-17571"/>
      <dgm:spPr>
        <a:blipFill rotWithShape="0">
          <a:blip xmlns:r="http://schemas.openxmlformats.org/officeDocument/2006/relationships" r:embed="rId1"/>
          <a:stretch>
            <a:fillRect/>
          </a:stretch>
        </a:blipFill>
      </dgm:spPr>
    </dgm:pt>
    <dgm:pt modelId="{F24EC7E7-4062-4599-A93D-7C35C2019620}" type="pres">
      <dgm:prSet presAssocID="{1A663F07-A386-44A9-A683-C24B034FC073}" presName="text_2" presStyleLbl="node1" presStyleIdx="1" presStyleCnt="3" custScaleX="102584" custLinFactNeighborX="-201" custLinFactNeighborY="-8710">
        <dgm:presLayoutVars>
          <dgm:bulletEnabled val="1"/>
        </dgm:presLayoutVars>
      </dgm:prSet>
      <dgm:spPr/>
      <dgm:t>
        <a:bodyPr/>
        <a:lstStyle/>
        <a:p>
          <a:endParaRPr lang="en-US"/>
        </a:p>
      </dgm:t>
    </dgm:pt>
    <dgm:pt modelId="{B5789615-2070-4EFD-89F3-82384EE493BF}" type="pres">
      <dgm:prSet presAssocID="{1A663F07-A386-44A9-A683-C24B034FC073}" presName="accent_2" presStyleCnt="0"/>
      <dgm:spPr/>
    </dgm:pt>
    <dgm:pt modelId="{AC1B5E25-BDEB-4AA9-BAF2-6E55D2F87DFE}" type="pres">
      <dgm:prSet presAssocID="{1A663F07-A386-44A9-A683-C24B034FC073}" presName="accentRepeatNode" presStyleLbl="solidFgAcc1" presStyleIdx="1" presStyleCnt="3" custLinFactNeighborX="-30514" custLinFactNeighborY="-12550"/>
      <dgm:spPr>
        <a:blipFill rotWithShape="0">
          <a:blip xmlns:r="http://schemas.openxmlformats.org/officeDocument/2006/relationships" r:embed="rId2"/>
          <a:stretch>
            <a:fillRect/>
          </a:stretch>
        </a:blipFill>
      </dgm:spPr>
    </dgm:pt>
    <dgm:pt modelId="{05ED5960-D66B-4D97-8936-2FCD8497DE26}" type="pres">
      <dgm:prSet presAssocID="{521EAA67-BCE1-42E4-8509-7AD627CB7B13}" presName="text_3" presStyleLbl="node1" presStyleIdx="2" presStyleCnt="3">
        <dgm:presLayoutVars>
          <dgm:bulletEnabled val="1"/>
        </dgm:presLayoutVars>
      </dgm:prSet>
      <dgm:spPr/>
      <dgm:t>
        <a:bodyPr/>
        <a:lstStyle/>
        <a:p>
          <a:endParaRPr lang="en-US"/>
        </a:p>
      </dgm:t>
    </dgm:pt>
    <dgm:pt modelId="{A2710012-6CFE-4E33-9690-70944AB5EDAC}" type="pres">
      <dgm:prSet presAssocID="{521EAA67-BCE1-42E4-8509-7AD627CB7B13}" presName="accent_3" presStyleCnt="0"/>
      <dgm:spPr/>
    </dgm:pt>
    <dgm:pt modelId="{6AA16954-C6C6-4C6E-A284-61D959C57881}" type="pres">
      <dgm:prSet presAssocID="{521EAA67-BCE1-42E4-8509-7AD627CB7B13}" presName="accentRepeatNode" presStyleLbl="solidFgAcc1" presStyleIdx="2" presStyleCnt="3"/>
      <dgm:spPr>
        <a:blipFill rotWithShape="0">
          <a:blip xmlns:r="http://schemas.openxmlformats.org/officeDocument/2006/relationships" r:embed="rId3"/>
          <a:stretch>
            <a:fillRect/>
          </a:stretch>
        </a:blipFill>
      </dgm:spPr>
    </dgm:pt>
  </dgm:ptLst>
  <dgm:cxnLst>
    <dgm:cxn modelId="{97E50A9A-3072-40BB-A66E-3D658D0980AA}" type="presOf" srcId="{521EAA67-BCE1-42E4-8509-7AD627CB7B13}" destId="{05ED5960-D66B-4D97-8936-2FCD8497DE26}" srcOrd="0" destOrd="0" presId="urn:microsoft.com/office/officeart/2008/layout/VerticalCurvedList"/>
    <dgm:cxn modelId="{80F96A86-53D2-401C-9166-D1032D7502F9}" srcId="{0B882D06-EEA0-414B-93DD-CD4E50A7DE54}" destId="{521EAA67-BCE1-42E4-8509-7AD627CB7B13}" srcOrd="2" destOrd="0" parTransId="{EE324276-6144-4825-8416-2EC202065767}" sibTransId="{34ABAA61-3CC2-4353-98CA-4B19A8F49B6C}"/>
    <dgm:cxn modelId="{C428F9F2-EF85-4C9E-99FD-E72EC5DB1CA5}" type="presOf" srcId="{6E6FDE31-61A0-4530-A662-1CCFC8ED8E3E}" destId="{FE4D7480-AB42-4945-83D9-57E39ADA501A}" srcOrd="0" destOrd="0" presId="urn:microsoft.com/office/officeart/2008/layout/VerticalCurvedList"/>
    <dgm:cxn modelId="{1471AD0E-2FA9-4D51-A1D8-F964C3EDB486}" srcId="{0B882D06-EEA0-414B-93DD-CD4E50A7DE54}" destId="{1A663F07-A386-44A9-A683-C24B034FC073}" srcOrd="1" destOrd="0" parTransId="{757546C4-B584-487F-98A3-DED61C3B12C3}" sibTransId="{07B8CDA8-77DB-4F40-8DAB-3D81FDC908C4}"/>
    <dgm:cxn modelId="{C7B72A3D-887A-4275-AD48-DE46F2E07AB4}" srcId="{0B882D06-EEA0-414B-93DD-CD4E50A7DE54}" destId="{6E6FDE31-61A0-4530-A662-1CCFC8ED8E3E}" srcOrd="0" destOrd="0" parTransId="{33462089-32F3-4D03-B9FC-AF09BF3AE33C}" sibTransId="{95AD63EA-AEFC-4A64-BBD2-02345340BC7C}"/>
    <dgm:cxn modelId="{950C804C-18D2-4C05-856A-998212C5D7D9}" type="presOf" srcId="{95AD63EA-AEFC-4A64-BBD2-02345340BC7C}" destId="{A3DDF549-9E92-4876-97C3-F4A58E58245B}" srcOrd="0" destOrd="0" presId="urn:microsoft.com/office/officeart/2008/layout/VerticalCurvedList"/>
    <dgm:cxn modelId="{73B66553-1D58-4147-9C2A-EA2633DFEE60}" type="presOf" srcId="{0B882D06-EEA0-414B-93DD-CD4E50A7DE54}" destId="{E89930AF-3A6B-430F-8263-2499AD90F720}" srcOrd="0" destOrd="0" presId="urn:microsoft.com/office/officeart/2008/layout/VerticalCurvedList"/>
    <dgm:cxn modelId="{8AFF35AF-A937-4CEB-BE36-216129936BB3}" type="presOf" srcId="{1A663F07-A386-44A9-A683-C24B034FC073}" destId="{F24EC7E7-4062-4599-A93D-7C35C2019620}" srcOrd="0" destOrd="0" presId="urn:microsoft.com/office/officeart/2008/layout/VerticalCurvedList"/>
    <dgm:cxn modelId="{7FA8D5FC-A0F8-4585-9146-F8CC53210797}" type="presParOf" srcId="{E89930AF-3A6B-430F-8263-2499AD90F720}" destId="{C2153630-24FB-4C2B-9037-E613A45E30AF}" srcOrd="0" destOrd="0" presId="urn:microsoft.com/office/officeart/2008/layout/VerticalCurvedList"/>
    <dgm:cxn modelId="{9E4C2F0E-4826-40D1-804C-7970CE936559}" type="presParOf" srcId="{C2153630-24FB-4C2B-9037-E613A45E30AF}" destId="{9AA2FC9F-A6AE-4E70-9E81-9691D3B0EB78}" srcOrd="0" destOrd="0" presId="urn:microsoft.com/office/officeart/2008/layout/VerticalCurvedList"/>
    <dgm:cxn modelId="{1A37A34C-6BD9-42C1-A28D-C8245EC8069D}" type="presParOf" srcId="{9AA2FC9F-A6AE-4E70-9E81-9691D3B0EB78}" destId="{612E5851-B5E3-4175-8E9D-CD3F0407ED09}" srcOrd="0" destOrd="0" presId="urn:microsoft.com/office/officeart/2008/layout/VerticalCurvedList"/>
    <dgm:cxn modelId="{EFF3454C-0E81-480F-8ED7-DB335CC19B29}" type="presParOf" srcId="{9AA2FC9F-A6AE-4E70-9E81-9691D3B0EB78}" destId="{A3DDF549-9E92-4876-97C3-F4A58E58245B}" srcOrd="1" destOrd="0" presId="urn:microsoft.com/office/officeart/2008/layout/VerticalCurvedList"/>
    <dgm:cxn modelId="{8AF99DC0-DD7D-40C8-9E95-104E0DDDDBA2}" type="presParOf" srcId="{9AA2FC9F-A6AE-4E70-9E81-9691D3B0EB78}" destId="{DCF5FAC9-F5E5-47F8-96D2-09D59807F41A}" srcOrd="2" destOrd="0" presId="urn:microsoft.com/office/officeart/2008/layout/VerticalCurvedList"/>
    <dgm:cxn modelId="{3C3AF813-FAE2-410C-9913-4F9E64223F23}" type="presParOf" srcId="{9AA2FC9F-A6AE-4E70-9E81-9691D3B0EB78}" destId="{3241D034-D78B-4B47-96BC-49780BC4E35E}" srcOrd="3" destOrd="0" presId="urn:microsoft.com/office/officeart/2008/layout/VerticalCurvedList"/>
    <dgm:cxn modelId="{EC36656F-2AA7-4404-AFF4-5C035D753EC9}" type="presParOf" srcId="{C2153630-24FB-4C2B-9037-E613A45E30AF}" destId="{FE4D7480-AB42-4945-83D9-57E39ADA501A}" srcOrd="1" destOrd="0" presId="urn:microsoft.com/office/officeart/2008/layout/VerticalCurvedList"/>
    <dgm:cxn modelId="{EB51828F-CE87-49B3-95DC-57EE83372073}" type="presParOf" srcId="{C2153630-24FB-4C2B-9037-E613A45E30AF}" destId="{E88BBCC0-3A0E-48DF-8D50-6BD22A42676C}" srcOrd="2" destOrd="0" presId="urn:microsoft.com/office/officeart/2008/layout/VerticalCurvedList"/>
    <dgm:cxn modelId="{D415265A-415E-4210-9223-9B1646039CE1}" type="presParOf" srcId="{E88BBCC0-3A0E-48DF-8D50-6BD22A42676C}" destId="{21CD3139-BC1B-4B72-B6F8-D0BE8D1B5FAD}" srcOrd="0" destOrd="0" presId="urn:microsoft.com/office/officeart/2008/layout/VerticalCurvedList"/>
    <dgm:cxn modelId="{6AB60F96-A036-4007-BD80-9CFAFB7809CC}" type="presParOf" srcId="{C2153630-24FB-4C2B-9037-E613A45E30AF}" destId="{F24EC7E7-4062-4599-A93D-7C35C2019620}" srcOrd="3" destOrd="0" presId="urn:microsoft.com/office/officeart/2008/layout/VerticalCurvedList"/>
    <dgm:cxn modelId="{0B62E36A-0115-4CF4-85DA-73CBEA685A4B}" type="presParOf" srcId="{C2153630-24FB-4C2B-9037-E613A45E30AF}" destId="{B5789615-2070-4EFD-89F3-82384EE493BF}" srcOrd="4" destOrd="0" presId="urn:microsoft.com/office/officeart/2008/layout/VerticalCurvedList"/>
    <dgm:cxn modelId="{ECDB138B-1B9C-41FD-9B74-6870DB8E3054}" type="presParOf" srcId="{B5789615-2070-4EFD-89F3-82384EE493BF}" destId="{AC1B5E25-BDEB-4AA9-BAF2-6E55D2F87DFE}" srcOrd="0" destOrd="0" presId="urn:microsoft.com/office/officeart/2008/layout/VerticalCurvedList"/>
    <dgm:cxn modelId="{686087F6-5691-4B72-9DD6-DC0E85B6ABD9}" type="presParOf" srcId="{C2153630-24FB-4C2B-9037-E613A45E30AF}" destId="{05ED5960-D66B-4D97-8936-2FCD8497DE26}" srcOrd="5" destOrd="0" presId="urn:microsoft.com/office/officeart/2008/layout/VerticalCurvedList"/>
    <dgm:cxn modelId="{2A2D84C0-1642-4808-AE5E-869210D1EF5A}" type="presParOf" srcId="{C2153630-24FB-4C2B-9037-E613A45E30AF}" destId="{A2710012-6CFE-4E33-9690-70944AB5EDAC}" srcOrd="6" destOrd="0" presId="urn:microsoft.com/office/officeart/2008/layout/VerticalCurvedList"/>
    <dgm:cxn modelId="{45B7B586-6F2E-4C21-B461-4ECF51975CBC}" type="presParOf" srcId="{A2710012-6CFE-4E33-9690-70944AB5EDAC}" destId="{6AA16954-C6C6-4C6E-A284-61D959C57881}"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AE3BA43F-0FF2-450F-9F1C-93D78E8ACF81}" type="doc">
      <dgm:prSet loTypeId="urn:microsoft.com/office/officeart/2005/8/layout/hierarchy3" loCatId="hierarchy" qsTypeId="urn:microsoft.com/office/officeart/2005/8/quickstyle/simple1#20" qsCatId="simple" csTypeId="urn:microsoft.com/office/officeart/2005/8/colors/accent1_2#14" csCatId="accent1" phldr="1"/>
      <dgm:spPr/>
      <dgm:t>
        <a:bodyPr/>
        <a:lstStyle/>
        <a:p>
          <a:endParaRPr lang="en-US"/>
        </a:p>
      </dgm:t>
    </dgm:pt>
    <dgm:pt modelId="{555249B7-79F3-489C-B245-D57CBFE194D4}">
      <dgm:prSet phldrT="[Text]" custT="1"/>
      <dgm:spPr>
        <a:solidFill>
          <a:schemeClr val="accent4">
            <a:lumMod val="50000"/>
          </a:schemeClr>
        </a:solidFill>
      </dgm:spPr>
      <dgm:t>
        <a:bodyPr/>
        <a:lstStyle/>
        <a:p>
          <a:r>
            <a:rPr lang="en-US" sz="3200" b="1" dirty="0" err="1">
              <a:latin typeface="Times New Roman" panose="02020603050405020304" pitchFamily="18" charset="0"/>
              <a:cs typeface="Times New Roman" panose="02020603050405020304" pitchFamily="18" charset="0"/>
            </a:rPr>
            <a:t>Trước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gặp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hoàng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tử</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bé</a:t>
          </a:r>
          <a:r>
            <a:rPr lang="en-US" sz="3200" b="1" dirty="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dgm:t>
    </dgm:pt>
    <dgm:pt modelId="{040ECF30-90BD-4DB9-9DE5-045EC76F2736}" type="parTrans" cxnId="{40C3F285-A0BE-49C6-B8B5-C9E5630A3477}">
      <dgm:prSet/>
      <dgm:spPr/>
      <dgm:t>
        <a:bodyPr/>
        <a:lstStyle/>
        <a:p>
          <a:endParaRPr lang="en-US"/>
        </a:p>
      </dgm:t>
    </dgm:pt>
    <dgm:pt modelId="{F2475FCC-34FE-404F-AD36-FE9B11C3216B}" type="sibTrans" cxnId="{40C3F285-A0BE-49C6-B8B5-C9E5630A3477}">
      <dgm:prSet/>
      <dgm:spPr/>
      <dgm:t>
        <a:bodyPr/>
        <a:lstStyle/>
        <a:p>
          <a:endParaRPr lang="en-US"/>
        </a:p>
      </dgm:t>
    </dgm:pt>
    <dgm:pt modelId="{E5A618C0-6F50-4B2F-974C-16E554034462}">
      <dgm:prSet phldrT="[Text]" custT="1"/>
      <dgm:spPr>
        <a:solidFill>
          <a:schemeClr val="tx2">
            <a:lumMod val="20000"/>
            <a:lumOff val="80000"/>
            <a:alpha val="90000"/>
          </a:schemeClr>
        </a:solidFill>
      </dgm:spPr>
      <dgm:t>
        <a:bodyPr/>
        <a:lstStyle/>
        <a:p>
          <a:r>
            <a:rPr lang="en-US" sz="3200" dirty="0" err="1">
              <a:latin typeface="Times New Roman" panose="02020603050405020304" pitchFamily="18" charset="0"/>
              <a:cs typeface="Times New Roman" panose="02020603050405020304" pitchFamily="18" charset="0"/>
            </a:rPr>
            <a:t>Cuộc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cô</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buồn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đang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đuổi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trốn</a:t>
          </a:r>
          <a:r>
            <a:rPr lang="en-US" sz="3200" dirty="0">
              <a:latin typeface="Times New Roman" panose="02020603050405020304" pitchFamily="18" charset="0"/>
              <a:cs typeface="Times New Roman" panose="02020603050405020304" pitchFamily="18" charset="0"/>
            </a:rPr>
            <a:t> con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a:t>
          </a:r>
        </a:p>
      </dgm:t>
    </dgm:pt>
    <dgm:pt modelId="{4526DB2C-6435-4E50-896E-8DBD1E9A1618}" type="parTrans" cxnId="{8DD4F2CF-F571-48FC-971C-AD7D0B29EDD0}">
      <dgm:prSet/>
      <dgm:spPr/>
      <dgm:t>
        <a:bodyPr/>
        <a:lstStyle/>
        <a:p>
          <a:endParaRPr lang="en-US"/>
        </a:p>
      </dgm:t>
    </dgm:pt>
    <dgm:pt modelId="{88C6EFDC-154C-4BB7-93D0-7343B191B0F5}" type="sibTrans" cxnId="{8DD4F2CF-F571-48FC-971C-AD7D0B29EDD0}">
      <dgm:prSet/>
      <dgm:spPr/>
      <dgm:t>
        <a:bodyPr/>
        <a:lstStyle/>
        <a:p>
          <a:endParaRPr lang="en-US"/>
        </a:p>
      </dgm:t>
    </dgm:pt>
    <dgm:pt modelId="{42586FDA-5FC9-422F-B846-61E606326135}" type="pres">
      <dgm:prSet presAssocID="{AE3BA43F-0FF2-450F-9F1C-93D78E8ACF81}" presName="diagram" presStyleCnt="0">
        <dgm:presLayoutVars>
          <dgm:chPref val="1"/>
          <dgm:dir/>
          <dgm:animOne val="branch"/>
          <dgm:animLvl val="lvl"/>
          <dgm:resizeHandles/>
        </dgm:presLayoutVars>
      </dgm:prSet>
      <dgm:spPr/>
      <dgm:t>
        <a:bodyPr/>
        <a:lstStyle/>
        <a:p>
          <a:endParaRPr lang="en-US"/>
        </a:p>
      </dgm:t>
    </dgm:pt>
    <dgm:pt modelId="{26A8932B-537B-4B48-9DB6-3711F315BB23}" type="pres">
      <dgm:prSet presAssocID="{555249B7-79F3-489C-B245-D57CBFE194D4}" presName="root" presStyleCnt="0"/>
      <dgm:spPr/>
    </dgm:pt>
    <dgm:pt modelId="{52FAFA34-53F2-4879-ABDB-C5DC9D859325}" type="pres">
      <dgm:prSet presAssocID="{555249B7-79F3-489C-B245-D57CBFE194D4}" presName="rootComposite" presStyleCnt="0"/>
      <dgm:spPr/>
    </dgm:pt>
    <dgm:pt modelId="{AE7D06DA-51A1-4FAE-865E-0E8689571B7D}" type="pres">
      <dgm:prSet presAssocID="{555249B7-79F3-489C-B245-D57CBFE194D4}" presName="rootText" presStyleLbl="node1" presStyleIdx="0" presStyleCnt="1" custScaleX="175248" custScaleY="71817"/>
      <dgm:spPr/>
      <dgm:t>
        <a:bodyPr/>
        <a:lstStyle/>
        <a:p>
          <a:endParaRPr lang="en-US"/>
        </a:p>
      </dgm:t>
    </dgm:pt>
    <dgm:pt modelId="{BCD56AB3-BE06-4397-B324-ADA7A4957801}" type="pres">
      <dgm:prSet presAssocID="{555249B7-79F3-489C-B245-D57CBFE194D4}" presName="rootConnector" presStyleLbl="node1" presStyleIdx="0" presStyleCnt="1"/>
      <dgm:spPr/>
      <dgm:t>
        <a:bodyPr/>
        <a:lstStyle/>
        <a:p>
          <a:endParaRPr lang="en-US"/>
        </a:p>
      </dgm:t>
    </dgm:pt>
    <dgm:pt modelId="{8C2A3D50-4E9C-4700-A3AC-213ED2B98DB7}" type="pres">
      <dgm:prSet presAssocID="{555249B7-79F3-489C-B245-D57CBFE194D4}" presName="childShape" presStyleCnt="0"/>
      <dgm:spPr/>
    </dgm:pt>
    <dgm:pt modelId="{5C18B0EE-CCE0-4AC1-83B4-A79EB8E5A397}" type="pres">
      <dgm:prSet presAssocID="{4526DB2C-6435-4E50-896E-8DBD1E9A1618}" presName="Name13" presStyleLbl="parChTrans1D2" presStyleIdx="0" presStyleCnt="1"/>
      <dgm:spPr/>
      <dgm:t>
        <a:bodyPr/>
        <a:lstStyle/>
        <a:p>
          <a:endParaRPr lang="en-US"/>
        </a:p>
      </dgm:t>
    </dgm:pt>
    <dgm:pt modelId="{E9C81538-B688-4724-B7A4-8C396440F562}" type="pres">
      <dgm:prSet presAssocID="{E5A618C0-6F50-4B2F-974C-16E554034462}" presName="childText" presStyleLbl="bgAcc1" presStyleIdx="0" presStyleCnt="1" custScaleX="299764">
        <dgm:presLayoutVars>
          <dgm:bulletEnabled val="1"/>
        </dgm:presLayoutVars>
      </dgm:prSet>
      <dgm:spPr/>
      <dgm:t>
        <a:bodyPr/>
        <a:lstStyle/>
        <a:p>
          <a:endParaRPr lang="en-US"/>
        </a:p>
      </dgm:t>
    </dgm:pt>
  </dgm:ptLst>
  <dgm:cxnLst>
    <dgm:cxn modelId="{92596128-6E4D-42AD-8E49-45EE0CA3FA4D}" type="presOf" srcId="{555249B7-79F3-489C-B245-D57CBFE194D4}" destId="{BCD56AB3-BE06-4397-B324-ADA7A4957801}" srcOrd="1" destOrd="0" presId="urn:microsoft.com/office/officeart/2005/8/layout/hierarchy3"/>
    <dgm:cxn modelId="{40C3F285-A0BE-49C6-B8B5-C9E5630A3477}" srcId="{AE3BA43F-0FF2-450F-9F1C-93D78E8ACF81}" destId="{555249B7-79F3-489C-B245-D57CBFE194D4}" srcOrd="0" destOrd="0" parTransId="{040ECF30-90BD-4DB9-9DE5-045EC76F2736}" sibTransId="{F2475FCC-34FE-404F-AD36-FE9B11C3216B}"/>
    <dgm:cxn modelId="{44248148-E10F-4118-B084-2157B04387D8}" type="presOf" srcId="{4526DB2C-6435-4E50-896E-8DBD1E9A1618}" destId="{5C18B0EE-CCE0-4AC1-83B4-A79EB8E5A397}" srcOrd="0" destOrd="0" presId="urn:microsoft.com/office/officeart/2005/8/layout/hierarchy3"/>
    <dgm:cxn modelId="{8DD4F2CF-F571-48FC-971C-AD7D0B29EDD0}" srcId="{555249B7-79F3-489C-B245-D57CBFE194D4}" destId="{E5A618C0-6F50-4B2F-974C-16E554034462}" srcOrd="0" destOrd="0" parTransId="{4526DB2C-6435-4E50-896E-8DBD1E9A1618}" sibTransId="{88C6EFDC-154C-4BB7-93D0-7343B191B0F5}"/>
    <dgm:cxn modelId="{8E50E86C-7030-4268-BB97-98E0D4B0A884}" type="presOf" srcId="{555249B7-79F3-489C-B245-D57CBFE194D4}" destId="{AE7D06DA-51A1-4FAE-865E-0E8689571B7D}" srcOrd="0" destOrd="0" presId="urn:microsoft.com/office/officeart/2005/8/layout/hierarchy3"/>
    <dgm:cxn modelId="{28C55F88-0A72-448B-9400-08D7507B5D1E}" type="presOf" srcId="{AE3BA43F-0FF2-450F-9F1C-93D78E8ACF81}" destId="{42586FDA-5FC9-422F-B846-61E606326135}" srcOrd="0" destOrd="0" presId="urn:microsoft.com/office/officeart/2005/8/layout/hierarchy3"/>
    <dgm:cxn modelId="{C0883408-2F53-4E2A-9D94-82838FF015D3}" type="presOf" srcId="{E5A618C0-6F50-4B2F-974C-16E554034462}" destId="{E9C81538-B688-4724-B7A4-8C396440F562}" srcOrd="0" destOrd="0" presId="urn:microsoft.com/office/officeart/2005/8/layout/hierarchy3"/>
    <dgm:cxn modelId="{1D83289D-A3CF-4D4B-BE54-418C6FF5818F}" type="presParOf" srcId="{42586FDA-5FC9-422F-B846-61E606326135}" destId="{26A8932B-537B-4B48-9DB6-3711F315BB23}" srcOrd="0" destOrd="0" presId="urn:microsoft.com/office/officeart/2005/8/layout/hierarchy3"/>
    <dgm:cxn modelId="{861A59A1-84EE-4A60-AC28-92D6CD1F6065}" type="presParOf" srcId="{26A8932B-537B-4B48-9DB6-3711F315BB23}" destId="{52FAFA34-53F2-4879-ABDB-C5DC9D859325}" srcOrd="0" destOrd="0" presId="urn:microsoft.com/office/officeart/2005/8/layout/hierarchy3"/>
    <dgm:cxn modelId="{6DAEBC1A-9800-4EDA-9155-DD82DD4A89A9}" type="presParOf" srcId="{52FAFA34-53F2-4879-ABDB-C5DC9D859325}" destId="{AE7D06DA-51A1-4FAE-865E-0E8689571B7D}" srcOrd="0" destOrd="0" presId="urn:microsoft.com/office/officeart/2005/8/layout/hierarchy3"/>
    <dgm:cxn modelId="{BB747386-AE07-45FA-ABA1-692FAD143650}" type="presParOf" srcId="{52FAFA34-53F2-4879-ABDB-C5DC9D859325}" destId="{BCD56AB3-BE06-4397-B324-ADA7A4957801}" srcOrd="1" destOrd="0" presId="urn:microsoft.com/office/officeart/2005/8/layout/hierarchy3"/>
    <dgm:cxn modelId="{2FFA4862-447C-46FB-87CD-445E1FEDAAF5}" type="presParOf" srcId="{26A8932B-537B-4B48-9DB6-3711F315BB23}" destId="{8C2A3D50-4E9C-4700-A3AC-213ED2B98DB7}" srcOrd="1" destOrd="0" presId="urn:microsoft.com/office/officeart/2005/8/layout/hierarchy3"/>
    <dgm:cxn modelId="{72BE99D8-9728-4810-82D7-C26AB1AB524B}" type="presParOf" srcId="{8C2A3D50-4E9C-4700-A3AC-213ED2B98DB7}" destId="{5C18B0EE-CCE0-4AC1-83B4-A79EB8E5A397}" srcOrd="0" destOrd="0" presId="urn:microsoft.com/office/officeart/2005/8/layout/hierarchy3"/>
    <dgm:cxn modelId="{4CD5A15C-9615-4081-8E69-2D90981F4168}" type="presParOf" srcId="{8C2A3D50-4E9C-4700-A3AC-213ED2B98DB7}" destId="{E9C81538-B688-4724-B7A4-8C396440F562}"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AE3BA43F-0FF2-450F-9F1C-93D78E8ACF81}" type="doc">
      <dgm:prSet loTypeId="urn:microsoft.com/office/officeart/2005/8/layout/hierarchy3" loCatId="hierarchy" qsTypeId="urn:microsoft.com/office/officeart/2005/8/quickstyle/simple1#21" qsCatId="simple" csTypeId="urn:microsoft.com/office/officeart/2005/8/colors/accent1_2#15" csCatId="accent1" phldr="1"/>
      <dgm:spPr/>
      <dgm:t>
        <a:bodyPr/>
        <a:lstStyle/>
        <a:p>
          <a:endParaRPr lang="en-US"/>
        </a:p>
      </dgm:t>
    </dgm:pt>
    <dgm:pt modelId="{555249B7-79F3-489C-B245-D57CBFE194D4}">
      <dgm:prSet phldrT="[Text]" custT="1"/>
      <dgm:spPr>
        <a:solidFill>
          <a:schemeClr val="accent4">
            <a:lumMod val="50000"/>
          </a:schemeClr>
        </a:solidFill>
      </dgm:spPr>
      <dgm:t>
        <a:bodyPr/>
        <a:lstStyle/>
        <a:p>
          <a:pPr algn="ctr"/>
          <a:r>
            <a:rPr lang="en-US" sz="3200" b="1" dirty="0" err="1">
              <a:latin typeface="Times New Roman" panose="02020603050405020304" pitchFamily="18" charset="0"/>
              <a:cs typeface="Times New Roman" panose="02020603050405020304" pitchFamily="18" charset="0"/>
            </a:rPr>
            <a:t>Khi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gặp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hoàng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tử</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bé</a:t>
          </a:r>
          <a:r>
            <a:rPr lang="en-US" sz="3200" b="1"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dgm:t>
    </dgm:pt>
    <dgm:pt modelId="{040ECF30-90BD-4DB9-9DE5-045EC76F2736}" type="parTrans" cxnId="{40C3F285-A0BE-49C6-B8B5-C9E5630A3477}">
      <dgm:prSet/>
      <dgm:spPr/>
      <dgm:t>
        <a:bodyPr/>
        <a:lstStyle/>
        <a:p>
          <a:endParaRPr lang="en-US"/>
        </a:p>
      </dgm:t>
    </dgm:pt>
    <dgm:pt modelId="{F2475FCC-34FE-404F-AD36-FE9B11C3216B}" type="sibTrans" cxnId="{40C3F285-A0BE-49C6-B8B5-C9E5630A3477}">
      <dgm:prSet/>
      <dgm:spPr/>
      <dgm:t>
        <a:bodyPr/>
        <a:lstStyle/>
        <a:p>
          <a:endParaRPr lang="en-US"/>
        </a:p>
      </dgm:t>
    </dgm:pt>
    <dgm:pt modelId="{E5A618C0-6F50-4B2F-974C-16E554034462}">
      <dgm:prSet phldrT="[Text]" custT="1"/>
      <dgm:spPr>
        <a:solidFill>
          <a:schemeClr val="tx2">
            <a:lumMod val="20000"/>
            <a:lumOff val="80000"/>
            <a:alpha val="90000"/>
          </a:schemeClr>
        </a:solidFill>
      </dgm:spPr>
      <dgm:t>
        <a:bodyPr/>
        <a:lstStyle/>
        <a:p>
          <a:pPr algn="l"/>
          <a:r>
            <a:rPr lang="en-US" sz="2800" dirty="0" err="1">
              <a:latin typeface="Times New Roman" panose="02020603050405020304" pitchFamily="18" charset="0"/>
              <a:cs typeface="Times New Roman" panose="02020603050405020304" pitchFamily="18" charset="0"/>
            </a:rPr>
            <a:t>Giải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15 </a:t>
          </a:r>
          <a:r>
            <a:rPr lang="en-US" sz="2800" dirty="0" err="1">
              <a:latin typeface="Times New Roman" panose="02020603050405020304" pitchFamily="18" charset="0"/>
              <a:cs typeface="Times New Roman" panose="02020603050405020304" pitchFamily="18" charset="0"/>
            </a:rPr>
            <a:t>lần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gắn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chi </a:t>
          </a:r>
          <a:r>
            <a:rPr lang="en-US" sz="2800" dirty="0" err="1">
              <a:latin typeface="Times New Roman" panose="02020603050405020304" pitchFamily="18" charset="0"/>
              <a:cs typeface="Times New Roman" panose="02020603050405020304" pitchFamily="18" charset="0"/>
            </a:rPr>
            <a:t>tiết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trọng</a:t>
          </a:r>
          <a:r>
            <a:rPr lang="en-US" sz="2800" dirty="0">
              <a:latin typeface="Times New Roman" panose="02020603050405020304" pitchFamily="18" charset="0"/>
              <a:cs typeface="Times New Roman" panose="02020603050405020304" pitchFamily="18" charset="0"/>
            </a:rPr>
            <a:t>)</a:t>
          </a:r>
        </a:p>
      </dgm:t>
    </dgm:pt>
    <dgm:pt modelId="{4526DB2C-6435-4E50-896E-8DBD1E9A1618}" type="parTrans" cxnId="{8DD4F2CF-F571-48FC-971C-AD7D0B29EDD0}">
      <dgm:prSet/>
      <dgm:spPr/>
      <dgm:t>
        <a:bodyPr/>
        <a:lstStyle/>
        <a:p>
          <a:endParaRPr lang="en-US"/>
        </a:p>
      </dgm:t>
    </dgm:pt>
    <dgm:pt modelId="{88C6EFDC-154C-4BB7-93D0-7343B191B0F5}" type="sibTrans" cxnId="{8DD4F2CF-F571-48FC-971C-AD7D0B29EDD0}">
      <dgm:prSet/>
      <dgm:spPr/>
      <dgm:t>
        <a:bodyPr/>
        <a:lstStyle/>
        <a:p>
          <a:endParaRPr lang="en-US"/>
        </a:p>
      </dgm:t>
    </dgm:pt>
    <dgm:pt modelId="{626DC6C3-7C0B-4F27-89FF-29FC6F5EFF35}">
      <dgm:prSet phldrT="[Text]" custT="1"/>
      <dgm:spPr>
        <a:solidFill>
          <a:schemeClr val="tx2">
            <a:lumMod val="20000"/>
            <a:lumOff val="80000"/>
            <a:alpha val="90000"/>
          </a:schemeClr>
        </a:solidFill>
      </dgm:spPr>
      <dgm:t>
        <a:bodyPr/>
        <a:lstStyle/>
        <a:p>
          <a:pPr algn="l"/>
          <a:r>
            <a:rPr lang="en-US" sz="2800" dirty="0" err="1">
              <a:latin typeface="Times New Roman" panose="02020603050405020304" pitchFamily="18" charset="0"/>
              <a:cs typeface="Times New Roman" panose="02020603050405020304" pitchFamily="18" charset="0"/>
            </a:rPr>
            <a:t>Lúc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dám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cs typeface="Times New Roman" panose="02020603050405020304" pitchFamily="18" charset="0"/>
            </a:rPr>
            <a:t>.</a:t>
          </a:r>
        </a:p>
      </dgm:t>
    </dgm:pt>
    <dgm:pt modelId="{381049EF-38AB-471A-AFB5-C37D6CE81D7F}" type="parTrans" cxnId="{0218A731-09CE-4D04-9D5A-40FD02AC7C91}">
      <dgm:prSet/>
      <dgm:spPr/>
      <dgm:t>
        <a:bodyPr/>
        <a:lstStyle/>
        <a:p>
          <a:endParaRPr lang="en-US"/>
        </a:p>
      </dgm:t>
    </dgm:pt>
    <dgm:pt modelId="{A0BD1938-1E08-4789-B29A-A3BF9D2B780B}" type="sibTrans" cxnId="{0218A731-09CE-4D04-9D5A-40FD02AC7C91}">
      <dgm:prSet/>
      <dgm:spPr/>
      <dgm:t>
        <a:bodyPr/>
        <a:lstStyle/>
        <a:p>
          <a:endParaRPr lang="en-US"/>
        </a:p>
      </dgm:t>
    </dgm:pt>
    <dgm:pt modelId="{42586FDA-5FC9-422F-B846-61E606326135}" type="pres">
      <dgm:prSet presAssocID="{AE3BA43F-0FF2-450F-9F1C-93D78E8ACF81}" presName="diagram" presStyleCnt="0">
        <dgm:presLayoutVars>
          <dgm:chPref val="1"/>
          <dgm:dir/>
          <dgm:animOne val="branch"/>
          <dgm:animLvl val="lvl"/>
          <dgm:resizeHandles/>
        </dgm:presLayoutVars>
      </dgm:prSet>
      <dgm:spPr/>
      <dgm:t>
        <a:bodyPr/>
        <a:lstStyle/>
        <a:p>
          <a:endParaRPr lang="en-US"/>
        </a:p>
      </dgm:t>
    </dgm:pt>
    <dgm:pt modelId="{26A8932B-537B-4B48-9DB6-3711F315BB23}" type="pres">
      <dgm:prSet presAssocID="{555249B7-79F3-489C-B245-D57CBFE194D4}" presName="root" presStyleCnt="0"/>
      <dgm:spPr/>
    </dgm:pt>
    <dgm:pt modelId="{52FAFA34-53F2-4879-ABDB-C5DC9D859325}" type="pres">
      <dgm:prSet presAssocID="{555249B7-79F3-489C-B245-D57CBFE194D4}" presName="rootComposite" presStyleCnt="0"/>
      <dgm:spPr/>
    </dgm:pt>
    <dgm:pt modelId="{AE7D06DA-51A1-4FAE-865E-0E8689571B7D}" type="pres">
      <dgm:prSet presAssocID="{555249B7-79F3-489C-B245-D57CBFE194D4}" presName="rootText" presStyleLbl="node1" presStyleIdx="0" presStyleCnt="1" custScaleX="175248" custScaleY="71817"/>
      <dgm:spPr/>
      <dgm:t>
        <a:bodyPr/>
        <a:lstStyle/>
        <a:p>
          <a:endParaRPr lang="en-US"/>
        </a:p>
      </dgm:t>
    </dgm:pt>
    <dgm:pt modelId="{BCD56AB3-BE06-4397-B324-ADA7A4957801}" type="pres">
      <dgm:prSet presAssocID="{555249B7-79F3-489C-B245-D57CBFE194D4}" presName="rootConnector" presStyleLbl="node1" presStyleIdx="0" presStyleCnt="1"/>
      <dgm:spPr/>
      <dgm:t>
        <a:bodyPr/>
        <a:lstStyle/>
        <a:p>
          <a:endParaRPr lang="en-US"/>
        </a:p>
      </dgm:t>
    </dgm:pt>
    <dgm:pt modelId="{8C2A3D50-4E9C-4700-A3AC-213ED2B98DB7}" type="pres">
      <dgm:prSet presAssocID="{555249B7-79F3-489C-B245-D57CBFE194D4}" presName="childShape" presStyleCnt="0"/>
      <dgm:spPr/>
    </dgm:pt>
    <dgm:pt modelId="{29346EBB-9CD3-4A2B-827A-CD1C4A7350ED}" type="pres">
      <dgm:prSet presAssocID="{381049EF-38AB-471A-AFB5-C37D6CE81D7F}" presName="Name13" presStyleLbl="parChTrans1D2" presStyleIdx="0" presStyleCnt="2"/>
      <dgm:spPr/>
      <dgm:t>
        <a:bodyPr/>
        <a:lstStyle/>
        <a:p>
          <a:endParaRPr lang="en-US"/>
        </a:p>
      </dgm:t>
    </dgm:pt>
    <dgm:pt modelId="{EE0EA454-4400-4DF8-A698-0A3DE4EE0AC9}" type="pres">
      <dgm:prSet presAssocID="{626DC6C3-7C0B-4F27-89FF-29FC6F5EFF35}" presName="childText" presStyleLbl="bgAcc1" presStyleIdx="0" presStyleCnt="2" custScaleX="301438">
        <dgm:presLayoutVars>
          <dgm:bulletEnabled val="1"/>
        </dgm:presLayoutVars>
      </dgm:prSet>
      <dgm:spPr/>
      <dgm:t>
        <a:bodyPr/>
        <a:lstStyle/>
        <a:p>
          <a:endParaRPr lang="en-US"/>
        </a:p>
      </dgm:t>
    </dgm:pt>
    <dgm:pt modelId="{5C18B0EE-CCE0-4AC1-83B4-A79EB8E5A397}" type="pres">
      <dgm:prSet presAssocID="{4526DB2C-6435-4E50-896E-8DBD1E9A1618}" presName="Name13" presStyleLbl="parChTrans1D2" presStyleIdx="1" presStyleCnt="2"/>
      <dgm:spPr/>
      <dgm:t>
        <a:bodyPr/>
        <a:lstStyle/>
        <a:p>
          <a:endParaRPr lang="en-US"/>
        </a:p>
      </dgm:t>
    </dgm:pt>
    <dgm:pt modelId="{E9C81538-B688-4724-B7A4-8C396440F562}" type="pres">
      <dgm:prSet presAssocID="{E5A618C0-6F50-4B2F-974C-16E554034462}" presName="childText" presStyleLbl="bgAcc1" presStyleIdx="1" presStyleCnt="2" custScaleX="299764" custLinFactNeighborY="-12036">
        <dgm:presLayoutVars>
          <dgm:bulletEnabled val="1"/>
        </dgm:presLayoutVars>
      </dgm:prSet>
      <dgm:spPr/>
      <dgm:t>
        <a:bodyPr/>
        <a:lstStyle/>
        <a:p>
          <a:endParaRPr lang="en-US"/>
        </a:p>
      </dgm:t>
    </dgm:pt>
  </dgm:ptLst>
  <dgm:cxnLst>
    <dgm:cxn modelId="{8DD4F2CF-F571-48FC-971C-AD7D0B29EDD0}" srcId="{555249B7-79F3-489C-B245-D57CBFE194D4}" destId="{E5A618C0-6F50-4B2F-974C-16E554034462}" srcOrd="1" destOrd="0" parTransId="{4526DB2C-6435-4E50-896E-8DBD1E9A1618}" sibTransId="{88C6EFDC-154C-4BB7-93D0-7343B191B0F5}"/>
    <dgm:cxn modelId="{40C3F285-A0BE-49C6-B8B5-C9E5630A3477}" srcId="{AE3BA43F-0FF2-450F-9F1C-93D78E8ACF81}" destId="{555249B7-79F3-489C-B245-D57CBFE194D4}" srcOrd="0" destOrd="0" parTransId="{040ECF30-90BD-4DB9-9DE5-045EC76F2736}" sibTransId="{F2475FCC-34FE-404F-AD36-FE9B11C3216B}"/>
    <dgm:cxn modelId="{0218A731-09CE-4D04-9D5A-40FD02AC7C91}" srcId="{555249B7-79F3-489C-B245-D57CBFE194D4}" destId="{626DC6C3-7C0B-4F27-89FF-29FC6F5EFF35}" srcOrd="0" destOrd="0" parTransId="{381049EF-38AB-471A-AFB5-C37D6CE81D7F}" sibTransId="{A0BD1938-1E08-4789-B29A-A3BF9D2B780B}"/>
    <dgm:cxn modelId="{7E50D32F-E3C3-45D9-9E00-CF15A1D400FB}" type="presOf" srcId="{381049EF-38AB-471A-AFB5-C37D6CE81D7F}" destId="{29346EBB-9CD3-4A2B-827A-CD1C4A7350ED}" srcOrd="0" destOrd="0" presId="urn:microsoft.com/office/officeart/2005/8/layout/hierarchy3"/>
    <dgm:cxn modelId="{44248148-E10F-4118-B084-2157B04387D8}" type="presOf" srcId="{4526DB2C-6435-4E50-896E-8DBD1E9A1618}" destId="{5C18B0EE-CCE0-4AC1-83B4-A79EB8E5A397}" srcOrd="0" destOrd="0" presId="urn:microsoft.com/office/officeart/2005/8/layout/hierarchy3"/>
    <dgm:cxn modelId="{92596128-6E4D-42AD-8E49-45EE0CA3FA4D}" type="presOf" srcId="{555249B7-79F3-489C-B245-D57CBFE194D4}" destId="{BCD56AB3-BE06-4397-B324-ADA7A4957801}" srcOrd="1" destOrd="0" presId="urn:microsoft.com/office/officeart/2005/8/layout/hierarchy3"/>
    <dgm:cxn modelId="{28C55F88-0A72-448B-9400-08D7507B5D1E}" type="presOf" srcId="{AE3BA43F-0FF2-450F-9F1C-93D78E8ACF81}" destId="{42586FDA-5FC9-422F-B846-61E606326135}" srcOrd="0" destOrd="0" presId="urn:microsoft.com/office/officeart/2005/8/layout/hierarchy3"/>
    <dgm:cxn modelId="{C0883408-2F53-4E2A-9D94-82838FF015D3}" type="presOf" srcId="{E5A618C0-6F50-4B2F-974C-16E554034462}" destId="{E9C81538-B688-4724-B7A4-8C396440F562}" srcOrd="0" destOrd="0" presId="urn:microsoft.com/office/officeart/2005/8/layout/hierarchy3"/>
    <dgm:cxn modelId="{8E50E86C-7030-4268-BB97-98E0D4B0A884}" type="presOf" srcId="{555249B7-79F3-489C-B245-D57CBFE194D4}" destId="{AE7D06DA-51A1-4FAE-865E-0E8689571B7D}" srcOrd="0" destOrd="0" presId="urn:microsoft.com/office/officeart/2005/8/layout/hierarchy3"/>
    <dgm:cxn modelId="{4E3F21DD-89C4-4D5F-B4BE-186FF4BCC927}" type="presOf" srcId="{626DC6C3-7C0B-4F27-89FF-29FC6F5EFF35}" destId="{EE0EA454-4400-4DF8-A698-0A3DE4EE0AC9}" srcOrd="0" destOrd="0" presId="urn:microsoft.com/office/officeart/2005/8/layout/hierarchy3"/>
    <dgm:cxn modelId="{1D83289D-A3CF-4D4B-BE54-418C6FF5818F}" type="presParOf" srcId="{42586FDA-5FC9-422F-B846-61E606326135}" destId="{26A8932B-537B-4B48-9DB6-3711F315BB23}" srcOrd="0" destOrd="0" presId="urn:microsoft.com/office/officeart/2005/8/layout/hierarchy3"/>
    <dgm:cxn modelId="{861A59A1-84EE-4A60-AC28-92D6CD1F6065}" type="presParOf" srcId="{26A8932B-537B-4B48-9DB6-3711F315BB23}" destId="{52FAFA34-53F2-4879-ABDB-C5DC9D859325}" srcOrd="0" destOrd="0" presId="urn:microsoft.com/office/officeart/2005/8/layout/hierarchy3"/>
    <dgm:cxn modelId="{6DAEBC1A-9800-4EDA-9155-DD82DD4A89A9}" type="presParOf" srcId="{52FAFA34-53F2-4879-ABDB-C5DC9D859325}" destId="{AE7D06DA-51A1-4FAE-865E-0E8689571B7D}" srcOrd="0" destOrd="0" presId="urn:microsoft.com/office/officeart/2005/8/layout/hierarchy3"/>
    <dgm:cxn modelId="{BB747386-AE07-45FA-ABA1-692FAD143650}" type="presParOf" srcId="{52FAFA34-53F2-4879-ABDB-C5DC9D859325}" destId="{BCD56AB3-BE06-4397-B324-ADA7A4957801}" srcOrd="1" destOrd="0" presId="urn:microsoft.com/office/officeart/2005/8/layout/hierarchy3"/>
    <dgm:cxn modelId="{2FFA4862-447C-46FB-87CD-445E1FEDAAF5}" type="presParOf" srcId="{26A8932B-537B-4B48-9DB6-3711F315BB23}" destId="{8C2A3D50-4E9C-4700-A3AC-213ED2B98DB7}" srcOrd="1" destOrd="0" presId="urn:microsoft.com/office/officeart/2005/8/layout/hierarchy3"/>
    <dgm:cxn modelId="{73080071-B7A6-4014-A895-07E017DD4398}" type="presParOf" srcId="{8C2A3D50-4E9C-4700-A3AC-213ED2B98DB7}" destId="{29346EBB-9CD3-4A2B-827A-CD1C4A7350ED}" srcOrd="0" destOrd="0" presId="urn:microsoft.com/office/officeart/2005/8/layout/hierarchy3"/>
    <dgm:cxn modelId="{8024F054-E7A5-4FFE-B483-246FCAD8BAF5}" type="presParOf" srcId="{8C2A3D50-4E9C-4700-A3AC-213ED2B98DB7}" destId="{EE0EA454-4400-4DF8-A698-0A3DE4EE0AC9}" srcOrd="1" destOrd="0" presId="urn:microsoft.com/office/officeart/2005/8/layout/hierarchy3"/>
    <dgm:cxn modelId="{72BE99D8-9728-4810-82D7-C26AB1AB524B}" type="presParOf" srcId="{8C2A3D50-4E9C-4700-A3AC-213ED2B98DB7}" destId="{5C18B0EE-CCE0-4AC1-83B4-A79EB8E5A397}" srcOrd="2" destOrd="0" presId="urn:microsoft.com/office/officeart/2005/8/layout/hierarchy3"/>
    <dgm:cxn modelId="{4CD5A15C-9615-4081-8E69-2D90981F4168}" type="presParOf" srcId="{8C2A3D50-4E9C-4700-A3AC-213ED2B98DB7}" destId="{E9C81538-B688-4724-B7A4-8C396440F562}"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CA2FFB8F-FE53-4275-B8D2-0517EA3F5F69}" type="doc">
      <dgm:prSet loTypeId="urn:microsoft.com/office/officeart/2005/8/layout/vProcess5" loCatId="process" qsTypeId="urn:microsoft.com/office/officeart/2005/8/quickstyle/simple1#22" qsCatId="simple" csTypeId="urn:microsoft.com/office/officeart/2005/8/colors/colorful3" csCatId="colorful" phldr="1"/>
      <dgm:spPr/>
      <dgm:t>
        <a:bodyPr/>
        <a:lstStyle/>
        <a:p>
          <a:endParaRPr lang="en-US"/>
        </a:p>
      </dgm:t>
    </dgm:pt>
    <dgm:pt modelId="{BC9EB3EB-653B-46D5-A7F7-E19E26769EF1}">
      <dgm:prSet phldrT="[Text]"/>
      <dgm:spPr/>
      <dgm:t>
        <a:bodyPr/>
        <a:lstStyle/>
        <a:p>
          <a:r>
            <a:rPr lang="en-US" dirty="0"/>
            <a:t> </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Câu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nói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chứa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đựng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mật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dành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hoàng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dụng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ảnh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ẩn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dụ</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mang</a:t>
          </a:r>
          <a:r>
            <a:rPr lang="en-US" dirty="0">
              <a:latin typeface="Times New Roman" panose="02020603050405020304" pitchFamily="18" charset="0"/>
              <a:cs typeface="Times New Roman" panose="02020603050405020304" pitchFamily="18" charset="0"/>
            </a:rPr>
            <a:t> ý </a:t>
          </a:r>
          <a:r>
            <a:rPr lang="en-US" dirty="0" err="1">
              <a:latin typeface="Times New Roman" panose="02020603050405020304" pitchFamily="18" charset="0"/>
              <a:cs typeface="Times New Roman" panose="02020603050405020304" pitchFamily="18" charset="0"/>
            </a:rPr>
            <a:t>nghĩa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lí</a:t>
          </a:r>
          <a:r>
            <a:rPr lang="en-US" dirty="0">
              <a:latin typeface="Times New Roman" panose="02020603050405020304" pitchFamily="18" charset="0"/>
              <a:cs typeface="Times New Roman" panose="02020603050405020304" pitchFamily="18" charset="0"/>
            </a:rPr>
            <a:t>: </a:t>
          </a:r>
        </a:p>
      </dgm:t>
    </dgm:pt>
    <dgm:pt modelId="{8C4C2B52-A339-474C-8647-DB078B4DE1D0}" type="parTrans" cxnId="{140FA6D5-3D69-419D-8A5D-5C479AA4A39C}">
      <dgm:prSet/>
      <dgm:spPr/>
      <dgm:t>
        <a:bodyPr/>
        <a:lstStyle/>
        <a:p>
          <a:endParaRPr lang="en-US"/>
        </a:p>
      </dgm:t>
    </dgm:pt>
    <dgm:pt modelId="{C1BAB0FF-4BD1-435E-B8D7-3365078ACF22}" type="sibTrans" cxnId="{140FA6D5-3D69-419D-8A5D-5C479AA4A39C}">
      <dgm:prSet/>
      <dgm:spPr/>
      <dgm:t>
        <a:bodyPr/>
        <a:lstStyle/>
        <a:p>
          <a:endParaRPr lang="en-US"/>
        </a:p>
      </dgm:t>
    </dgm:pt>
    <dgm:pt modelId="{7165016A-74F3-439F-B8BE-27624E8B5F56}">
      <dgm:prSet phldrT="[Text]"/>
      <dgm:spPr/>
      <dgm:t>
        <a:bodyPr/>
        <a:lstStyle/>
        <a:p>
          <a:r>
            <a:rPr lang="en-US" dirty="0">
              <a:latin typeface="Times New Roman" panose="02020603050405020304" pitchFamily="18" charset="0"/>
              <a:cs typeface="Times New Roman" panose="02020603050405020304" pitchFamily="18" charset="0"/>
            </a:rPr>
            <a:t>+ Con </a:t>
          </a:r>
          <a:r>
            <a:rPr lang="en-US" dirty="0" err="1">
              <a:latin typeface="Times New Roman" panose="02020603050405020304" pitchFamily="18" charset="0"/>
              <a:cs typeface="Times New Roman" panose="02020603050405020304" pitchFamily="18" charset="0"/>
            </a:rPr>
            <a:t>người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phải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nhìn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nhận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đánh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mọi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bằng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yêu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sự</a:t>
          </a:r>
          <a:r>
            <a:rPr lang="en-US" dirty="0">
              <a:latin typeface="Times New Roman" panose="02020603050405020304" pitchFamily="18" charset="0"/>
              <a:cs typeface="Times New Roman" panose="02020603050405020304" pitchFamily="18" charset="0"/>
            </a:rPr>
            <a:t> tin </a:t>
          </a:r>
          <a:r>
            <a:rPr lang="en-US" dirty="0" err="1">
              <a:latin typeface="Times New Roman" panose="02020603050405020304" pitchFamily="18" charset="0"/>
              <a:cs typeface="Times New Roman" panose="02020603050405020304" pitchFamily="18" charset="0"/>
            </a:rPr>
            <a:t>tưởng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thấu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hiểu</a:t>
          </a:r>
          <a:r>
            <a:rPr lang="en-US" dirty="0">
              <a:latin typeface="Times New Roman" panose="02020603050405020304" pitchFamily="18" charset="0"/>
              <a:cs typeface="Times New Roman" panose="02020603050405020304" pitchFamily="18" charset="0"/>
            </a:rPr>
            <a:t>.</a:t>
          </a:r>
        </a:p>
      </dgm:t>
    </dgm:pt>
    <dgm:pt modelId="{95743254-25E8-4C7E-82B2-9AD6832F8A63}" type="parTrans" cxnId="{13E7A0DD-1018-44B8-9DAF-310C91F0A11F}">
      <dgm:prSet/>
      <dgm:spPr/>
      <dgm:t>
        <a:bodyPr/>
        <a:lstStyle/>
        <a:p>
          <a:endParaRPr lang="en-US"/>
        </a:p>
      </dgm:t>
    </dgm:pt>
    <dgm:pt modelId="{81DFC610-FB6D-495B-90F7-AAD108BE380A}" type="sibTrans" cxnId="{13E7A0DD-1018-44B8-9DAF-310C91F0A11F}">
      <dgm:prSet/>
      <dgm:spPr/>
      <dgm:t>
        <a:bodyPr/>
        <a:lstStyle/>
        <a:p>
          <a:endParaRPr lang="en-US"/>
        </a:p>
      </dgm:t>
    </dgm:pt>
    <dgm:pt modelId="{39484DF9-6613-4A7B-BEEF-4A3F54C12A2D}">
      <dgm:prSet phldrT="[Text]"/>
      <dgm:spPr/>
      <dgm:t>
        <a:bodyPr/>
        <a:lstStyle/>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chỉ</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nhìn</a:t>
          </a:r>
          <a:r>
            <a:rPr lang="en-US"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bằng</a:t>
          </a:r>
          <a:r>
            <a:rPr lang="en-US" b="1" i="1" dirty="0">
              <a:latin typeface="Times New Roman" panose="02020603050405020304" pitchFamily="18" charset="0"/>
              <a:cs typeface="Times New Roman" panose="02020603050405020304" pitchFamily="18" charset="0"/>
            </a:rPr>
            <a:t> con </a:t>
          </a:r>
          <a:r>
            <a:rPr lang="en-US" b="1" i="1" dirty="0" err="1">
              <a:latin typeface="Times New Roman" panose="02020603050405020304" pitchFamily="18" charset="0"/>
              <a:cs typeface="Times New Roman" panose="02020603050405020304" pitchFamily="18" charset="0"/>
            </a:rPr>
            <a:t>tim</a:t>
          </a:r>
          <a:r>
            <a:rPr lang="en-US" dirty="0">
              <a:latin typeface="Times New Roman" panose="02020603050405020304" pitchFamily="18" charset="0"/>
              <a:cs typeface="Times New Roman" panose="02020603050405020304" pitchFamily="18" charset="0"/>
            </a:rPr>
            <a:t>, con </a:t>
          </a:r>
          <a:r>
            <a:rPr lang="en-US" dirty="0" err="1">
              <a:latin typeface="Times New Roman" panose="02020603050405020304" pitchFamily="18" charset="0"/>
              <a:cs typeface="Times New Roman" panose="02020603050405020304" pitchFamily="18" charset="0"/>
            </a:rPr>
            <a:t>người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nhận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trọng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giữ</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gìn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những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điều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đẹp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đẽ</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quý</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giá</a:t>
          </a:r>
          <a:endParaRPr lang="en-US" dirty="0">
            <a:latin typeface="Times New Roman" panose="02020603050405020304" pitchFamily="18" charset="0"/>
            <a:cs typeface="Times New Roman" panose="02020603050405020304" pitchFamily="18" charset="0"/>
          </a:endParaRPr>
        </a:p>
      </dgm:t>
    </dgm:pt>
    <dgm:pt modelId="{02A0B0DE-FD6A-4C4B-8420-A5A2D59AAA44}" type="parTrans" cxnId="{1FE94E9B-7BEA-47EA-9A48-CF9FB29B3174}">
      <dgm:prSet/>
      <dgm:spPr/>
      <dgm:t>
        <a:bodyPr/>
        <a:lstStyle/>
        <a:p>
          <a:endParaRPr lang="en-US"/>
        </a:p>
      </dgm:t>
    </dgm:pt>
    <dgm:pt modelId="{8B07A1E5-3DEC-4EB3-A2F3-BFC4499810F7}" type="sibTrans" cxnId="{1FE94E9B-7BEA-47EA-9A48-CF9FB29B3174}">
      <dgm:prSet/>
      <dgm:spPr/>
      <dgm:t>
        <a:bodyPr/>
        <a:lstStyle/>
        <a:p>
          <a:endParaRPr lang="en-US"/>
        </a:p>
      </dgm:t>
    </dgm:pt>
    <dgm:pt modelId="{4080FA91-94F6-47AF-81CA-920E6F1F63CE}">
      <dgm:prSet phldrT="[Text]"/>
      <dgm:spPr/>
      <dgm:t>
        <a:bodyPr/>
        <a:lstStyle/>
        <a:p>
          <a:r>
            <a:rPr lang="en-US"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Bí</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mật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yêu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sự</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nối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giữa</a:t>
          </a:r>
          <a:r>
            <a:rPr lang="en-US" dirty="0">
              <a:latin typeface="Times New Roman" panose="02020603050405020304" pitchFamily="18" charset="0"/>
              <a:cs typeface="Times New Roman" panose="02020603050405020304" pitchFamily="18" charset="0"/>
            </a:rPr>
            <a:t> con </a:t>
          </a:r>
          <a:r>
            <a:rPr lang="en-US" dirty="0" err="1">
              <a:latin typeface="Times New Roman" panose="02020603050405020304" pitchFamily="18" charset="0"/>
              <a:cs typeface="Times New Roman" panose="02020603050405020304" pitchFamily="18" charset="0"/>
            </a:rPr>
            <a:t>người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con </a:t>
          </a:r>
          <a:r>
            <a:rPr lang="en-US" dirty="0" err="1">
              <a:latin typeface="Times New Roman" panose="02020603050405020304" pitchFamily="18" charset="0"/>
              <a:cs typeface="Times New Roman" panose="02020603050405020304" pitchFamily="18" charset="0"/>
            </a:rPr>
            <a:t>người</a:t>
          </a:r>
          <a:r>
            <a:rPr lang="en-US" dirty="0">
              <a:latin typeface="Times New Roman" panose="02020603050405020304" pitchFamily="18" charset="0"/>
              <a:cs typeface="Times New Roman" panose="02020603050405020304" pitchFamily="18" charset="0"/>
            </a:rPr>
            <a:t>, con </a:t>
          </a:r>
          <a:r>
            <a:rPr lang="en-US" dirty="0" err="1">
              <a:latin typeface="Times New Roman" panose="02020603050405020304" pitchFamily="18" charset="0"/>
              <a:cs typeface="Times New Roman" panose="02020603050405020304" pitchFamily="18" charset="0"/>
            </a:rPr>
            <a:t>người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vật</a:t>
          </a:r>
          <a:r>
            <a:rPr lang="en-US" dirty="0">
              <a:latin typeface="Times New Roman" panose="02020603050405020304" pitchFamily="18" charset="0"/>
              <a:cs typeface="Times New Roman" panose="02020603050405020304" pitchFamily="18" charset="0"/>
            </a:rPr>
            <a:t>.</a:t>
          </a:r>
        </a:p>
      </dgm:t>
    </dgm:pt>
    <dgm:pt modelId="{83824795-4D4A-4A34-B0D3-7BA04F14713F}" type="parTrans" cxnId="{8628CDC8-F8A2-456A-9BF3-A2E529AADCB4}">
      <dgm:prSet/>
      <dgm:spPr/>
      <dgm:t>
        <a:bodyPr/>
        <a:lstStyle/>
        <a:p>
          <a:endParaRPr lang="en-US"/>
        </a:p>
      </dgm:t>
    </dgm:pt>
    <dgm:pt modelId="{91FF2B41-A9A5-4712-9799-BDD65737B933}" type="sibTrans" cxnId="{8628CDC8-F8A2-456A-9BF3-A2E529AADCB4}">
      <dgm:prSet/>
      <dgm:spPr/>
      <dgm:t>
        <a:bodyPr/>
        <a:lstStyle/>
        <a:p>
          <a:endParaRPr lang="en-US"/>
        </a:p>
      </dgm:t>
    </dgm:pt>
    <dgm:pt modelId="{E8C4DC1D-0CD1-489D-B598-34758CC5CE42}" type="pres">
      <dgm:prSet presAssocID="{CA2FFB8F-FE53-4275-B8D2-0517EA3F5F69}" presName="outerComposite" presStyleCnt="0">
        <dgm:presLayoutVars>
          <dgm:chMax val="5"/>
          <dgm:dir/>
          <dgm:resizeHandles val="exact"/>
        </dgm:presLayoutVars>
      </dgm:prSet>
      <dgm:spPr/>
      <dgm:t>
        <a:bodyPr/>
        <a:lstStyle/>
        <a:p>
          <a:endParaRPr lang="en-US"/>
        </a:p>
      </dgm:t>
    </dgm:pt>
    <dgm:pt modelId="{CFE5BC0E-F61B-4263-AB0B-1EE508A07F57}" type="pres">
      <dgm:prSet presAssocID="{CA2FFB8F-FE53-4275-B8D2-0517EA3F5F69}" presName="dummyMaxCanvas" presStyleCnt="0">
        <dgm:presLayoutVars/>
      </dgm:prSet>
      <dgm:spPr/>
    </dgm:pt>
    <dgm:pt modelId="{4C090DDB-F6D7-428B-8CB3-936DF2F4A2FB}" type="pres">
      <dgm:prSet presAssocID="{CA2FFB8F-FE53-4275-B8D2-0517EA3F5F69}" presName="FourNodes_1" presStyleLbl="node1" presStyleIdx="0" presStyleCnt="4">
        <dgm:presLayoutVars>
          <dgm:bulletEnabled val="1"/>
        </dgm:presLayoutVars>
      </dgm:prSet>
      <dgm:spPr/>
      <dgm:t>
        <a:bodyPr/>
        <a:lstStyle/>
        <a:p>
          <a:endParaRPr lang="en-US"/>
        </a:p>
      </dgm:t>
    </dgm:pt>
    <dgm:pt modelId="{A789240C-3F71-4D07-A4D1-54D937472DB0}" type="pres">
      <dgm:prSet presAssocID="{CA2FFB8F-FE53-4275-B8D2-0517EA3F5F69}" presName="FourNodes_2" presStyleLbl="node1" presStyleIdx="1" presStyleCnt="4">
        <dgm:presLayoutVars>
          <dgm:bulletEnabled val="1"/>
        </dgm:presLayoutVars>
      </dgm:prSet>
      <dgm:spPr/>
      <dgm:t>
        <a:bodyPr/>
        <a:lstStyle/>
        <a:p>
          <a:endParaRPr lang="en-US"/>
        </a:p>
      </dgm:t>
    </dgm:pt>
    <dgm:pt modelId="{2A93D738-3BC8-43CD-B59E-28CD8C1DEB1C}" type="pres">
      <dgm:prSet presAssocID="{CA2FFB8F-FE53-4275-B8D2-0517EA3F5F69}" presName="FourNodes_3" presStyleLbl="node1" presStyleIdx="2" presStyleCnt="4">
        <dgm:presLayoutVars>
          <dgm:bulletEnabled val="1"/>
        </dgm:presLayoutVars>
      </dgm:prSet>
      <dgm:spPr/>
      <dgm:t>
        <a:bodyPr/>
        <a:lstStyle/>
        <a:p>
          <a:endParaRPr lang="en-US"/>
        </a:p>
      </dgm:t>
    </dgm:pt>
    <dgm:pt modelId="{5B7BF462-574D-4F75-ADF3-18D8E875FD1C}" type="pres">
      <dgm:prSet presAssocID="{CA2FFB8F-FE53-4275-B8D2-0517EA3F5F69}" presName="FourNodes_4" presStyleLbl="node1" presStyleIdx="3" presStyleCnt="4">
        <dgm:presLayoutVars>
          <dgm:bulletEnabled val="1"/>
        </dgm:presLayoutVars>
      </dgm:prSet>
      <dgm:spPr/>
      <dgm:t>
        <a:bodyPr/>
        <a:lstStyle/>
        <a:p>
          <a:endParaRPr lang="en-US"/>
        </a:p>
      </dgm:t>
    </dgm:pt>
    <dgm:pt modelId="{5B127048-D0F3-45CB-9437-566C1E3E4826}" type="pres">
      <dgm:prSet presAssocID="{CA2FFB8F-FE53-4275-B8D2-0517EA3F5F69}" presName="FourConn_1-2" presStyleLbl="fgAccFollowNode1" presStyleIdx="0" presStyleCnt="3">
        <dgm:presLayoutVars>
          <dgm:bulletEnabled val="1"/>
        </dgm:presLayoutVars>
      </dgm:prSet>
      <dgm:spPr/>
      <dgm:t>
        <a:bodyPr/>
        <a:lstStyle/>
        <a:p>
          <a:endParaRPr lang="en-US"/>
        </a:p>
      </dgm:t>
    </dgm:pt>
    <dgm:pt modelId="{8863175B-7B5D-4809-9936-C842EE461D1E}" type="pres">
      <dgm:prSet presAssocID="{CA2FFB8F-FE53-4275-B8D2-0517EA3F5F69}" presName="FourConn_2-3" presStyleLbl="fgAccFollowNode1" presStyleIdx="1" presStyleCnt="3">
        <dgm:presLayoutVars>
          <dgm:bulletEnabled val="1"/>
        </dgm:presLayoutVars>
      </dgm:prSet>
      <dgm:spPr/>
      <dgm:t>
        <a:bodyPr/>
        <a:lstStyle/>
        <a:p>
          <a:endParaRPr lang="en-US"/>
        </a:p>
      </dgm:t>
    </dgm:pt>
    <dgm:pt modelId="{9EB3A250-D29C-48ED-A5DF-5D0BD79FA27E}" type="pres">
      <dgm:prSet presAssocID="{CA2FFB8F-FE53-4275-B8D2-0517EA3F5F69}" presName="FourConn_3-4" presStyleLbl="fgAccFollowNode1" presStyleIdx="2" presStyleCnt="3">
        <dgm:presLayoutVars>
          <dgm:bulletEnabled val="1"/>
        </dgm:presLayoutVars>
      </dgm:prSet>
      <dgm:spPr/>
      <dgm:t>
        <a:bodyPr/>
        <a:lstStyle/>
        <a:p>
          <a:endParaRPr lang="en-US"/>
        </a:p>
      </dgm:t>
    </dgm:pt>
    <dgm:pt modelId="{615CF176-2D1C-4EBE-A9F2-76C5388AD596}" type="pres">
      <dgm:prSet presAssocID="{CA2FFB8F-FE53-4275-B8D2-0517EA3F5F69}" presName="FourNodes_1_text" presStyleLbl="node1" presStyleIdx="3" presStyleCnt="4">
        <dgm:presLayoutVars>
          <dgm:bulletEnabled val="1"/>
        </dgm:presLayoutVars>
      </dgm:prSet>
      <dgm:spPr/>
      <dgm:t>
        <a:bodyPr/>
        <a:lstStyle/>
        <a:p>
          <a:endParaRPr lang="en-US"/>
        </a:p>
      </dgm:t>
    </dgm:pt>
    <dgm:pt modelId="{D247AFB5-C2A8-4E7C-BE19-383F4F887A59}" type="pres">
      <dgm:prSet presAssocID="{CA2FFB8F-FE53-4275-B8D2-0517EA3F5F69}" presName="FourNodes_2_text" presStyleLbl="node1" presStyleIdx="3" presStyleCnt="4">
        <dgm:presLayoutVars>
          <dgm:bulletEnabled val="1"/>
        </dgm:presLayoutVars>
      </dgm:prSet>
      <dgm:spPr/>
      <dgm:t>
        <a:bodyPr/>
        <a:lstStyle/>
        <a:p>
          <a:endParaRPr lang="en-US"/>
        </a:p>
      </dgm:t>
    </dgm:pt>
    <dgm:pt modelId="{9B4E1BD1-4C2D-49AF-9AB4-64E54BBAA94D}" type="pres">
      <dgm:prSet presAssocID="{CA2FFB8F-FE53-4275-B8D2-0517EA3F5F69}" presName="FourNodes_3_text" presStyleLbl="node1" presStyleIdx="3" presStyleCnt="4">
        <dgm:presLayoutVars>
          <dgm:bulletEnabled val="1"/>
        </dgm:presLayoutVars>
      </dgm:prSet>
      <dgm:spPr/>
      <dgm:t>
        <a:bodyPr/>
        <a:lstStyle/>
        <a:p>
          <a:endParaRPr lang="en-US"/>
        </a:p>
      </dgm:t>
    </dgm:pt>
    <dgm:pt modelId="{6197C3B9-B0C4-4116-8913-DA5EB87FBA46}" type="pres">
      <dgm:prSet presAssocID="{CA2FFB8F-FE53-4275-B8D2-0517EA3F5F69}" presName="FourNodes_4_text" presStyleLbl="node1" presStyleIdx="3" presStyleCnt="4">
        <dgm:presLayoutVars>
          <dgm:bulletEnabled val="1"/>
        </dgm:presLayoutVars>
      </dgm:prSet>
      <dgm:spPr/>
      <dgm:t>
        <a:bodyPr/>
        <a:lstStyle/>
        <a:p>
          <a:endParaRPr lang="en-US"/>
        </a:p>
      </dgm:t>
    </dgm:pt>
  </dgm:ptLst>
  <dgm:cxnLst>
    <dgm:cxn modelId="{D5561BD2-4876-45E2-B4A8-94B01674894B}" type="presOf" srcId="{BC9EB3EB-653B-46D5-A7F7-E19E26769EF1}" destId="{615CF176-2D1C-4EBE-A9F2-76C5388AD596}" srcOrd="1" destOrd="0" presId="urn:microsoft.com/office/officeart/2005/8/layout/vProcess5"/>
    <dgm:cxn modelId="{D94856E9-B39E-4AA3-9CAE-FF6C453F8B73}" type="presOf" srcId="{81DFC610-FB6D-495B-90F7-AAD108BE380A}" destId="{8863175B-7B5D-4809-9936-C842EE461D1E}" srcOrd="0" destOrd="0" presId="urn:microsoft.com/office/officeart/2005/8/layout/vProcess5"/>
    <dgm:cxn modelId="{248BD7B2-CD58-47D3-BE4F-E9EE2EB4C454}" type="presOf" srcId="{CA2FFB8F-FE53-4275-B8D2-0517EA3F5F69}" destId="{E8C4DC1D-0CD1-489D-B598-34758CC5CE42}" srcOrd="0" destOrd="0" presId="urn:microsoft.com/office/officeart/2005/8/layout/vProcess5"/>
    <dgm:cxn modelId="{0651B979-F690-4CFD-803C-069CC04CE8C2}" type="presOf" srcId="{39484DF9-6613-4A7B-BEEF-4A3F54C12A2D}" destId="{9B4E1BD1-4C2D-49AF-9AB4-64E54BBAA94D}" srcOrd="1" destOrd="0" presId="urn:microsoft.com/office/officeart/2005/8/layout/vProcess5"/>
    <dgm:cxn modelId="{A1EE4F7E-E374-4552-8D94-FEEB52EB2D11}" type="presOf" srcId="{7165016A-74F3-439F-B8BE-27624E8B5F56}" destId="{D247AFB5-C2A8-4E7C-BE19-383F4F887A59}" srcOrd="1" destOrd="0" presId="urn:microsoft.com/office/officeart/2005/8/layout/vProcess5"/>
    <dgm:cxn modelId="{33F68444-2173-4BD4-964D-9F1B41F4B718}" type="presOf" srcId="{4080FA91-94F6-47AF-81CA-920E6F1F63CE}" destId="{6197C3B9-B0C4-4116-8913-DA5EB87FBA46}" srcOrd="1" destOrd="0" presId="urn:microsoft.com/office/officeart/2005/8/layout/vProcess5"/>
    <dgm:cxn modelId="{1FE94E9B-7BEA-47EA-9A48-CF9FB29B3174}" srcId="{CA2FFB8F-FE53-4275-B8D2-0517EA3F5F69}" destId="{39484DF9-6613-4A7B-BEEF-4A3F54C12A2D}" srcOrd="2" destOrd="0" parTransId="{02A0B0DE-FD6A-4C4B-8420-A5A2D59AAA44}" sibTransId="{8B07A1E5-3DEC-4EB3-A2F3-BFC4499810F7}"/>
    <dgm:cxn modelId="{FA8D2FF1-4F58-4E78-8AEC-5D798831B726}" type="presOf" srcId="{7165016A-74F3-439F-B8BE-27624E8B5F56}" destId="{A789240C-3F71-4D07-A4D1-54D937472DB0}" srcOrd="0" destOrd="0" presId="urn:microsoft.com/office/officeart/2005/8/layout/vProcess5"/>
    <dgm:cxn modelId="{AE99603F-5EE0-44FF-BE5A-A7C8ABA30B97}" type="presOf" srcId="{39484DF9-6613-4A7B-BEEF-4A3F54C12A2D}" destId="{2A93D738-3BC8-43CD-B59E-28CD8C1DEB1C}" srcOrd="0" destOrd="0" presId="urn:microsoft.com/office/officeart/2005/8/layout/vProcess5"/>
    <dgm:cxn modelId="{21949621-E963-4F23-AE81-299B8B14AF0E}" type="presOf" srcId="{4080FA91-94F6-47AF-81CA-920E6F1F63CE}" destId="{5B7BF462-574D-4F75-ADF3-18D8E875FD1C}" srcOrd="0" destOrd="0" presId="urn:microsoft.com/office/officeart/2005/8/layout/vProcess5"/>
    <dgm:cxn modelId="{140FA6D5-3D69-419D-8A5D-5C479AA4A39C}" srcId="{CA2FFB8F-FE53-4275-B8D2-0517EA3F5F69}" destId="{BC9EB3EB-653B-46D5-A7F7-E19E26769EF1}" srcOrd="0" destOrd="0" parTransId="{8C4C2B52-A339-474C-8647-DB078B4DE1D0}" sibTransId="{C1BAB0FF-4BD1-435E-B8D7-3365078ACF22}"/>
    <dgm:cxn modelId="{13E7A0DD-1018-44B8-9DAF-310C91F0A11F}" srcId="{CA2FFB8F-FE53-4275-B8D2-0517EA3F5F69}" destId="{7165016A-74F3-439F-B8BE-27624E8B5F56}" srcOrd="1" destOrd="0" parTransId="{95743254-25E8-4C7E-82B2-9AD6832F8A63}" sibTransId="{81DFC610-FB6D-495B-90F7-AAD108BE380A}"/>
    <dgm:cxn modelId="{BD8C9C32-B0DA-43D6-B20D-3C9949D8652E}" type="presOf" srcId="{C1BAB0FF-4BD1-435E-B8D7-3365078ACF22}" destId="{5B127048-D0F3-45CB-9437-566C1E3E4826}" srcOrd="0" destOrd="0" presId="urn:microsoft.com/office/officeart/2005/8/layout/vProcess5"/>
    <dgm:cxn modelId="{8F9546CF-56D9-4084-B40B-8117E1FB1C67}" type="presOf" srcId="{BC9EB3EB-653B-46D5-A7F7-E19E26769EF1}" destId="{4C090DDB-F6D7-428B-8CB3-936DF2F4A2FB}" srcOrd="0" destOrd="0" presId="urn:microsoft.com/office/officeart/2005/8/layout/vProcess5"/>
    <dgm:cxn modelId="{02929F0B-99B9-4073-A2CC-0ED38331CE69}" type="presOf" srcId="{8B07A1E5-3DEC-4EB3-A2F3-BFC4499810F7}" destId="{9EB3A250-D29C-48ED-A5DF-5D0BD79FA27E}" srcOrd="0" destOrd="0" presId="urn:microsoft.com/office/officeart/2005/8/layout/vProcess5"/>
    <dgm:cxn modelId="{8628CDC8-F8A2-456A-9BF3-A2E529AADCB4}" srcId="{CA2FFB8F-FE53-4275-B8D2-0517EA3F5F69}" destId="{4080FA91-94F6-47AF-81CA-920E6F1F63CE}" srcOrd="3" destOrd="0" parTransId="{83824795-4D4A-4A34-B0D3-7BA04F14713F}" sibTransId="{91FF2B41-A9A5-4712-9799-BDD65737B933}"/>
    <dgm:cxn modelId="{698C7BA6-D77D-4E7B-960B-26968E5EB14A}" type="presParOf" srcId="{E8C4DC1D-0CD1-489D-B598-34758CC5CE42}" destId="{CFE5BC0E-F61B-4263-AB0B-1EE508A07F57}" srcOrd="0" destOrd="0" presId="urn:microsoft.com/office/officeart/2005/8/layout/vProcess5"/>
    <dgm:cxn modelId="{FDB795AE-091E-4E86-A1A4-13E75DAC8228}" type="presParOf" srcId="{E8C4DC1D-0CD1-489D-B598-34758CC5CE42}" destId="{4C090DDB-F6D7-428B-8CB3-936DF2F4A2FB}" srcOrd="1" destOrd="0" presId="urn:microsoft.com/office/officeart/2005/8/layout/vProcess5"/>
    <dgm:cxn modelId="{816A6C85-8F17-474C-93D8-A2740E650E01}" type="presParOf" srcId="{E8C4DC1D-0CD1-489D-B598-34758CC5CE42}" destId="{A789240C-3F71-4D07-A4D1-54D937472DB0}" srcOrd="2" destOrd="0" presId="urn:microsoft.com/office/officeart/2005/8/layout/vProcess5"/>
    <dgm:cxn modelId="{B4E22199-B410-45C9-8CD3-59391A5F4B45}" type="presParOf" srcId="{E8C4DC1D-0CD1-489D-B598-34758CC5CE42}" destId="{2A93D738-3BC8-43CD-B59E-28CD8C1DEB1C}" srcOrd="3" destOrd="0" presId="urn:microsoft.com/office/officeart/2005/8/layout/vProcess5"/>
    <dgm:cxn modelId="{73A9F8D8-C1BE-40D0-870B-94796D305952}" type="presParOf" srcId="{E8C4DC1D-0CD1-489D-B598-34758CC5CE42}" destId="{5B7BF462-574D-4F75-ADF3-18D8E875FD1C}" srcOrd="4" destOrd="0" presId="urn:microsoft.com/office/officeart/2005/8/layout/vProcess5"/>
    <dgm:cxn modelId="{B5408AB2-D313-430D-B237-5C0F72533248}" type="presParOf" srcId="{E8C4DC1D-0CD1-489D-B598-34758CC5CE42}" destId="{5B127048-D0F3-45CB-9437-566C1E3E4826}" srcOrd="5" destOrd="0" presId="urn:microsoft.com/office/officeart/2005/8/layout/vProcess5"/>
    <dgm:cxn modelId="{FD0CFA7E-B474-4B2F-91B0-FED07C415597}" type="presParOf" srcId="{E8C4DC1D-0CD1-489D-B598-34758CC5CE42}" destId="{8863175B-7B5D-4809-9936-C842EE461D1E}" srcOrd="6" destOrd="0" presId="urn:microsoft.com/office/officeart/2005/8/layout/vProcess5"/>
    <dgm:cxn modelId="{7B3C879D-36FE-491F-9B0B-04F03D2566FF}" type="presParOf" srcId="{E8C4DC1D-0CD1-489D-B598-34758CC5CE42}" destId="{9EB3A250-D29C-48ED-A5DF-5D0BD79FA27E}" srcOrd="7" destOrd="0" presId="urn:microsoft.com/office/officeart/2005/8/layout/vProcess5"/>
    <dgm:cxn modelId="{CA41D323-4D22-4737-B657-70640A9F1CB3}" type="presParOf" srcId="{E8C4DC1D-0CD1-489D-B598-34758CC5CE42}" destId="{615CF176-2D1C-4EBE-A9F2-76C5388AD596}" srcOrd="8" destOrd="0" presId="urn:microsoft.com/office/officeart/2005/8/layout/vProcess5"/>
    <dgm:cxn modelId="{1F696FC4-42EA-46F1-B8F8-C4D3C87D8783}" type="presParOf" srcId="{E8C4DC1D-0CD1-489D-B598-34758CC5CE42}" destId="{D247AFB5-C2A8-4E7C-BE19-383F4F887A59}" srcOrd="9" destOrd="0" presId="urn:microsoft.com/office/officeart/2005/8/layout/vProcess5"/>
    <dgm:cxn modelId="{D2FF0B64-C015-4E2B-AC2C-91A048DBF662}" type="presParOf" srcId="{E8C4DC1D-0CD1-489D-B598-34758CC5CE42}" destId="{9B4E1BD1-4C2D-49AF-9AB4-64E54BBAA94D}" srcOrd="10" destOrd="0" presId="urn:microsoft.com/office/officeart/2005/8/layout/vProcess5"/>
    <dgm:cxn modelId="{8473E6AF-4F7A-4696-B618-EAEF88F991E3}" type="presParOf" srcId="{E8C4DC1D-0CD1-489D-B598-34758CC5CE42}" destId="{6197C3B9-B0C4-4116-8913-DA5EB87FBA46}"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C2EAAB1B-DADC-4633-8764-883458F022B2}" type="doc">
      <dgm:prSet loTypeId="urn:microsoft.com/office/officeart/2005/8/layout/hierarchy3" loCatId="hierarchy" qsTypeId="urn:microsoft.com/office/officeart/2005/8/quickstyle/simple1#23" qsCatId="simple" csTypeId="urn:microsoft.com/office/officeart/2005/8/colors/accent0_3" csCatId="mainScheme" phldr="1"/>
      <dgm:spPr/>
      <dgm:t>
        <a:bodyPr/>
        <a:lstStyle/>
        <a:p>
          <a:endParaRPr lang="en-US"/>
        </a:p>
      </dgm:t>
    </dgm:pt>
    <dgm:pt modelId="{4E7CC4DD-9ABC-499B-9811-1ED65C32DE4F}">
      <dgm:prSet phldrT="[Text]" custT="1"/>
      <dgm:spPr/>
      <dgm:t>
        <a:bodyPr/>
        <a:lstStyle/>
        <a:p>
          <a:pPr algn="l"/>
          <a:r>
            <a:rPr lang="en-US" sz="3200" b="1" dirty="0">
              <a:latin typeface="Times New Roman" panose="02020603050405020304" pitchFamily="18" charset="0"/>
              <a:cs typeface="Times New Roman" panose="02020603050405020304" pitchFamily="18" charset="0"/>
            </a:rPr>
            <a:t>1. </a:t>
          </a:r>
          <a:r>
            <a:rPr lang="en-US" sz="3200" b="1" dirty="0" err="1">
              <a:latin typeface="Times New Roman" panose="02020603050405020304" pitchFamily="18" charset="0"/>
              <a:cs typeface="Times New Roman" panose="02020603050405020304" pitchFamily="18" charset="0"/>
            </a:rPr>
            <a:t>Nghệ</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thuật</a:t>
          </a:r>
          <a:endParaRPr lang="en-US" sz="3200" dirty="0">
            <a:latin typeface="Times New Roman" panose="02020603050405020304" pitchFamily="18" charset="0"/>
            <a:cs typeface="Times New Roman" panose="02020603050405020304" pitchFamily="18" charset="0"/>
          </a:endParaRPr>
        </a:p>
      </dgm:t>
    </dgm:pt>
    <dgm:pt modelId="{1484715E-74D9-43EA-AC7B-7402B9325815}" type="parTrans" cxnId="{E4F93F17-835D-422C-9E32-ED99721CE396}">
      <dgm:prSet/>
      <dgm:spPr/>
      <dgm:t>
        <a:bodyPr/>
        <a:lstStyle/>
        <a:p>
          <a:endParaRPr lang="en-US"/>
        </a:p>
      </dgm:t>
    </dgm:pt>
    <dgm:pt modelId="{EC54D790-AC75-4B8B-B562-37C31B6893D7}" type="sibTrans" cxnId="{E4F93F17-835D-422C-9E32-ED99721CE396}">
      <dgm:prSet/>
      <dgm:spPr/>
      <dgm:t>
        <a:bodyPr/>
        <a:lstStyle/>
        <a:p>
          <a:endParaRPr lang="en-US"/>
        </a:p>
      </dgm:t>
    </dgm:pt>
    <dgm:pt modelId="{29CE1416-5BEA-41A5-B159-F620EDEC9E21}">
      <dgm:prSet phldrT="[Text]"/>
      <dgm:spPr/>
      <dgm:t>
        <a:bodyPr/>
        <a:lstStyle/>
        <a:p>
          <a:pPr algn="l"/>
          <a:r>
            <a:rPr lang="en-US" b="1" dirty="0" err="1">
              <a:solidFill>
                <a:srgbClr val="002060"/>
              </a:solidFill>
              <a:latin typeface="Times New Roman" panose="02020603050405020304" pitchFamily="18" charset="0"/>
              <a:cs typeface="Times New Roman" panose="02020603050405020304" pitchFamily="18" charset="0"/>
            </a:rPr>
            <a:t>Cách</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xây</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dựng</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nhân</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vật</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thông</a:t>
          </a:r>
          <a:r>
            <a:rPr lang="en-US" b="1" dirty="0">
              <a:solidFill>
                <a:srgbClr val="002060"/>
              </a:solidFill>
              <a:latin typeface="Times New Roman" panose="02020603050405020304" pitchFamily="18" charset="0"/>
              <a:cs typeface="Times New Roman" panose="02020603050405020304" pitchFamily="18" charset="0"/>
            </a:rPr>
            <a:t> qua </a:t>
          </a:r>
          <a:r>
            <a:rPr lang="en-US" b="1" dirty="0" err="1">
              <a:solidFill>
                <a:srgbClr val="002060"/>
              </a:solidFill>
              <a:latin typeface="Times New Roman" panose="02020603050405020304" pitchFamily="18" charset="0"/>
              <a:cs typeface="Times New Roman" panose="02020603050405020304" pitchFamily="18" charset="0"/>
            </a:rPr>
            <a:t>nhiều</a:t>
          </a:r>
          <a:r>
            <a:rPr lang="en-US" b="1" dirty="0">
              <a:solidFill>
                <a:srgbClr val="002060"/>
              </a:solidFill>
              <a:latin typeface="Times New Roman" panose="02020603050405020304" pitchFamily="18" charset="0"/>
              <a:cs typeface="Times New Roman" panose="02020603050405020304" pitchFamily="18" charset="0"/>
            </a:rPr>
            <a:t> chi </a:t>
          </a:r>
          <a:r>
            <a:rPr lang="en-US" b="1" dirty="0" err="1">
              <a:solidFill>
                <a:srgbClr val="002060"/>
              </a:solidFill>
              <a:latin typeface="Times New Roman" panose="02020603050405020304" pitchFamily="18" charset="0"/>
              <a:cs typeface="Times New Roman" panose="02020603050405020304" pitchFamily="18" charset="0"/>
            </a:rPr>
            <a:t>tiết</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miêu</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tả</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lời</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nói</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suy</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nghĩ</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cảm</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xúc</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Từ</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đó</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làm</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nổi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bật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đặc</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điểm</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nhân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vật</a:t>
          </a:r>
          <a:r>
            <a:rPr lang="en-US" dirty="0">
              <a:solidFill>
                <a:srgbClr val="002060"/>
              </a:solidFill>
              <a:latin typeface="Times New Roman" panose="02020603050405020304" pitchFamily="18" charset="0"/>
              <a:cs typeface="Times New Roman" panose="02020603050405020304" pitchFamily="18" charset="0"/>
            </a:rPr>
            <a:t>.</a:t>
          </a:r>
        </a:p>
      </dgm:t>
    </dgm:pt>
    <dgm:pt modelId="{BA00BA22-5E6D-4686-94BA-3F9763F3F1E5}" type="parTrans" cxnId="{E6C487BC-F928-431B-BA88-DB9461CDFDFB}">
      <dgm:prSet/>
      <dgm:spPr/>
      <dgm:t>
        <a:bodyPr/>
        <a:lstStyle/>
        <a:p>
          <a:endParaRPr lang="en-US"/>
        </a:p>
      </dgm:t>
    </dgm:pt>
    <dgm:pt modelId="{F5D5CF83-2581-4A7A-8170-C3C3F1A2485E}" type="sibTrans" cxnId="{E6C487BC-F928-431B-BA88-DB9461CDFDFB}">
      <dgm:prSet/>
      <dgm:spPr/>
      <dgm:t>
        <a:bodyPr/>
        <a:lstStyle/>
        <a:p>
          <a:endParaRPr lang="en-US"/>
        </a:p>
      </dgm:t>
    </dgm:pt>
    <dgm:pt modelId="{99179FA5-912F-4C06-BF75-66FF4E45239D}">
      <dgm:prSet phldrT="[Text]"/>
      <dgm:spPr/>
      <dgm:t>
        <a:bodyPr/>
        <a:lstStyle/>
        <a:p>
          <a:pPr algn="l"/>
          <a:r>
            <a:rPr lang="en-US" b="1" dirty="0" err="1">
              <a:solidFill>
                <a:srgbClr val="002060"/>
              </a:solidFill>
              <a:latin typeface="Times New Roman" panose="02020603050405020304" pitchFamily="18" charset="0"/>
              <a:cs typeface="Times New Roman" panose="02020603050405020304" pitchFamily="18" charset="0"/>
            </a:rPr>
            <a:t>Nhân</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vật</a:t>
          </a:r>
          <a:r>
            <a:rPr lang="en-US" b="1" dirty="0">
              <a:solidFill>
                <a:srgbClr val="002060"/>
              </a:solidFill>
              <a:latin typeface="Times New Roman" panose="02020603050405020304" pitchFamily="18" charset="0"/>
              <a:cs typeface="Times New Roman" panose="02020603050405020304" pitchFamily="18" charset="0"/>
            </a:rPr>
            <a:t> con </a:t>
          </a:r>
          <a:r>
            <a:rPr lang="en-US" b="1" dirty="0" err="1">
              <a:solidFill>
                <a:srgbClr val="002060"/>
              </a:solidFill>
              <a:latin typeface="Times New Roman" panose="02020603050405020304" pitchFamily="18" charset="0"/>
              <a:cs typeface="Times New Roman" panose="02020603050405020304" pitchFamily="18" charset="0"/>
            </a:rPr>
            <a:t>cáo</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được</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nhân</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hóa</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như</a:t>
          </a:r>
          <a:r>
            <a:rPr lang="en-US" dirty="0">
              <a:solidFill>
                <a:srgbClr val="002060"/>
              </a:solidFill>
              <a:latin typeface="Times New Roman" panose="02020603050405020304" pitchFamily="18" charset="0"/>
              <a:cs typeface="Times New Roman" panose="02020603050405020304" pitchFamily="18" charset="0"/>
            </a:rPr>
            <a:t> con </a:t>
          </a:r>
          <a:r>
            <a:rPr lang="en-US" dirty="0" err="1">
              <a:solidFill>
                <a:srgbClr val="002060"/>
              </a:solidFill>
              <a:latin typeface="Times New Roman" panose="02020603050405020304" pitchFamily="18" charset="0"/>
              <a:cs typeface="Times New Roman" panose="02020603050405020304" pitchFamily="18" charset="0"/>
            </a:rPr>
            <a:t>người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thể</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hiện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đặc</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điểm</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của</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truyện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đồng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thoại</a:t>
          </a:r>
          <a:r>
            <a:rPr lang="en-US" dirty="0">
              <a:solidFill>
                <a:srgbClr val="002060"/>
              </a:solidFill>
              <a:latin typeface="Times New Roman" panose="02020603050405020304" pitchFamily="18" charset="0"/>
              <a:cs typeface="Times New Roman" panose="02020603050405020304" pitchFamily="18" charset="0"/>
            </a:rPr>
            <a:t>.</a:t>
          </a:r>
        </a:p>
      </dgm:t>
    </dgm:pt>
    <dgm:pt modelId="{57962654-3057-4A13-B353-B70FE76E9624}" type="parTrans" cxnId="{4EBA2878-BAC9-4765-AAAB-EFEEADB91C0C}">
      <dgm:prSet/>
      <dgm:spPr/>
      <dgm:t>
        <a:bodyPr/>
        <a:lstStyle/>
        <a:p>
          <a:endParaRPr lang="en-US"/>
        </a:p>
      </dgm:t>
    </dgm:pt>
    <dgm:pt modelId="{413DBDE5-F5FE-4E5E-BA98-F49802BCA4A2}" type="sibTrans" cxnId="{4EBA2878-BAC9-4765-AAAB-EFEEADB91C0C}">
      <dgm:prSet/>
      <dgm:spPr/>
      <dgm:t>
        <a:bodyPr/>
        <a:lstStyle/>
        <a:p>
          <a:endParaRPr lang="en-US"/>
        </a:p>
      </dgm:t>
    </dgm:pt>
    <dgm:pt modelId="{E4F22B42-63AB-44BD-9753-6ACB793973ED}">
      <dgm:prSet phldrT="[Text]"/>
      <dgm:spPr/>
      <dgm:t>
        <a:bodyPr/>
        <a:lstStyle/>
        <a:p>
          <a:pPr algn="l"/>
          <a:r>
            <a:rPr lang="en-US" b="1" dirty="0" err="1">
              <a:solidFill>
                <a:srgbClr val="002060"/>
              </a:solidFill>
              <a:latin typeface="Times New Roman" panose="02020603050405020304" pitchFamily="18" charset="0"/>
              <a:cs typeface="Times New Roman" panose="02020603050405020304" pitchFamily="18" charset="0"/>
            </a:rPr>
            <a:t>Ngôn</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ngữ</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đối</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thoại</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sinh</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động</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phong</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phú</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Truyện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giàu</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chất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tưởng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tượng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hoàng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tử</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bé</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đến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từ</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hành</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tinh</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khác</a:t>
          </a:r>
          <a:r>
            <a:rPr lang="en-US" dirty="0">
              <a:solidFill>
                <a:srgbClr val="002060"/>
              </a:solidFill>
              <a:latin typeface="Times New Roman" panose="02020603050405020304" pitchFamily="18" charset="0"/>
              <a:cs typeface="Times New Roman" panose="02020603050405020304" pitchFamily="18" charset="0"/>
            </a:rPr>
            <a:t>, con </a:t>
          </a:r>
          <a:r>
            <a:rPr lang="en-US" dirty="0" err="1">
              <a:solidFill>
                <a:srgbClr val="002060"/>
              </a:solidFill>
              <a:latin typeface="Times New Roman" panose="02020603050405020304" pitchFamily="18" charset="0"/>
              <a:cs typeface="Times New Roman" panose="02020603050405020304" pitchFamily="18" charset="0"/>
            </a:rPr>
            <a:t>cáo</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có</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thể</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trò</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chuyện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kết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bạn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với</a:t>
          </a:r>
          <a:r>
            <a:rPr lang="en-US" dirty="0">
              <a:solidFill>
                <a:srgbClr val="002060"/>
              </a:solidFill>
              <a:latin typeface="Times New Roman" panose="02020603050405020304" pitchFamily="18" charset="0"/>
              <a:cs typeface="Times New Roman" panose="02020603050405020304" pitchFamily="18" charset="0"/>
            </a:rPr>
            <a:t> con </a:t>
          </a:r>
          <a:r>
            <a:rPr lang="en-US" dirty="0" err="1">
              <a:solidFill>
                <a:srgbClr val="002060"/>
              </a:solidFill>
              <a:latin typeface="Times New Roman" panose="02020603050405020304" pitchFamily="18" charset="0"/>
              <a:cs typeface="Times New Roman" panose="02020603050405020304" pitchFamily="18" charset="0"/>
            </a:rPr>
            <a:t>người</a:t>
          </a:r>
          <a:r>
            <a:rPr lang="en-US" dirty="0">
              <a:solidFill>
                <a:srgbClr val="002060"/>
              </a:solidFill>
              <a:latin typeface="Times New Roman" panose="02020603050405020304" pitchFamily="18" charset="0"/>
              <a:cs typeface="Times New Roman" panose="02020603050405020304" pitchFamily="18" charset="0"/>
            </a:rPr>
            <a:t>...)</a:t>
          </a:r>
        </a:p>
      </dgm:t>
    </dgm:pt>
    <dgm:pt modelId="{2227895F-BCCC-4798-B105-3757278A094E}" type="parTrans" cxnId="{D0F34FB4-5B0A-4CFE-A5F3-177977DF2651}">
      <dgm:prSet/>
      <dgm:spPr/>
      <dgm:t>
        <a:bodyPr/>
        <a:lstStyle/>
        <a:p>
          <a:endParaRPr lang="en-US"/>
        </a:p>
      </dgm:t>
    </dgm:pt>
    <dgm:pt modelId="{9E656F56-7866-4B58-9565-992969CC6B49}" type="sibTrans" cxnId="{D0F34FB4-5B0A-4CFE-A5F3-177977DF2651}">
      <dgm:prSet/>
      <dgm:spPr/>
      <dgm:t>
        <a:bodyPr/>
        <a:lstStyle/>
        <a:p>
          <a:endParaRPr lang="en-US"/>
        </a:p>
      </dgm:t>
    </dgm:pt>
    <dgm:pt modelId="{3F6B4099-1038-4337-9631-C440978C08C5}" type="pres">
      <dgm:prSet presAssocID="{C2EAAB1B-DADC-4633-8764-883458F022B2}" presName="diagram" presStyleCnt="0">
        <dgm:presLayoutVars>
          <dgm:chPref val="1"/>
          <dgm:dir/>
          <dgm:animOne val="branch"/>
          <dgm:animLvl val="lvl"/>
          <dgm:resizeHandles/>
        </dgm:presLayoutVars>
      </dgm:prSet>
      <dgm:spPr/>
      <dgm:t>
        <a:bodyPr/>
        <a:lstStyle/>
        <a:p>
          <a:endParaRPr lang="en-US"/>
        </a:p>
      </dgm:t>
    </dgm:pt>
    <dgm:pt modelId="{87F97CE1-70EF-4A19-A081-DF79962063FD}" type="pres">
      <dgm:prSet presAssocID="{4E7CC4DD-9ABC-499B-9811-1ED65C32DE4F}" presName="root" presStyleCnt="0"/>
      <dgm:spPr/>
    </dgm:pt>
    <dgm:pt modelId="{42F5D93C-CD9B-429D-91E7-76D1D072A7C0}" type="pres">
      <dgm:prSet presAssocID="{4E7CC4DD-9ABC-499B-9811-1ED65C32DE4F}" presName="rootComposite" presStyleCnt="0"/>
      <dgm:spPr/>
    </dgm:pt>
    <dgm:pt modelId="{AE7E7274-D212-4CBC-99EF-7FB9FD7B40E9}" type="pres">
      <dgm:prSet presAssocID="{4E7CC4DD-9ABC-499B-9811-1ED65C32DE4F}" presName="rootText" presStyleLbl="node1" presStyleIdx="0" presStyleCnt="1" custScaleX="117153" custScaleY="76203"/>
      <dgm:spPr/>
      <dgm:t>
        <a:bodyPr/>
        <a:lstStyle/>
        <a:p>
          <a:endParaRPr lang="en-US"/>
        </a:p>
      </dgm:t>
    </dgm:pt>
    <dgm:pt modelId="{D80B27EA-3B92-4CCF-B59C-7A3FA066B1A6}" type="pres">
      <dgm:prSet presAssocID="{4E7CC4DD-9ABC-499B-9811-1ED65C32DE4F}" presName="rootConnector" presStyleLbl="node1" presStyleIdx="0" presStyleCnt="1"/>
      <dgm:spPr/>
      <dgm:t>
        <a:bodyPr/>
        <a:lstStyle/>
        <a:p>
          <a:endParaRPr lang="en-US"/>
        </a:p>
      </dgm:t>
    </dgm:pt>
    <dgm:pt modelId="{8A5BF30C-6A06-472A-A9C0-2127811850C2}" type="pres">
      <dgm:prSet presAssocID="{4E7CC4DD-9ABC-499B-9811-1ED65C32DE4F}" presName="childShape" presStyleCnt="0"/>
      <dgm:spPr/>
    </dgm:pt>
    <dgm:pt modelId="{91C054D7-9DC8-4036-9C8C-C7C38E8643BC}" type="pres">
      <dgm:prSet presAssocID="{BA00BA22-5E6D-4686-94BA-3F9763F3F1E5}" presName="Name13" presStyleLbl="parChTrans1D2" presStyleIdx="0" presStyleCnt="3"/>
      <dgm:spPr/>
      <dgm:t>
        <a:bodyPr/>
        <a:lstStyle/>
        <a:p>
          <a:endParaRPr lang="en-US"/>
        </a:p>
      </dgm:t>
    </dgm:pt>
    <dgm:pt modelId="{1866DB86-6EC2-43C5-83DB-C1F9C98718BA}" type="pres">
      <dgm:prSet presAssocID="{29CE1416-5BEA-41A5-B159-F620EDEC9E21}" presName="childText" presStyleLbl="bgAcc1" presStyleIdx="0" presStyleCnt="3" custScaleX="449680" custLinFactNeighborY="-6474">
        <dgm:presLayoutVars>
          <dgm:bulletEnabled val="1"/>
        </dgm:presLayoutVars>
      </dgm:prSet>
      <dgm:spPr/>
      <dgm:t>
        <a:bodyPr/>
        <a:lstStyle/>
        <a:p>
          <a:endParaRPr lang="en-US"/>
        </a:p>
      </dgm:t>
    </dgm:pt>
    <dgm:pt modelId="{16212EE7-E68A-4F33-9649-E6EC668B2DFB}" type="pres">
      <dgm:prSet presAssocID="{57962654-3057-4A13-B353-B70FE76E9624}" presName="Name13" presStyleLbl="parChTrans1D2" presStyleIdx="1" presStyleCnt="3"/>
      <dgm:spPr/>
      <dgm:t>
        <a:bodyPr/>
        <a:lstStyle/>
        <a:p>
          <a:endParaRPr lang="en-US"/>
        </a:p>
      </dgm:t>
    </dgm:pt>
    <dgm:pt modelId="{00DB0AB7-0CAF-4939-AF79-BE360AE5FCEE}" type="pres">
      <dgm:prSet presAssocID="{99179FA5-912F-4C06-BF75-66FF4E45239D}" presName="childText" presStyleLbl="bgAcc1" presStyleIdx="1" presStyleCnt="3" custScaleX="450107" custLinFactNeighborX="-809" custLinFactNeighborY="-16833">
        <dgm:presLayoutVars>
          <dgm:bulletEnabled val="1"/>
        </dgm:presLayoutVars>
      </dgm:prSet>
      <dgm:spPr/>
      <dgm:t>
        <a:bodyPr/>
        <a:lstStyle/>
        <a:p>
          <a:endParaRPr lang="en-US"/>
        </a:p>
      </dgm:t>
    </dgm:pt>
    <dgm:pt modelId="{10291123-4E43-4AE0-BF66-21763BE12FD1}" type="pres">
      <dgm:prSet presAssocID="{2227895F-BCCC-4798-B105-3757278A094E}" presName="Name13" presStyleLbl="parChTrans1D2" presStyleIdx="2" presStyleCnt="3"/>
      <dgm:spPr/>
      <dgm:t>
        <a:bodyPr/>
        <a:lstStyle/>
        <a:p>
          <a:endParaRPr lang="en-US"/>
        </a:p>
      </dgm:t>
    </dgm:pt>
    <dgm:pt modelId="{6B961B44-61A6-4488-8BEC-ABD8F5B66B59}" type="pres">
      <dgm:prSet presAssocID="{E4F22B42-63AB-44BD-9753-6ACB793973ED}" presName="childText" presStyleLbl="bgAcc1" presStyleIdx="2" presStyleCnt="3" custScaleX="451723" custLinFactNeighborY="-29782">
        <dgm:presLayoutVars>
          <dgm:bulletEnabled val="1"/>
        </dgm:presLayoutVars>
      </dgm:prSet>
      <dgm:spPr/>
      <dgm:t>
        <a:bodyPr/>
        <a:lstStyle/>
        <a:p>
          <a:endParaRPr lang="en-US"/>
        </a:p>
      </dgm:t>
    </dgm:pt>
  </dgm:ptLst>
  <dgm:cxnLst>
    <dgm:cxn modelId="{7E85F10C-56A6-4124-9603-C4727BCF636A}" type="presOf" srcId="{4E7CC4DD-9ABC-499B-9811-1ED65C32DE4F}" destId="{AE7E7274-D212-4CBC-99EF-7FB9FD7B40E9}" srcOrd="0" destOrd="0" presId="urn:microsoft.com/office/officeart/2005/8/layout/hierarchy3"/>
    <dgm:cxn modelId="{3E3CFAF0-611D-45C5-875F-BCF6E47B8135}" type="presOf" srcId="{BA00BA22-5E6D-4686-94BA-3F9763F3F1E5}" destId="{91C054D7-9DC8-4036-9C8C-C7C38E8643BC}" srcOrd="0" destOrd="0" presId="urn:microsoft.com/office/officeart/2005/8/layout/hierarchy3"/>
    <dgm:cxn modelId="{89962006-5CF8-4369-BD0D-FDCC392F7C50}" type="presOf" srcId="{4E7CC4DD-9ABC-499B-9811-1ED65C32DE4F}" destId="{D80B27EA-3B92-4CCF-B59C-7A3FA066B1A6}" srcOrd="1" destOrd="0" presId="urn:microsoft.com/office/officeart/2005/8/layout/hierarchy3"/>
    <dgm:cxn modelId="{F064337C-921A-4363-B562-5D61B1D10229}" type="presOf" srcId="{57962654-3057-4A13-B353-B70FE76E9624}" destId="{16212EE7-E68A-4F33-9649-E6EC668B2DFB}" srcOrd="0" destOrd="0" presId="urn:microsoft.com/office/officeart/2005/8/layout/hierarchy3"/>
    <dgm:cxn modelId="{CBCA1DF0-4413-4417-9C5B-174F48D62472}" type="presOf" srcId="{29CE1416-5BEA-41A5-B159-F620EDEC9E21}" destId="{1866DB86-6EC2-43C5-83DB-C1F9C98718BA}" srcOrd="0" destOrd="0" presId="urn:microsoft.com/office/officeart/2005/8/layout/hierarchy3"/>
    <dgm:cxn modelId="{A3A2AA3D-A20A-4CDA-AEE2-8D5869DA5D1C}" type="presOf" srcId="{E4F22B42-63AB-44BD-9753-6ACB793973ED}" destId="{6B961B44-61A6-4488-8BEC-ABD8F5B66B59}" srcOrd="0" destOrd="0" presId="urn:microsoft.com/office/officeart/2005/8/layout/hierarchy3"/>
    <dgm:cxn modelId="{5ECA595B-5C72-451B-BB58-79AE4D3550D9}" type="presOf" srcId="{99179FA5-912F-4C06-BF75-66FF4E45239D}" destId="{00DB0AB7-0CAF-4939-AF79-BE360AE5FCEE}" srcOrd="0" destOrd="0" presId="urn:microsoft.com/office/officeart/2005/8/layout/hierarchy3"/>
    <dgm:cxn modelId="{E4F93F17-835D-422C-9E32-ED99721CE396}" srcId="{C2EAAB1B-DADC-4633-8764-883458F022B2}" destId="{4E7CC4DD-9ABC-499B-9811-1ED65C32DE4F}" srcOrd="0" destOrd="0" parTransId="{1484715E-74D9-43EA-AC7B-7402B9325815}" sibTransId="{EC54D790-AC75-4B8B-B562-37C31B6893D7}"/>
    <dgm:cxn modelId="{D0F34FB4-5B0A-4CFE-A5F3-177977DF2651}" srcId="{4E7CC4DD-9ABC-499B-9811-1ED65C32DE4F}" destId="{E4F22B42-63AB-44BD-9753-6ACB793973ED}" srcOrd="2" destOrd="0" parTransId="{2227895F-BCCC-4798-B105-3757278A094E}" sibTransId="{9E656F56-7866-4B58-9565-992969CC6B49}"/>
    <dgm:cxn modelId="{E6C487BC-F928-431B-BA88-DB9461CDFDFB}" srcId="{4E7CC4DD-9ABC-499B-9811-1ED65C32DE4F}" destId="{29CE1416-5BEA-41A5-B159-F620EDEC9E21}" srcOrd="0" destOrd="0" parTransId="{BA00BA22-5E6D-4686-94BA-3F9763F3F1E5}" sibTransId="{F5D5CF83-2581-4A7A-8170-C3C3F1A2485E}"/>
    <dgm:cxn modelId="{4EBA2878-BAC9-4765-AAAB-EFEEADB91C0C}" srcId="{4E7CC4DD-9ABC-499B-9811-1ED65C32DE4F}" destId="{99179FA5-912F-4C06-BF75-66FF4E45239D}" srcOrd="1" destOrd="0" parTransId="{57962654-3057-4A13-B353-B70FE76E9624}" sibTransId="{413DBDE5-F5FE-4E5E-BA98-F49802BCA4A2}"/>
    <dgm:cxn modelId="{18F47BB9-A9BD-4209-AC64-18AEB5B41E83}" type="presOf" srcId="{2227895F-BCCC-4798-B105-3757278A094E}" destId="{10291123-4E43-4AE0-BF66-21763BE12FD1}" srcOrd="0" destOrd="0" presId="urn:microsoft.com/office/officeart/2005/8/layout/hierarchy3"/>
    <dgm:cxn modelId="{641776D1-BC84-4997-AD8E-DCE8404681D9}" type="presOf" srcId="{C2EAAB1B-DADC-4633-8764-883458F022B2}" destId="{3F6B4099-1038-4337-9631-C440978C08C5}" srcOrd="0" destOrd="0" presId="urn:microsoft.com/office/officeart/2005/8/layout/hierarchy3"/>
    <dgm:cxn modelId="{6BCBAA1E-42AC-4FC6-B5AE-6FB5BC4C3BA6}" type="presParOf" srcId="{3F6B4099-1038-4337-9631-C440978C08C5}" destId="{87F97CE1-70EF-4A19-A081-DF79962063FD}" srcOrd="0" destOrd="0" presId="urn:microsoft.com/office/officeart/2005/8/layout/hierarchy3"/>
    <dgm:cxn modelId="{CC2DA863-E415-4A28-A8D0-823FE89E6F7E}" type="presParOf" srcId="{87F97CE1-70EF-4A19-A081-DF79962063FD}" destId="{42F5D93C-CD9B-429D-91E7-76D1D072A7C0}" srcOrd="0" destOrd="0" presId="urn:microsoft.com/office/officeart/2005/8/layout/hierarchy3"/>
    <dgm:cxn modelId="{29D42874-703C-4578-AECF-97298C9F8E03}" type="presParOf" srcId="{42F5D93C-CD9B-429D-91E7-76D1D072A7C0}" destId="{AE7E7274-D212-4CBC-99EF-7FB9FD7B40E9}" srcOrd="0" destOrd="0" presId="urn:microsoft.com/office/officeart/2005/8/layout/hierarchy3"/>
    <dgm:cxn modelId="{1503B667-568E-4E85-B0CB-7125C31011C5}" type="presParOf" srcId="{42F5D93C-CD9B-429D-91E7-76D1D072A7C0}" destId="{D80B27EA-3B92-4CCF-B59C-7A3FA066B1A6}" srcOrd="1" destOrd="0" presId="urn:microsoft.com/office/officeart/2005/8/layout/hierarchy3"/>
    <dgm:cxn modelId="{29908F32-1A0A-4532-ADA6-05B6AA540E8D}" type="presParOf" srcId="{87F97CE1-70EF-4A19-A081-DF79962063FD}" destId="{8A5BF30C-6A06-472A-A9C0-2127811850C2}" srcOrd="1" destOrd="0" presId="urn:microsoft.com/office/officeart/2005/8/layout/hierarchy3"/>
    <dgm:cxn modelId="{6E458D56-DF81-414C-A8B2-72DFAFD28777}" type="presParOf" srcId="{8A5BF30C-6A06-472A-A9C0-2127811850C2}" destId="{91C054D7-9DC8-4036-9C8C-C7C38E8643BC}" srcOrd="0" destOrd="0" presId="urn:microsoft.com/office/officeart/2005/8/layout/hierarchy3"/>
    <dgm:cxn modelId="{406D01EF-DE69-4CBE-9BDC-4AE2E693B377}" type="presParOf" srcId="{8A5BF30C-6A06-472A-A9C0-2127811850C2}" destId="{1866DB86-6EC2-43C5-83DB-C1F9C98718BA}" srcOrd="1" destOrd="0" presId="urn:microsoft.com/office/officeart/2005/8/layout/hierarchy3"/>
    <dgm:cxn modelId="{27C00C95-A69D-4429-8135-C083AB2C6DA4}" type="presParOf" srcId="{8A5BF30C-6A06-472A-A9C0-2127811850C2}" destId="{16212EE7-E68A-4F33-9649-E6EC668B2DFB}" srcOrd="2" destOrd="0" presId="urn:microsoft.com/office/officeart/2005/8/layout/hierarchy3"/>
    <dgm:cxn modelId="{35195A95-DF98-41BA-B571-8F6D0ED40368}" type="presParOf" srcId="{8A5BF30C-6A06-472A-A9C0-2127811850C2}" destId="{00DB0AB7-0CAF-4939-AF79-BE360AE5FCEE}" srcOrd="3" destOrd="0" presId="urn:microsoft.com/office/officeart/2005/8/layout/hierarchy3"/>
    <dgm:cxn modelId="{2E1B2BC4-76D3-42A4-B414-DCC750460363}" type="presParOf" srcId="{8A5BF30C-6A06-472A-A9C0-2127811850C2}" destId="{10291123-4E43-4AE0-BF66-21763BE12FD1}" srcOrd="4" destOrd="0" presId="urn:microsoft.com/office/officeart/2005/8/layout/hierarchy3"/>
    <dgm:cxn modelId="{AFDBECCC-8B5E-45FD-ABB3-4E63CF844082}" type="presParOf" srcId="{8A5BF30C-6A06-472A-A9C0-2127811850C2}" destId="{6B961B44-61A6-4488-8BEC-ABD8F5B66B59}" srcOrd="5"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AB9758A2-FA1D-4738-A8DA-C79460B31D98}" type="doc">
      <dgm:prSet loTypeId="urn:microsoft.com/office/officeart/2005/8/layout/hierarchy2" loCatId="hierarchy" qsTypeId="urn:microsoft.com/office/officeart/2005/8/quickstyle/simple1#24" qsCatId="simple" csTypeId="urn:microsoft.com/office/officeart/2005/8/colors/accent6_2" csCatId="accent6" phldr="1"/>
      <dgm:spPr/>
      <dgm:t>
        <a:bodyPr/>
        <a:lstStyle/>
        <a:p>
          <a:endParaRPr lang="en-US"/>
        </a:p>
      </dgm:t>
    </dgm:pt>
    <dgm:pt modelId="{B0F9FBD5-9CA4-42E1-8C5F-1F925653FD03}">
      <dgm:prSet phldrT="[Text]" custT="1"/>
      <dgm:spPr/>
      <dgm:t>
        <a:bodyPr/>
        <a:lstStyle/>
        <a:p>
          <a:pPr algn="l"/>
          <a:r>
            <a:rPr lang="en-US" sz="3200" b="1" dirty="0">
              <a:latin typeface="Times New Roman" panose="02020603050405020304" pitchFamily="18" charset="0"/>
              <a:cs typeface="Times New Roman" panose="02020603050405020304" pitchFamily="18" charset="0"/>
            </a:rPr>
            <a:t>2. </a:t>
          </a:r>
          <a:r>
            <a:rPr lang="en-US" sz="3200" b="1" dirty="0" err="1">
              <a:latin typeface="Times New Roman" panose="02020603050405020304" pitchFamily="18" charset="0"/>
              <a:cs typeface="Times New Roman" panose="02020603050405020304" pitchFamily="18" charset="0"/>
            </a:rPr>
            <a:t>Nội</a:t>
          </a:r>
          <a:r>
            <a:rPr lang="en-US" sz="3200" b="1" dirty="0">
              <a:latin typeface="Times New Roman" panose="02020603050405020304" pitchFamily="18" charset="0"/>
              <a:cs typeface="Times New Roman" panose="02020603050405020304" pitchFamily="18" charset="0"/>
            </a:rPr>
            <a:t> dung</a:t>
          </a:r>
        </a:p>
      </dgm:t>
    </dgm:pt>
    <dgm:pt modelId="{33159E81-D777-4DF8-B08B-FA3A43B57BB7}" type="parTrans" cxnId="{656ACD0B-FB8C-4B99-9F57-4740C95518BB}">
      <dgm:prSet/>
      <dgm:spPr/>
      <dgm:t>
        <a:bodyPr/>
        <a:lstStyle/>
        <a:p>
          <a:endParaRPr lang="en-US"/>
        </a:p>
      </dgm:t>
    </dgm:pt>
    <dgm:pt modelId="{2CE5E69A-665C-4B09-9EA1-2CDF152CF835}" type="sibTrans" cxnId="{656ACD0B-FB8C-4B99-9F57-4740C95518BB}">
      <dgm:prSet/>
      <dgm:spPr/>
      <dgm:t>
        <a:bodyPr/>
        <a:lstStyle/>
        <a:p>
          <a:endParaRPr lang="en-US"/>
        </a:p>
      </dgm:t>
    </dgm:pt>
    <dgm:pt modelId="{8F41095C-A590-4A76-AE1C-F38F3E2D9ECD}">
      <dgm:prSet phldrT="[Text]"/>
      <dgm:spPr/>
      <dgm:t>
        <a:bodyPr/>
        <a:lstStyle/>
        <a:p>
          <a:pPr algn="l"/>
          <a:r>
            <a:rPr lang="en-US" dirty="0">
              <a:latin typeface="Times New Roman" panose="02020603050405020304" pitchFamily="18" charset="0"/>
              <a:cs typeface="Times New Roman" panose="02020603050405020304" pitchFamily="18" charset="0"/>
            </a:rPr>
            <a:t>Qua </a:t>
          </a:r>
          <a:r>
            <a:rPr lang="en-US" dirty="0" err="1">
              <a:latin typeface="Times New Roman" panose="02020603050405020304" pitchFamily="18" charset="0"/>
              <a:cs typeface="Times New Roman" panose="02020603050405020304" pitchFamily="18" charset="0"/>
            </a:rPr>
            <a:t>cuộc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gặp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giữa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hoàng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con </a:t>
          </a:r>
          <a:r>
            <a:rPr lang="en-US" dirty="0" err="1">
              <a:latin typeface="Times New Roman" panose="02020603050405020304" pitchFamily="18" charset="0"/>
              <a:cs typeface="Times New Roman" panose="02020603050405020304" pitchFamily="18" charset="0"/>
            </a:rPr>
            <a:t>cáo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vẽ</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ra</a:t>
          </a:r>
          <a:r>
            <a:rPr lang="en-US" dirty="0">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một</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thế</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giới</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cảm</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xúc</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hồn</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nhiên</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ngây</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thơ</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trong</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trẻo</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dành</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tặng</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cho</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trẻ</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thơ</a:t>
          </a:r>
          <a:r>
            <a:rPr lang="en-US" dirty="0">
              <a:solidFill>
                <a:srgbClr val="C00000"/>
              </a:solidFill>
              <a:latin typeface="Times New Roman" panose="02020603050405020304" pitchFamily="18" charset="0"/>
              <a:cs typeface="Times New Roman" panose="02020603050405020304" pitchFamily="18" charset="0"/>
            </a:rPr>
            <a:t>.</a:t>
          </a:r>
        </a:p>
      </dgm:t>
    </dgm:pt>
    <dgm:pt modelId="{0061E5A8-2AD1-4E22-A8C5-7BB648445776}" type="parTrans" cxnId="{AE3730A2-2E3B-44B7-A337-02C61A13CE88}">
      <dgm:prSet/>
      <dgm:spPr/>
      <dgm:t>
        <a:bodyPr/>
        <a:lstStyle/>
        <a:p>
          <a:endParaRPr lang="en-US"/>
        </a:p>
      </dgm:t>
    </dgm:pt>
    <dgm:pt modelId="{3FC3E8E8-286D-4B76-A642-826F9C9915A2}" type="sibTrans" cxnId="{AE3730A2-2E3B-44B7-A337-02C61A13CE88}">
      <dgm:prSet/>
      <dgm:spPr/>
      <dgm:t>
        <a:bodyPr/>
        <a:lstStyle/>
        <a:p>
          <a:endParaRPr lang="en-US"/>
        </a:p>
      </dgm:t>
    </dgm:pt>
    <dgm:pt modelId="{8544977F-221A-46EB-ACC6-F133C65E8C4A}">
      <dgm:prSet phldrT="[Text]"/>
      <dgm:spPr/>
      <dgm:t>
        <a:bodyPr/>
        <a:lstStyle/>
        <a:p>
          <a:pPr algn="l"/>
          <a:r>
            <a:rPr lang="en-US" dirty="0" err="1">
              <a:latin typeface="Times New Roman" panose="02020603050405020304" pitchFamily="18" charset="0"/>
              <a:cs typeface="Times New Roman" panose="02020603050405020304" pitchFamily="18" charset="0"/>
            </a:rPr>
            <a:t>Giúp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người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cảm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nhận</a:t>
          </a:r>
          <a:r>
            <a:rPr lang="en-US" dirty="0">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được</a:t>
          </a:r>
          <a:r>
            <a:rPr lang="en-US" b="1" dirty="0">
              <a:solidFill>
                <a:srgbClr val="C00000"/>
              </a:solidFill>
              <a:latin typeface="Times New Roman" panose="02020603050405020304" pitchFamily="18" charset="0"/>
              <a:cs typeface="Times New Roman" panose="02020603050405020304" pitchFamily="18" charset="0"/>
            </a:rPr>
            <a:t> ý </a:t>
          </a:r>
          <a:r>
            <a:rPr lang="en-US" b="1" dirty="0" err="1">
              <a:solidFill>
                <a:srgbClr val="C00000"/>
              </a:solidFill>
              <a:latin typeface="Times New Roman" panose="02020603050405020304" pitchFamily="18" charset="0"/>
              <a:cs typeface="Times New Roman" panose="02020603050405020304" pitchFamily="18" charset="0"/>
            </a:rPr>
            <a:t>nghĩa</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của</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tình</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bạn</a:t>
          </a:r>
          <a:r>
            <a:rPr lang="en-US" b="1" dirty="0">
              <a:solidFill>
                <a:srgbClr val="C00000"/>
              </a:solidFill>
              <a:latin typeface="Times New Roman" panose="02020603050405020304" pitchFamily="18" charset="0"/>
              <a:cs typeface="Times New Roman" panose="02020603050405020304" pitchFamily="18" charset="0"/>
            </a:rPr>
            <a:t>, ý </a:t>
          </a:r>
          <a:r>
            <a:rPr lang="en-US" b="1" dirty="0" err="1">
              <a:solidFill>
                <a:srgbClr val="C00000"/>
              </a:solidFill>
              <a:latin typeface="Times New Roman" panose="02020603050405020304" pitchFamily="18" charset="0"/>
              <a:cs typeface="Times New Roman" panose="02020603050405020304" pitchFamily="18" charset="0"/>
            </a:rPr>
            <a:t>thức</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trách</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nhiệm</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với</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bạn</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bè</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với</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những</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gì</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mà</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mình</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gắn</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bó</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yêu</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thương</a:t>
          </a:r>
          <a:r>
            <a:rPr lang="en-US" b="1" dirty="0">
              <a:solidFill>
                <a:srgbClr val="C00000"/>
              </a:solidFill>
              <a:latin typeface="Times New Roman" panose="02020603050405020304" pitchFamily="18" charset="0"/>
              <a:cs typeface="Times New Roman" panose="02020603050405020304" pitchFamily="18" charset="0"/>
            </a:rPr>
            <a:t>.</a:t>
          </a:r>
          <a:endParaRPr lang="en-US" dirty="0">
            <a:solidFill>
              <a:srgbClr val="C00000"/>
            </a:solidFill>
            <a:latin typeface="Times New Roman" panose="02020603050405020304" pitchFamily="18" charset="0"/>
            <a:cs typeface="Times New Roman" panose="02020603050405020304" pitchFamily="18" charset="0"/>
          </a:endParaRPr>
        </a:p>
      </dgm:t>
    </dgm:pt>
    <dgm:pt modelId="{29CCC485-95B1-41F4-AFEA-F46ED2144314}" type="parTrans" cxnId="{43B38C0A-2841-485B-8717-CE0316D6A1B3}">
      <dgm:prSet/>
      <dgm:spPr/>
      <dgm:t>
        <a:bodyPr/>
        <a:lstStyle/>
        <a:p>
          <a:endParaRPr lang="en-US"/>
        </a:p>
      </dgm:t>
    </dgm:pt>
    <dgm:pt modelId="{6EF41385-396B-440F-AC7D-2DB440EB3A09}" type="sibTrans" cxnId="{43B38C0A-2841-485B-8717-CE0316D6A1B3}">
      <dgm:prSet/>
      <dgm:spPr/>
      <dgm:t>
        <a:bodyPr/>
        <a:lstStyle/>
        <a:p>
          <a:endParaRPr lang="en-US"/>
        </a:p>
      </dgm:t>
    </dgm:pt>
    <dgm:pt modelId="{21A3EDD9-EFA5-40F9-A7BC-76EBBEE5583B}" type="pres">
      <dgm:prSet presAssocID="{AB9758A2-FA1D-4738-A8DA-C79460B31D98}" presName="diagram" presStyleCnt="0">
        <dgm:presLayoutVars>
          <dgm:chPref val="1"/>
          <dgm:dir/>
          <dgm:animOne val="branch"/>
          <dgm:animLvl val="lvl"/>
          <dgm:resizeHandles val="exact"/>
        </dgm:presLayoutVars>
      </dgm:prSet>
      <dgm:spPr/>
      <dgm:t>
        <a:bodyPr/>
        <a:lstStyle/>
        <a:p>
          <a:endParaRPr lang="en-US"/>
        </a:p>
      </dgm:t>
    </dgm:pt>
    <dgm:pt modelId="{C10FDB19-5FB2-4C90-AAE5-0B6D5DB1F482}" type="pres">
      <dgm:prSet presAssocID="{B0F9FBD5-9CA4-42E1-8C5F-1F925653FD03}" presName="root1" presStyleCnt="0"/>
      <dgm:spPr/>
    </dgm:pt>
    <dgm:pt modelId="{7BB93AF6-D161-446F-B097-5329D77F12F2}" type="pres">
      <dgm:prSet presAssocID="{B0F9FBD5-9CA4-42E1-8C5F-1F925653FD03}" presName="LevelOneTextNode" presStyleLbl="node0" presStyleIdx="0" presStyleCnt="1" custScaleX="72970" custScaleY="65535">
        <dgm:presLayoutVars>
          <dgm:chPref val="3"/>
        </dgm:presLayoutVars>
      </dgm:prSet>
      <dgm:spPr/>
      <dgm:t>
        <a:bodyPr/>
        <a:lstStyle/>
        <a:p>
          <a:endParaRPr lang="en-US"/>
        </a:p>
      </dgm:t>
    </dgm:pt>
    <dgm:pt modelId="{974C2A46-AF64-4B53-A9A6-6572A8CC4D36}" type="pres">
      <dgm:prSet presAssocID="{B0F9FBD5-9CA4-42E1-8C5F-1F925653FD03}" presName="level2hierChild" presStyleCnt="0"/>
      <dgm:spPr/>
    </dgm:pt>
    <dgm:pt modelId="{3BAE8983-5EC5-43DF-B548-26A1298EB9BD}" type="pres">
      <dgm:prSet presAssocID="{0061E5A8-2AD1-4E22-A8C5-7BB648445776}" presName="conn2-1" presStyleLbl="parChTrans1D2" presStyleIdx="0" presStyleCnt="2"/>
      <dgm:spPr/>
      <dgm:t>
        <a:bodyPr/>
        <a:lstStyle/>
        <a:p>
          <a:endParaRPr lang="en-US"/>
        </a:p>
      </dgm:t>
    </dgm:pt>
    <dgm:pt modelId="{AA392191-C801-44D3-BE8E-2136F9F9858D}" type="pres">
      <dgm:prSet presAssocID="{0061E5A8-2AD1-4E22-A8C5-7BB648445776}" presName="connTx" presStyleLbl="parChTrans1D2" presStyleIdx="0" presStyleCnt="2"/>
      <dgm:spPr/>
      <dgm:t>
        <a:bodyPr/>
        <a:lstStyle/>
        <a:p>
          <a:endParaRPr lang="en-US"/>
        </a:p>
      </dgm:t>
    </dgm:pt>
    <dgm:pt modelId="{4F683140-FA72-47D2-82A9-368799A6AA9E}" type="pres">
      <dgm:prSet presAssocID="{8F41095C-A590-4A76-AE1C-F38F3E2D9ECD}" presName="root2" presStyleCnt="0"/>
      <dgm:spPr/>
    </dgm:pt>
    <dgm:pt modelId="{5DFA3552-84DF-42A9-AC46-FB409577D311}" type="pres">
      <dgm:prSet presAssocID="{8F41095C-A590-4A76-AE1C-F38F3E2D9ECD}" presName="LevelTwoTextNode" presStyleLbl="node2" presStyleIdx="0" presStyleCnt="2" custScaleX="187299" custLinFactNeighborX="-16692" custLinFactNeighborY="4769">
        <dgm:presLayoutVars>
          <dgm:chPref val="3"/>
        </dgm:presLayoutVars>
      </dgm:prSet>
      <dgm:spPr/>
      <dgm:t>
        <a:bodyPr/>
        <a:lstStyle/>
        <a:p>
          <a:endParaRPr lang="en-US"/>
        </a:p>
      </dgm:t>
    </dgm:pt>
    <dgm:pt modelId="{62D6099D-C6C3-4DAA-A54A-E91A776EC397}" type="pres">
      <dgm:prSet presAssocID="{8F41095C-A590-4A76-AE1C-F38F3E2D9ECD}" presName="level3hierChild" presStyleCnt="0"/>
      <dgm:spPr/>
    </dgm:pt>
    <dgm:pt modelId="{850280F1-49C2-43A5-87F7-4E89245D9483}" type="pres">
      <dgm:prSet presAssocID="{29CCC485-95B1-41F4-AFEA-F46ED2144314}" presName="conn2-1" presStyleLbl="parChTrans1D2" presStyleIdx="1" presStyleCnt="2"/>
      <dgm:spPr/>
      <dgm:t>
        <a:bodyPr/>
        <a:lstStyle/>
        <a:p>
          <a:endParaRPr lang="en-US"/>
        </a:p>
      </dgm:t>
    </dgm:pt>
    <dgm:pt modelId="{59D6AF4E-478F-48FA-BED4-1B03AC25F6D4}" type="pres">
      <dgm:prSet presAssocID="{29CCC485-95B1-41F4-AFEA-F46ED2144314}" presName="connTx" presStyleLbl="parChTrans1D2" presStyleIdx="1" presStyleCnt="2"/>
      <dgm:spPr/>
      <dgm:t>
        <a:bodyPr/>
        <a:lstStyle/>
        <a:p>
          <a:endParaRPr lang="en-US"/>
        </a:p>
      </dgm:t>
    </dgm:pt>
    <dgm:pt modelId="{3495E4E6-E841-4B08-9166-6D334580676C}" type="pres">
      <dgm:prSet presAssocID="{8544977F-221A-46EB-ACC6-F133C65E8C4A}" presName="root2" presStyleCnt="0"/>
      <dgm:spPr/>
    </dgm:pt>
    <dgm:pt modelId="{72E41EDA-D973-4CC2-87C3-079ACABFB5E7}" type="pres">
      <dgm:prSet presAssocID="{8544977F-221A-46EB-ACC6-F133C65E8C4A}" presName="LevelTwoTextNode" presStyleLbl="node2" presStyleIdx="1" presStyleCnt="2" custScaleX="188438" custLinFactNeighborX="-15102" custLinFactNeighborY="1590">
        <dgm:presLayoutVars>
          <dgm:chPref val="3"/>
        </dgm:presLayoutVars>
      </dgm:prSet>
      <dgm:spPr/>
      <dgm:t>
        <a:bodyPr/>
        <a:lstStyle/>
        <a:p>
          <a:endParaRPr lang="en-US"/>
        </a:p>
      </dgm:t>
    </dgm:pt>
    <dgm:pt modelId="{141F4BD1-898A-48C7-920A-7F3296EA330F}" type="pres">
      <dgm:prSet presAssocID="{8544977F-221A-46EB-ACC6-F133C65E8C4A}" presName="level3hierChild" presStyleCnt="0"/>
      <dgm:spPr/>
    </dgm:pt>
  </dgm:ptLst>
  <dgm:cxnLst>
    <dgm:cxn modelId="{656ACD0B-FB8C-4B99-9F57-4740C95518BB}" srcId="{AB9758A2-FA1D-4738-A8DA-C79460B31D98}" destId="{B0F9FBD5-9CA4-42E1-8C5F-1F925653FD03}" srcOrd="0" destOrd="0" parTransId="{33159E81-D777-4DF8-B08B-FA3A43B57BB7}" sibTransId="{2CE5E69A-665C-4B09-9EA1-2CDF152CF835}"/>
    <dgm:cxn modelId="{BF1CC3F6-F4DA-4FFD-886B-BC23A44D351C}" type="presOf" srcId="{B0F9FBD5-9CA4-42E1-8C5F-1F925653FD03}" destId="{7BB93AF6-D161-446F-B097-5329D77F12F2}" srcOrd="0" destOrd="0" presId="urn:microsoft.com/office/officeart/2005/8/layout/hierarchy2"/>
    <dgm:cxn modelId="{544D080D-13DE-4BE9-AA84-F794CACA6D12}" type="presOf" srcId="{8F41095C-A590-4A76-AE1C-F38F3E2D9ECD}" destId="{5DFA3552-84DF-42A9-AC46-FB409577D311}" srcOrd="0" destOrd="0" presId="urn:microsoft.com/office/officeart/2005/8/layout/hierarchy2"/>
    <dgm:cxn modelId="{BA7F881F-1176-4148-BCA6-3423EC135C0D}" type="presOf" srcId="{0061E5A8-2AD1-4E22-A8C5-7BB648445776}" destId="{3BAE8983-5EC5-43DF-B548-26A1298EB9BD}" srcOrd="0" destOrd="0" presId="urn:microsoft.com/office/officeart/2005/8/layout/hierarchy2"/>
    <dgm:cxn modelId="{EBEF74A0-4875-4A3E-AB70-2F7CCB3A67A8}" type="presOf" srcId="{AB9758A2-FA1D-4738-A8DA-C79460B31D98}" destId="{21A3EDD9-EFA5-40F9-A7BC-76EBBEE5583B}" srcOrd="0" destOrd="0" presId="urn:microsoft.com/office/officeart/2005/8/layout/hierarchy2"/>
    <dgm:cxn modelId="{1D792F7A-1EE5-46B8-9416-A05AE2E3322E}" type="presOf" srcId="{29CCC485-95B1-41F4-AFEA-F46ED2144314}" destId="{59D6AF4E-478F-48FA-BED4-1B03AC25F6D4}" srcOrd="1" destOrd="0" presId="urn:microsoft.com/office/officeart/2005/8/layout/hierarchy2"/>
    <dgm:cxn modelId="{43B38C0A-2841-485B-8717-CE0316D6A1B3}" srcId="{B0F9FBD5-9CA4-42E1-8C5F-1F925653FD03}" destId="{8544977F-221A-46EB-ACC6-F133C65E8C4A}" srcOrd="1" destOrd="0" parTransId="{29CCC485-95B1-41F4-AFEA-F46ED2144314}" sibTransId="{6EF41385-396B-440F-AC7D-2DB440EB3A09}"/>
    <dgm:cxn modelId="{A8C5D7FC-B0F7-4F0C-8BAC-26787B602AFA}" type="presOf" srcId="{0061E5A8-2AD1-4E22-A8C5-7BB648445776}" destId="{AA392191-C801-44D3-BE8E-2136F9F9858D}" srcOrd="1" destOrd="0" presId="urn:microsoft.com/office/officeart/2005/8/layout/hierarchy2"/>
    <dgm:cxn modelId="{AE3730A2-2E3B-44B7-A337-02C61A13CE88}" srcId="{B0F9FBD5-9CA4-42E1-8C5F-1F925653FD03}" destId="{8F41095C-A590-4A76-AE1C-F38F3E2D9ECD}" srcOrd="0" destOrd="0" parTransId="{0061E5A8-2AD1-4E22-A8C5-7BB648445776}" sibTransId="{3FC3E8E8-286D-4B76-A642-826F9C9915A2}"/>
    <dgm:cxn modelId="{8CE34DEE-D408-4835-945B-9BCA73947A32}" type="presOf" srcId="{8544977F-221A-46EB-ACC6-F133C65E8C4A}" destId="{72E41EDA-D973-4CC2-87C3-079ACABFB5E7}" srcOrd="0" destOrd="0" presId="urn:microsoft.com/office/officeart/2005/8/layout/hierarchy2"/>
    <dgm:cxn modelId="{07DF2AB1-0C32-4E4E-9EBE-E68B5537CE2C}" type="presOf" srcId="{29CCC485-95B1-41F4-AFEA-F46ED2144314}" destId="{850280F1-49C2-43A5-87F7-4E89245D9483}" srcOrd="0" destOrd="0" presId="urn:microsoft.com/office/officeart/2005/8/layout/hierarchy2"/>
    <dgm:cxn modelId="{05016AEB-3D79-47DC-9822-AEF727F714E3}" type="presParOf" srcId="{21A3EDD9-EFA5-40F9-A7BC-76EBBEE5583B}" destId="{C10FDB19-5FB2-4C90-AAE5-0B6D5DB1F482}" srcOrd="0" destOrd="0" presId="urn:microsoft.com/office/officeart/2005/8/layout/hierarchy2"/>
    <dgm:cxn modelId="{9BAF5E18-4056-44D6-B09C-FAFC7EF5EFB0}" type="presParOf" srcId="{C10FDB19-5FB2-4C90-AAE5-0B6D5DB1F482}" destId="{7BB93AF6-D161-446F-B097-5329D77F12F2}" srcOrd="0" destOrd="0" presId="urn:microsoft.com/office/officeart/2005/8/layout/hierarchy2"/>
    <dgm:cxn modelId="{602EA949-63F6-4F8E-B992-A2AC653FD94B}" type="presParOf" srcId="{C10FDB19-5FB2-4C90-AAE5-0B6D5DB1F482}" destId="{974C2A46-AF64-4B53-A9A6-6572A8CC4D36}" srcOrd="1" destOrd="0" presId="urn:microsoft.com/office/officeart/2005/8/layout/hierarchy2"/>
    <dgm:cxn modelId="{969523AA-81B9-40FB-A094-3C1A35CD43F2}" type="presParOf" srcId="{974C2A46-AF64-4B53-A9A6-6572A8CC4D36}" destId="{3BAE8983-5EC5-43DF-B548-26A1298EB9BD}" srcOrd="0" destOrd="0" presId="urn:microsoft.com/office/officeart/2005/8/layout/hierarchy2"/>
    <dgm:cxn modelId="{334DDCDC-8D89-4847-B6BA-82018388EEFD}" type="presParOf" srcId="{3BAE8983-5EC5-43DF-B548-26A1298EB9BD}" destId="{AA392191-C801-44D3-BE8E-2136F9F9858D}" srcOrd="0" destOrd="0" presId="urn:microsoft.com/office/officeart/2005/8/layout/hierarchy2"/>
    <dgm:cxn modelId="{D2EFD4D9-55A2-4F54-A2CB-A1DDF4EB88E4}" type="presParOf" srcId="{974C2A46-AF64-4B53-A9A6-6572A8CC4D36}" destId="{4F683140-FA72-47D2-82A9-368799A6AA9E}" srcOrd="1" destOrd="0" presId="urn:microsoft.com/office/officeart/2005/8/layout/hierarchy2"/>
    <dgm:cxn modelId="{89B4DB32-0647-45ED-B151-F014FCB42F1B}" type="presParOf" srcId="{4F683140-FA72-47D2-82A9-368799A6AA9E}" destId="{5DFA3552-84DF-42A9-AC46-FB409577D311}" srcOrd="0" destOrd="0" presId="urn:microsoft.com/office/officeart/2005/8/layout/hierarchy2"/>
    <dgm:cxn modelId="{A0A79B5C-904C-4C42-B7DD-0B268051C64F}" type="presParOf" srcId="{4F683140-FA72-47D2-82A9-368799A6AA9E}" destId="{62D6099D-C6C3-4DAA-A54A-E91A776EC397}" srcOrd="1" destOrd="0" presId="urn:microsoft.com/office/officeart/2005/8/layout/hierarchy2"/>
    <dgm:cxn modelId="{F4CE3EC1-3575-44F6-A634-8E19FF1F0E57}" type="presParOf" srcId="{974C2A46-AF64-4B53-A9A6-6572A8CC4D36}" destId="{850280F1-49C2-43A5-87F7-4E89245D9483}" srcOrd="2" destOrd="0" presId="urn:microsoft.com/office/officeart/2005/8/layout/hierarchy2"/>
    <dgm:cxn modelId="{418D70C0-9E1A-4970-971B-E79288B59D89}" type="presParOf" srcId="{850280F1-49C2-43A5-87F7-4E89245D9483}" destId="{59D6AF4E-478F-48FA-BED4-1B03AC25F6D4}" srcOrd="0" destOrd="0" presId="urn:microsoft.com/office/officeart/2005/8/layout/hierarchy2"/>
    <dgm:cxn modelId="{FE849632-B9BE-421D-A592-6959C5685C03}" type="presParOf" srcId="{974C2A46-AF64-4B53-A9A6-6572A8CC4D36}" destId="{3495E4E6-E841-4B08-9166-6D334580676C}" srcOrd="3" destOrd="0" presId="urn:microsoft.com/office/officeart/2005/8/layout/hierarchy2"/>
    <dgm:cxn modelId="{A5150E31-B4BE-4BEC-AFDD-13F0A2225A03}" type="presParOf" srcId="{3495E4E6-E841-4B08-9166-6D334580676C}" destId="{72E41EDA-D973-4CC2-87C3-079ACABFB5E7}" srcOrd="0" destOrd="0" presId="urn:microsoft.com/office/officeart/2005/8/layout/hierarchy2"/>
    <dgm:cxn modelId="{5ED6E6F4-F3FE-437F-8614-4FE7621DBF38}" type="presParOf" srcId="{3495E4E6-E841-4B08-9166-6D334580676C}" destId="{141F4BD1-898A-48C7-920A-7F3296EA330F}"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BBE5CD60-4D16-4688-BC61-419534BCDF93}" type="doc">
      <dgm:prSet loTypeId="urn:microsoft.com/office/officeart/2005/8/layout/lProcess1" loCatId="process" qsTypeId="urn:microsoft.com/office/officeart/2005/8/quickstyle/simple1#25" qsCatId="simple" csTypeId="urn:microsoft.com/office/officeart/2005/8/colors/accent1_2#16" csCatId="accent1" phldr="1"/>
      <dgm:spPr/>
      <dgm:t>
        <a:bodyPr/>
        <a:lstStyle/>
        <a:p>
          <a:endParaRPr lang="en-US"/>
        </a:p>
      </dgm:t>
    </dgm:pt>
    <dgm:pt modelId="{96DC9DE8-F333-4C69-B49D-B0CCE901744B}">
      <dgm:prSet phldrT="[Text]" custT="1"/>
      <dgm:spPr>
        <a:solidFill>
          <a:schemeClr val="accent2">
            <a:lumMod val="50000"/>
          </a:schemeClr>
        </a:solidFill>
      </dgm:spPr>
      <dgm:t>
        <a:bodyPr/>
        <a:lstStyle/>
        <a:p>
          <a:r>
            <a:rPr lang="en-US" sz="3200" b="1" dirty="0">
              <a:latin typeface="Times New Roman" panose="02020603050405020304" pitchFamily="18" charset="0"/>
              <a:cs typeface="Times New Roman" panose="02020603050405020304" pitchFamily="18" charset="0"/>
            </a:rPr>
            <a:t>2. </a:t>
          </a:r>
          <a:r>
            <a:rPr lang="en-US" sz="3200" b="1" dirty="0" err="1">
              <a:latin typeface="Times New Roman" panose="02020603050405020304" pitchFamily="18" charset="0"/>
              <a:cs typeface="Times New Roman" panose="02020603050405020304" pitchFamily="18" charset="0"/>
            </a:rPr>
            <a:t>Yêu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cầu</a:t>
          </a:r>
          <a:r>
            <a:rPr lang="en-US" sz="3200" b="1"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dgm:t>
    </dgm:pt>
    <dgm:pt modelId="{50A1BE57-4BF2-46C9-BB7D-BFBAFA24CE18}" type="parTrans" cxnId="{68CBC11B-E1F1-4C77-B8AD-AB0AA60EC585}">
      <dgm:prSet/>
      <dgm:spPr/>
      <dgm:t>
        <a:bodyPr/>
        <a:lstStyle/>
        <a:p>
          <a:endParaRPr lang="en-US"/>
        </a:p>
      </dgm:t>
    </dgm:pt>
    <dgm:pt modelId="{2ECA0DBC-2CE6-49B3-AE90-15D1ECFC5F74}" type="sibTrans" cxnId="{68CBC11B-E1F1-4C77-B8AD-AB0AA60EC585}">
      <dgm:prSet/>
      <dgm:spPr/>
      <dgm:t>
        <a:bodyPr/>
        <a:lstStyle/>
        <a:p>
          <a:endParaRPr lang="en-US"/>
        </a:p>
      </dgm:t>
    </dgm:pt>
    <dgm:pt modelId="{BF50C1E6-FBF3-422E-87DF-9096F927AB4C}">
      <dgm:prSet phldrT="[Text]"/>
      <dgm:spPr>
        <a:ln w="28575"/>
      </dgm:spPr>
      <dgm:t>
        <a:bodyPr/>
        <a:lstStyle/>
        <a:p>
          <a:r>
            <a:rPr lang="en-US" b="1" dirty="0" err="1">
              <a:latin typeface="Times New Roman" panose="02020603050405020304" pitchFamily="18" charset="0"/>
              <a:cs typeface="Times New Roman" panose="02020603050405020304" pitchFamily="18" charset="0"/>
            </a:rPr>
            <a:t>Về</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nội</a:t>
          </a:r>
          <a:r>
            <a:rPr lang="en-US" b="1" dirty="0">
              <a:latin typeface="Times New Roman" panose="02020603050405020304" pitchFamily="18" charset="0"/>
              <a:cs typeface="Times New Roman" panose="02020603050405020304" pitchFamily="18" charset="0"/>
            </a:rPr>
            <a:t> dung: </a:t>
          </a:r>
          <a:r>
            <a:rPr lang="en-US" dirty="0" err="1">
              <a:latin typeface="Times New Roman" panose="02020603050405020304" pitchFamily="18" charset="0"/>
              <a:cs typeface="Times New Roman" panose="02020603050405020304" pitchFamily="18" charset="0"/>
            </a:rPr>
            <a:t>Miêu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cảm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xúc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vật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sau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từ</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biệt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hoàng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thông</a:t>
          </a:r>
          <a:r>
            <a:rPr lang="en-US" dirty="0">
              <a:latin typeface="Times New Roman" panose="02020603050405020304" pitchFamily="18" charset="0"/>
              <a:cs typeface="Times New Roman" panose="02020603050405020304" pitchFamily="18" charset="0"/>
            </a:rPr>
            <a:t> qua </a:t>
          </a:r>
          <a:r>
            <a:rPr lang="en-US" dirty="0" err="1">
              <a:latin typeface="Times New Roman" panose="02020603050405020304" pitchFamily="18" charset="0"/>
              <a:cs typeface="Times New Roman" panose="02020603050405020304" pitchFamily="18" charset="0"/>
            </a:rPr>
            <a:t>trí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tưởng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tượng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tiếp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văn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bản</a:t>
          </a:r>
          <a:r>
            <a:rPr lang="en-US" dirty="0">
              <a:latin typeface="Times New Roman" panose="02020603050405020304" pitchFamily="18" charset="0"/>
              <a:cs typeface="Times New Roman" panose="02020603050405020304" pitchFamily="18" charset="0"/>
            </a:rPr>
            <a:t>.</a:t>
          </a:r>
        </a:p>
      </dgm:t>
    </dgm:pt>
    <dgm:pt modelId="{9BABEC8A-370D-49D2-89F9-513EA252BB01}" type="parTrans" cxnId="{F6C2ABB2-C839-4ADE-A3F0-51FF47D85683}">
      <dgm:prSet/>
      <dgm:spPr/>
      <dgm:t>
        <a:bodyPr/>
        <a:lstStyle/>
        <a:p>
          <a:endParaRPr lang="en-US"/>
        </a:p>
      </dgm:t>
    </dgm:pt>
    <dgm:pt modelId="{D24CD23B-8B19-4108-8F66-1D7CCBF1ED37}" type="sibTrans" cxnId="{F6C2ABB2-C839-4ADE-A3F0-51FF47D85683}">
      <dgm:prSet/>
      <dgm:spPr/>
      <dgm:t>
        <a:bodyPr/>
        <a:lstStyle/>
        <a:p>
          <a:endParaRPr lang="en-US"/>
        </a:p>
      </dgm:t>
    </dgm:pt>
    <dgm:pt modelId="{503FD904-A065-4842-B250-A0F2ECD80CA8}">
      <dgm:prSet phldrT="[Text]"/>
      <dgm:spPr>
        <a:ln w="28575"/>
      </dgm:spPr>
      <dgm:t>
        <a:bodyPr/>
        <a:lstStyle/>
        <a:p>
          <a:r>
            <a:rPr lang="en-US" dirty="0" err="1">
              <a:latin typeface="Times New Roman" panose="02020603050405020304" pitchFamily="18" charset="0"/>
              <a:cs typeface="Times New Roman" panose="02020603050405020304" pitchFamily="18" charset="0"/>
            </a:rPr>
            <a:t>Đoạn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văn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số</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câu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khoảng</a:t>
          </a:r>
          <a:r>
            <a:rPr lang="en-US" dirty="0">
              <a:latin typeface="Times New Roman" panose="02020603050405020304" pitchFamily="18" charset="0"/>
              <a:cs typeface="Times New Roman" panose="02020603050405020304" pitchFamily="18" charset="0"/>
            </a:rPr>
            <a:t> 5-7 </a:t>
          </a:r>
          <a:r>
            <a:rPr lang="en-US" dirty="0" err="1">
              <a:latin typeface="Times New Roman" panose="02020603050405020304" pitchFamily="18" charset="0"/>
              <a:cs typeface="Times New Roman" panose="02020603050405020304" pitchFamily="18" charset="0"/>
            </a:rPr>
            <a:t>câu</a:t>
          </a:r>
          <a:endParaRPr lang="en-US" dirty="0">
            <a:latin typeface="Times New Roman" panose="02020603050405020304" pitchFamily="18" charset="0"/>
            <a:cs typeface="Times New Roman" panose="02020603050405020304" pitchFamily="18" charset="0"/>
          </a:endParaRPr>
        </a:p>
      </dgm:t>
    </dgm:pt>
    <dgm:pt modelId="{BD7FE69F-B3F5-4D79-A805-1AD10599BB5E}" type="parTrans" cxnId="{DD2413BB-AFD5-4A02-8C7C-9F7C7176168F}">
      <dgm:prSet/>
      <dgm:spPr/>
      <dgm:t>
        <a:bodyPr/>
        <a:lstStyle/>
        <a:p>
          <a:endParaRPr lang="en-US"/>
        </a:p>
      </dgm:t>
    </dgm:pt>
    <dgm:pt modelId="{86671227-EB9B-4D50-B60E-8390F64DC18A}" type="sibTrans" cxnId="{DD2413BB-AFD5-4A02-8C7C-9F7C7176168F}">
      <dgm:prSet/>
      <dgm:spPr/>
      <dgm:t>
        <a:bodyPr/>
        <a:lstStyle/>
        <a:p>
          <a:endParaRPr lang="en-US"/>
        </a:p>
      </dgm:t>
    </dgm:pt>
    <dgm:pt modelId="{A2260109-720E-43D3-B789-C96D1E24BA44}" type="pres">
      <dgm:prSet presAssocID="{BBE5CD60-4D16-4688-BC61-419534BCDF93}" presName="Name0" presStyleCnt="0">
        <dgm:presLayoutVars>
          <dgm:dir/>
          <dgm:animLvl val="lvl"/>
          <dgm:resizeHandles val="exact"/>
        </dgm:presLayoutVars>
      </dgm:prSet>
      <dgm:spPr/>
      <dgm:t>
        <a:bodyPr/>
        <a:lstStyle/>
        <a:p>
          <a:endParaRPr lang="en-US"/>
        </a:p>
      </dgm:t>
    </dgm:pt>
    <dgm:pt modelId="{74CFA62F-7EDB-4FCB-844C-017AFAB00661}" type="pres">
      <dgm:prSet presAssocID="{96DC9DE8-F333-4C69-B49D-B0CCE901744B}" presName="vertFlow" presStyleCnt="0"/>
      <dgm:spPr/>
    </dgm:pt>
    <dgm:pt modelId="{F8F90C62-D1AC-4C2C-BF0A-DF6F4D75BBEF}" type="pres">
      <dgm:prSet presAssocID="{96DC9DE8-F333-4C69-B49D-B0CCE901744B}" presName="header" presStyleLbl="node1" presStyleIdx="0" presStyleCnt="1" custScaleX="72122" custScaleY="87938"/>
      <dgm:spPr/>
      <dgm:t>
        <a:bodyPr/>
        <a:lstStyle/>
        <a:p>
          <a:endParaRPr lang="en-US"/>
        </a:p>
      </dgm:t>
    </dgm:pt>
    <dgm:pt modelId="{6FB5F2F6-82FC-436D-B2FC-52DD3DB212BD}" type="pres">
      <dgm:prSet presAssocID="{9BABEC8A-370D-49D2-89F9-513EA252BB01}" presName="parTrans" presStyleLbl="sibTrans2D1" presStyleIdx="0" presStyleCnt="2"/>
      <dgm:spPr/>
      <dgm:t>
        <a:bodyPr/>
        <a:lstStyle/>
        <a:p>
          <a:endParaRPr lang="en-US"/>
        </a:p>
      </dgm:t>
    </dgm:pt>
    <dgm:pt modelId="{E9C1FCA4-F122-4D69-ABF3-0A0EFE57BB96}" type="pres">
      <dgm:prSet presAssocID="{BF50C1E6-FBF3-422E-87DF-9096F927AB4C}" presName="child" presStyleLbl="alignAccFollowNode1" presStyleIdx="0" presStyleCnt="2" custScaleX="140821">
        <dgm:presLayoutVars>
          <dgm:chMax val="0"/>
          <dgm:bulletEnabled val="1"/>
        </dgm:presLayoutVars>
      </dgm:prSet>
      <dgm:spPr/>
      <dgm:t>
        <a:bodyPr/>
        <a:lstStyle/>
        <a:p>
          <a:endParaRPr lang="en-US"/>
        </a:p>
      </dgm:t>
    </dgm:pt>
    <dgm:pt modelId="{C6842675-14DC-4696-9D66-F8742F5A0F3D}" type="pres">
      <dgm:prSet presAssocID="{D24CD23B-8B19-4108-8F66-1D7CCBF1ED37}" presName="sibTrans" presStyleLbl="sibTrans2D1" presStyleIdx="1" presStyleCnt="2"/>
      <dgm:spPr/>
      <dgm:t>
        <a:bodyPr/>
        <a:lstStyle/>
        <a:p>
          <a:endParaRPr lang="en-US"/>
        </a:p>
      </dgm:t>
    </dgm:pt>
    <dgm:pt modelId="{3B6577AD-2C59-4551-A6D7-783DF884AA56}" type="pres">
      <dgm:prSet presAssocID="{503FD904-A065-4842-B250-A0F2ECD80CA8}" presName="child" presStyleLbl="alignAccFollowNode1" presStyleIdx="1" presStyleCnt="2" custScaleX="142660">
        <dgm:presLayoutVars>
          <dgm:chMax val="0"/>
          <dgm:bulletEnabled val="1"/>
        </dgm:presLayoutVars>
      </dgm:prSet>
      <dgm:spPr/>
      <dgm:t>
        <a:bodyPr/>
        <a:lstStyle/>
        <a:p>
          <a:endParaRPr lang="en-US"/>
        </a:p>
      </dgm:t>
    </dgm:pt>
  </dgm:ptLst>
  <dgm:cxnLst>
    <dgm:cxn modelId="{03633364-1BC1-4C62-B3A8-736009C56F4B}" type="presOf" srcId="{503FD904-A065-4842-B250-A0F2ECD80CA8}" destId="{3B6577AD-2C59-4551-A6D7-783DF884AA56}" srcOrd="0" destOrd="0" presId="urn:microsoft.com/office/officeart/2005/8/layout/lProcess1"/>
    <dgm:cxn modelId="{F17D6B11-271F-46DB-8C09-4406C11D0496}" type="presOf" srcId="{96DC9DE8-F333-4C69-B49D-B0CCE901744B}" destId="{F8F90C62-D1AC-4C2C-BF0A-DF6F4D75BBEF}" srcOrd="0" destOrd="0" presId="urn:microsoft.com/office/officeart/2005/8/layout/lProcess1"/>
    <dgm:cxn modelId="{5985D3BC-4011-4940-84AC-33AACF28DDCC}" type="presOf" srcId="{9BABEC8A-370D-49D2-89F9-513EA252BB01}" destId="{6FB5F2F6-82FC-436D-B2FC-52DD3DB212BD}" srcOrd="0" destOrd="0" presId="urn:microsoft.com/office/officeart/2005/8/layout/lProcess1"/>
    <dgm:cxn modelId="{97536E66-6E72-4924-A05B-781ADBF93464}" type="presOf" srcId="{BBE5CD60-4D16-4688-BC61-419534BCDF93}" destId="{A2260109-720E-43D3-B789-C96D1E24BA44}" srcOrd="0" destOrd="0" presId="urn:microsoft.com/office/officeart/2005/8/layout/lProcess1"/>
    <dgm:cxn modelId="{68CBC11B-E1F1-4C77-B8AD-AB0AA60EC585}" srcId="{BBE5CD60-4D16-4688-BC61-419534BCDF93}" destId="{96DC9DE8-F333-4C69-B49D-B0CCE901744B}" srcOrd="0" destOrd="0" parTransId="{50A1BE57-4BF2-46C9-BB7D-BFBAFA24CE18}" sibTransId="{2ECA0DBC-2CE6-49B3-AE90-15D1ECFC5F74}"/>
    <dgm:cxn modelId="{59981820-3C9E-4E10-8CD2-3AA45E7E3599}" type="presOf" srcId="{BF50C1E6-FBF3-422E-87DF-9096F927AB4C}" destId="{E9C1FCA4-F122-4D69-ABF3-0A0EFE57BB96}" srcOrd="0" destOrd="0" presId="urn:microsoft.com/office/officeart/2005/8/layout/lProcess1"/>
    <dgm:cxn modelId="{F6C2ABB2-C839-4ADE-A3F0-51FF47D85683}" srcId="{96DC9DE8-F333-4C69-B49D-B0CCE901744B}" destId="{BF50C1E6-FBF3-422E-87DF-9096F927AB4C}" srcOrd="0" destOrd="0" parTransId="{9BABEC8A-370D-49D2-89F9-513EA252BB01}" sibTransId="{D24CD23B-8B19-4108-8F66-1D7CCBF1ED37}"/>
    <dgm:cxn modelId="{EE9235E0-9CCF-4BB6-A774-98415B563CEE}" type="presOf" srcId="{D24CD23B-8B19-4108-8F66-1D7CCBF1ED37}" destId="{C6842675-14DC-4696-9D66-F8742F5A0F3D}" srcOrd="0" destOrd="0" presId="urn:microsoft.com/office/officeart/2005/8/layout/lProcess1"/>
    <dgm:cxn modelId="{DD2413BB-AFD5-4A02-8C7C-9F7C7176168F}" srcId="{96DC9DE8-F333-4C69-B49D-B0CCE901744B}" destId="{503FD904-A065-4842-B250-A0F2ECD80CA8}" srcOrd="1" destOrd="0" parTransId="{BD7FE69F-B3F5-4D79-A805-1AD10599BB5E}" sibTransId="{86671227-EB9B-4D50-B60E-8390F64DC18A}"/>
    <dgm:cxn modelId="{340A3ED9-913E-4F8F-9FC9-95B55B35EB0A}" type="presParOf" srcId="{A2260109-720E-43D3-B789-C96D1E24BA44}" destId="{74CFA62F-7EDB-4FCB-844C-017AFAB00661}" srcOrd="0" destOrd="0" presId="urn:microsoft.com/office/officeart/2005/8/layout/lProcess1"/>
    <dgm:cxn modelId="{C68D34F5-37D7-4684-B045-769A24A6023A}" type="presParOf" srcId="{74CFA62F-7EDB-4FCB-844C-017AFAB00661}" destId="{F8F90C62-D1AC-4C2C-BF0A-DF6F4D75BBEF}" srcOrd="0" destOrd="0" presId="urn:microsoft.com/office/officeart/2005/8/layout/lProcess1"/>
    <dgm:cxn modelId="{4C303087-4628-4BEE-A054-CF25BB40C35D}" type="presParOf" srcId="{74CFA62F-7EDB-4FCB-844C-017AFAB00661}" destId="{6FB5F2F6-82FC-436D-B2FC-52DD3DB212BD}" srcOrd="1" destOrd="0" presId="urn:microsoft.com/office/officeart/2005/8/layout/lProcess1"/>
    <dgm:cxn modelId="{A2A7D1E5-B8D1-4C68-A95A-F0111831F356}" type="presParOf" srcId="{74CFA62F-7EDB-4FCB-844C-017AFAB00661}" destId="{E9C1FCA4-F122-4D69-ABF3-0A0EFE57BB96}" srcOrd="2" destOrd="0" presId="urn:microsoft.com/office/officeart/2005/8/layout/lProcess1"/>
    <dgm:cxn modelId="{48032C45-3511-4163-AA4C-B9E7EDCBAC1B}" type="presParOf" srcId="{74CFA62F-7EDB-4FCB-844C-017AFAB00661}" destId="{C6842675-14DC-4696-9D66-F8742F5A0F3D}" srcOrd="3" destOrd="0" presId="urn:microsoft.com/office/officeart/2005/8/layout/lProcess1"/>
    <dgm:cxn modelId="{A35ABC1F-8CBF-4309-9134-12D10ED3EBC7}" type="presParOf" srcId="{74CFA62F-7EDB-4FCB-844C-017AFAB00661}" destId="{3B6577AD-2C59-4551-A6D7-783DF884AA56}" srcOrd="4" destOrd="0" presId="urn:microsoft.com/office/officeart/2005/8/layout/l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BBE5CD60-4D16-4688-BC61-419534BCDF93}" type="doc">
      <dgm:prSet loTypeId="urn:microsoft.com/office/officeart/2005/8/layout/lProcess1" loCatId="process" qsTypeId="urn:microsoft.com/office/officeart/2005/8/quickstyle/simple1#26" qsCatId="simple" csTypeId="urn:microsoft.com/office/officeart/2005/8/colors/accent1_2#17" csCatId="accent1" phldr="1"/>
      <dgm:spPr/>
      <dgm:t>
        <a:bodyPr/>
        <a:lstStyle/>
        <a:p>
          <a:endParaRPr lang="en-US"/>
        </a:p>
      </dgm:t>
    </dgm:pt>
    <dgm:pt modelId="{96DC9DE8-F333-4C69-B49D-B0CCE901744B}">
      <dgm:prSet phldrT="[Text]" custT="1"/>
      <dgm:spPr>
        <a:solidFill>
          <a:schemeClr val="accent2">
            <a:lumMod val="50000"/>
          </a:schemeClr>
        </a:solidFill>
      </dgm:spPr>
      <dgm:t>
        <a:bodyPr/>
        <a:lstStyle/>
        <a:p>
          <a:r>
            <a:rPr lang="en-US" sz="3200" b="1" dirty="0">
              <a:latin typeface="Times New Roman" panose="02020603050405020304" pitchFamily="18" charset="0"/>
              <a:cs typeface="Times New Roman" panose="02020603050405020304" pitchFamily="18" charset="0"/>
            </a:rPr>
            <a:t>3. </a:t>
          </a:r>
          <a:r>
            <a:rPr lang="en-US" sz="3200" b="1" dirty="0" err="1">
              <a:latin typeface="Times New Roman" panose="02020603050405020304" pitchFamily="18" charset="0"/>
              <a:cs typeface="Times New Roman" panose="02020603050405020304" pitchFamily="18" charset="0"/>
            </a:rPr>
            <a:t>Các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bước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tiến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hành</a:t>
          </a:r>
          <a:endParaRPr lang="en-US" sz="3200" dirty="0">
            <a:latin typeface="Times New Roman" panose="02020603050405020304" pitchFamily="18" charset="0"/>
            <a:cs typeface="Times New Roman" panose="02020603050405020304" pitchFamily="18" charset="0"/>
          </a:endParaRPr>
        </a:p>
      </dgm:t>
    </dgm:pt>
    <dgm:pt modelId="{50A1BE57-4BF2-46C9-BB7D-BFBAFA24CE18}" type="parTrans" cxnId="{68CBC11B-E1F1-4C77-B8AD-AB0AA60EC585}">
      <dgm:prSet/>
      <dgm:spPr/>
      <dgm:t>
        <a:bodyPr/>
        <a:lstStyle/>
        <a:p>
          <a:endParaRPr lang="en-US"/>
        </a:p>
      </dgm:t>
    </dgm:pt>
    <dgm:pt modelId="{2ECA0DBC-2CE6-49B3-AE90-15D1ECFC5F74}" type="sibTrans" cxnId="{68CBC11B-E1F1-4C77-B8AD-AB0AA60EC585}">
      <dgm:prSet/>
      <dgm:spPr/>
      <dgm:t>
        <a:bodyPr/>
        <a:lstStyle/>
        <a:p>
          <a:endParaRPr lang="en-US"/>
        </a:p>
      </dgm:t>
    </dgm:pt>
    <dgm:pt modelId="{BF50C1E6-FBF3-422E-87DF-9096F927AB4C}">
      <dgm:prSet phldrT="[Text]" custT="1"/>
      <dgm:spPr>
        <a:ln w="28575"/>
      </dgm:spPr>
      <dgm:t>
        <a:bodyPr/>
        <a:lstStyle/>
        <a:p>
          <a:r>
            <a:rPr lang="en-US" sz="2800" b="1" dirty="0" err="1">
              <a:latin typeface="Times New Roman" panose="02020603050405020304" pitchFamily="18" charset="0"/>
              <a:cs typeface="Times New Roman" panose="02020603050405020304" pitchFamily="18" charset="0"/>
            </a:rPr>
            <a:t>Bước</a:t>
          </a:r>
          <a:r>
            <a:rPr lang="en-US" sz="2800" b="1" dirty="0">
              <a:latin typeface="Times New Roman" panose="02020603050405020304" pitchFamily="18" charset="0"/>
              <a:cs typeface="Times New Roman" panose="02020603050405020304" pitchFamily="18" charset="0"/>
            </a:rPr>
            <a:t> 1:</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dung, </a:t>
          </a:r>
          <a:r>
            <a:rPr lang="en-US" sz="2800" dirty="0" err="1">
              <a:latin typeface="Times New Roman" panose="02020603050405020304" pitchFamily="18" charset="0"/>
              <a:cs typeface="Times New Roman" panose="02020603050405020304" pitchFamily="18" charset="0"/>
            </a:rPr>
            <a:t>tưởng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nhớ</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bé</a:t>
          </a:r>
          <a:r>
            <a:rPr lang="en-US" sz="2800" dirty="0">
              <a:latin typeface="Times New Roman" panose="02020603050405020304" pitchFamily="18" charset="0"/>
              <a:cs typeface="Times New Roman" panose="02020603050405020304" pitchFamily="18" charset="0"/>
            </a:rPr>
            <a:t>.</a:t>
          </a:r>
        </a:p>
      </dgm:t>
    </dgm:pt>
    <dgm:pt modelId="{9BABEC8A-370D-49D2-89F9-513EA252BB01}" type="parTrans" cxnId="{F6C2ABB2-C839-4ADE-A3F0-51FF47D85683}">
      <dgm:prSet/>
      <dgm:spPr/>
      <dgm:t>
        <a:bodyPr/>
        <a:lstStyle/>
        <a:p>
          <a:endParaRPr lang="en-US"/>
        </a:p>
      </dgm:t>
    </dgm:pt>
    <dgm:pt modelId="{D24CD23B-8B19-4108-8F66-1D7CCBF1ED37}" type="sibTrans" cxnId="{F6C2ABB2-C839-4ADE-A3F0-51FF47D85683}">
      <dgm:prSet/>
      <dgm:spPr/>
      <dgm:t>
        <a:bodyPr/>
        <a:lstStyle/>
        <a:p>
          <a:endParaRPr lang="en-US"/>
        </a:p>
      </dgm:t>
    </dgm:pt>
    <dgm:pt modelId="{503FD904-A065-4842-B250-A0F2ECD80CA8}">
      <dgm:prSet phldrT="[Text]" custT="1"/>
      <dgm:spPr>
        <a:ln w="28575"/>
      </dgm:spPr>
      <dgm:t>
        <a:bodyPr/>
        <a:lstStyle/>
        <a:p>
          <a:r>
            <a:rPr lang="en-US" sz="2800" b="1" dirty="0" err="1">
              <a:latin typeface="Times New Roman" panose="02020603050405020304" pitchFamily="18" charset="0"/>
              <a:cs typeface="Times New Roman" panose="02020603050405020304" pitchFamily="18" charset="0"/>
            </a:rPr>
            <a:t>Bước</a:t>
          </a:r>
          <a:r>
            <a:rPr lang="en-US" sz="2800" b="1" dirty="0">
              <a:latin typeface="Times New Roman" panose="02020603050405020304" pitchFamily="18" charset="0"/>
              <a:cs typeface="Times New Roman" panose="02020603050405020304" pitchFamily="18" charset="0"/>
            </a:rPr>
            <a:t> 2:</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qua: ý </a:t>
          </a:r>
          <a:r>
            <a:rPr lang="en-US" sz="2800" dirty="0" err="1">
              <a:latin typeface="Times New Roman" panose="02020603050405020304" pitchFamily="18" charset="0"/>
              <a:cs typeface="Times New Roman" panose="02020603050405020304" pitchFamily="18" charset="0"/>
            </a:rPr>
            <a:t>nghĩ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gũi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ấm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áp</a:t>
          </a:r>
          <a:r>
            <a:rPr lang="en-US" sz="2800" dirty="0">
              <a:latin typeface="Times New Roman" panose="02020603050405020304" pitchFamily="18" charset="0"/>
              <a:cs typeface="Times New Roman" panose="02020603050405020304" pitchFamily="18" charset="0"/>
            </a:rPr>
            <a:t>.</a:t>
          </a:r>
        </a:p>
      </dgm:t>
    </dgm:pt>
    <dgm:pt modelId="{BD7FE69F-B3F5-4D79-A805-1AD10599BB5E}" type="parTrans" cxnId="{DD2413BB-AFD5-4A02-8C7C-9F7C7176168F}">
      <dgm:prSet/>
      <dgm:spPr/>
      <dgm:t>
        <a:bodyPr/>
        <a:lstStyle/>
        <a:p>
          <a:endParaRPr lang="en-US"/>
        </a:p>
      </dgm:t>
    </dgm:pt>
    <dgm:pt modelId="{86671227-EB9B-4D50-B60E-8390F64DC18A}" type="sibTrans" cxnId="{DD2413BB-AFD5-4A02-8C7C-9F7C7176168F}">
      <dgm:prSet/>
      <dgm:spPr/>
      <dgm:t>
        <a:bodyPr/>
        <a:lstStyle/>
        <a:p>
          <a:endParaRPr lang="en-US"/>
        </a:p>
      </dgm:t>
    </dgm:pt>
    <dgm:pt modelId="{5C61A3A5-D37A-4FBA-BF1A-739A15E6C06E}">
      <dgm:prSet phldrT="[Text]" custT="1"/>
      <dgm:spPr>
        <a:ln w="28575"/>
      </dgm:spPr>
      <dgm:t>
        <a:bodyPr/>
        <a:lstStyle/>
        <a:p>
          <a:r>
            <a:rPr lang="en-US" sz="2800" b="1" dirty="0" err="1">
              <a:latin typeface="Times New Roman" panose="02020603050405020304" pitchFamily="18" charset="0"/>
              <a:cs typeface="Times New Roman" panose="02020603050405020304" pitchFamily="18" charset="0"/>
            </a:rPr>
            <a:t>Bước</a:t>
          </a:r>
          <a:r>
            <a:rPr lang="en-US" sz="2800" b="1" dirty="0">
              <a:latin typeface="Times New Roman" panose="02020603050405020304" pitchFamily="18" charset="0"/>
              <a:cs typeface="Times New Roman" panose="02020603050405020304" pitchFamily="18" charset="0"/>
            </a:rPr>
            <a:t> 4:</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chia </a:t>
          </a:r>
          <a:r>
            <a:rPr lang="en-US" sz="2800" dirty="0" err="1">
              <a:latin typeface="Times New Roman" panose="02020603050405020304" pitchFamily="18" charset="0"/>
              <a:cs typeface="Times New Roman" panose="02020603050405020304" pitchFamily="18" charset="0"/>
            </a:rPr>
            <a:t>sẻ</a:t>
          </a:r>
          <a:r>
            <a:rPr lang="en-US" sz="2800" dirty="0">
              <a:latin typeface="Times New Roman" panose="02020603050405020304" pitchFamily="18" charset="0"/>
              <a:cs typeface="Times New Roman" panose="02020603050405020304" pitchFamily="18" charset="0"/>
            </a:rPr>
            <a:t>.</a:t>
          </a:r>
        </a:p>
      </dgm:t>
    </dgm:pt>
    <dgm:pt modelId="{031EF25E-CBFE-4BDB-A78D-F8DF16D58AC5}" type="parTrans" cxnId="{AAAD8D55-C4D7-49C2-93AA-6C0B240AAB56}">
      <dgm:prSet/>
      <dgm:spPr/>
      <dgm:t>
        <a:bodyPr/>
        <a:lstStyle/>
        <a:p>
          <a:endParaRPr lang="en-US"/>
        </a:p>
      </dgm:t>
    </dgm:pt>
    <dgm:pt modelId="{B2C1097D-C271-47C9-B87B-A32A697D558F}" type="sibTrans" cxnId="{AAAD8D55-C4D7-49C2-93AA-6C0B240AAB56}">
      <dgm:prSet/>
      <dgm:spPr/>
      <dgm:t>
        <a:bodyPr/>
        <a:lstStyle/>
        <a:p>
          <a:endParaRPr lang="en-US"/>
        </a:p>
      </dgm:t>
    </dgm:pt>
    <dgm:pt modelId="{B4D29EEA-7F82-4026-BB09-802B8A0B7ACC}">
      <dgm:prSet phldrT="[Text]" custT="1"/>
      <dgm:spPr>
        <a:ln w="28575"/>
      </dgm:spPr>
      <dgm:t>
        <a:bodyPr/>
        <a:lstStyle/>
        <a:p>
          <a:r>
            <a:rPr lang="en-US" sz="2800" b="1" dirty="0" err="1">
              <a:latin typeface="Times New Roman" panose="02020603050405020304" pitchFamily="18" charset="0"/>
              <a:cs typeface="Times New Roman" panose="02020603050405020304" pitchFamily="18" charset="0"/>
            </a:rPr>
            <a:t>Bước</a:t>
          </a:r>
          <a:r>
            <a:rPr lang="en-US" sz="2800" b="1" dirty="0">
              <a:latin typeface="Times New Roman" panose="02020603050405020304" pitchFamily="18" charset="0"/>
              <a:cs typeface="Times New Roman" panose="02020603050405020304" pitchFamily="18" charset="0"/>
            </a:rPr>
            <a:t> 3:</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Viết</a:t>
          </a:r>
          <a:endParaRPr lang="en-US" sz="2800" dirty="0">
            <a:latin typeface="Times New Roman" panose="02020603050405020304" pitchFamily="18" charset="0"/>
            <a:cs typeface="Times New Roman" panose="02020603050405020304" pitchFamily="18" charset="0"/>
          </a:endParaRPr>
        </a:p>
      </dgm:t>
    </dgm:pt>
    <dgm:pt modelId="{72248E65-E100-4AD2-9303-E5F1FE5ED2DC}" type="parTrans" cxnId="{FF5791CB-7DDF-4F4E-BCF6-5AAE54E451C5}">
      <dgm:prSet/>
      <dgm:spPr/>
      <dgm:t>
        <a:bodyPr/>
        <a:lstStyle/>
        <a:p>
          <a:endParaRPr lang="en-US"/>
        </a:p>
      </dgm:t>
    </dgm:pt>
    <dgm:pt modelId="{A4069BA0-9CEB-40D5-9AF5-8F035388F0ED}" type="sibTrans" cxnId="{FF5791CB-7DDF-4F4E-BCF6-5AAE54E451C5}">
      <dgm:prSet/>
      <dgm:spPr/>
      <dgm:t>
        <a:bodyPr/>
        <a:lstStyle/>
        <a:p>
          <a:endParaRPr lang="en-US"/>
        </a:p>
      </dgm:t>
    </dgm:pt>
    <dgm:pt modelId="{A2260109-720E-43D3-B789-C96D1E24BA44}" type="pres">
      <dgm:prSet presAssocID="{BBE5CD60-4D16-4688-BC61-419534BCDF93}" presName="Name0" presStyleCnt="0">
        <dgm:presLayoutVars>
          <dgm:dir/>
          <dgm:animLvl val="lvl"/>
          <dgm:resizeHandles val="exact"/>
        </dgm:presLayoutVars>
      </dgm:prSet>
      <dgm:spPr/>
      <dgm:t>
        <a:bodyPr/>
        <a:lstStyle/>
        <a:p>
          <a:endParaRPr lang="en-US"/>
        </a:p>
      </dgm:t>
    </dgm:pt>
    <dgm:pt modelId="{74CFA62F-7EDB-4FCB-844C-017AFAB00661}" type="pres">
      <dgm:prSet presAssocID="{96DC9DE8-F333-4C69-B49D-B0CCE901744B}" presName="vertFlow" presStyleCnt="0"/>
      <dgm:spPr/>
    </dgm:pt>
    <dgm:pt modelId="{F8F90C62-D1AC-4C2C-BF0A-DF6F4D75BBEF}" type="pres">
      <dgm:prSet presAssocID="{96DC9DE8-F333-4C69-B49D-B0CCE901744B}" presName="header" presStyleLbl="node1" presStyleIdx="0" presStyleCnt="1" custScaleX="142534" custScaleY="87938"/>
      <dgm:spPr/>
      <dgm:t>
        <a:bodyPr/>
        <a:lstStyle/>
        <a:p>
          <a:endParaRPr lang="en-US"/>
        </a:p>
      </dgm:t>
    </dgm:pt>
    <dgm:pt modelId="{6FB5F2F6-82FC-436D-B2FC-52DD3DB212BD}" type="pres">
      <dgm:prSet presAssocID="{9BABEC8A-370D-49D2-89F9-513EA252BB01}" presName="parTrans" presStyleLbl="sibTrans2D1" presStyleIdx="0" presStyleCnt="4"/>
      <dgm:spPr/>
      <dgm:t>
        <a:bodyPr/>
        <a:lstStyle/>
        <a:p>
          <a:endParaRPr lang="en-US"/>
        </a:p>
      </dgm:t>
    </dgm:pt>
    <dgm:pt modelId="{E9C1FCA4-F122-4D69-ABF3-0A0EFE57BB96}" type="pres">
      <dgm:prSet presAssocID="{BF50C1E6-FBF3-422E-87DF-9096F927AB4C}" presName="child" presStyleLbl="alignAccFollowNode1" presStyleIdx="0" presStyleCnt="4" custScaleX="171529">
        <dgm:presLayoutVars>
          <dgm:chMax val="0"/>
          <dgm:bulletEnabled val="1"/>
        </dgm:presLayoutVars>
      </dgm:prSet>
      <dgm:spPr/>
      <dgm:t>
        <a:bodyPr/>
        <a:lstStyle/>
        <a:p>
          <a:endParaRPr lang="en-US"/>
        </a:p>
      </dgm:t>
    </dgm:pt>
    <dgm:pt modelId="{C6842675-14DC-4696-9D66-F8742F5A0F3D}" type="pres">
      <dgm:prSet presAssocID="{D24CD23B-8B19-4108-8F66-1D7CCBF1ED37}" presName="sibTrans" presStyleLbl="sibTrans2D1" presStyleIdx="1" presStyleCnt="4"/>
      <dgm:spPr/>
      <dgm:t>
        <a:bodyPr/>
        <a:lstStyle/>
        <a:p>
          <a:endParaRPr lang="en-US"/>
        </a:p>
      </dgm:t>
    </dgm:pt>
    <dgm:pt modelId="{3B6577AD-2C59-4551-A6D7-783DF884AA56}" type="pres">
      <dgm:prSet presAssocID="{503FD904-A065-4842-B250-A0F2ECD80CA8}" presName="child" presStyleLbl="alignAccFollowNode1" presStyleIdx="1" presStyleCnt="4" custScaleX="226160" custScaleY="163485" custLinFactNeighborY="-32058">
        <dgm:presLayoutVars>
          <dgm:chMax val="0"/>
          <dgm:bulletEnabled val="1"/>
        </dgm:presLayoutVars>
      </dgm:prSet>
      <dgm:spPr/>
      <dgm:t>
        <a:bodyPr/>
        <a:lstStyle/>
        <a:p>
          <a:endParaRPr lang="en-US"/>
        </a:p>
      </dgm:t>
    </dgm:pt>
    <dgm:pt modelId="{1DB7C157-A433-41EB-A1D6-CE5DD4E80E3F}" type="pres">
      <dgm:prSet presAssocID="{86671227-EB9B-4D50-B60E-8390F64DC18A}" presName="sibTrans" presStyleLbl="sibTrans2D1" presStyleIdx="2" presStyleCnt="4"/>
      <dgm:spPr/>
      <dgm:t>
        <a:bodyPr/>
        <a:lstStyle/>
        <a:p>
          <a:endParaRPr lang="en-US"/>
        </a:p>
      </dgm:t>
    </dgm:pt>
    <dgm:pt modelId="{B3304188-B326-4DC6-A937-BCA88F5DAE09}" type="pres">
      <dgm:prSet presAssocID="{B4D29EEA-7F82-4026-BB09-802B8A0B7ACC}" presName="child" presStyleLbl="alignAccFollowNode1" presStyleIdx="2" presStyleCnt="4" custScaleX="168757" custLinFactNeighborY="-58773">
        <dgm:presLayoutVars>
          <dgm:chMax val="0"/>
          <dgm:bulletEnabled val="1"/>
        </dgm:presLayoutVars>
      </dgm:prSet>
      <dgm:spPr/>
      <dgm:t>
        <a:bodyPr/>
        <a:lstStyle/>
        <a:p>
          <a:endParaRPr lang="en-US"/>
        </a:p>
      </dgm:t>
    </dgm:pt>
    <dgm:pt modelId="{91D96037-065A-4C08-BE00-8EC8851778BC}" type="pres">
      <dgm:prSet presAssocID="{A4069BA0-9CEB-40D5-9AF5-8F035388F0ED}" presName="sibTrans" presStyleLbl="sibTrans2D1" presStyleIdx="3" presStyleCnt="4"/>
      <dgm:spPr/>
      <dgm:t>
        <a:bodyPr/>
        <a:lstStyle/>
        <a:p>
          <a:endParaRPr lang="en-US"/>
        </a:p>
      </dgm:t>
    </dgm:pt>
    <dgm:pt modelId="{1C1056A6-E50D-4D47-B688-480EC115A270}" type="pres">
      <dgm:prSet presAssocID="{5C61A3A5-D37A-4FBA-BF1A-739A15E6C06E}" presName="child" presStyleLbl="alignAccFollowNode1" presStyleIdx="3" presStyleCnt="4" custScaleX="196348" custLinFactNeighborY="-80145">
        <dgm:presLayoutVars>
          <dgm:chMax val="0"/>
          <dgm:bulletEnabled val="1"/>
        </dgm:presLayoutVars>
      </dgm:prSet>
      <dgm:spPr/>
      <dgm:t>
        <a:bodyPr/>
        <a:lstStyle/>
        <a:p>
          <a:endParaRPr lang="en-US"/>
        </a:p>
      </dgm:t>
    </dgm:pt>
  </dgm:ptLst>
  <dgm:cxnLst>
    <dgm:cxn modelId="{EE9235E0-9CCF-4BB6-A774-98415B563CEE}" type="presOf" srcId="{D24CD23B-8B19-4108-8F66-1D7CCBF1ED37}" destId="{C6842675-14DC-4696-9D66-F8742F5A0F3D}" srcOrd="0" destOrd="0" presId="urn:microsoft.com/office/officeart/2005/8/layout/lProcess1"/>
    <dgm:cxn modelId="{68CBC11B-E1F1-4C77-B8AD-AB0AA60EC585}" srcId="{BBE5CD60-4D16-4688-BC61-419534BCDF93}" destId="{96DC9DE8-F333-4C69-B49D-B0CCE901744B}" srcOrd="0" destOrd="0" parTransId="{50A1BE57-4BF2-46C9-BB7D-BFBAFA24CE18}" sibTransId="{2ECA0DBC-2CE6-49B3-AE90-15D1ECFC5F74}"/>
    <dgm:cxn modelId="{F17D6B11-271F-46DB-8C09-4406C11D0496}" type="presOf" srcId="{96DC9DE8-F333-4C69-B49D-B0CCE901744B}" destId="{F8F90C62-D1AC-4C2C-BF0A-DF6F4D75BBEF}" srcOrd="0" destOrd="0" presId="urn:microsoft.com/office/officeart/2005/8/layout/lProcess1"/>
    <dgm:cxn modelId="{59981820-3C9E-4E10-8CD2-3AA45E7E3599}" type="presOf" srcId="{BF50C1E6-FBF3-422E-87DF-9096F927AB4C}" destId="{E9C1FCA4-F122-4D69-ABF3-0A0EFE57BB96}" srcOrd="0" destOrd="0" presId="urn:microsoft.com/office/officeart/2005/8/layout/lProcess1"/>
    <dgm:cxn modelId="{AC682793-F039-4F9B-BC3C-9F7EB27E7DA6}" type="presOf" srcId="{B4D29EEA-7F82-4026-BB09-802B8A0B7ACC}" destId="{B3304188-B326-4DC6-A937-BCA88F5DAE09}" srcOrd="0" destOrd="0" presId="urn:microsoft.com/office/officeart/2005/8/layout/lProcess1"/>
    <dgm:cxn modelId="{7FB4D4DA-1D5F-47B6-8D8D-8A2460BF9D84}" type="presOf" srcId="{5C61A3A5-D37A-4FBA-BF1A-739A15E6C06E}" destId="{1C1056A6-E50D-4D47-B688-480EC115A270}" srcOrd="0" destOrd="0" presId="urn:microsoft.com/office/officeart/2005/8/layout/lProcess1"/>
    <dgm:cxn modelId="{5985D3BC-4011-4940-84AC-33AACF28DDCC}" type="presOf" srcId="{9BABEC8A-370D-49D2-89F9-513EA252BB01}" destId="{6FB5F2F6-82FC-436D-B2FC-52DD3DB212BD}" srcOrd="0" destOrd="0" presId="urn:microsoft.com/office/officeart/2005/8/layout/lProcess1"/>
    <dgm:cxn modelId="{010F033C-EA0D-4DC4-B1B3-32ADDCC0D95F}" type="presOf" srcId="{A4069BA0-9CEB-40D5-9AF5-8F035388F0ED}" destId="{91D96037-065A-4C08-BE00-8EC8851778BC}" srcOrd="0" destOrd="0" presId="urn:microsoft.com/office/officeart/2005/8/layout/lProcess1"/>
    <dgm:cxn modelId="{F6C2ABB2-C839-4ADE-A3F0-51FF47D85683}" srcId="{96DC9DE8-F333-4C69-B49D-B0CCE901744B}" destId="{BF50C1E6-FBF3-422E-87DF-9096F927AB4C}" srcOrd="0" destOrd="0" parTransId="{9BABEC8A-370D-49D2-89F9-513EA252BB01}" sibTransId="{D24CD23B-8B19-4108-8F66-1D7CCBF1ED37}"/>
    <dgm:cxn modelId="{03633364-1BC1-4C62-B3A8-736009C56F4B}" type="presOf" srcId="{503FD904-A065-4842-B250-A0F2ECD80CA8}" destId="{3B6577AD-2C59-4551-A6D7-783DF884AA56}" srcOrd="0" destOrd="0" presId="urn:microsoft.com/office/officeart/2005/8/layout/lProcess1"/>
    <dgm:cxn modelId="{FF5791CB-7DDF-4F4E-BCF6-5AAE54E451C5}" srcId="{96DC9DE8-F333-4C69-B49D-B0CCE901744B}" destId="{B4D29EEA-7F82-4026-BB09-802B8A0B7ACC}" srcOrd="2" destOrd="0" parTransId="{72248E65-E100-4AD2-9303-E5F1FE5ED2DC}" sibTransId="{A4069BA0-9CEB-40D5-9AF5-8F035388F0ED}"/>
    <dgm:cxn modelId="{DD2413BB-AFD5-4A02-8C7C-9F7C7176168F}" srcId="{96DC9DE8-F333-4C69-B49D-B0CCE901744B}" destId="{503FD904-A065-4842-B250-A0F2ECD80CA8}" srcOrd="1" destOrd="0" parTransId="{BD7FE69F-B3F5-4D79-A805-1AD10599BB5E}" sibTransId="{86671227-EB9B-4D50-B60E-8390F64DC18A}"/>
    <dgm:cxn modelId="{F19A81E5-17DA-4DD3-99B9-A64CE266C6DF}" type="presOf" srcId="{86671227-EB9B-4D50-B60E-8390F64DC18A}" destId="{1DB7C157-A433-41EB-A1D6-CE5DD4E80E3F}" srcOrd="0" destOrd="0" presId="urn:microsoft.com/office/officeart/2005/8/layout/lProcess1"/>
    <dgm:cxn modelId="{AAAD8D55-C4D7-49C2-93AA-6C0B240AAB56}" srcId="{96DC9DE8-F333-4C69-B49D-B0CCE901744B}" destId="{5C61A3A5-D37A-4FBA-BF1A-739A15E6C06E}" srcOrd="3" destOrd="0" parTransId="{031EF25E-CBFE-4BDB-A78D-F8DF16D58AC5}" sibTransId="{B2C1097D-C271-47C9-B87B-A32A697D558F}"/>
    <dgm:cxn modelId="{97536E66-6E72-4924-A05B-781ADBF93464}" type="presOf" srcId="{BBE5CD60-4D16-4688-BC61-419534BCDF93}" destId="{A2260109-720E-43D3-B789-C96D1E24BA44}" srcOrd="0" destOrd="0" presId="urn:microsoft.com/office/officeart/2005/8/layout/lProcess1"/>
    <dgm:cxn modelId="{340A3ED9-913E-4F8F-9FC9-95B55B35EB0A}" type="presParOf" srcId="{A2260109-720E-43D3-B789-C96D1E24BA44}" destId="{74CFA62F-7EDB-4FCB-844C-017AFAB00661}" srcOrd="0" destOrd="0" presId="urn:microsoft.com/office/officeart/2005/8/layout/lProcess1"/>
    <dgm:cxn modelId="{C68D34F5-37D7-4684-B045-769A24A6023A}" type="presParOf" srcId="{74CFA62F-7EDB-4FCB-844C-017AFAB00661}" destId="{F8F90C62-D1AC-4C2C-BF0A-DF6F4D75BBEF}" srcOrd="0" destOrd="0" presId="urn:microsoft.com/office/officeart/2005/8/layout/lProcess1"/>
    <dgm:cxn modelId="{4C303087-4628-4BEE-A054-CF25BB40C35D}" type="presParOf" srcId="{74CFA62F-7EDB-4FCB-844C-017AFAB00661}" destId="{6FB5F2F6-82FC-436D-B2FC-52DD3DB212BD}" srcOrd="1" destOrd="0" presId="urn:microsoft.com/office/officeart/2005/8/layout/lProcess1"/>
    <dgm:cxn modelId="{A2A7D1E5-B8D1-4C68-A95A-F0111831F356}" type="presParOf" srcId="{74CFA62F-7EDB-4FCB-844C-017AFAB00661}" destId="{E9C1FCA4-F122-4D69-ABF3-0A0EFE57BB96}" srcOrd="2" destOrd="0" presId="urn:microsoft.com/office/officeart/2005/8/layout/lProcess1"/>
    <dgm:cxn modelId="{48032C45-3511-4163-AA4C-B9E7EDCBAC1B}" type="presParOf" srcId="{74CFA62F-7EDB-4FCB-844C-017AFAB00661}" destId="{C6842675-14DC-4696-9D66-F8742F5A0F3D}" srcOrd="3" destOrd="0" presId="urn:microsoft.com/office/officeart/2005/8/layout/lProcess1"/>
    <dgm:cxn modelId="{A35ABC1F-8CBF-4309-9134-12D10ED3EBC7}" type="presParOf" srcId="{74CFA62F-7EDB-4FCB-844C-017AFAB00661}" destId="{3B6577AD-2C59-4551-A6D7-783DF884AA56}" srcOrd="4" destOrd="0" presId="urn:microsoft.com/office/officeart/2005/8/layout/lProcess1"/>
    <dgm:cxn modelId="{58DB2CCF-EF2F-4F2F-A48D-F8480C149970}" type="presParOf" srcId="{74CFA62F-7EDB-4FCB-844C-017AFAB00661}" destId="{1DB7C157-A433-41EB-A1D6-CE5DD4E80E3F}" srcOrd="5" destOrd="0" presId="urn:microsoft.com/office/officeart/2005/8/layout/lProcess1"/>
    <dgm:cxn modelId="{44028421-046D-48D3-B8C3-C9493A4A627A}" type="presParOf" srcId="{74CFA62F-7EDB-4FCB-844C-017AFAB00661}" destId="{B3304188-B326-4DC6-A937-BCA88F5DAE09}" srcOrd="6" destOrd="0" presId="urn:microsoft.com/office/officeart/2005/8/layout/lProcess1"/>
    <dgm:cxn modelId="{800B23CD-4F8A-4821-BCB2-C1DCF4A19CBD}" type="presParOf" srcId="{74CFA62F-7EDB-4FCB-844C-017AFAB00661}" destId="{91D96037-065A-4C08-BE00-8EC8851778BC}" srcOrd="7" destOrd="0" presId="urn:microsoft.com/office/officeart/2005/8/layout/lProcess1"/>
    <dgm:cxn modelId="{C1AA9E88-3A0D-4809-A02E-7F17CD4B073E}" type="presParOf" srcId="{74CFA62F-7EDB-4FCB-844C-017AFAB00661}" destId="{1C1056A6-E50D-4D47-B688-480EC115A270}" srcOrd="8" destOrd="0" presId="urn:microsoft.com/office/officeart/2005/8/layout/l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E80966DE-7DC8-4412-A6D1-ADE73E4F3C7E}" type="doc">
      <dgm:prSet loTypeId="urn:microsoft.com/office/officeart/2009/3/layout/HorizontalOrganizationChart" loCatId="hierarchy" qsTypeId="urn:microsoft.com/office/officeart/2005/8/quickstyle/simple1#27" qsCatId="simple" csTypeId="urn:microsoft.com/office/officeart/2005/8/colors/accent1_2#18" csCatId="accent1" phldr="1"/>
      <dgm:spPr/>
      <dgm:t>
        <a:bodyPr/>
        <a:lstStyle/>
        <a:p>
          <a:endParaRPr lang="en-US"/>
        </a:p>
      </dgm:t>
    </dgm:pt>
    <dgm:pt modelId="{82450444-A010-4A8E-8D58-E196CFDAD8E3}">
      <dgm:prSet phldrT="[Text]" custT="1"/>
      <dgm:spPr>
        <a:solidFill>
          <a:schemeClr val="accent6">
            <a:lumMod val="50000"/>
          </a:schemeClr>
        </a:solidFill>
      </dgm:spPr>
      <dgm:t>
        <a:bodyPr/>
        <a:lstStyle/>
        <a:p>
          <a:pPr algn="l"/>
          <a:r>
            <a:rPr lang="en-US" sz="2800" b="1" dirty="0">
              <a:latin typeface="Times New Roman" panose="02020603050405020304" pitchFamily="18" charset="0"/>
              <a:cs typeface="Times New Roman" panose="02020603050405020304" pitchFamily="18" charset="0"/>
            </a:rPr>
            <a:t>2. </a:t>
          </a:r>
          <a:r>
            <a:rPr lang="en-US" sz="2800" b="1" dirty="0" err="1">
              <a:latin typeface="Times New Roman" panose="02020603050405020304" pitchFamily="18" charset="0"/>
              <a:cs typeface="Times New Roman" panose="02020603050405020304" pitchFamily="18" charset="0"/>
            </a:rPr>
            <a:t>Phép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dgm:t>
    </dgm:pt>
    <dgm:pt modelId="{7CCAA4F6-8B43-43C4-A2F3-7F3510736EE4}" type="parTrans" cxnId="{99A4D6E2-467A-4986-8BBB-825712CE51E2}">
      <dgm:prSet/>
      <dgm:spPr/>
      <dgm:t>
        <a:bodyPr/>
        <a:lstStyle/>
        <a:p>
          <a:endParaRPr lang="en-US"/>
        </a:p>
      </dgm:t>
    </dgm:pt>
    <dgm:pt modelId="{86F6C5DC-2C5C-41C9-BB30-C2B6F2D6891C}" type="sibTrans" cxnId="{99A4D6E2-467A-4986-8BBB-825712CE51E2}">
      <dgm:prSet/>
      <dgm:spPr/>
      <dgm:t>
        <a:bodyPr/>
        <a:lstStyle/>
        <a:p>
          <a:endParaRPr lang="en-US"/>
        </a:p>
      </dgm:t>
    </dgm:pt>
    <dgm:pt modelId="{09D5CE1C-0734-4687-982A-F69C13595118}">
      <dgm:prSet phldrT="[Text]" custT="1"/>
      <dgm:spPr>
        <a:solidFill>
          <a:schemeClr val="accent4">
            <a:lumMod val="50000"/>
          </a:schemeClr>
        </a:solidFill>
      </dgm:spPr>
      <dgm:t>
        <a:bodyPr/>
        <a:lstStyle/>
        <a:p>
          <a:pPr algn="l"/>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phép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diễn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cảm</a:t>
          </a:r>
          <a:r>
            <a:rPr lang="en-US" sz="2400" dirty="0">
              <a:latin typeface="Times New Roman" panose="02020603050405020304" pitchFamily="18" charset="0"/>
              <a:cs typeface="Times New Roman" panose="02020603050405020304" pitchFamily="18" charset="0"/>
            </a:rPr>
            <a:t>.</a:t>
          </a:r>
        </a:p>
      </dgm:t>
    </dgm:pt>
    <dgm:pt modelId="{F60534B0-3850-4076-9AA7-68665F6638FA}" type="parTrans" cxnId="{9D06DABA-429C-43A2-9BD7-8A97D0BEF915}">
      <dgm:prSet/>
      <dgm:spPr/>
      <dgm:t>
        <a:bodyPr/>
        <a:lstStyle/>
        <a:p>
          <a:endParaRPr lang="en-US"/>
        </a:p>
      </dgm:t>
    </dgm:pt>
    <dgm:pt modelId="{5B8A6FB9-E7B4-4CB8-87DD-5472C4A9B989}" type="sibTrans" cxnId="{9D06DABA-429C-43A2-9BD7-8A97D0BEF915}">
      <dgm:prSet/>
      <dgm:spPr/>
      <dgm:t>
        <a:bodyPr/>
        <a:lstStyle/>
        <a:p>
          <a:endParaRPr lang="en-US"/>
        </a:p>
      </dgm:t>
    </dgm:pt>
    <dgm:pt modelId="{1EDCDD5C-92EA-4ECC-B887-3EA413DC5CA0}">
      <dgm:prSet phldrT="[Text]" custT="1"/>
      <dgm:spPr>
        <a:solidFill>
          <a:schemeClr val="accent4">
            <a:lumMod val="50000"/>
          </a:schemeClr>
        </a:solidFill>
      </dgm:spPr>
      <dgm:t>
        <a:bodyPr/>
        <a:lstStyle/>
        <a:p>
          <a:pPr algn="l"/>
          <a:r>
            <a:rPr lang="en-US" sz="2400" dirty="0" err="1">
              <a:latin typeface="Times New Roman" panose="02020603050405020304" pitchFamily="18" charset="0"/>
              <a:cs typeface="Times New Roman" panose="02020603050405020304" pitchFamily="18" charset="0"/>
            </a:rPr>
            <a:t>Phép</a:t>
          </a:r>
          <a:r>
            <a:rPr lang="en-US" sz="2400" dirty="0">
              <a:latin typeface="Times New Roman" panose="02020603050405020304" pitchFamily="18" charset="0"/>
              <a:cs typeface="Times New Roman" panose="02020603050405020304" pitchFamily="18" charset="0"/>
            </a:rPr>
            <a:t> so </a:t>
          </a:r>
          <a:r>
            <a:rPr lang="en-US" sz="2400" dirty="0" err="1">
              <a:latin typeface="Times New Roman" panose="02020603050405020304" pitchFamily="18" charset="0"/>
              <a:cs typeface="Times New Roman" panose="02020603050405020304" pitchFamily="18" charset="0"/>
            </a:rPr>
            <a:t>sánh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thanh</a:t>
          </a:r>
          <a:r>
            <a:rPr lang="en-US" sz="2400" dirty="0">
              <a:latin typeface="Times New Roman" panose="02020603050405020304" pitchFamily="18" charset="0"/>
              <a:cs typeface="Times New Roman" panose="02020603050405020304" pitchFamily="18" charset="0"/>
            </a:rPr>
            <a:t> du </a:t>
          </a:r>
          <a:r>
            <a:rPr lang="en-US" sz="2400" dirty="0" err="1">
              <a:latin typeface="Times New Roman" panose="02020603050405020304" pitchFamily="18" charset="0"/>
              <a:cs typeface="Times New Roman" panose="02020603050405020304" pitchFamily="18" charset="0"/>
            </a:rPr>
            <a:t>dương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xúc</a:t>
          </a:r>
          <a:endParaRPr lang="en-US" sz="2400" dirty="0">
            <a:latin typeface="Times New Roman" panose="02020603050405020304" pitchFamily="18" charset="0"/>
            <a:cs typeface="Times New Roman" panose="02020603050405020304" pitchFamily="18" charset="0"/>
          </a:endParaRPr>
        </a:p>
      </dgm:t>
    </dgm:pt>
    <dgm:pt modelId="{AF42CD0F-3587-4113-914B-0AB97B80403F}" type="parTrans" cxnId="{6C98A118-FEF3-4708-82B0-28B1EAAC9053}">
      <dgm:prSet/>
      <dgm:spPr/>
      <dgm:t>
        <a:bodyPr/>
        <a:lstStyle/>
        <a:p>
          <a:endParaRPr lang="en-US"/>
        </a:p>
      </dgm:t>
    </dgm:pt>
    <dgm:pt modelId="{3939F2A7-57F2-4233-9AD8-5BFCC6461EA4}" type="sibTrans" cxnId="{6C98A118-FEF3-4708-82B0-28B1EAAC9053}">
      <dgm:prSet/>
      <dgm:spPr/>
      <dgm:t>
        <a:bodyPr/>
        <a:lstStyle/>
        <a:p>
          <a:endParaRPr lang="en-US"/>
        </a:p>
      </dgm:t>
    </dgm:pt>
    <dgm:pt modelId="{4731F58A-C88F-4073-981D-B6087A3562BA}">
      <dgm:prSet phldrT="[Text]" custT="1"/>
      <dgm:spPr>
        <a:solidFill>
          <a:schemeClr val="accent4">
            <a:lumMod val="50000"/>
          </a:schemeClr>
        </a:solidFill>
      </dgm:spPr>
      <dgm:t>
        <a:bodyPr/>
        <a:lstStyle/>
        <a:p>
          <a:pPr algn="l"/>
          <a:r>
            <a:rPr lang="en-US" sz="2400" b="1" dirty="0" err="1">
              <a:latin typeface="Times New Roman" panose="02020603050405020304" pitchFamily="18" charset="0"/>
              <a:cs typeface="Times New Roman" panose="02020603050405020304" pitchFamily="18" charset="0"/>
            </a:rPr>
            <a:t>Tác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dụng</a:t>
          </a:r>
          <a:r>
            <a:rPr lang="en-US" sz="2400" b="1"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so </a:t>
          </a:r>
          <a:r>
            <a:rPr lang="en-US" sz="2400" dirty="0" err="1">
              <a:latin typeface="Times New Roman" panose="02020603050405020304" pitchFamily="18" charset="0"/>
              <a:cs typeface="Times New Roman" panose="02020603050405020304" pitchFamily="18" charset="0"/>
            </a:rPr>
            <a:t>sánh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gũi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ấm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áp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quen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nhờ</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gắn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thương</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tưởng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nhẽo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đặ</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biệt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đầy</a:t>
          </a:r>
          <a:r>
            <a:rPr lang="en-US" sz="2400" dirty="0">
              <a:latin typeface="Times New Roman" panose="02020603050405020304" pitchFamily="18" charset="0"/>
              <a:cs typeface="Times New Roman" panose="02020603050405020304" pitchFamily="18" charset="0"/>
            </a:rPr>
            <a:t> ý </a:t>
          </a:r>
          <a:r>
            <a:rPr lang="en-US" sz="2400" dirty="0" err="1">
              <a:latin typeface="Times New Roman" panose="02020603050405020304" pitchFamily="18" charset="0"/>
              <a:cs typeface="Times New Roman" panose="02020603050405020304" pitchFamily="18" charset="0"/>
            </a:rPr>
            <a:t>nghĩa</a:t>
          </a:r>
          <a:r>
            <a:rPr lang="en-US" sz="2400" dirty="0"/>
            <a:t>.</a:t>
          </a:r>
        </a:p>
      </dgm:t>
    </dgm:pt>
    <dgm:pt modelId="{D1758AE6-465F-4DC1-A85F-947A62354F69}" type="parTrans" cxnId="{40EA7FB6-8F39-4C10-BFF6-1CE444018CF4}">
      <dgm:prSet/>
      <dgm:spPr/>
      <dgm:t>
        <a:bodyPr/>
        <a:lstStyle/>
        <a:p>
          <a:endParaRPr lang="en-US"/>
        </a:p>
      </dgm:t>
    </dgm:pt>
    <dgm:pt modelId="{82853414-C83F-45E2-8983-A705E78873C9}" type="sibTrans" cxnId="{40EA7FB6-8F39-4C10-BFF6-1CE444018CF4}">
      <dgm:prSet/>
      <dgm:spPr/>
      <dgm:t>
        <a:bodyPr/>
        <a:lstStyle/>
        <a:p>
          <a:endParaRPr lang="en-US"/>
        </a:p>
      </dgm:t>
    </dgm:pt>
    <dgm:pt modelId="{BF91C782-572B-4FCA-B51C-764479BF5B9A}" type="pres">
      <dgm:prSet presAssocID="{E80966DE-7DC8-4412-A6D1-ADE73E4F3C7E}" presName="hierChild1" presStyleCnt="0">
        <dgm:presLayoutVars>
          <dgm:orgChart val="1"/>
          <dgm:chPref val="1"/>
          <dgm:dir/>
          <dgm:animOne val="branch"/>
          <dgm:animLvl val="lvl"/>
          <dgm:resizeHandles/>
        </dgm:presLayoutVars>
      </dgm:prSet>
      <dgm:spPr/>
      <dgm:t>
        <a:bodyPr/>
        <a:lstStyle/>
        <a:p>
          <a:endParaRPr lang="en-US"/>
        </a:p>
      </dgm:t>
    </dgm:pt>
    <dgm:pt modelId="{57112985-ECC6-48EE-AF1B-686EDD8477DE}" type="pres">
      <dgm:prSet presAssocID="{82450444-A010-4A8E-8D58-E196CFDAD8E3}" presName="hierRoot1" presStyleCnt="0">
        <dgm:presLayoutVars>
          <dgm:hierBranch val="init"/>
        </dgm:presLayoutVars>
      </dgm:prSet>
      <dgm:spPr/>
    </dgm:pt>
    <dgm:pt modelId="{A1788E59-ECF8-41F1-AACE-ABABEEBF6A17}" type="pres">
      <dgm:prSet presAssocID="{82450444-A010-4A8E-8D58-E196CFDAD8E3}" presName="rootComposite1" presStyleCnt="0"/>
      <dgm:spPr/>
    </dgm:pt>
    <dgm:pt modelId="{E208D4E0-770D-4018-B522-C7724275677E}" type="pres">
      <dgm:prSet presAssocID="{82450444-A010-4A8E-8D58-E196CFDAD8E3}" presName="rootText1" presStyleLbl="node0" presStyleIdx="0" presStyleCnt="1" custScaleX="84680" custScaleY="110061">
        <dgm:presLayoutVars>
          <dgm:chPref val="3"/>
        </dgm:presLayoutVars>
      </dgm:prSet>
      <dgm:spPr/>
      <dgm:t>
        <a:bodyPr/>
        <a:lstStyle/>
        <a:p>
          <a:endParaRPr lang="en-US"/>
        </a:p>
      </dgm:t>
    </dgm:pt>
    <dgm:pt modelId="{BA783D26-3B27-4F55-BBBE-A346A12C356B}" type="pres">
      <dgm:prSet presAssocID="{82450444-A010-4A8E-8D58-E196CFDAD8E3}" presName="rootConnector1" presStyleLbl="node1" presStyleIdx="0" presStyleCnt="0"/>
      <dgm:spPr/>
      <dgm:t>
        <a:bodyPr/>
        <a:lstStyle/>
        <a:p>
          <a:endParaRPr lang="en-US"/>
        </a:p>
      </dgm:t>
    </dgm:pt>
    <dgm:pt modelId="{CB1D38AE-7D51-469D-8686-3DB30E2FABEA}" type="pres">
      <dgm:prSet presAssocID="{82450444-A010-4A8E-8D58-E196CFDAD8E3}" presName="hierChild2" presStyleCnt="0"/>
      <dgm:spPr/>
    </dgm:pt>
    <dgm:pt modelId="{B6B4FD87-9980-433A-B125-EC824829A88B}" type="pres">
      <dgm:prSet presAssocID="{F60534B0-3850-4076-9AA7-68665F6638FA}" presName="Name64" presStyleLbl="parChTrans1D2" presStyleIdx="0" presStyleCnt="3"/>
      <dgm:spPr/>
      <dgm:t>
        <a:bodyPr/>
        <a:lstStyle/>
        <a:p>
          <a:endParaRPr lang="en-US"/>
        </a:p>
      </dgm:t>
    </dgm:pt>
    <dgm:pt modelId="{C997D7DE-6FC5-43B3-BA4C-0902E2664F52}" type="pres">
      <dgm:prSet presAssocID="{09D5CE1C-0734-4687-982A-F69C13595118}" presName="hierRoot2" presStyleCnt="0">
        <dgm:presLayoutVars>
          <dgm:hierBranch val="init"/>
        </dgm:presLayoutVars>
      </dgm:prSet>
      <dgm:spPr/>
    </dgm:pt>
    <dgm:pt modelId="{136BE0D6-2CBF-4E6B-BD33-C093159436D1}" type="pres">
      <dgm:prSet presAssocID="{09D5CE1C-0734-4687-982A-F69C13595118}" presName="rootComposite" presStyleCnt="0"/>
      <dgm:spPr/>
    </dgm:pt>
    <dgm:pt modelId="{91508AC8-68CB-414B-AD2E-85828276C2C2}" type="pres">
      <dgm:prSet presAssocID="{09D5CE1C-0734-4687-982A-F69C13595118}" presName="rootText" presStyleLbl="node2" presStyleIdx="0" presStyleCnt="3" custScaleX="239836" custLinFactNeighborX="-387" custLinFactNeighborY="84232">
        <dgm:presLayoutVars>
          <dgm:chPref val="3"/>
        </dgm:presLayoutVars>
      </dgm:prSet>
      <dgm:spPr/>
      <dgm:t>
        <a:bodyPr/>
        <a:lstStyle/>
        <a:p>
          <a:endParaRPr lang="en-US"/>
        </a:p>
      </dgm:t>
    </dgm:pt>
    <dgm:pt modelId="{F0496694-0D4F-4726-8CE3-92856B706C74}" type="pres">
      <dgm:prSet presAssocID="{09D5CE1C-0734-4687-982A-F69C13595118}" presName="rootConnector" presStyleLbl="node2" presStyleIdx="0" presStyleCnt="3"/>
      <dgm:spPr/>
      <dgm:t>
        <a:bodyPr/>
        <a:lstStyle/>
        <a:p>
          <a:endParaRPr lang="en-US"/>
        </a:p>
      </dgm:t>
    </dgm:pt>
    <dgm:pt modelId="{92F127C5-159F-43A9-8089-6DB82BC6F0F7}" type="pres">
      <dgm:prSet presAssocID="{09D5CE1C-0734-4687-982A-F69C13595118}" presName="hierChild4" presStyleCnt="0"/>
      <dgm:spPr/>
    </dgm:pt>
    <dgm:pt modelId="{CD523067-23E8-484B-9949-D09ABE6C6BFB}" type="pres">
      <dgm:prSet presAssocID="{09D5CE1C-0734-4687-982A-F69C13595118}" presName="hierChild5" presStyleCnt="0"/>
      <dgm:spPr/>
    </dgm:pt>
    <dgm:pt modelId="{5978C9AE-EE56-4455-8A3A-08597C8467A6}" type="pres">
      <dgm:prSet presAssocID="{AF42CD0F-3587-4113-914B-0AB97B80403F}" presName="Name64" presStyleLbl="parChTrans1D2" presStyleIdx="1" presStyleCnt="3"/>
      <dgm:spPr/>
      <dgm:t>
        <a:bodyPr/>
        <a:lstStyle/>
        <a:p>
          <a:endParaRPr lang="en-US"/>
        </a:p>
      </dgm:t>
    </dgm:pt>
    <dgm:pt modelId="{BAA17F3F-08E3-4414-BD4E-CC7095591A35}" type="pres">
      <dgm:prSet presAssocID="{1EDCDD5C-92EA-4ECC-B887-3EA413DC5CA0}" presName="hierRoot2" presStyleCnt="0">
        <dgm:presLayoutVars>
          <dgm:hierBranch val="init"/>
        </dgm:presLayoutVars>
      </dgm:prSet>
      <dgm:spPr/>
    </dgm:pt>
    <dgm:pt modelId="{99868FE5-7DBB-497C-9B51-CC300D31C7FB}" type="pres">
      <dgm:prSet presAssocID="{1EDCDD5C-92EA-4ECC-B887-3EA413DC5CA0}" presName="rootComposite" presStyleCnt="0"/>
      <dgm:spPr/>
    </dgm:pt>
    <dgm:pt modelId="{6A94E265-1828-4732-AAB6-37445F37D800}" type="pres">
      <dgm:prSet presAssocID="{1EDCDD5C-92EA-4ECC-B887-3EA413DC5CA0}" presName="rootText" presStyleLbl="node2" presStyleIdx="1" presStyleCnt="3" custScaleX="239858" custLinFactNeighborY="45388">
        <dgm:presLayoutVars>
          <dgm:chPref val="3"/>
        </dgm:presLayoutVars>
      </dgm:prSet>
      <dgm:spPr/>
      <dgm:t>
        <a:bodyPr/>
        <a:lstStyle/>
        <a:p>
          <a:endParaRPr lang="en-US"/>
        </a:p>
      </dgm:t>
    </dgm:pt>
    <dgm:pt modelId="{789A8F1E-E8B9-40F6-A5DD-87BFDDE28515}" type="pres">
      <dgm:prSet presAssocID="{1EDCDD5C-92EA-4ECC-B887-3EA413DC5CA0}" presName="rootConnector" presStyleLbl="node2" presStyleIdx="1" presStyleCnt="3"/>
      <dgm:spPr/>
      <dgm:t>
        <a:bodyPr/>
        <a:lstStyle/>
        <a:p>
          <a:endParaRPr lang="en-US"/>
        </a:p>
      </dgm:t>
    </dgm:pt>
    <dgm:pt modelId="{54A3B876-926B-40E2-81FB-59F621958749}" type="pres">
      <dgm:prSet presAssocID="{1EDCDD5C-92EA-4ECC-B887-3EA413DC5CA0}" presName="hierChild4" presStyleCnt="0"/>
      <dgm:spPr/>
    </dgm:pt>
    <dgm:pt modelId="{B3D47AF1-8C34-4A6C-B566-A7E04D6737EA}" type="pres">
      <dgm:prSet presAssocID="{1EDCDD5C-92EA-4ECC-B887-3EA413DC5CA0}" presName="hierChild5" presStyleCnt="0"/>
      <dgm:spPr/>
    </dgm:pt>
    <dgm:pt modelId="{D5D1EB94-7485-4721-8EBF-8A0468CCCF38}" type="pres">
      <dgm:prSet presAssocID="{D1758AE6-465F-4DC1-A85F-947A62354F69}" presName="Name64" presStyleLbl="parChTrans1D2" presStyleIdx="2" presStyleCnt="3"/>
      <dgm:spPr/>
      <dgm:t>
        <a:bodyPr/>
        <a:lstStyle/>
        <a:p>
          <a:endParaRPr lang="en-US"/>
        </a:p>
      </dgm:t>
    </dgm:pt>
    <dgm:pt modelId="{9746EBC0-B74F-4349-9658-32C9E27648D1}" type="pres">
      <dgm:prSet presAssocID="{4731F58A-C88F-4073-981D-B6087A3562BA}" presName="hierRoot2" presStyleCnt="0">
        <dgm:presLayoutVars>
          <dgm:hierBranch val="init"/>
        </dgm:presLayoutVars>
      </dgm:prSet>
      <dgm:spPr/>
    </dgm:pt>
    <dgm:pt modelId="{E578F2DD-6DE5-457F-BAAA-600B3628E595}" type="pres">
      <dgm:prSet presAssocID="{4731F58A-C88F-4073-981D-B6087A3562BA}" presName="rootComposite" presStyleCnt="0"/>
      <dgm:spPr/>
    </dgm:pt>
    <dgm:pt modelId="{C4E17F8D-84DA-4B7B-87F0-486D72137C3D}" type="pres">
      <dgm:prSet presAssocID="{4731F58A-C88F-4073-981D-B6087A3562BA}" presName="rootText" presStyleLbl="node2" presStyleIdx="2" presStyleCnt="3" custScaleX="239858" custScaleY="190780" custLinFactNeighborY="8772">
        <dgm:presLayoutVars>
          <dgm:chPref val="3"/>
        </dgm:presLayoutVars>
      </dgm:prSet>
      <dgm:spPr/>
      <dgm:t>
        <a:bodyPr/>
        <a:lstStyle/>
        <a:p>
          <a:endParaRPr lang="en-US"/>
        </a:p>
      </dgm:t>
    </dgm:pt>
    <dgm:pt modelId="{AB7D09CD-B575-4EC6-B0A1-A453D897196A}" type="pres">
      <dgm:prSet presAssocID="{4731F58A-C88F-4073-981D-B6087A3562BA}" presName="rootConnector" presStyleLbl="node2" presStyleIdx="2" presStyleCnt="3"/>
      <dgm:spPr/>
      <dgm:t>
        <a:bodyPr/>
        <a:lstStyle/>
        <a:p>
          <a:endParaRPr lang="en-US"/>
        </a:p>
      </dgm:t>
    </dgm:pt>
    <dgm:pt modelId="{882ECE0C-D2CE-42DB-9930-E96B45B58C47}" type="pres">
      <dgm:prSet presAssocID="{4731F58A-C88F-4073-981D-B6087A3562BA}" presName="hierChild4" presStyleCnt="0"/>
      <dgm:spPr/>
    </dgm:pt>
    <dgm:pt modelId="{195B5BD8-4DDE-40A0-BC09-8C90D93A3DDF}" type="pres">
      <dgm:prSet presAssocID="{4731F58A-C88F-4073-981D-B6087A3562BA}" presName="hierChild5" presStyleCnt="0"/>
      <dgm:spPr/>
    </dgm:pt>
    <dgm:pt modelId="{B0C32FF4-E540-404B-B638-096DBCE1247E}" type="pres">
      <dgm:prSet presAssocID="{82450444-A010-4A8E-8D58-E196CFDAD8E3}" presName="hierChild3" presStyleCnt="0"/>
      <dgm:spPr/>
    </dgm:pt>
  </dgm:ptLst>
  <dgm:cxnLst>
    <dgm:cxn modelId="{AA423F3D-EC60-4C21-90EB-C9F124741B07}" type="presOf" srcId="{82450444-A010-4A8E-8D58-E196CFDAD8E3}" destId="{BA783D26-3B27-4F55-BBBE-A346A12C356B}" srcOrd="1" destOrd="0" presId="urn:microsoft.com/office/officeart/2009/3/layout/HorizontalOrganizationChart"/>
    <dgm:cxn modelId="{15CB840B-7EB7-49E2-B026-1231D8387410}" type="presOf" srcId="{F60534B0-3850-4076-9AA7-68665F6638FA}" destId="{B6B4FD87-9980-433A-B125-EC824829A88B}" srcOrd="0" destOrd="0" presId="urn:microsoft.com/office/officeart/2009/3/layout/HorizontalOrganizationChart"/>
    <dgm:cxn modelId="{99A4D6E2-467A-4986-8BBB-825712CE51E2}" srcId="{E80966DE-7DC8-4412-A6D1-ADE73E4F3C7E}" destId="{82450444-A010-4A8E-8D58-E196CFDAD8E3}" srcOrd="0" destOrd="0" parTransId="{7CCAA4F6-8B43-43C4-A2F3-7F3510736EE4}" sibTransId="{86F6C5DC-2C5C-41C9-BB30-C2B6F2D6891C}"/>
    <dgm:cxn modelId="{6C98A118-FEF3-4708-82B0-28B1EAAC9053}" srcId="{82450444-A010-4A8E-8D58-E196CFDAD8E3}" destId="{1EDCDD5C-92EA-4ECC-B887-3EA413DC5CA0}" srcOrd="1" destOrd="0" parTransId="{AF42CD0F-3587-4113-914B-0AB97B80403F}" sibTransId="{3939F2A7-57F2-4233-9AD8-5BFCC6461EA4}"/>
    <dgm:cxn modelId="{40EA7FB6-8F39-4C10-BFF6-1CE444018CF4}" srcId="{82450444-A010-4A8E-8D58-E196CFDAD8E3}" destId="{4731F58A-C88F-4073-981D-B6087A3562BA}" srcOrd="2" destOrd="0" parTransId="{D1758AE6-465F-4DC1-A85F-947A62354F69}" sibTransId="{82853414-C83F-45E2-8983-A705E78873C9}"/>
    <dgm:cxn modelId="{B7C2F091-7EA0-4678-ABB0-843F1843DBF1}" type="presOf" srcId="{82450444-A010-4A8E-8D58-E196CFDAD8E3}" destId="{E208D4E0-770D-4018-B522-C7724275677E}" srcOrd="0" destOrd="0" presId="urn:microsoft.com/office/officeart/2009/3/layout/HorizontalOrganizationChart"/>
    <dgm:cxn modelId="{3D30AE33-9651-4DEB-9B1B-19E9FA22A0D7}" type="presOf" srcId="{4731F58A-C88F-4073-981D-B6087A3562BA}" destId="{C4E17F8D-84DA-4B7B-87F0-486D72137C3D}" srcOrd="0" destOrd="0" presId="urn:microsoft.com/office/officeart/2009/3/layout/HorizontalOrganizationChart"/>
    <dgm:cxn modelId="{0CBB6119-BDC5-4D0C-B74E-FAFA5D47C05E}" type="presOf" srcId="{09D5CE1C-0734-4687-982A-F69C13595118}" destId="{91508AC8-68CB-414B-AD2E-85828276C2C2}" srcOrd="0" destOrd="0" presId="urn:microsoft.com/office/officeart/2009/3/layout/HorizontalOrganizationChart"/>
    <dgm:cxn modelId="{EBFBB65B-838F-4FFD-A6C4-0C0CE665F462}" type="presOf" srcId="{D1758AE6-465F-4DC1-A85F-947A62354F69}" destId="{D5D1EB94-7485-4721-8EBF-8A0468CCCF38}" srcOrd="0" destOrd="0" presId="urn:microsoft.com/office/officeart/2009/3/layout/HorizontalOrganizationChart"/>
    <dgm:cxn modelId="{A2664FF1-69A3-44F0-A269-F986C534AEAC}" type="presOf" srcId="{4731F58A-C88F-4073-981D-B6087A3562BA}" destId="{AB7D09CD-B575-4EC6-B0A1-A453D897196A}" srcOrd="1" destOrd="0" presId="urn:microsoft.com/office/officeart/2009/3/layout/HorizontalOrganizationChart"/>
    <dgm:cxn modelId="{736FC97E-0640-477D-B0D7-FFC4647AF4BC}" type="presOf" srcId="{E80966DE-7DC8-4412-A6D1-ADE73E4F3C7E}" destId="{BF91C782-572B-4FCA-B51C-764479BF5B9A}" srcOrd="0" destOrd="0" presId="urn:microsoft.com/office/officeart/2009/3/layout/HorizontalOrganizationChart"/>
    <dgm:cxn modelId="{9D06DABA-429C-43A2-9BD7-8A97D0BEF915}" srcId="{82450444-A010-4A8E-8D58-E196CFDAD8E3}" destId="{09D5CE1C-0734-4687-982A-F69C13595118}" srcOrd="0" destOrd="0" parTransId="{F60534B0-3850-4076-9AA7-68665F6638FA}" sibTransId="{5B8A6FB9-E7B4-4CB8-87DD-5472C4A9B989}"/>
    <dgm:cxn modelId="{B040C516-2490-4D3A-925D-0E3662077AAD}" type="presOf" srcId="{1EDCDD5C-92EA-4ECC-B887-3EA413DC5CA0}" destId="{6A94E265-1828-4732-AAB6-37445F37D800}" srcOrd="0" destOrd="0" presId="urn:microsoft.com/office/officeart/2009/3/layout/HorizontalOrganizationChart"/>
    <dgm:cxn modelId="{CE31406C-EAD5-4D4E-B764-40FEB65CC7C5}" type="presOf" srcId="{09D5CE1C-0734-4687-982A-F69C13595118}" destId="{F0496694-0D4F-4726-8CE3-92856B706C74}" srcOrd="1" destOrd="0" presId="urn:microsoft.com/office/officeart/2009/3/layout/HorizontalOrganizationChart"/>
    <dgm:cxn modelId="{B1B4CD99-1945-4863-913C-F6952824580F}" type="presOf" srcId="{AF42CD0F-3587-4113-914B-0AB97B80403F}" destId="{5978C9AE-EE56-4455-8A3A-08597C8467A6}" srcOrd="0" destOrd="0" presId="urn:microsoft.com/office/officeart/2009/3/layout/HorizontalOrganizationChart"/>
    <dgm:cxn modelId="{9A20E07F-755A-4341-8726-4E88CF0D80B7}" type="presOf" srcId="{1EDCDD5C-92EA-4ECC-B887-3EA413DC5CA0}" destId="{789A8F1E-E8B9-40F6-A5DD-87BFDDE28515}" srcOrd="1" destOrd="0" presId="urn:microsoft.com/office/officeart/2009/3/layout/HorizontalOrganizationChart"/>
    <dgm:cxn modelId="{184DBE3D-BF16-42B2-8776-045BC9C30643}" type="presParOf" srcId="{BF91C782-572B-4FCA-B51C-764479BF5B9A}" destId="{57112985-ECC6-48EE-AF1B-686EDD8477DE}" srcOrd="0" destOrd="0" presId="urn:microsoft.com/office/officeart/2009/3/layout/HorizontalOrganizationChart"/>
    <dgm:cxn modelId="{A68C98E5-9EB6-45EF-8873-9CDAC4FE242F}" type="presParOf" srcId="{57112985-ECC6-48EE-AF1B-686EDD8477DE}" destId="{A1788E59-ECF8-41F1-AACE-ABABEEBF6A17}" srcOrd="0" destOrd="0" presId="urn:microsoft.com/office/officeart/2009/3/layout/HorizontalOrganizationChart"/>
    <dgm:cxn modelId="{CDAD9F73-02BB-4254-A3B9-CE9E5FFE336A}" type="presParOf" srcId="{A1788E59-ECF8-41F1-AACE-ABABEEBF6A17}" destId="{E208D4E0-770D-4018-B522-C7724275677E}" srcOrd="0" destOrd="0" presId="urn:microsoft.com/office/officeart/2009/3/layout/HorizontalOrganizationChart"/>
    <dgm:cxn modelId="{4B0EE044-081F-4B83-A279-F136F67932DC}" type="presParOf" srcId="{A1788E59-ECF8-41F1-AACE-ABABEEBF6A17}" destId="{BA783D26-3B27-4F55-BBBE-A346A12C356B}" srcOrd="1" destOrd="0" presId="urn:microsoft.com/office/officeart/2009/3/layout/HorizontalOrganizationChart"/>
    <dgm:cxn modelId="{A2338634-EF72-4FD2-83E8-E4CB88D0080C}" type="presParOf" srcId="{57112985-ECC6-48EE-AF1B-686EDD8477DE}" destId="{CB1D38AE-7D51-469D-8686-3DB30E2FABEA}" srcOrd="1" destOrd="0" presId="urn:microsoft.com/office/officeart/2009/3/layout/HorizontalOrganizationChart"/>
    <dgm:cxn modelId="{D02653D0-E220-4EB9-9C77-92F664B9A522}" type="presParOf" srcId="{CB1D38AE-7D51-469D-8686-3DB30E2FABEA}" destId="{B6B4FD87-9980-433A-B125-EC824829A88B}" srcOrd="0" destOrd="0" presId="urn:microsoft.com/office/officeart/2009/3/layout/HorizontalOrganizationChart"/>
    <dgm:cxn modelId="{70392469-71AD-4F1B-9BEC-1422B4318279}" type="presParOf" srcId="{CB1D38AE-7D51-469D-8686-3DB30E2FABEA}" destId="{C997D7DE-6FC5-43B3-BA4C-0902E2664F52}" srcOrd="1" destOrd="0" presId="urn:microsoft.com/office/officeart/2009/3/layout/HorizontalOrganizationChart"/>
    <dgm:cxn modelId="{3FCC6224-27FA-4EAD-B7A9-8FEF7E934A0B}" type="presParOf" srcId="{C997D7DE-6FC5-43B3-BA4C-0902E2664F52}" destId="{136BE0D6-2CBF-4E6B-BD33-C093159436D1}" srcOrd="0" destOrd="0" presId="urn:microsoft.com/office/officeart/2009/3/layout/HorizontalOrganizationChart"/>
    <dgm:cxn modelId="{5464544C-AE6A-48D3-9AF7-87B9EB955143}" type="presParOf" srcId="{136BE0D6-2CBF-4E6B-BD33-C093159436D1}" destId="{91508AC8-68CB-414B-AD2E-85828276C2C2}" srcOrd="0" destOrd="0" presId="urn:microsoft.com/office/officeart/2009/3/layout/HorizontalOrganizationChart"/>
    <dgm:cxn modelId="{96823BAE-7A05-45BF-99B7-2E4BD49A6F7E}" type="presParOf" srcId="{136BE0D6-2CBF-4E6B-BD33-C093159436D1}" destId="{F0496694-0D4F-4726-8CE3-92856B706C74}" srcOrd="1" destOrd="0" presId="urn:microsoft.com/office/officeart/2009/3/layout/HorizontalOrganizationChart"/>
    <dgm:cxn modelId="{79BBC4B8-287D-4E55-89D4-A50D25ADABD2}" type="presParOf" srcId="{C997D7DE-6FC5-43B3-BA4C-0902E2664F52}" destId="{92F127C5-159F-43A9-8089-6DB82BC6F0F7}" srcOrd="1" destOrd="0" presId="urn:microsoft.com/office/officeart/2009/3/layout/HorizontalOrganizationChart"/>
    <dgm:cxn modelId="{827B91F1-1EC9-4FE9-8C88-535B5CD4D69D}" type="presParOf" srcId="{C997D7DE-6FC5-43B3-BA4C-0902E2664F52}" destId="{CD523067-23E8-484B-9949-D09ABE6C6BFB}" srcOrd="2" destOrd="0" presId="urn:microsoft.com/office/officeart/2009/3/layout/HorizontalOrganizationChart"/>
    <dgm:cxn modelId="{4D0D0AD5-5DC3-4A8B-B0CA-51C3ECA326C4}" type="presParOf" srcId="{CB1D38AE-7D51-469D-8686-3DB30E2FABEA}" destId="{5978C9AE-EE56-4455-8A3A-08597C8467A6}" srcOrd="2" destOrd="0" presId="urn:microsoft.com/office/officeart/2009/3/layout/HorizontalOrganizationChart"/>
    <dgm:cxn modelId="{D50678B2-63E2-4296-9C05-00A77A4C0FDD}" type="presParOf" srcId="{CB1D38AE-7D51-469D-8686-3DB30E2FABEA}" destId="{BAA17F3F-08E3-4414-BD4E-CC7095591A35}" srcOrd="3" destOrd="0" presId="urn:microsoft.com/office/officeart/2009/3/layout/HorizontalOrganizationChart"/>
    <dgm:cxn modelId="{01EC9D60-0680-49C1-BD09-BBCAE6A4E318}" type="presParOf" srcId="{BAA17F3F-08E3-4414-BD4E-CC7095591A35}" destId="{99868FE5-7DBB-497C-9B51-CC300D31C7FB}" srcOrd="0" destOrd="0" presId="urn:microsoft.com/office/officeart/2009/3/layout/HorizontalOrganizationChart"/>
    <dgm:cxn modelId="{4782D84C-8E9F-4B99-9F15-20EDB0616681}" type="presParOf" srcId="{99868FE5-7DBB-497C-9B51-CC300D31C7FB}" destId="{6A94E265-1828-4732-AAB6-37445F37D800}" srcOrd="0" destOrd="0" presId="urn:microsoft.com/office/officeart/2009/3/layout/HorizontalOrganizationChart"/>
    <dgm:cxn modelId="{1207FAAB-3947-4643-9646-E0ECCD89D341}" type="presParOf" srcId="{99868FE5-7DBB-497C-9B51-CC300D31C7FB}" destId="{789A8F1E-E8B9-40F6-A5DD-87BFDDE28515}" srcOrd="1" destOrd="0" presId="urn:microsoft.com/office/officeart/2009/3/layout/HorizontalOrganizationChart"/>
    <dgm:cxn modelId="{CD5FB559-DA88-44BF-BF0A-D822EB9AE0E1}" type="presParOf" srcId="{BAA17F3F-08E3-4414-BD4E-CC7095591A35}" destId="{54A3B876-926B-40E2-81FB-59F621958749}" srcOrd="1" destOrd="0" presId="urn:microsoft.com/office/officeart/2009/3/layout/HorizontalOrganizationChart"/>
    <dgm:cxn modelId="{D56B6AE3-C4C3-4374-B95C-F31A196CD912}" type="presParOf" srcId="{BAA17F3F-08E3-4414-BD4E-CC7095591A35}" destId="{B3D47AF1-8C34-4A6C-B566-A7E04D6737EA}" srcOrd="2" destOrd="0" presId="urn:microsoft.com/office/officeart/2009/3/layout/HorizontalOrganizationChart"/>
    <dgm:cxn modelId="{3B3E5DE3-8B79-41BD-B2F0-442756D72C19}" type="presParOf" srcId="{CB1D38AE-7D51-469D-8686-3DB30E2FABEA}" destId="{D5D1EB94-7485-4721-8EBF-8A0468CCCF38}" srcOrd="4" destOrd="0" presId="urn:microsoft.com/office/officeart/2009/3/layout/HorizontalOrganizationChart"/>
    <dgm:cxn modelId="{33855C33-2AE5-4E6A-A6F9-C81B850E03C1}" type="presParOf" srcId="{CB1D38AE-7D51-469D-8686-3DB30E2FABEA}" destId="{9746EBC0-B74F-4349-9658-32C9E27648D1}" srcOrd="5" destOrd="0" presId="urn:microsoft.com/office/officeart/2009/3/layout/HorizontalOrganizationChart"/>
    <dgm:cxn modelId="{B8F274AE-DD1B-49B0-87BA-1248E212D424}" type="presParOf" srcId="{9746EBC0-B74F-4349-9658-32C9E27648D1}" destId="{E578F2DD-6DE5-457F-BAAA-600B3628E595}" srcOrd="0" destOrd="0" presId="urn:microsoft.com/office/officeart/2009/3/layout/HorizontalOrganizationChart"/>
    <dgm:cxn modelId="{835D2E07-EA9E-49DE-95FD-6A19A2D98AF5}" type="presParOf" srcId="{E578F2DD-6DE5-457F-BAAA-600B3628E595}" destId="{C4E17F8D-84DA-4B7B-87F0-486D72137C3D}" srcOrd="0" destOrd="0" presId="urn:microsoft.com/office/officeart/2009/3/layout/HorizontalOrganizationChart"/>
    <dgm:cxn modelId="{A1083047-3855-4A8B-B58E-689ED926D420}" type="presParOf" srcId="{E578F2DD-6DE5-457F-BAAA-600B3628E595}" destId="{AB7D09CD-B575-4EC6-B0A1-A453D897196A}" srcOrd="1" destOrd="0" presId="urn:microsoft.com/office/officeart/2009/3/layout/HorizontalOrganizationChart"/>
    <dgm:cxn modelId="{D777002E-4475-4118-A8C6-D958BD1EB0E8}" type="presParOf" srcId="{9746EBC0-B74F-4349-9658-32C9E27648D1}" destId="{882ECE0C-D2CE-42DB-9930-E96B45B58C47}" srcOrd="1" destOrd="0" presId="urn:microsoft.com/office/officeart/2009/3/layout/HorizontalOrganizationChart"/>
    <dgm:cxn modelId="{FFF59491-0EF4-400D-9C3D-ACCA4CB852C4}" type="presParOf" srcId="{9746EBC0-B74F-4349-9658-32C9E27648D1}" destId="{195B5BD8-4DDE-40A0-BC09-8C90D93A3DDF}" srcOrd="2" destOrd="0" presId="urn:microsoft.com/office/officeart/2009/3/layout/HorizontalOrganizationChart"/>
    <dgm:cxn modelId="{8CC47E04-C615-428B-A37F-9086E82C58B9}" type="presParOf" srcId="{57112985-ECC6-48EE-AF1B-686EDD8477DE}" destId="{B0C32FF4-E540-404B-B638-096DBCE1247E}" srcOrd="2" destOrd="0" presId="urn:microsoft.com/office/officeart/2009/3/layout/Horizontal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549433B7-1CE2-46E9-8CA5-C9416D8DA8EA}" type="doc">
      <dgm:prSet loTypeId="urn:microsoft.com/office/officeart/2005/8/layout/hierarchy3" loCatId="hierarchy" qsTypeId="urn:microsoft.com/office/officeart/2005/8/quickstyle/simple1#28" qsCatId="simple" csTypeId="urn:microsoft.com/office/officeart/2005/8/colors/accent1_2#19" csCatId="accent1" phldr="1"/>
      <dgm:spPr/>
      <dgm:t>
        <a:bodyPr/>
        <a:lstStyle/>
        <a:p>
          <a:endParaRPr lang="en-US"/>
        </a:p>
      </dgm:t>
    </dgm:pt>
    <dgm:pt modelId="{F82706FA-29A3-40EC-A84A-A5E2ECCEE1B9}">
      <dgm:prSet phldrT="[Text]" custT="1"/>
      <dgm:spPr/>
      <dgm:t>
        <a:bodyPr/>
        <a:lstStyle/>
        <a:p>
          <a:pPr algn="l"/>
          <a:r>
            <a:rPr lang="en-US" sz="2800" b="1" dirty="0">
              <a:latin typeface="Times New Roman" panose="02020603050405020304" pitchFamily="18" charset="0"/>
              <a:cs typeface="Times New Roman" panose="02020603050405020304" pitchFamily="18" charset="0"/>
            </a:rPr>
            <a:t>3.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láy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ghép</a:t>
          </a:r>
          <a:r>
            <a:rPr lang="en-US" sz="2800" b="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dgm:t>
    </dgm:pt>
    <dgm:pt modelId="{59FD80E9-583C-4C06-9299-1B8D1F8045A6}" type="parTrans" cxnId="{0289C168-A0B8-43CF-8ABC-CCECDAEAA8A5}">
      <dgm:prSet/>
      <dgm:spPr/>
      <dgm:t>
        <a:bodyPr/>
        <a:lstStyle/>
        <a:p>
          <a:endParaRPr lang="en-US"/>
        </a:p>
      </dgm:t>
    </dgm:pt>
    <dgm:pt modelId="{DD5DFE7C-77D2-4C15-8A46-11C3F0B5C202}" type="sibTrans" cxnId="{0289C168-A0B8-43CF-8ABC-CCECDAEAA8A5}">
      <dgm:prSet/>
      <dgm:spPr/>
      <dgm:t>
        <a:bodyPr/>
        <a:lstStyle/>
        <a:p>
          <a:endParaRPr lang="en-US"/>
        </a:p>
      </dgm:t>
    </dgm:pt>
    <dgm:pt modelId="{3CCD67A6-FAA9-4B9E-92DC-5F81A78A21F5}">
      <dgm:prSet phldrT="[Text]" custT="1"/>
      <dgm:spPr/>
      <dgm:t>
        <a:bodyPr/>
        <a:lstStyle/>
        <a:p>
          <a:pPr algn="l"/>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ghép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ghép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giữa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a:t>
          </a:r>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tiếng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nhạc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bánh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mì</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vàng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óng</a:t>
          </a:r>
          <a:r>
            <a:rPr lang="en-US" sz="2800" dirty="0">
              <a:latin typeface="Times New Roman" panose="02020603050405020304" pitchFamily="18" charset="0"/>
              <a:cs typeface="Times New Roman" panose="02020603050405020304" pitchFamily="18" charset="0"/>
            </a:rPr>
            <a:t> </a:t>
          </a:r>
        </a:p>
      </dgm:t>
    </dgm:pt>
    <dgm:pt modelId="{733191C4-54FA-4B20-8E33-5D8CE9BEE229}" type="parTrans" cxnId="{F7FC4D41-41C6-48BD-AD72-B8888E3FCB0B}">
      <dgm:prSet/>
      <dgm:spPr/>
      <dgm:t>
        <a:bodyPr/>
        <a:lstStyle/>
        <a:p>
          <a:endParaRPr lang="en-US"/>
        </a:p>
      </dgm:t>
    </dgm:pt>
    <dgm:pt modelId="{FD604024-C048-47BD-99EA-7D36E01AE9E7}" type="sibTrans" cxnId="{F7FC4D41-41C6-48BD-AD72-B8888E3FCB0B}">
      <dgm:prSet/>
      <dgm:spPr/>
      <dgm:t>
        <a:bodyPr/>
        <a:lstStyle/>
        <a:p>
          <a:endParaRPr lang="en-US"/>
        </a:p>
      </dgm:t>
    </dgm:pt>
    <dgm:pt modelId="{D66821F2-527D-4D31-8DA7-891311229339}">
      <dgm:prSet phldrT="[Text]" custT="1"/>
      <dgm:spPr/>
      <dgm:t>
        <a:bodyPr/>
        <a:lstStyle/>
        <a:p>
          <a:pPr algn="l"/>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láy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lặp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lặp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a:t>
          </a:r>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bồn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chồn</a:t>
          </a:r>
          <a:r>
            <a:rPr lang="en-US" sz="2800" i="1" dirty="0">
              <a:latin typeface="Times New Roman" panose="02020603050405020304" pitchFamily="18" charset="0"/>
              <a:cs typeface="Times New Roman" panose="02020603050405020304" pitchFamily="18" charset="0"/>
            </a:rPr>
            <a:t>, lo </a:t>
          </a:r>
          <a:r>
            <a:rPr lang="en-US" sz="2800" i="1" dirty="0" err="1">
              <a:latin typeface="Times New Roman" panose="02020603050405020304" pitchFamily="18" charset="0"/>
              <a:cs typeface="Times New Roman" panose="02020603050405020304" pitchFamily="18" charset="0"/>
            </a:rPr>
            <a:t>lắng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phàn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nàn</a:t>
          </a:r>
          <a:endParaRPr lang="en-US" sz="2800" dirty="0">
            <a:latin typeface="Times New Roman" panose="02020603050405020304" pitchFamily="18" charset="0"/>
            <a:cs typeface="Times New Roman" panose="02020603050405020304" pitchFamily="18" charset="0"/>
          </a:endParaRPr>
        </a:p>
      </dgm:t>
    </dgm:pt>
    <dgm:pt modelId="{361DDCDF-8A66-4D0D-B03F-E5B562E5FA2D}" type="parTrans" cxnId="{8BD4D6CA-2D17-432C-9BBC-E7B1D573E727}">
      <dgm:prSet/>
      <dgm:spPr/>
      <dgm:t>
        <a:bodyPr/>
        <a:lstStyle/>
        <a:p>
          <a:endParaRPr lang="en-US"/>
        </a:p>
      </dgm:t>
    </dgm:pt>
    <dgm:pt modelId="{452836CF-CD2E-4137-A4D2-CE5E4D8CFC47}" type="sibTrans" cxnId="{8BD4D6CA-2D17-432C-9BBC-E7B1D573E727}">
      <dgm:prSet/>
      <dgm:spPr/>
      <dgm:t>
        <a:bodyPr/>
        <a:lstStyle/>
        <a:p>
          <a:endParaRPr lang="en-US"/>
        </a:p>
      </dgm:t>
    </dgm:pt>
    <dgm:pt modelId="{4A22BE86-E6C7-41BF-88CF-8C206047037D}" type="pres">
      <dgm:prSet presAssocID="{549433B7-1CE2-46E9-8CA5-C9416D8DA8EA}" presName="diagram" presStyleCnt="0">
        <dgm:presLayoutVars>
          <dgm:chPref val="1"/>
          <dgm:dir/>
          <dgm:animOne val="branch"/>
          <dgm:animLvl val="lvl"/>
          <dgm:resizeHandles/>
        </dgm:presLayoutVars>
      </dgm:prSet>
      <dgm:spPr/>
      <dgm:t>
        <a:bodyPr/>
        <a:lstStyle/>
        <a:p>
          <a:endParaRPr lang="en-US"/>
        </a:p>
      </dgm:t>
    </dgm:pt>
    <dgm:pt modelId="{9C74B919-EAC8-488C-BD89-0F4C4BA07CD0}" type="pres">
      <dgm:prSet presAssocID="{F82706FA-29A3-40EC-A84A-A5E2ECCEE1B9}" presName="root" presStyleCnt="0"/>
      <dgm:spPr/>
    </dgm:pt>
    <dgm:pt modelId="{10D5BEE7-9D01-4B99-B8AA-8ADEF298B95C}" type="pres">
      <dgm:prSet presAssocID="{F82706FA-29A3-40EC-A84A-A5E2ECCEE1B9}" presName="rootComposite" presStyleCnt="0"/>
      <dgm:spPr/>
    </dgm:pt>
    <dgm:pt modelId="{BD72F6FF-0465-47AA-8574-7B9ED14DFD3B}" type="pres">
      <dgm:prSet presAssocID="{F82706FA-29A3-40EC-A84A-A5E2ECCEE1B9}" presName="rootText" presStyleLbl="node1" presStyleIdx="0" presStyleCnt="1" custScaleX="92964" custScaleY="48095" custLinFactNeighborX="-413" custLinFactNeighborY="24035"/>
      <dgm:spPr/>
      <dgm:t>
        <a:bodyPr/>
        <a:lstStyle/>
        <a:p>
          <a:endParaRPr lang="en-US"/>
        </a:p>
      </dgm:t>
    </dgm:pt>
    <dgm:pt modelId="{3BA24415-82BB-41B1-B573-758C39DF1EEC}" type="pres">
      <dgm:prSet presAssocID="{F82706FA-29A3-40EC-A84A-A5E2ECCEE1B9}" presName="rootConnector" presStyleLbl="node1" presStyleIdx="0" presStyleCnt="1"/>
      <dgm:spPr/>
      <dgm:t>
        <a:bodyPr/>
        <a:lstStyle/>
        <a:p>
          <a:endParaRPr lang="en-US"/>
        </a:p>
      </dgm:t>
    </dgm:pt>
    <dgm:pt modelId="{EB47A58D-A81B-4742-B347-B5D991B34DE8}" type="pres">
      <dgm:prSet presAssocID="{F82706FA-29A3-40EC-A84A-A5E2ECCEE1B9}" presName="childShape" presStyleCnt="0"/>
      <dgm:spPr/>
    </dgm:pt>
    <dgm:pt modelId="{183EA554-5F75-48F0-932F-0728422CB20C}" type="pres">
      <dgm:prSet presAssocID="{733191C4-54FA-4B20-8E33-5D8CE9BEE229}" presName="Name13" presStyleLbl="parChTrans1D2" presStyleIdx="0" presStyleCnt="2"/>
      <dgm:spPr/>
      <dgm:t>
        <a:bodyPr/>
        <a:lstStyle/>
        <a:p>
          <a:endParaRPr lang="en-US"/>
        </a:p>
      </dgm:t>
    </dgm:pt>
    <dgm:pt modelId="{F6B14056-6C10-4404-AEBE-01FD4128D717}" type="pres">
      <dgm:prSet presAssocID="{3CCD67A6-FAA9-4B9E-92DC-5F81A78A21F5}" presName="childText" presStyleLbl="bgAcc1" presStyleIdx="0" presStyleCnt="2" custScaleX="296128" custScaleY="60059" custLinFactNeighborY="8072">
        <dgm:presLayoutVars>
          <dgm:bulletEnabled val="1"/>
        </dgm:presLayoutVars>
      </dgm:prSet>
      <dgm:spPr/>
      <dgm:t>
        <a:bodyPr/>
        <a:lstStyle/>
        <a:p>
          <a:endParaRPr lang="en-US"/>
        </a:p>
      </dgm:t>
    </dgm:pt>
    <dgm:pt modelId="{F09A5ED0-DB0D-41C2-B8C7-012C97D55F56}" type="pres">
      <dgm:prSet presAssocID="{361DDCDF-8A66-4D0D-B03F-E5B562E5FA2D}" presName="Name13" presStyleLbl="parChTrans1D2" presStyleIdx="1" presStyleCnt="2"/>
      <dgm:spPr/>
      <dgm:t>
        <a:bodyPr/>
        <a:lstStyle/>
        <a:p>
          <a:endParaRPr lang="en-US"/>
        </a:p>
      </dgm:t>
    </dgm:pt>
    <dgm:pt modelId="{CEB35595-8A43-48F9-9F14-E863576536BC}" type="pres">
      <dgm:prSet presAssocID="{D66821F2-527D-4D31-8DA7-891311229339}" presName="childText" presStyleLbl="bgAcc1" presStyleIdx="1" presStyleCnt="2" custScaleX="296290" custScaleY="59327" custLinFactNeighborX="-1261" custLinFactNeighborY="-5227">
        <dgm:presLayoutVars>
          <dgm:bulletEnabled val="1"/>
        </dgm:presLayoutVars>
      </dgm:prSet>
      <dgm:spPr/>
      <dgm:t>
        <a:bodyPr/>
        <a:lstStyle/>
        <a:p>
          <a:endParaRPr lang="en-US"/>
        </a:p>
      </dgm:t>
    </dgm:pt>
  </dgm:ptLst>
  <dgm:cxnLst>
    <dgm:cxn modelId="{38D30565-C7D4-4F39-BA74-73B57F680C72}" type="presOf" srcId="{F82706FA-29A3-40EC-A84A-A5E2ECCEE1B9}" destId="{BD72F6FF-0465-47AA-8574-7B9ED14DFD3B}" srcOrd="0" destOrd="0" presId="urn:microsoft.com/office/officeart/2005/8/layout/hierarchy3"/>
    <dgm:cxn modelId="{E3B2C352-805D-4007-8411-AD5A80A0398F}" type="presOf" srcId="{361DDCDF-8A66-4D0D-B03F-E5B562E5FA2D}" destId="{F09A5ED0-DB0D-41C2-B8C7-012C97D55F56}" srcOrd="0" destOrd="0" presId="urn:microsoft.com/office/officeart/2005/8/layout/hierarchy3"/>
    <dgm:cxn modelId="{ED514B04-18B5-4A0A-AE4C-1D6D241F59F6}" type="presOf" srcId="{3CCD67A6-FAA9-4B9E-92DC-5F81A78A21F5}" destId="{F6B14056-6C10-4404-AEBE-01FD4128D717}" srcOrd="0" destOrd="0" presId="urn:microsoft.com/office/officeart/2005/8/layout/hierarchy3"/>
    <dgm:cxn modelId="{C43455D0-5732-4EF6-9876-38075FED81B3}" type="presOf" srcId="{549433B7-1CE2-46E9-8CA5-C9416D8DA8EA}" destId="{4A22BE86-E6C7-41BF-88CF-8C206047037D}" srcOrd="0" destOrd="0" presId="urn:microsoft.com/office/officeart/2005/8/layout/hierarchy3"/>
    <dgm:cxn modelId="{071AC8E1-B50A-4436-B0F7-7F73E407B501}" type="presOf" srcId="{733191C4-54FA-4B20-8E33-5D8CE9BEE229}" destId="{183EA554-5F75-48F0-932F-0728422CB20C}" srcOrd="0" destOrd="0" presId="urn:microsoft.com/office/officeart/2005/8/layout/hierarchy3"/>
    <dgm:cxn modelId="{F7FC4D41-41C6-48BD-AD72-B8888E3FCB0B}" srcId="{F82706FA-29A3-40EC-A84A-A5E2ECCEE1B9}" destId="{3CCD67A6-FAA9-4B9E-92DC-5F81A78A21F5}" srcOrd="0" destOrd="0" parTransId="{733191C4-54FA-4B20-8E33-5D8CE9BEE229}" sibTransId="{FD604024-C048-47BD-99EA-7D36E01AE9E7}"/>
    <dgm:cxn modelId="{8BD4D6CA-2D17-432C-9BBC-E7B1D573E727}" srcId="{F82706FA-29A3-40EC-A84A-A5E2ECCEE1B9}" destId="{D66821F2-527D-4D31-8DA7-891311229339}" srcOrd="1" destOrd="0" parTransId="{361DDCDF-8A66-4D0D-B03F-E5B562E5FA2D}" sibTransId="{452836CF-CD2E-4137-A4D2-CE5E4D8CFC47}"/>
    <dgm:cxn modelId="{0289C168-A0B8-43CF-8ABC-CCECDAEAA8A5}" srcId="{549433B7-1CE2-46E9-8CA5-C9416D8DA8EA}" destId="{F82706FA-29A3-40EC-A84A-A5E2ECCEE1B9}" srcOrd="0" destOrd="0" parTransId="{59FD80E9-583C-4C06-9299-1B8D1F8045A6}" sibTransId="{DD5DFE7C-77D2-4C15-8A46-11C3F0B5C202}"/>
    <dgm:cxn modelId="{B726DF0B-AD0D-4DCB-851E-BDA8EC8BC99D}" type="presOf" srcId="{D66821F2-527D-4D31-8DA7-891311229339}" destId="{CEB35595-8A43-48F9-9F14-E863576536BC}" srcOrd="0" destOrd="0" presId="urn:microsoft.com/office/officeart/2005/8/layout/hierarchy3"/>
    <dgm:cxn modelId="{BAE3B19E-8029-4C05-B22D-8F0F7F20695D}" type="presOf" srcId="{F82706FA-29A3-40EC-A84A-A5E2ECCEE1B9}" destId="{3BA24415-82BB-41B1-B573-758C39DF1EEC}" srcOrd="1" destOrd="0" presId="urn:microsoft.com/office/officeart/2005/8/layout/hierarchy3"/>
    <dgm:cxn modelId="{565DBB5C-A117-4C45-8762-B51E95ADAF18}" type="presParOf" srcId="{4A22BE86-E6C7-41BF-88CF-8C206047037D}" destId="{9C74B919-EAC8-488C-BD89-0F4C4BA07CD0}" srcOrd="0" destOrd="0" presId="urn:microsoft.com/office/officeart/2005/8/layout/hierarchy3"/>
    <dgm:cxn modelId="{19EC22A9-34DE-4D74-83A5-64E435710A8C}" type="presParOf" srcId="{9C74B919-EAC8-488C-BD89-0F4C4BA07CD0}" destId="{10D5BEE7-9D01-4B99-B8AA-8ADEF298B95C}" srcOrd="0" destOrd="0" presId="urn:microsoft.com/office/officeart/2005/8/layout/hierarchy3"/>
    <dgm:cxn modelId="{D1DA0782-1307-4844-82AE-E3FE2648ED44}" type="presParOf" srcId="{10D5BEE7-9D01-4B99-B8AA-8ADEF298B95C}" destId="{BD72F6FF-0465-47AA-8574-7B9ED14DFD3B}" srcOrd="0" destOrd="0" presId="urn:microsoft.com/office/officeart/2005/8/layout/hierarchy3"/>
    <dgm:cxn modelId="{580BEDFA-B914-43CE-A5DE-3FCF7B4D8035}" type="presParOf" srcId="{10D5BEE7-9D01-4B99-B8AA-8ADEF298B95C}" destId="{3BA24415-82BB-41B1-B573-758C39DF1EEC}" srcOrd="1" destOrd="0" presId="urn:microsoft.com/office/officeart/2005/8/layout/hierarchy3"/>
    <dgm:cxn modelId="{03B0DA53-7C65-4532-8ACF-F164F67F0A63}" type="presParOf" srcId="{9C74B919-EAC8-488C-BD89-0F4C4BA07CD0}" destId="{EB47A58D-A81B-4742-B347-B5D991B34DE8}" srcOrd="1" destOrd="0" presId="urn:microsoft.com/office/officeart/2005/8/layout/hierarchy3"/>
    <dgm:cxn modelId="{2EBB3C83-4255-4FA9-ADBE-D0B00DF46131}" type="presParOf" srcId="{EB47A58D-A81B-4742-B347-B5D991B34DE8}" destId="{183EA554-5F75-48F0-932F-0728422CB20C}" srcOrd="0" destOrd="0" presId="urn:microsoft.com/office/officeart/2005/8/layout/hierarchy3"/>
    <dgm:cxn modelId="{12C91251-BF27-44F9-AFC6-29761806651F}" type="presParOf" srcId="{EB47A58D-A81B-4742-B347-B5D991B34DE8}" destId="{F6B14056-6C10-4404-AEBE-01FD4128D717}" srcOrd="1" destOrd="0" presId="urn:microsoft.com/office/officeart/2005/8/layout/hierarchy3"/>
    <dgm:cxn modelId="{C98CF8A5-1F3F-4E00-A560-F150D205650F}" type="presParOf" srcId="{EB47A58D-A81B-4742-B347-B5D991B34DE8}" destId="{F09A5ED0-DB0D-41C2-B8C7-012C97D55F56}" srcOrd="2" destOrd="0" presId="urn:microsoft.com/office/officeart/2005/8/layout/hierarchy3"/>
    <dgm:cxn modelId="{E178AF04-BA69-441B-8887-BFF7FC684B7A}" type="presParOf" srcId="{EB47A58D-A81B-4742-B347-B5D991B34DE8}" destId="{CEB35595-8A43-48F9-9F14-E863576536BC}"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141E8930-524B-4CF4-9043-4E87CA20EE70}" type="doc">
      <dgm:prSet loTypeId="urn:microsoft.com/office/officeart/2005/8/layout/hierarchy4" loCatId="list" qsTypeId="urn:microsoft.com/office/officeart/2005/8/quickstyle/simple1#29" qsCatId="simple" csTypeId="urn:microsoft.com/office/officeart/2005/8/colors/colorful1#1" csCatId="colorful" phldr="1"/>
      <dgm:spPr/>
      <dgm:t>
        <a:bodyPr/>
        <a:lstStyle/>
        <a:p>
          <a:endParaRPr lang="en-US"/>
        </a:p>
      </dgm:t>
    </dgm:pt>
    <dgm:pt modelId="{B08478C1-B0B9-4BA6-B646-25EE3A4B79C0}">
      <dgm:prSet phldrT="[Text]" custT="1"/>
      <dgm:spPr/>
      <dgm:t>
        <a:bodyPr/>
        <a:lstStyle/>
        <a:p>
          <a:r>
            <a:rPr lang="en-US" sz="2600" b="1" dirty="0" err="1">
              <a:latin typeface="Times New Roman" panose="02020603050405020304" pitchFamily="18" charset="0"/>
              <a:cs typeface="Times New Roman" panose="02020603050405020304" pitchFamily="18" charset="0"/>
            </a:rPr>
            <a:t>Giải</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thích</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nghĩa</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của</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các</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từ</a:t>
          </a:r>
          <a:r>
            <a:rPr lang="en-US" sz="2600" b="1" dirty="0">
              <a:latin typeface="Times New Roman" panose="02020603050405020304" pitchFamily="18" charset="0"/>
              <a:cs typeface="Times New Roman" panose="02020603050405020304" pitchFamily="18" charset="0"/>
            </a:rPr>
            <a:t> in </a:t>
          </a:r>
          <a:r>
            <a:rPr lang="en-US" sz="2600" b="1" dirty="0" err="1">
              <a:latin typeface="Times New Roman" panose="02020603050405020304" pitchFamily="18" charset="0"/>
              <a:cs typeface="Times New Roman" panose="02020603050405020304" pitchFamily="18" charset="0"/>
            </a:rPr>
            <a:t>đậm</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trong</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câu</a:t>
          </a:r>
          <a:r>
            <a:rPr lang="en-US" sz="2600" b="1" dirty="0">
              <a:latin typeface="Times New Roman" panose="02020603050405020304" pitchFamily="18" charset="0"/>
              <a:cs typeface="Times New Roman" panose="02020603050405020304" pitchFamily="18" charset="0"/>
            </a:rPr>
            <a:t>:</a:t>
          </a:r>
        </a:p>
      </dgm:t>
    </dgm:pt>
    <dgm:pt modelId="{D35A6396-24BA-4F0D-A49D-E6CB52CB5E62}" type="parTrans" cxnId="{FCDF61DF-B785-40EC-9CD4-227B14D10AB8}">
      <dgm:prSet/>
      <dgm:spPr/>
      <dgm:t>
        <a:bodyPr/>
        <a:lstStyle/>
        <a:p>
          <a:endParaRPr lang="en-US"/>
        </a:p>
      </dgm:t>
    </dgm:pt>
    <dgm:pt modelId="{FBDFD407-FA41-401A-8827-8F18FA2DBFFC}" type="sibTrans" cxnId="{FCDF61DF-B785-40EC-9CD4-227B14D10AB8}">
      <dgm:prSet/>
      <dgm:spPr/>
      <dgm:t>
        <a:bodyPr/>
        <a:lstStyle/>
        <a:p>
          <a:endParaRPr lang="en-US"/>
        </a:p>
      </dgm:t>
    </dgm:pt>
    <dgm:pt modelId="{76C3B709-F945-442D-8735-591B338823E9}">
      <dgm:prSet phldrT="[Text]" custT="1"/>
      <dgm:spPr/>
      <dgm:t>
        <a:bodyPr/>
        <a:lstStyle/>
        <a:p>
          <a:r>
            <a:rPr lang="en-US" sz="2600"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Sửa</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soạn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chuẩn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bị</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sắp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đặt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trước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để</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việc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gì</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đó</a:t>
          </a:r>
          <a:r>
            <a:rPr lang="en-US" sz="2600" dirty="0">
              <a:latin typeface="Times New Roman" panose="02020603050405020304" pitchFamily="18" charset="0"/>
              <a:cs typeface="Times New Roman" panose="02020603050405020304" pitchFamily="18" charset="0"/>
            </a:rPr>
            <a:t>.</a:t>
          </a:r>
        </a:p>
      </dgm:t>
    </dgm:pt>
    <dgm:pt modelId="{5008F4C9-E9D3-4887-9663-8C8C8CA1E48E}" type="parTrans" cxnId="{FD2471D1-1044-4964-8587-DF2D8B137DD2}">
      <dgm:prSet/>
      <dgm:spPr/>
      <dgm:t>
        <a:bodyPr/>
        <a:lstStyle/>
        <a:p>
          <a:endParaRPr lang="en-US"/>
        </a:p>
      </dgm:t>
    </dgm:pt>
    <dgm:pt modelId="{38D89EE0-DE33-44F5-9D9B-5408825E6717}" type="sibTrans" cxnId="{FD2471D1-1044-4964-8587-DF2D8B137DD2}">
      <dgm:prSet/>
      <dgm:spPr/>
      <dgm:t>
        <a:bodyPr/>
        <a:lstStyle/>
        <a:p>
          <a:endParaRPr lang="en-US"/>
        </a:p>
      </dgm:t>
    </dgm:pt>
    <dgm:pt modelId="{18BED9CD-1EC4-4E00-B58B-CF7EC5119C44}">
      <dgm:prSet phldrT="[Text]" custT="1"/>
      <dgm:spPr/>
      <dgm:t>
        <a:bodyPr/>
        <a:lstStyle/>
        <a:p>
          <a:r>
            <a:rPr lang="en-US" sz="2600"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Cốt</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lõi</a:t>
          </a:r>
          <a:r>
            <a:rPr lang="en-US" sz="2600" b="1" i="1" dirty="0">
              <a:latin typeface="Times New Roman" panose="02020603050405020304" pitchFamily="18" charset="0"/>
              <a:cs typeface="Times New Roman" panose="02020603050405020304" pitchFamily="18" charset="0"/>
            </a:rPr>
            <a: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chính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quan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trọng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nhất</a:t>
          </a:r>
          <a:endParaRPr lang="en-US" sz="2600" dirty="0">
            <a:latin typeface="Times New Roman" panose="02020603050405020304" pitchFamily="18" charset="0"/>
            <a:cs typeface="Times New Roman" panose="02020603050405020304" pitchFamily="18" charset="0"/>
          </a:endParaRPr>
        </a:p>
      </dgm:t>
    </dgm:pt>
    <dgm:pt modelId="{0596B6E0-FE2F-45F7-A371-244D7FAD09DD}" type="parTrans" cxnId="{B25243B3-7C66-468F-A4CA-1BA6FB6A86F0}">
      <dgm:prSet/>
      <dgm:spPr/>
      <dgm:t>
        <a:bodyPr/>
        <a:lstStyle/>
        <a:p>
          <a:endParaRPr lang="en-US"/>
        </a:p>
      </dgm:t>
    </dgm:pt>
    <dgm:pt modelId="{B9F090F5-252F-4207-984D-40AD1E8F64F8}" type="sibTrans" cxnId="{B25243B3-7C66-468F-A4CA-1BA6FB6A86F0}">
      <dgm:prSet/>
      <dgm:spPr/>
      <dgm:t>
        <a:bodyPr/>
        <a:lstStyle/>
        <a:p>
          <a:endParaRPr lang="en-US"/>
        </a:p>
      </dgm:t>
    </dgm:pt>
    <dgm:pt modelId="{BA14A47D-BC03-4976-8DBF-61D10C0AD3B2}">
      <dgm:prSet phldrT="[Text]" custT="1"/>
      <dgm:spPr/>
      <dgm:t>
        <a:bodyPr/>
        <a:lstStyle/>
        <a:p>
          <a:r>
            <a:rPr lang="en-US" sz="2600"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Đơn</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điệu</a:t>
          </a:r>
          <a:r>
            <a:rPr lang="en-US" sz="2600" b="1" i="1" dirty="0">
              <a:latin typeface="Times New Roman" panose="02020603050405020304" pitchFamily="18" charset="0"/>
              <a:cs typeface="Times New Roman" panose="02020603050405020304" pitchFamily="18" charset="0"/>
            </a:rPr>
            <a: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chỉ</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sự</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lặp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lặp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ít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thay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đổi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Cuộc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sống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điệu</a:t>
          </a:r>
          <a:r>
            <a:rPr lang="en-US" sz="2600" dirty="0">
              <a:latin typeface="Times New Roman" panose="02020603050405020304" pitchFamily="18" charset="0"/>
              <a:cs typeface="Times New Roman" panose="02020603050405020304" pitchFamily="18" charset="0"/>
            </a:rPr>
            <a:t>.</a:t>
          </a:r>
        </a:p>
      </dgm:t>
    </dgm:pt>
    <dgm:pt modelId="{CA5A8E1C-8199-4DEE-96F9-245E98B2A778}" type="parTrans" cxnId="{2F8EF284-0B62-4221-846F-9595D042A4BE}">
      <dgm:prSet/>
      <dgm:spPr/>
      <dgm:t>
        <a:bodyPr/>
        <a:lstStyle/>
        <a:p>
          <a:endParaRPr lang="en-US"/>
        </a:p>
      </dgm:t>
    </dgm:pt>
    <dgm:pt modelId="{BE61BF89-178E-47F5-A596-251C6C3154D9}" type="sibTrans" cxnId="{2F8EF284-0B62-4221-846F-9595D042A4BE}">
      <dgm:prSet/>
      <dgm:spPr/>
      <dgm:t>
        <a:bodyPr/>
        <a:lstStyle/>
        <a:p>
          <a:endParaRPr lang="en-US"/>
        </a:p>
      </dgm:t>
    </dgm:pt>
    <dgm:pt modelId="{F9B7102C-5C54-4E68-8D6C-74825B3EE203}">
      <dgm:prSet phldrT="[Text]" custT="1"/>
      <dgm:spPr/>
      <dgm:t>
        <a:bodyPr/>
        <a:lstStyle/>
        <a:p>
          <a:r>
            <a:rPr lang="en-US" sz="2600"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Trống</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rỗng</a:t>
          </a:r>
          <a:r>
            <a:rPr lang="en-US" sz="2600" b="1" i="1" dirty="0">
              <a:latin typeface="Times New Roman" panose="02020603050405020304" pitchFamily="18" charset="0"/>
              <a:cs typeface="Times New Roman" panose="02020603050405020304" pitchFamily="18" charset="0"/>
            </a:rPr>
            <a: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chứa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đựng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gì</a:t>
          </a:r>
          <a:endParaRPr lang="en-US" sz="2600" dirty="0">
            <a:latin typeface="Times New Roman" panose="02020603050405020304" pitchFamily="18" charset="0"/>
            <a:cs typeface="Times New Roman" panose="02020603050405020304" pitchFamily="18" charset="0"/>
          </a:endParaRPr>
        </a:p>
      </dgm:t>
    </dgm:pt>
    <dgm:pt modelId="{A6DD2522-4D40-4BB4-9D26-29EB1429E492}" type="parTrans" cxnId="{69EAD3D8-664E-4C99-ACA2-69264BF14263}">
      <dgm:prSet/>
      <dgm:spPr/>
      <dgm:t>
        <a:bodyPr/>
        <a:lstStyle/>
        <a:p>
          <a:endParaRPr lang="en-US"/>
        </a:p>
      </dgm:t>
    </dgm:pt>
    <dgm:pt modelId="{DBE035CC-BCA6-4A5C-9DFD-643E51EBF2B5}" type="sibTrans" cxnId="{69EAD3D8-664E-4C99-ACA2-69264BF14263}">
      <dgm:prSet/>
      <dgm:spPr/>
      <dgm:t>
        <a:bodyPr/>
        <a:lstStyle/>
        <a:p>
          <a:endParaRPr lang="en-US"/>
        </a:p>
      </dgm:t>
    </dgm:pt>
    <dgm:pt modelId="{201029A0-A829-44F5-AB87-BF1024D9CB09}">
      <dgm:prSet phldrT="[Text]" custT="1"/>
      <dgm:spPr/>
      <dgm:t>
        <a:bodyPr/>
        <a:lstStyle/>
        <a:p>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Kiên</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nhẫn</a:t>
          </a:r>
          <a:r>
            <a:rPr lang="en-US" sz="2600" b="1" i="1" dirty="0">
              <a:latin typeface="Times New Roman" panose="02020603050405020304" pitchFamily="18" charset="0"/>
              <a:cs typeface="Times New Roman" panose="02020603050405020304" pitchFamily="18" charset="0"/>
            </a:rPr>
            <a: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bến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bỉ</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nhẫn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dẫu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gặp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khăn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trở</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ngại</a:t>
          </a:r>
          <a:r>
            <a:rPr lang="en-US" sz="2600" dirty="0">
              <a:latin typeface="Times New Roman" panose="02020603050405020304" pitchFamily="18" charset="0"/>
              <a:cs typeface="Times New Roman" panose="02020603050405020304" pitchFamily="18" charset="0"/>
            </a:rPr>
            <a:t>.</a:t>
          </a:r>
        </a:p>
      </dgm:t>
    </dgm:pt>
    <dgm:pt modelId="{E6E69C83-8F63-4D98-A713-CA38B6A130CA}" type="parTrans" cxnId="{AE82C2BE-517F-4DA8-8147-36E0D2FCA03E}">
      <dgm:prSet/>
      <dgm:spPr/>
      <dgm:t>
        <a:bodyPr/>
        <a:lstStyle/>
        <a:p>
          <a:endParaRPr lang="en-US"/>
        </a:p>
      </dgm:t>
    </dgm:pt>
    <dgm:pt modelId="{AA951640-41FD-4548-84EB-D507950FF61C}" type="sibTrans" cxnId="{AE82C2BE-517F-4DA8-8147-36E0D2FCA03E}">
      <dgm:prSet/>
      <dgm:spPr/>
      <dgm:t>
        <a:bodyPr/>
        <a:lstStyle/>
        <a:p>
          <a:endParaRPr lang="en-US"/>
        </a:p>
      </dgm:t>
    </dgm:pt>
    <dgm:pt modelId="{AB8CF8D2-F1B5-4C08-949C-434D6A6ACD68}" type="pres">
      <dgm:prSet presAssocID="{141E8930-524B-4CF4-9043-4E87CA20EE70}" presName="Name0" presStyleCnt="0">
        <dgm:presLayoutVars>
          <dgm:chPref val="1"/>
          <dgm:dir/>
          <dgm:animOne val="branch"/>
          <dgm:animLvl val="lvl"/>
          <dgm:resizeHandles/>
        </dgm:presLayoutVars>
      </dgm:prSet>
      <dgm:spPr/>
      <dgm:t>
        <a:bodyPr/>
        <a:lstStyle/>
        <a:p>
          <a:endParaRPr lang="en-US"/>
        </a:p>
      </dgm:t>
    </dgm:pt>
    <dgm:pt modelId="{4709E6ED-3C38-42D7-BB66-48F0549D45E1}" type="pres">
      <dgm:prSet presAssocID="{B08478C1-B0B9-4BA6-B646-25EE3A4B79C0}" presName="vertOne" presStyleCnt="0"/>
      <dgm:spPr/>
    </dgm:pt>
    <dgm:pt modelId="{644920DC-7EDA-4D97-9466-DD10CA3FED84}" type="pres">
      <dgm:prSet presAssocID="{B08478C1-B0B9-4BA6-B646-25EE3A4B79C0}" presName="txOne" presStyleLbl="node0" presStyleIdx="0" presStyleCnt="1" custScaleX="48907" custScaleY="70950">
        <dgm:presLayoutVars>
          <dgm:chPref val="3"/>
        </dgm:presLayoutVars>
      </dgm:prSet>
      <dgm:spPr/>
      <dgm:t>
        <a:bodyPr/>
        <a:lstStyle/>
        <a:p>
          <a:endParaRPr lang="en-US"/>
        </a:p>
      </dgm:t>
    </dgm:pt>
    <dgm:pt modelId="{3477F086-FEC0-4C08-BEBA-050BE388C282}" type="pres">
      <dgm:prSet presAssocID="{B08478C1-B0B9-4BA6-B646-25EE3A4B79C0}" presName="parTransOne" presStyleCnt="0"/>
      <dgm:spPr/>
    </dgm:pt>
    <dgm:pt modelId="{5849815A-98EF-4C24-8407-75EC16B5FFE7}" type="pres">
      <dgm:prSet presAssocID="{B08478C1-B0B9-4BA6-B646-25EE3A4B79C0}" presName="horzOne" presStyleCnt="0"/>
      <dgm:spPr/>
    </dgm:pt>
    <dgm:pt modelId="{E96CB1ED-9436-4E65-8886-D89BDCCD9120}" type="pres">
      <dgm:prSet presAssocID="{76C3B709-F945-442D-8735-591B338823E9}" presName="vertTwo" presStyleCnt="0"/>
      <dgm:spPr/>
    </dgm:pt>
    <dgm:pt modelId="{5CC2E7EA-FFB9-4F8C-A3C4-3E106241683F}" type="pres">
      <dgm:prSet presAssocID="{76C3B709-F945-442D-8735-591B338823E9}" presName="txTwo" presStyleLbl="node2" presStyleIdx="0" presStyleCnt="2">
        <dgm:presLayoutVars>
          <dgm:chPref val="3"/>
        </dgm:presLayoutVars>
      </dgm:prSet>
      <dgm:spPr/>
      <dgm:t>
        <a:bodyPr/>
        <a:lstStyle/>
        <a:p>
          <a:endParaRPr lang="en-US"/>
        </a:p>
      </dgm:t>
    </dgm:pt>
    <dgm:pt modelId="{3F72C089-C8C7-4CA4-A942-C6EEAD5A8658}" type="pres">
      <dgm:prSet presAssocID="{76C3B709-F945-442D-8735-591B338823E9}" presName="parTransTwo" presStyleCnt="0"/>
      <dgm:spPr/>
    </dgm:pt>
    <dgm:pt modelId="{0A382DB3-B0BC-40FB-9368-B5A486A04696}" type="pres">
      <dgm:prSet presAssocID="{76C3B709-F945-442D-8735-591B338823E9}" presName="horzTwo" presStyleCnt="0"/>
      <dgm:spPr/>
    </dgm:pt>
    <dgm:pt modelId="{60BEE89F-FF06-4006-9ED7-0A52ED0913A3}" type="pres">
      <dgm:prSet presAssocID="{18BED9CD-1EC4-4E00-B58B-CF7EC5119C44}" presName="vertThree" presStyleCnt="0"/>
      <dgm:spPr/>
    </dgm:pt>
    <dgm:pt modelId="{B44CD70C-4A8C-4D97-89CA-CAD5B0515068}" type="pres">
      <dgm:prSet presAssocID="{18BED9CD-1EC4-4E00-B58B-CF7EC5119C44}" presName="txThree" presStyleLbl="node3" presStyleIdx="0" presStyleCnt="3">
        <dgm:presLayoutVars>
          <dgm:chPref val="3"/>
        </dgm:presLayoutVars>
      </dgm:prSet>
      <dgm:spPr/>
      <dgm:t>
        <a:bodyPr/>
        <a:lstStyle/>
        <a:p>
          <a:endParaRPr lang="en-US"/>
        </a:p>
      </dgm:t>
    </dgm:pt>
    <dgm:pt modelId="{793A6FE8-BAB7-465F-9F53-E18DFB3C4300}" type="pres">
      <dgm:prSet presAssocID="{18BED9CD-1EC4-4E00-B58B-CF7EC5119C44}" presName="horzThree" presStyleCnt="0"/>
      <dgm:spPr/>
    </dgm:pt>
    <dgm:pt modelId="{43739F47-BA6C-4CD2-93D9-1C4FC3581390}" type="pres">
      <dgm:prSet presAssocID="{38D89EE0-DE33-44F5-9D9B-5408825E6717}" presName="sibSpaceTwo" presStyleCnt="0"/>
      <dgm:spPr/>
    </dgm:pt>
    <dgm:pt modelId="{4B66C616-D70A-4C65-A454-8C3C0E65680C}" type="pres">
      <dgm:prSet presAssocID="{BA14A47D-BC03-4976-8DBF-61D10C0AD3B2}" presName="vertTwo" presStyleCnt="0"/>
      <dgm:spPr/>
    </dgm:pt>
    <dgm:pt modelId="{80F8CA45-0238-424E-9FD6-8B800C106CAA}" type="pres">
      <dgm:prSet presAssocID="{BA14A47D-BC03-4976-8DBF-61D10C0AD3B2}" presName="txTwo" presStyleLbl="node2" presStyleIdx="1" presStyleCnt="2">
        <dgm:presLayoutVars>
          <dgm:chPref val="3"/>
        </dgm:presLayoutVars>
      </dgm:prSet>
      <dgm:spPr/>
      <dgm:t>
        <a:bodyPr/>
        <a:lstStyle/>
        <a:p>
          <a:endParaRPr lang="en-US"/>
        </a:p>
      </dgm:t>
    </dgm:pt>
    <dgm:pt modelId="{E3928FAC-FC2C-49F4-A2FD-41232D14F636}" type="pres">
      <dgm:prSet presAssocID="{BA14A47D-BC03-4976-8DBF-61D10C0AD3B2}" presName="parTransTwo" presStyleCnt="0"/>
      <dgm:spPr/>
    </dgm:pt>
    <dgm:pt modelId="{49605A57-FCBE-4ABB-9941-3227F0ADA21D}" type="pres">
      <dgm:prSet presAssocID="{BA14A47D-BC03-4976-8DBF-61D10C0AD3B2}" presName="horzTwo" presStyleCnt="0"/>
      <dgm:spPr/>
    </dgm:pt>
    <dgm:pt modelId="{04CCDAFF-0B4F-4331-81FF-2BF1619B7AA0}" type="pres">
      <dgm:prSet presAssocID="{F9B7102C-5C54-4E68-8D6C-74825B3EE203}" presName="vertThree" presStyleCnt="0"/>
      <dgm:spPr/>
    </dgm:pt>
    <dgm:pt modelId="{202D03AE-541D-4E9E-94B0-6ED503557E25}" type="pres">
      <dgm:prSet presAssocID="{F9B7102C-5C54-4E68-8D6C-74825B3EE203}" presName="txThree" presStyleLbl="node3" presStyleIdx="1" presStyleCnt="3">
        <dgm:presLayoutVars>
          <dgm:chPref val="3"/>
        </dgm:presLayoutVars>
      </dgm:prSet>
      <dgm:spPr/>
      <dgm:t>
        <a:bodyPr/>
        <a:lstStyle/>
        <a:p>
          <a:endParaRPr lang="en-US"/>
        </a:p>
      </dgm:t>
    </dgm:pt>
    <dgm:pt modelId="{5C3FC0EA-456E-4112-BE94-07E94A0777F3}" type="pres">
      <dgm:prSet presAssocID="{F9B7102C-5C54-4E68-8D6C-74825B3EE203}" presName="horzThree" presStyleCnt="0"/>
      <dgm:spPr/>
    </dgm:pt>
    <dgm:pt modelId="{33D2C238-3159-4931-A30D-EB4060B0A4EA}" type="pres">
      <dgm:prSet presAssocID="{DBE035CC-BCA6-4A5C-9DFD-643E51EBF2B5}" presName="sibSpaceThree" presStyleCnt="0"/>
      <dgm:spPr/>
    </dgm:pt>
    <dgm:pt modelId="{EAF75B2A-1A40-4D9D-AD99-AE18BE3F4D28}" type="pres">
      <dgm:prSet presAssocID="{201029A0-A829-44F5-AB87-BF1024D9CB09}" presName="vertThree" presStyleCnt="0"/>
      <dgm:spPr/>
    </dgm:pt>
    <dgm:pt modelId="{24F6B4EC-18A8-4162-AB5A-67D32B74FB04}" type="pres">
      <dgm:prSet presAssocID="{201029A0-A829-44F5-AB87-BF1024D9CB09}" presName="txThree" presStyleLbl="node3" presStyleIdx="2" presStyleCnt="3">
        <dgm:presLayoutVars>
          <dgm:chPref val="3"/>
        </dgm:presLayoutVars>
      </dgm:prSet>
      <dgm:spPr/>
      <dgm:t>
        <a:bodyPr/>
        <a:lstStyle/>
        <a:p>
          <a:endParaRPr lang="en-US"/>
        </a:p>
      </dgm:t>
    </dgm:pt>
    <dgm:pt modelId="{688C370F-B05B-407E-87AD-26561E9C3D1F}" type="pres">
      <dgm:prSet presAssocID="{201029A0-A829-44F5-AB87-BF1024D9CB09}" presName="horzThree" presStyleCnt="0"/>
      <dgm:spPr/>
    </dgm:pt>
  </dgm:ptLst>
  <dgm:cxnLst>
    <dgm:cxn modelId="{D098AB43-DD00-4A62-909E-A370461CA8A7}" type="presOf" srcId="{BA14A47D-BC03-4976-8DBF-61D10C0AD3B2}" destId="{80F8CA45-0238-424E-9FD6-8B800C106CAA}" srcOrd="0" destOrd="0" presId="urn:microsoft.com/office/officeart/2005/8/layout/hierarchy4"/>
    <dgm:cxn modelId="{AE82C2BE-517F-4DA8-8147-36E0D2FCA03E}" srcId="{BA14A47D-BC03-4976-8DBF-61D10C0AD3B2}" destId="{201029A0-A829-44F5-AB87-BF1024D9CB09}" srcOrd="1" destOrd="0" parTransId="{E6E69C83-8F63-4D98-A713-CA38B6A130CA}" sibTransId="{AA951640-41FD-4548-84EB-D507950FF61C}"/>
    <dgm:cxn modelId="{2F8EF284-0B62-4221-846F-9595D042A4BE}" srcId="{B08478C1-B0B9-4BA6-B646-25EE3A4B79C0}" destId="{BA14A47D-BC03-4976-8DBF-61D10C0AD3B2}" srcOrd="1" destOrd="0" parTransId="{CA5A8E1C-8199-4DEE-96F9-245E98B2A778}" sibTransId="{BE61BF89-178E-47F5-A596-251C6C3154D9}"/>
    <dgm:cxn modelId="{B9DAB6FD-B7F0-4A95-9EF2-5BFD029F1486}" type="presOf" srcId="{B08478C1-B0B9-4BA6-B646-25EE3A4B79C0}" destId="{644920DC-7EDA-4D97-9466-DD10CA3FED84}" srcOrd="0" destOrd="0" presId="urn:microsoft.com/office/officeart/2005/8/layout/hierarchy4"/>
    <dgm:cxn modelId="{C01E87C2-6041-4C2D-9265-924B01A91E69}" type="presOf" srcId="{F9B7102C-5C54-4E68-8D6C-74825B3EE203}" destId="{202D03AE-541D-4E9E-94B0-6ED503557E25}" srcOrd="0" destOrd="0" presId="urn:microsoft.com/office/officeart/2005/8/layout/hierarchy4"/>
    <dgm:cxn modelId="{89D90904-8FED-459E-B94A-9A4813A1CC97}" type="presOf" srcId="{18BED9CD-1EC4-4E00-B58B-CF7EC5119C44}" destId="{B44CD70C-4A8C-4D97-89CA-CAD5B0515068}" srcOrd="0" destOrd="0" presId="urn:microsoft.com/office/officeart/2005/8/layout/hierarchy4"/>
    <dgm:cxn modelId="{69EAD3D8-664E-4C99-ACA2-69264BF14263}" srcId="{BA14A47D-BC03-4976-8DBF-61D10C0AD3B2}" destId="{F9B7102C-5C54-4E68-8D6C-74825B3EE203}" srcOrd="0" destOrd="0" parTransId="{A6DD2522-4D40-4BB4-9D26-29EB1429E492}" sibTransId="{DBE035CC-BCA6-4A5C-9DFD-643E51EBF2B5}"/>
    <dgm:cxn modelId="{FCDF61DF-B785-40EC-9CD4-227B14D10AB8}" srcId="{141E8930-524B-4CF4-9043-4E87CA20EE70}" destId="{B08478C1-B0B9-4BA6-B646-25EE3A4B79C0}" srcOrd="0" destOrd="0" parTransId="{D35A6396-24BA-4F0D-A49D-E6CB52CB5E62}" sibTransId="{FBDFD407-FA41-401A-8827-8F18FA2DBFFC}"/>
    <dgm:cxn modelId="{B25243B3-7C66-468F-A4CA-1BA6FB6A86F0}" srcId="{76C3B709-F945-442D-8735-591B338823E9}" destId="{18BED9CD-1EC4-4E00-B58B-CF7EC5119C44}" srcOrd="0" destOrd="0" parTransId="{0596B6E0-FE2F-45F7-A371-244D7FAD09DD}" sibTransId="{B9F090F5-252F-4207-984D-40AD1E8F64F8}"/>
    <dgm:cxn modelId="{3244F9DD-F506-4C7B-8908-24C559A7B4E4}" type="presOf" srcId="{76C3B709-F945-442D-8735-591B338823E9}" destId="{5CC2E7EA-FFB9-4F8C-A3C4-3E106241683F}" srcOrd="0" destOrd="0" presId="urn:microsoft.com/office/officeart/2005/8/layout/hierarchy4"/>
    <dgm:cxn modelId="{BAC3BA4C-CFE4-4577-B640-2B6060762525}" type="presOf" srcId="{201029A0-A829-44F5-AB87-BF1024D9CB09}" destId="{24F6B4EC-18A8-4162-AB5A-67D32B74FB04}" srcOrd="0" destOrd="0" presId="urn:microsoft.com/office/officeart/2005/8/layout/hierarchy4"/>
    <dgm:cxn modelId="{E28C034F-470F-40C2-856A-FF8A30CCC4F9}" type="presOf" srcId="{141E8930-524B-4CF4-9043-4E87CA20EE70}" destId="{AB8CF8D2-F1B5-4C08-949C-434D6A6ACD68}" srcOrd="0" destOrd="0" presId="urn:microsoft.com/office/officeart/2005/8/layout/hierarchy4"/>
    <dgm:cxn modelId="{FD2471D1-1044-4964-8587-DF2D8B137DD2}" srcId="{B08478C1-B0B9-4BA6-B646-25EE3A4B79C0}" destId="{76C3B709-F945-442D-8735-591B338823E9}" srcOrd="0" destOrd="0" parTransId="{5008F4C9-E9D3-4887-9663-8C8C8CA1E48E}" sibTransId="{38D89EE0-DE33-44F5-9D9B-5408825E6717}"/>
    <dgm:cxn modelId="{BA23C11C-E2E4-42E7-899C-339BE41993DB}" type="presParOf" srcId="{AB8CF8D2-F1B5-4C08-949C-434D6A6ACD68}" destId="{4709E6ED-3C38-42D7-BB66-48F0549D45E1}" srcOrd="0" destOrd="0" presId="urn:microsoft.com/office/officeart/2005/8/layout/hierarchy4"/>
    <dgm:cxn modelId="{E72C0BC8-AA9F-4A72-9773-9CA595F9FE47}" type="presParOf" srcId="{4709E6ED-3C38-42D7-BB66-48F0549D45E1}" destId="{644920DC-7EDA-4D97-9466-DD10CA3FED84}" srcOrd="0" destOrd="0" presId="urn:microsoft.com/office/officeart/2005/8/layout/hierarchy4"/>
    <dgm:cxn modelId="{D250CB96-38C4-413F-8C5F-86112F9EC799}" type="presParOf" srcId="{4709E6ED-3C38-42D7-BB66-48F0549D45E1}" destId="{3477F086-FEC0-4C08-BEBA-050BE388C282}" srcOrd="1" destOrd="0" presId="urn:microsoft.com/office/officeart/2005/8/layout/hierarchy4"/>
    <dgm:cxn modelId="{13BD6F15-3E46-4250-A723-FFEF8739B238}" type="presParOf" srcId="{4709E6ED-3C38-42D7-BB66-48F0549D45E1}" destId="{5849815A-98EF-4C24-8407-75EC16B5FFE7}" srcOrd="2" destOrd="0" presId="urn:microsoft.com/office/officeart/2005/8/layout/hierarchy4"/>
    <dgm:cxn modelId="{6249FE58-163A-4496-9888-9955CF396C27}" type="presParOf" srcId="{5849815A-98EF-4C24-8407-75EC16B5FFE7}" destId="{E96CB1ED-9436-4E65-8886-D89BDCCD9120}" srcOrd="0" destOrd="0" presId="urn:microsoft.com/office/officeart/2005/8/layout/hierarchy4"/>
    <dgm:cxn modelId="{B81E957F-AA6D-438E-A3A5-68002192FBEB}" type="presParOf" srcId="{E96CB1ED-9436-4E65-8886-D89BDCCD9120}" destId="{5CC2E7EA-FFB9-4F8C-A3C4-3E106241683F}" srcOrd="0" destOrd="0" presId="urn:microsoft.com/office/officeart/2005/8/layout/hierarchy4"/>
    <dgm:cxn modelId="{37B2BD41-DC66-47D4-B358-70429AFCB124}" type="presParOf" srcId="{E96CB1ED-9436-4E65-8886-D89BDCCD9120}" destId="{3F72C089-C8C7-4CA4-A942-C6EEAD5A8658}" srcOrd="1" destOrd="0" presId="urn:microsoft.com/office/officeart/2005/8/layout/hierarchy4"/>
    <dgm:cxn modelId="{B028D0F3-024F-417B-90E3-723B9DABEA95}" type="presParOf" srcId="{E96CB1ED-9436-4E65-8886-D89BDCCD9120}" destId="{0A382DB3-B0BC-40FB-9368-B5A486A04696}" srcOrd="2" destOrd="0" presId="urn:microsoft.com/office/officeart/2005/8/layout/hierarchy4"/>
    <dgm:cxn modelId="{C2D66F02-37DA-4853-B758-FD11EC90354B}" type="presParOf" srcId="{0A382DB3-B0BC-40FB-9368-B5A486A04696}" destId="{60BEE89F-FF06-4006-9ED7-0A52ED0913A3}" srcOrd="0" destOrd="0" presId="urn:microsoft.com/office/officeart/2005/8/layout/hierarchy4"/>
    <dgm:cxn modelId="{A2B5FE3B-50A0-490B-B423-9141FB577170}" type="presParOf" srcId="{60BEE89F-FF06-4006-9ED7-0A52ED0913A3}" destId="{B44CD70C-4A8C-4D97-89CA-CAD5B0515068}" srcOrd="0" destOrd="0" presId="urn:microsoft.com/office/officeart/2005/8/layout/hierarchy4"/>
    <dgm:cxn modelId="{33288E77-C28B-43E6-8A1B-2C9949181554}" type="presParOf" srcId="{60BEE89F-FF06-4006-9ED7-0A52ED0913A3}" destId="{793A6FE8-BAB7-465F-9F53-E18DFB3C4300}" srcOrd="1" destOrd="0" presId="urn:microsoft.com/office/officeart/2005/8/layout/hierarchy4"/>
    <dgm:cxn modelId="{003E8965-3664-40F2-9637-90AD0370D99F}" type="presParOf" srcId="{5849815A-98EF-4C24-8407-75EC16B5FFE7}" destId="{43739F47-BA6C-4CD2-93D9-1C4FC3581390}" srcOrd="1" destOrd="0" presId="urn:microsoft.com/office/officeart/2005/8/layout/hierarchy4"/>
    <dgm:cxn modelId="{87CF5222-5CA7-4D32-B0A6-3F510C376EF7}" type="presParOf" srcId="{5849815A-98EF-4C24-8407-75EC16B5FFE7}" destId="{4B66C616-D70A-4C65-A454-8C3C0E65680C}" srcOrd="2" destOrd="0" presId="urn:microsoft.com/office/officeart/2005/8/layout/hierarchy4"/>
    <dgm:cxn modelId="{69734932-7B88-42F6-A587-9483CAB27D44}" type="presParOf" srcId="{4B66C616-D70A-4C65-A454-8C3C0E65680C}" destId="{80F8CA45-0238-424E-9FD6-8B800C106CAA}" srcOrd="0" destOrd="0" presId="urn:microsoft.com/office/officeart/2005/8/layout/hierarchy4"/>
    <dgm:cxn modelId="{052C2306-CB42-4128-898B-927F665E155A}" type="presParOf" srcId="{4B66C616-D70A-4C65-A454-8C3C0E65680C}" destId="{E3928FAC-FC2C-49F4-A2FD-41232D14F636}" srcOrd="1" destOrd="0" presId="urn:microsoft.com/office/officeart/2005/8/layout/hierarchy4"/>
    <dgm:cxn modelId="{FE8D252D-7FE1-4A8A-AF61-F9B11F68E118}" type="presParOf" srcId="{4B66C616-D70A-4C65-A454-8C3C0E65680C}" destId="{49605A57-FCBE-4ABB-9941-3227F0ADA21D}" srcOrd="2" destOrd="0" presId="urn:microsoft.com/office/officeart/2005/8/layout/hierarchy4"/>
    <dgm:cxn modelId="{D8D0DD99-68DD-4DDD-B6A3-A4FFFBF0BAF3}" type="presParOf" srcId="{49605A57-FCBE-4ABB-9941-3227F0ADA21D}" destId="{04CCDAFF-0B4F-4331-81FF-2BF1619B7AA0}" srcOrd="0" destOrd="0" presId="urn:microsoft.com/office/officeart/2005/8/layout/hierarchy4"/>
    <dgm:cxn modelId="{AACF2D9B-D635-4632-8632-B19478959C09}" type="presParOf" srcId="{04CCDAFF-0B4F-4331-81FF-2BF1619B7AA0}" destId="{202D03AE-541D-4E9E-94B0-6ED503557E25}" srcOrd="0" destOrd="0" presId="urn:microsoft.com/office/officeart/2005/8/layout/hierarchy4"/>
    <dgm:cxn modelId="{D1E63E3B-7719-452D-9E43-4B810F7F5B28}" type="presParOf" srcId="{04CCDAFF-0B4F-4331-81FF-2BF1619B7AA0}" destId="{5C3FC0EA-456E-4112-BE94-07E94A0777F3}" srcOrd="1" destOrd="0" presId="urn:microsoft.com/office/officeart/2005/8/layout/hierarchy4"/>
    <dgm:cxn modelId="{DC434C6B-C914-4471-A2DE-6B5EF4471751}" type="presParOf" srcId="{49605A57-FCBE-4ABB-9941-3227F0ADA21D}" destId="{33D2C238-3159-4931-A30D-EB4060B0A4EA}" srcOrd="1" destOrd="0" presId="urn:microsoft.com/office/officeart/2005/8/layout/hierarchy4"/>
    <dgm:cxn modelId="{66C6308D-42FC-4D1E-AFA5-32FC7ED00DB8}" type="presParOf" srcId="{49605A57-FCBE-4ABB-9941-3227F0ADA21D}" destId="{EAF75B2A-1A40-4D9D-AD99-AE18BE3F4D28}" srcOrd="2" destOrd="0" presId="urn:microsoft.com/office/officeart/2005/8/layout/hierarchy4"/>
    <dgm:cxn modelId="{802F9636-8169-4521-81C3-3020A55B5CE7}" type="presParOf" srcId="{EAF75B2A-1A40-4D9D-AD99-AE18BE3F4D28}" destId="{24F6B4EC-18A8-4162-AB5A-67D32B74FB04}" srcOrd="0" destOrd="0" presId="urn:microsoft.com/office/officeart/2005/8/layout/hierarchy4"/>
    <dgm:cxn modelId="{99CC62D4-C01C-4124-AC51-C41767902E4C}" type="presParOf" srcId="{EAF75B2A-1A40-4D9D-AD99-AE18BE3F4D28}" destId="{688C370F-B05B-407E-87AD-26561E9C3D1F}"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29700A1-2C78-4CC1-B5C0-F39A2A79B16C}" type="doc">
      <dgm:prSet loTypeId="urn:microsoft.com/office/officeart/2008/layout/PictureStrips" loCatId="list" qsTypeId="urn:microsoft.com/office/officeart/2005/8/quickstyle/simple1#3" qsCatId="simple" csTypeId="urn:microsoft.com/office/officeart/2005/8/colors/accent1_2#1" csCatId="accent1" phldr="1"/>
      <dgm:spPr/>
      <dgm:t>
        <a:bodyPr/>
        <a:lstStyle/>
        <a:p>
          <a:endParaRPr lang="en-US"/>
        </a:p>
      </dgm:t>
    </dgm:pt>
    <dgm:pt modelId="{9CC68BFB-9C3E-4AA6-A41C-78901CC95729}">
      <dgm:prSet phldrT="[Text]" custT="1"/>
      <dgm:spPr>
        <a:ln w="28575">
          <a:solidFill>
            <a:schemeClr val="accent6">
              <a:lumMod val="50000"/>
            </a:schemeClr>
          </a:solidFill>
        </a:ln>
      </dgm:spPr>
      <dgm:t>
        <a:bodyPr/>
        <a:lstStyle/>
        <a:p>
          <a:pPr algn="l"/>
          <a:endParaRPr lang="en-US" sz="2800" dirty="0">
            <a:latin typeface="Times New Roman" panose="02020603050405020304" pitchFamily="18" charset="0"/>
            <a:cs typeface="Times New Roman" panose="02020603050405020304" pitchFamily="18" charset="0"/>
          </a:endParaRPr>
        </a:p>
        <a:p>
          <a:pPr algn="l"/>
          <a:r>
            <a:rPr lang="en-US" sz="2800" dirty="0" err="1">
              <a:solidFill>
                <a:schemeClr val="accent6">
                  <a:lumMod val="50000"/>
                </a:schemeClr>
              </a:solidFill>
              <a:latin typeface="Times New Roman" panose="02020603050405020304" pitchFamily="18" charset="0"/>
              <a:cs typeface="Times New Roman" panose="02020603050405020304" pitchFamily="18" charset="0"/>
            </a:rPr>
            <a:t>Miêu</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tả</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Dế</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Mèn</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Tả</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hình</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dáng</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Tả</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hành</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động</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thói</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quen</a:t>
          </a:r>
          <a:r>
            <a:rPr lang="en-US" sz="2800" dirty="0">
              <a:solidFill>
                <a:schemeClr val="accent6">
                  <a:lumMod val="50000"/>
                </a:schemeClr>
              </a:solidFill>
              <a:latin typeface="Times New Roman" panose="02020603050405020304" pitchFamily="18" charset="0"/>
              <a:cs typeface="Times New Roman" panose="02020603050405020304" pitchFamily="18" charset="0"/>
            </a:rPr>
            <a:t>.</a:t>
          </a:r>
          <a:br>
            <a:rPr lang="en-US" sz="2800" dirty="0">
              <a:solidFill>
                <a:schemeClr val="accent6">
                  <a:lumMod val="50000"/>
                </a:schemeClr>
              </a:solidFill>
              <a:latin typeface="Times New Roman" panose="02020603050405020304" pitchFamily="18" charset="0"/>
              <a:cs typeface="Times New Roman" panose="02020603050405020304" pitchFamily="18" charset="0"/>
            </a:rPr>
          </a:br>
          <a:endParaRPr lang="en-US" sz="2800" dirty="0">
            <a:solidFill>
              <a:schemeClr val="accent6">
                <a:lumMod val="50000"/>
              </a:schemeClr>
            </a:solidFill>
            <a:latin typeface="Times New Roman" panose="02020603050405020304" pitchFamily="18" charset="0"/>
            <a:cs typeface="Times New Roman" panose="02020603050405020304" pitchFamily="18" charset="0"/>
          </a:endParaRPr>
        </a:p>
      </dgm:t>
    </dgm:pt>
    <dgm:pt modelId="{8DC2C46C-658D-447F-A3F1-1A68F6BFCB0D}" type="parTrans" cxnId="{E8595DC2-4AE3-4F1A-801A-8420870BCEF0}">
      <dgm:prSet/>
      <dgm:spPr/>
      <dgm:t>
        <a:bodyPr/>
        <a:lstStyle/>
        <a:p>
          <a:endParaRPr lang="en-US"/>
        </a:p>
      </dgm:t>
    </dgm:pt>
    <dgm:pt modelId="{73F9CEF6-8D2A-46E9-BA19-CCF27974AFE7}" type="sibTrans" cxnId="{E8595DC2-4AE3-4F1A-801A-8420870BCEF0}">
      <dgm:prSet/>
      <dgm:spPr/>
      <dgm:t>
        <a:bodyPr/>
        <a:lstStyle/>
        <a:p>
          <a:endParaRPr lang="en-US"/>
        </a:p>
      </dgm:t>
    </dgm:pt>
    <dgm:pt modelId="{817E19BB-5234-4419-A17A-D76AF0E0A923}">
      <dgm:prSet phldrT="[Text]" custT="1"/>
      <dgm:spPr>
        <a:ln w="28575">
          <a:solidFill>
            <a:schemeClr val="accent6">
              <a:lumMod val="50000"/>
            </a:schemeClr>
          </a:solidFill>
        </a:ln>
      </dgm:spPr>
      <dgm:t>
        <a:bodyPr/>
        <a:lstStyle/>
        <a:p>
          <a:r>
            <a:rPr lang="en-US" sz="2600" dirty="0">
              <a:latin typeface="Times New Roman" panose="02020603050405020304" pitchFamily="18" charset="0"/>
              <a:cs typeface="Times New Roman" panose="02020603050405020304" pitchFamily="18" charset="0"/>
            </a:rPr>
            <a:t> </a:t>
          </a:r>
          <a:r>
            <a:rPr lang="en-US" sz="2600" dirty="0" err="1">
              <a:solidFill>
                <a:schemeClr val="accent6">
                  <a:lumMod val="50000"/>
                </a:schemeClr>
              </a:solidFill>
              <a:latin typeface="Times New Roman" panose="02020603050405020304" pitchFamily="18" charset="0"/>
              <a:cs typeface="Times New Roman" panose="02020603050405020304" pitchFamily="18" charset="0"/>
            </a:rPr>
            <a:t>Kể</a:t>
          </a:r>
          <a:r>
            <a:rPr lang="en-US" sz="2600" dirty="0">
              <a:solidFill>
                <a:schemeClr val="accent6">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6">
                  <a:lumMod val="50000"/>
                </a:schemeClr>
              </a:solidFill>
              <a:latin typeface="Times New Roman" panose="02020603050405020304" pitchFamily="18" charset="0"/>
              <a:cs typeface="Times New Roman" panose="02020603050405020304" pitchFamily="18" charset="0"/>
            </a:rPr>
            <a:t>về</a:t>
          </a:r>
          <a:r>
            <a:rPr lang="en-US" sz="2600" dirty="0">
              <a:solidFill>
                <a:schemeClr val="accent6">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6">
                  <a:lumMod val="50000"/>
                </a:schemeClr>
              </a:solidFill>
              <a:latin typeface="Times New Roman" panose="02020603050405020304" pitchFamily="18" charset="0"/>
              <a:cs typeface="Times New Roman" panose="02020603050405020304" pitchFamily="18" charset="0"/>
            </a:rPr>
            <a:t>bài</a:t>
          </a:r>
          <a:r>
            <a:rPr lang="en-US" sz="2600" dirty="0">
              <a:solidFill>
                <a:schemeClr val="accent6">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6">
                  <a:lumMod val="50000"/>
                </a:schemeClr>
              </a:solidFill>
              <a:latin typeface="Times New Roman" panose="02020603050405020304" pitchFamily="18" charset="0"/>
              <a:cs typeface="Times New Roman" panose="02020603050405020304" pitchFamily="18" charset="0"/>
            </a:rPr>
            <a:t>học</a:t>
          </a:r>
          <a:r>
            <a:rPr lang="en-US" sz="2600" dirty="0">
              <a:solidFill>
                <a:schemeClr val="accent6">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6">
                  <a:lumMod val="50000"/>
                </a:schemeClr>
              </a:solidFill>
              <a:latin typeface="Times New Roman" panose="02020603050405020304" pitchFamily="18" charset="0"/>
              <a:cs typeface="Times New Roman" panose="02020603050405020304" pitchFamily="18" charset="0"/>
            </a:rPr>
            <a:t>đường</a:t>
          </a:r>
          <a:r>
            <a:rPr lang="en-US" sz="2600" dirty="0">
              <a:solidFill>
                <a:schemeClr val="accent6">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6">
                  <a:lumMod val="50000"/>
                </a:schemeClr>
              </a:solidFill>
              <a:latin typeface="Times New Roman" panose="02020603050405020304" pitchFamily="18" charset="0"/>
              <a:cs typeface="Times New Roman" panose="02020603050405020304" pitchFamily="18" charset="0"/>
            </a:rPr>
            <a:t>đời</a:t>
          </a:r>
          <a:r>
            <a:rPr lang="en-US" sz="2600" dirty="0">
              <a:solidFill>
                <a:schemeClr val="accent6">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6">
                  <a:lumMod val="50000"/>
                </a:schemeClr>
              </a:solidFill>
              <a:latin typeface="Times New Roman" panose="02020603050405020304" pitchFamily="18" charset="0"/>
              <a:cs typeface="Times New Roman" panose="02020603050405020304" pitchFamily="18" charset="0"/>
            </a:rPr>
            <a:t>đầu</a:t>
          </a:r>
          <a:r>
            <a:rPr lang="en-US" sz="2600" dirty="0">
              <a:solidFill>
                <a:schemeClr val="accent6">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6">
                  <a:lumMod val="50000"/>
                </a:schemeClr>
              </a:solidFill>
              <a:latin typeface="Times New Roman" panose="02020603050405020304" pitchFamily="18" charset="0"/>
              <a:cs typeface="Times New Roman" panose="02020603050405020304" pitchFamily="18" charset="0"/>
            </a:rPr>
            <a:t>tiên</a:t>
          </a:r>
          <a:r>
            <a:rPr lang="en-US" sz="2600" dirty="0">
              <a:solidFill>
                <a:schemeClr val="accent6">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6">
                  <a:lumMod val="50000"/>
                </a:schemeClr>
              </a:solidFill>
              <a:latin typeface="Times New Roman" panose="02020603050405020304" pitchFamily="18" charset="0"/>
              <a:cs typeface="Times New Roman" panose="02020603050405020304" pitchFamily="18" charset="0"/>
            </a:rPr>
            <a:t>của</a:t>
          </a:r>
          <a:r>
            <a:rPr lang="en-US" sz="2600" dirty="0">
              <a:solidFill>
                <a:schemeClr val="accent6">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6">
                  <a:lumMod val="50000"/>
                </a:schemeClr>
              </a:solidFill>
              <a:latin typeface="Times New Roman" panose="02020603050405020304" pitchFamily="18" charset="0"/>
              <a:cs typeface="Times New Roman" panose="02020603050405020304" pitchFamily="18" charset="0"/>
            </a:rPr>
            <a:t>Dế</a:t>
          </a:r>
          <a:r>
            <a:rPr lang="en-US" sz="2600" dirty="0">
              <a:solidFill>
                <a:schemeClr val="accent6">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6">
                  <a:lumMod val="50000"/>
                </a:schemeClr>
              </a:solidFill>
              <a:latin typeface="Times New Roman" panose="02020603050405020304" pitchFamily="18" charset="0"/>
              <a:cs typeface="Times New Roman" panose="02020603050405020304" pitchFamily="18" charset="0"/>
            </a:rPr>
            <a:t>Mèn</a:t>
          </a:r>
          <a:r>
            <a:rPr lang="en-US" sz="2600" dirty="0">
              <a:solidFill>
                <a:schemeClr val="accent6">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6">
                  <a:lumMod val="50000"/>
                </a:schemeClr>
              </a:solidFill>
              <a:latin typeface="Times New Roman" panose="02020603050405020304" pitchFamily="18" charset="0"/>
              <a:cs typeface="Times New Roman" panose="02020603050405020304" pitchFamily="18" charset="0"/>
            </a:rPr>
            <a:t>Dế</a:t>
          </a:r>
          <a:r>
            <a:rPr lang="en-US" sz="2600" dirty="0">
              <a:solidFill>
                <a:schemeClr val="accent6">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6">
                  <a:lumMod val="50000"/>
                </a:schemeClr>
              </a:solidFill>
              <a:latin typeface="Times New Roman" panose="02020603050405020304" pitchFamily="18" charset="0"/>
              <a:cs typeface="Times New Roman" panose="02020603050405020304" pitchFamily="18" charset="0"/>
            </a:rPr>
            <a:t>Mèn</a:t>
          </a:r>
          <a:r>
            <a:rPr lang="en-US" sz="2600" dirty="0">
              <a:solidFill>
                <a:schemeClr val="accent6">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6">
                  <a:lumMod val="50000"/>
                </a:schemeClr>
              </a:solidFill>
              <a:latin typeface="Times New Roman" panose="02020603050405020304" pitchFamily="18" charset="0"/>
              <a:cs typeface="Times New Roman" panose="02020603050405020304" pitchFamily="18" charset="0"/>
            </a:rPr>
            <a:t>coi</a:t>
          </a:r>
          <a:r>
            <a:rPr lang="en-US" sz="2600" dirty="0">
              <a:solidFill>
                <a:schemeClr val="accent6">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6">
                  <a:lumMod val="50000"/>
                </a:schemeClr>
              </a:solidFill>
              <a:latin typeface="Times New Roman" panose="02020603050405020304" pitchFamily="18" charset="0"/>
              <a:cs typeface="Times New Roman" panose="02020603050405020304" pitchFamily="18" charset="0"/>
            </a:rPr>
            <a:t>thường</a:t>
          </a:r>
          <a:r>
            <a:rPr lang="en-US" sz="2600" dirty="0">
              <a:solidFill>
                <a:schemeClr val="accent6">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6">
                  <a:lumMod val="50000"/>
                </a:schemeClr>
              </a:solidFill>
              <a:latin typeface="Times New Roman" panose="02020603050405020304" pitchFamily="18" charset="0"/>
              <a:cs typeface="Times New Roman" panose="02020603050405020304" pitchFamily="18" charset="0"/>
            </a:rPr>
            <a:t>Dế</a:t>
          </a:r>
          <a:r>
            <a:rPr lang="en-US" sz="2600" dirty="0">
              <a:solidFill>
                <a:schemeClr val="accent6">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6">
                  <a:lumMod val="50000"/>
                </a:schemeClr>
              </a:solidFill>
              <a:latin typeface="Times New Roman" panose="02020603050405020304" pitchFamily="18" charset="0"/>
              <a:cs typeface="Times New Roman" panose="02020603050405020304" pitchFamily="18" charset="0"/>
            </a:rPr>
            <a:t>Choắt</a:t>
          </a:r>
          <a:r>
            <a:rPr lang="en-US" sz="2600" dirty="0">
              <a:solidFill>
                <a:schemeClr val="accent6">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6">
                  <a:lumMod val="50000"/>
                </a:schemeClr>
              </a:solidFill>
              <a:latin typeface="Times New Roman" panose="02020603050405020304" pitchFamily="18" charset="0"/>
              <a:cs typeface="Times New Roman" panose="02020603050405020304" pitchFamily="18" charset="0"/>
            </a:rPr>
            <a:t>Dế</a:t>
          </a:r>
          <a:r>
            <a:rPr lang="en-US" sz="2600" dirty="0">
              <a:solidFill>
                <a:schemeClr val="accent6">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6">
                  <a:lumMod val="50000"/>
                </a:schemeClr>
              </a:solidFill>
              <a:latin typeface="Times New Roman" panose="02020603050405020304" pitchFamily="18" charset="0"/>
              <a:cs typeface="Times New Roman" panose="02020603050405020304" pitchFamily="18" charset="0"/>
            </a:rPr>
            <a:t>Mèn</a:t>
          </a:r>
          <a:r>
            <a:rPr lang="en-US" sz="2600" dirty="0">
              <a:solidFill>
                <a:schemeClr val="accent6">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6">
                  <a:lumMod val="50000"/>
                </a:schemeClr>
              </a:solidFill>
              <a:latin typeface="Times New Roman" panose="02020603050405020304" pitchFamily="18" charset="0"/>
              <a:cs typeface="Times New Roman" panose="02020603050405020304" pitchFamily="18" charset="0"/>
            </a:rPr>
            <a:t>trêu</a:t>
          </a:r>
          <a:r>
            <a:rPr lang="en-US" sz="2600" dirty="0">
              <a:solidFill>
                <a:schemeClr val="accent6">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6">
                  <a:lumMod val="50000"/>
                </a:schemeClr>
              </a:solidFill>
              <a:latin typeface="Times New Roman" panose="02020603050405020304" pitchFamily="18" charset="0"/>
              <a:cs typeface="Times New Roman" panose="02020603050405020304" pitchFamily="18" charset="0"/>
            </a:rPr>
            <a:t>chị</a:t>
          </a:r>
          <a:r>
            <a:rPr lang="en-US" sz="2600" dirty="0">
              <a:solidFill>
                <a:schemeClr val="accent6">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6">
                  <a:lumMod val="50000"/>
                </a:schemeClr>
              </a:solidFill>
              <a:latin typeface="Times New Roman" panose="02020603050405020304" pitchFamily="18" charset="0"/>
              <a:cs typeface="Times New Roman" panose="02020603050405020304" pitchFamily="18" charset="0"/>
            </a:rPr>
            <a:t>Cốc</a:t>
          </a:r>
          <a:r>
            <a:rPr lang="en-US" sz="2600" dirty="0">
              <a:solidFill>
                <a:schemeClr val="accent6">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6">
                  <a:lumMod val="50000"/>
                </a:schemeClr>
              </a:solidFill>
              <a:latin typeface="Times New Roman" panose="02020603050405020304" pitchFamily="18" charset="0"/>
              <a:cs typeface="Times New Roman" panose="02020603050405020304" pitchFamily="18" charset="0"/>
            </a:rPr>
            <a:t>dẫn</a:t>
          </a:r>
          <a:r>
            <a:rPr lang="en-US" sz="2600" dirty="0">
              <a:solidFill>
                <a:schemeClr val="accent6">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6">
                  <a:lumMod val="50000"/>
                </a:schemeClr>
              </a:solidFill>
              <a:latin typeface="Times New Roman" panose="02020603050405020304" pitchFamily="18" charset="0"/>
              <a:cs typeface="Times New Roman" panose="02020603050405020304" pitchFamily="18" charset="0"/>
            </a:rPr>
            <a:t>đến</a:t>
          </a:r>
          <a:r>
            <a:rPr lang="en-US" sz="2600" dirty="0">
              <a:solidFill>
                <a:schemeClr val="accent6">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6">
                  <a:lumMod val="50000"/>
                </a:schemeClr>
              </a:solidFill>
              <a:latin typeface="Times New Roman" panose="02020603050405020304" pitchFamily="18" charset="0"/>
              <a:cs typeface="Times New Roman" panose="02020603050405020304" pitchFamily="18" charset="0"/>
            </a:rPr>
            <a:t>cái</a:t>
          </a:r>
          <a:r>
            <a:rPr lang="en-US" sz="2600" dirty="0">
              <a:solidFill>
                <a:schemeClr val="accent6">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6">
                  <a:lumMod val="50000"/>
                </a:schemeClr>
              </a:solidFill>
              <a:latin typeface="Times New Roman" panose="02020603050405020304" pitchFamily="18" charset="0"/>
              <a:cs typeface="Times New Roman" panose="02020603050405020304" pitchFamily="18" charset="0"/>
            </a:rPr>
            <a:t>chết</a:t>
          </a:r>
          <a:r>
            <a:rPr lang="en-US" sz="2600" dirty="0">
              <a:solidFill>
                <a:schemeClr val="accent6">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6">
                  <a:lumMod val="50000"/>
                </a:schemeClr>
              </a:solidFill>
              <a:latin typeface="Times New Roman" panose="02020603050405020304" pitchFamily="18" charset="0"/>
              <a:cs typeface="Times New Roman" panose="02020603050405020304" pitchFamily="18" charset="0"/>
            </a:rPr>
            <a:t>của</a:t>
          </a:r>
          <a:r>
            <a:rPr lang="en-US" sz="2600" dirty="0">
              <a:solidFill>
                <a:schemeClr val="accent6">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6">
                  <a:lumMod val="50000"/>
                </a:schemeClr>
              </a:solidFill>
              <a:latin typeface="Times New Roman" panose="02020603050405020304" pitchFamily="18" charset="0"/>
              <a:cs typeface="Times New Roman" panose="02020603050405020304" pitchFamily="18" charset="0"/>
            </a:rPr>
            <a:t>Dế</a:t>
          </a:r>
          <a:r>
            <a:rPr lang="en-US" sz="2600" dirty="0">
              <a:solidFill>
                <a:schemeClr val="accent6">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6">
                  <a:lumMod val="50000"/>
                </a:schemeClr>
              </a:solidFill>
              <a:latin typeface="Times New Roman" panose="02020603050405020304" pitchFamily="18" charset="0"/>
              <a:cs typeface="Times New Roman" panose="02020603050405020304" pitchFamily="18" charset="0"/>
            </a:rPr>
            <a:t>Choắt</a:t>
          </a:r>
          <a:r>
            <a:rPr lang="en-US" sz="2600" dirty="0">
              <a:solidFill>
                <a:schemeClr val="accent6">
                  <a:lumMod val="50000"/>
                </a:schemeClr>
              </a:solidFill>
            </a:rPr>
            <a:t>.</a:t>
          </a:r>
        </a:p>
      </dgm:t>
    </dgm:pt>
    <dgm:pt modelId="{ADF8FE2A-D02E-4B57-8F2F-D36F44EDC8AA}" type="parTrans" cxnId="{338B889F-B38C-4220-A664-9317FBCA9071}">
      <dgm:prSet/>
      <dgm:spPr/>
      <dgm:t>
        <a:bodyPr/>
        <a:lstStyle/>
        <a:p>
          <a:endParaRPr lang="en-US"/>
        </a:p>
      </dgm:t>
    </dgm:pt>
    <dgm:pt modelId="{00A429F3-0D7C-41A4-B477-32F0BEDF6BA4}" type="sibTrans" cxnId="{338B889F-B38C-4220-A664-9317FBCA9071}">
      <dgm:prSet/>
      <dgm:spPr/>
      <dgm:t>
        <a:bodyPr/>
        <a:lstStyle/>
        <a:p>
          <a:endParaRPr lang="en-US"/>
        </a:p>
      </dgm:t>
    </dgm:pt>
    <dgm:pt modelId="{E578C3B9-09E0-4CC0-9CF5-9265079910F3}" type="pres">
      <dgm:prSet presAssocID="{729700A1-2C78-4CC1-B5C0-F39A2A79B16C}" presName="Name0" presStyleCnt="0">
        <dgm:presLayoutVars>
          <dgm:dir/>
          <dgm:resizeHandles val="exact"/>
        </dgm:presLayoutVars>
      </dgm:prSet>
      <dgm:spPr/>
      <dgm:t>
        <a:bodyPr/>
        <a:lstStyle/>
        <a:p>
          <a:endParaRPr lang="en-US"/>
        </a:p>
      </dgm:t>
    </dgm:pt>
    <dgm:pt modelId="{D4513C07-8FDA-4603-9EE4-20E0EB78D010}" type="pres">
      <dgm:prSet presAssocID="{9CC68BFB-9C3E-4AA6-A41C-78901CC95729}" presName="composite" presStyleCnt="0"/>
      <dgm:spPr/>
    </dgm:pt>
    <dgm:pt modelId="{D6E4C114-78B0-488D-9523-AB7BDBC54DE9}" type="pres">
      <dgm:prSet presAssocID="{9CC68BFB-9C3E-4AA6-A41C-78901CC95729}" presName="rect1" presStyleLbl="trAlignAcc1" presStyleIdx="0" presStyleCnt="2" custScaleX="77970" custLinFactNeighborX="-9602" custLinFactNeighborY="8849">
        <dgm:presLayoutVars>
          <dgm:bulletEnabled val="1"/>
        </dgm:presLayoutVars>
      </dgm:prSet>
      <dgm:spPr/>
      <dgm:t>
        <a:bodyPr/>
        <a:lstStyle/>
        <a:p>
          <a:endParaRPr lang="en-US"/>
        </a:p>
      </dgm:t>
    </dgm:pt>
    <dgm:pt modelId="{FF43FE09-4BD5-4BDA-8FC4-81ACF3A60E67}" type="pres">
      <dgm:prSet presAssocID="{9CC68BFB-9C3E-4AA6-A41C-78901CC95729}" presName="rect2" presStyleLbl="fgImgPlace1" presStyleIdx="0" presStyleCnt="2" custScaleX="104616" custLinFactNeighborX="6909" custLinFactNeighborY="15127"/>
      <dgm:spPr>
        <a:blipFill rotWithShape="1">
          <a:blip xmlns:r="http://schemas.openxmlformats.org/officeDocument/2006/relationships" r:embed="rId1"/>
          <a:stretch>
            <a:fillRect/>
          </a:stretch>
        </a:blipFill>
      </dgm:spPr>
    </dgm:pt>
    <dgm:pt modelId="{BEC8B958-BE8C-4D5C-A1BD-8E04B83E9B7A}" type="pres">
      <dgm:prSet presAssocID="{73F9CEF6-8D2A-46E9-BA19-CCF27974AFE7}" presName="sibTrans" presStyleCnt="0"/>
      <dgm:spPr/>
    </dgm:pt>
    <dgm:pt modelId="{4729E777-B6DF-4080-B95E-2A303058010F}" type="pres">
      <dgm:prSet presAssocID="{817E19BB-5234-4419-A17A-D76AF0E0A923}" presName="composite" presStyleCnt="0"/>
      <dgm:spPr/>
    </dgm:pt>
    <dgm:pt modelId="{3CDB403C-BEE7-4E10-A1B8-51240C1677C4}" type="pres">
      <dgm:prSet presAssocID="{817E19BB-5234-4419-A17A-D76AF0E0A923}" presName="rect1" presStyleLbl="trAlignAcc1" presStyleIdx="1" presStyleCnt="2" custScaleX="106838" custLinFactNeighborX="-7322" custLinFactNeighborY="10565">
        <dgm:presLayoutVars>
          <dgm:bulletEnabled val="1"/>
        </dgm:presLayoutVars>
      </dgm:prSet>
      <dgm:spPr/>
      <dgm:t>
        <a:bodyPr/>
        <a:lstStyle/>
        <a:p>
          <a:endParaRPr lang="en-US"/>
        </a:p>
      </dgm:t>
    </dgm:pt>
    <dgm:pt modelId="{63494278-D07B-4E58-88A3-B7F6CBCA5227}" type="pres">
      <dgm:prSet presAssocID="{817E19BB-5234-4419-A17A-D76AF0E0A923}" presName="rect2" presStyleLbl="fgImgPlace1" presStyleIdx="1" presStyleCnt="2" custScaleX="103372" custLinFactNeighborX="-47725" custLinFactNeighborY="18662"/>
      <dgm:spPr>
        <a:blipFill rotWithShape="1">
          <a:blip xmlns:r="http://schemas.openxmlformats.org/officeDocument/2006/relationships" r:embed="rId2"/>
          <a:stretch>
            <a:fillRect/>
          </a:stretch>
        </a:blipFill>
      </dgm:spPr>
    </dgm:pt>
  </dgm:ptLst>
  <dgm:cxnLst>
    <dgm:cxn modelId="{338B889F-B38C-4220-A664-9317FBCA9071}" srcId="{729700A1-2C78-4CC1-B5C0-F39A2A79B16C}" destId="{817E19BB-5234-4419-A17A-D76AF0E0A923}" srcOrd="1" destOrd="0" parTransId="{ADF8FE2A-D02E-4B57-8F2F-D36F44EDC8AA}" sibTransId="{00A429F3-0D7C-41A4-B477-32F0BEDF6BA4}"/>
    <dgm:cxn modelId="{3721C5A7-23CF-41D5-8169-F6A725A3D619}" type="presOf" srcId="{817E19BB-5234-4419-A17A-D76AF0E0A923}" destId="{3CDB403C-BEE7-4E10-A1B8-51240C1677C4}" srcOrd="0" destOrd="0" presId="urn:microsoft.com/office/officeart/2008/layout/PictureStrips"/>
    <dgm:cxn modelId="{E8595DC2-4AE3-4F1A-801A-8420870BCEF0}" srcId="{729700A1-2C78-4CC1-B5C0-F39A2A79B16C}" destId="{9CC68BFB-9C3E-4AA6-A41C-78901CC95729}" srcOrd="0" destOrd="0" parTransId="{8DC2C46C-658D-447F-A3F1-1A68F6BFCB0D}" sibTransId="{73F9CEF6-8D2A-46E9-BA19-CCF27974AFE7}"/>
    <dgm:cxn modelId="{1CDA1318-E8F8-4512-B4CF-A7BBA1BAA044}" type="presOf" srcId="{729700A1-2C78-4CC1-B5C0-F39A2A79B16C}" destId="{E578C3B9-09E0-4CC0-9CF5-9265079910F3}" srcOrd="0" destOrd="0" presId="urn:microsoft.com/office/officeart/2008/layout/PictureStrips"/>
    <dgm:cxn modelId="{ECE19EF2-BB89-4E1A-B408-C3A85A27372A}" type="presOf" srcId="{9CC68BFB-9C3E-4AA6-A41C-78901CC95729}" destId="{D6E4C114-78B0-488D-9523-AB7BDBC54DE9}" srcOrd="0" destOrd="0" presId="urn:microsoft.com/office/officeart/2008/layout/PictureStrips"/>
    <dgm:cxn modelId="{522522DC-D09D-4D54-BF2E-E5E7F4AFF495}" type="presParOf" srcId="{E578C3B9-09E0-4CC0-9CF5-9265079910F3}" destId="{D4513C07-8FDA-4603-9EE4-20E0EB78D010}" srcOrd="0" destOrd="0" presId="urn:microsoft.com/office/officeart/2008/layout/PictureStrips"/>
    <dgm:cxn modelId="{611BE172-BC98-4A36-A694-9DFEFD0016FB}" type="presParOf" srcId="{D4513C07-8FDA-4603-9EE4-20E0EB78D010}" destId="{D6E4C114-78B0-488D-9523-AB7BDBC54DE9}" srcOrd="0" destOrd="0" presId="urn:microsoft.com/office/officeart/2008/layout/PictureStrips"/>
    <dgm:cxn modelId="{6F3F59FC-EB35-45DA-905D-4686E7542255}" type="presParOf" srcId="{D4513C07-8FDA-4603-9EE4-20E0EB78D010}" destId="{FF43FE09-4BD5-4BDA-8FC4-81ACF3A60E67}" srcOrd="1" destOrd="0" presId="urn:microsoft.com/office/officeart/2008/layout/PictureStrips"/>
    <dgm:cxn modelId="{08262079-B126-4EB8-876D-BD49F0304ED0}" type="presParOf" srcId="{E578C3B9-09E0-4CC0-9CF5-9265079910F3}" destId="{BEC8B958-BE8C-4D5C-A1BD-8E04B83E9B7A}" srcOrd="1" destOrd="0" presId="urn:microsoft.com/office/officeart/2008/layout/PictureStrips"/>
    <dgm:cxn modelId="{31964530-F088-4DD5-B2F2-68F65CC7BFEF}" type="presParOf" srcId="{E578C3B9-09E0-4CC0-9CF5-9265079910F3}" destId="{4729E777-B6DF-4080-B95E-2A303058010F}" srcOrd="2" destOrd="0" presId="urn:microsoft.com/office/officeart/2008/layout/PictureStrips"/>
    <dgm:cxn modelId="{6C2D1B87-2692-4E20-972D-1A4B1D193121}" type="presParOf" srcId="{4729E777-B6DF-4080-B95E-2A303058010F}" destId="{3CDB403C-BEE7-4E10-A1B8-51240C1677C4}" srcOrd="0" destOrd="0" presId="urn:microsoft.com/office/officeart/2008/layout/PictureStrips"/>
    <dgm:cxn modelId="{3780133A-7E70-48E3-A9BA-348DC61213CD}" type="presParOf" srcId="{4729E777-B6DF-4080-B95E-2A303058010F}" destId="{63494278-D07B-4E58-88A3-B7F6CBCA5227}"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F81DC3F4-881C-433C-912C-1375603797CE}" type="doc">
      <dgm:prSet loTypeId="urn:microsoft.com/office/officeart/2005/8/layout/chevronAccent+Icon" loCatId="process" qsTypeId="urn:microsoft.com/office/officeart/2005/8/quickstyle/simple1#30" qsCatId="simple" csTypeId="urn:microsoft.com/office/officeart/2005/8/colors/accent1_2#20" csCatId="accent1" phldr="1"/>
      <dgm:spPr/>
    </dgm:pt>
    <dgm:pt modelId="{4C9CA79D-C743-4824-8191-CCC5E2C75097}">
      <dgm:prSet phldrT="[Text]" custT="1"/>
      <dgm:spPr/>
      <dgm:t>
        <a:bodyPr/>
        <a:lstStyle/>
        <a:p>
          <a:r>
            <a:rPr lang="en-US" sz="2000" dirty="0" err="1">
              <a:latin typeface="Times New Roman" panose="02020603050405020304" pitchFamily="18" charset="0"/>
              <a:cs typeface="Times New Roman" panose="02020603050405020304" pitchFamily="18" charset="0"/>
            </a:rPr>
            <a:t>Những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bức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tranh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gợi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nghĩ</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hành</a:t>
          </a:r>
          <a:r>
            <a:rPr lang="en-US" sz="2000" dirty="0">
              <a:latin typeface="Times New Roman" panose="02020603050405020304" pitchFamily="18" charset="0"/>
              <a:cs typeface="Times New Roman" panose="02020603050405020304" pitchFamily="18" charset="0"/>
            </a:rPr>
            <a:t> vi </a:t>
          </a:r>
          <a:r>
            <a:rPr lang="en-US" sz="2000" dirty="0" err="1">
              <a:latin typeface="Times New Roman" panose="02020603050405020304" pitchFamily="18" charset="0"/>
              <a:cs typeface="Times New Roman" panose="02020603050405020304" pitchFamily="18" charset="0"/>
            </a:rPr>
            <a:t>nào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nghĩ</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gì</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về</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hành</a:t>
          </a:r>
          <a:r>
            <a:rPr lang="en-US" sz="2000" dirty="0">
              <a:latin typeface="Times New Roman" panose="02020603050405020304" pitchFamily="18" charset="0"/>
              <a:cs typeface="Times New Roman" panose="02020603050405020304" pitchFamily="18" charset="0"/>
            </a:rPr>
            <a:t> vi </a:t>
          </a:r>
          <a:r>
            <a:rPr lang="en-US" sz="2000" dirty="0" err="1">
              <a:latin typeface="Times New Roman" panose="02020603050405020304" pitchFamily="18" charset="0"/>
              <a:cs typeface="Times New Roman" panose="02020603050405020304" pitchFamily="18" charset="0"/>
            </a:rPr>
            <a:t>ấy</a:t>
          </a:r>
          <a:r>
            <a:rPr lang="en-US" sz="2000" dirty="0">
              <a:latin typeface="Times New Roman" panose="02020603050405020304" pitchFamily="18" charset="0"/>
              <a:cs typeface="Times New Roman" panose="02020603050405020304" pitchFamily="18" charset="0"/>
            </a:rPr>
            <a:t>?</a:t>
          </a:r>
        </a:p>
      </dgm:t>
    </dgm:pt>
    <dgm:pt modelId="{C4AE0F39-AE43-4768-B439-331BB70B1AF4}" type="parTrans" cxnId="{E0BAF409-6B98-48B9-81D4-10AF6EB1FD1D}">
      <dgm:prSet/>
      <dgm:spPr/>
      <dgm:t>
        <a:bodyPr/>
        <a:lstStyle/>
        <a:p>
          <a:endParaRPr lang="en-US"/>
        </a:p>
      </dgm:t>
    </dgm:pt>
    <dgm:pt modelId="{AEBF60F8-3878-463A-998D-BFD75A63F86C}" type="sibTrans" cxnId="{E0BAF409-6B98-48B9-81D4-10AF6EB1FD1D}">
      <dgm:prSet/>
      <dgm:spPr/>
      <dgm:t>
        <a:bodyPr/>
        <a:lstStyle/>
        <a:p>
          <a:endParaRPr lang="en-US"/>
        </a:p>
      </dgm:t>
    </dgm:pt>
    <dgm:pt modelId="{A2ABF6BD-E580-4C40-824B-B83A8807B6D0}">
      <dgm:prSet phldrT="[Text]" custT="1"/>
      <dgm:spPr/>
      <dgm:t>
        <a:bodyPr/>
        <a:lstStyle/>
        <a:p>
          <a:r>
            <a:rPr lang="en-US" sz="2000" dirty="0" err="1">
              <a:latin typeface="Times New Roman" panose="02020603050405020304" pitchFamily="18" charset="0"/>
              <a:cs typeface="Times New Roman" panose="02020603050405020304" pitchFamily="18" charset="0"/>
            </a:rPr>
            <a:t>Nếu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bị</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bắt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sẽ</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gì</a:t>
          </a:r>
          <a:r>
            <a:rPr lang="en-US" sz="2000" dirty="0">
              <a:latin typeface="Times New Roman" panose="02020603050405020304" pitchFamily="18" charset="0"/>
              <a:cs typeface="Times New Roman" panose="02020603050405020304" pitchFamily="18" charset="0"/>
            </a:rPr>
            <a:t>?</a:t>
          </a:r>
        </a:p>
      </dgm:t>
    </dgm:pt>
    <dgm:pt modelId="{91AFA72D-D0C1-4806-89B2-742FA5A6C0CC}" type="parTrans" cxnId="{CADE3E76-77FA-43EF-A3F9-63DEE072CA2B}">
      <dgm:prSet/>
      <dgm:spPr/>
      <dgm:t>
        <a:bodyPr/>
        <a:lstStyle/>
        <a:p>
          <a:endParaRPr lang="en-US"/>
        </a:p>
      </dgm:t>
    </dgm:pt>
    <dgm:pt modelId="{748BA9D4-67C5-491B-8E64-6D602E67E5FF}" type="sibTrans" cxnId="{CADE3E76-77FA-43EF-A3F9-63DEE072CA2B}">
      <dgm:prSet/>
      <dgm:spPr/>
      <dgm:t>
        <a:bodyPr/>
        <a:lstStyle/>
        <a:p>
          <a:endParaRPr lang="en-US"/>
        </a:p>
      </dgm:t>
    </dgm:pt>
    <dgm:pt modelId="{584AF8FD-EBB2-4FB0-B47B-6CECADFD911A}" type="pres">
      <dgm:prSet presAssocID="{F81DC3F4-881C-433C-912C-1375603797CE}" presName="Name0" presStyleCnt="0">
        <dgm:presLayoutVars>
          <dgm:dir/>
          <dgm:resizeHandles val="exact"/>
        </dgm:presLayoutVars>
      </dgm:prSet>
      <dgm:spPr/>
    </dgm:pt>
    <dgm:pt modelId="{B08CD786-73EA-496F-B5E8-9D52CF6C552E}" type="pres">
      <dgm:prSet presAssocID="{4C9CA79D-C743-4824-8191-CCC5E2C75097}" presName="composite" presStyleCnt="0"/>
      <dgm:spPr/>
    </dgm:pt>
    <dgm:pt modelId="{FA63BF2E-56A7-42E9-8203-A649C6FAB25D}" type="pres">
      <dgm:prSet presAssocID="{4C9CA79D-C743-4824-8191-CCC5E2C75097}" presName="bgChev" presStyleLbl="node1" presStyleIdx="0" presStyleCnt="2"/>
      <dgm:spPr/>
    </dgm:pt>
    <dgm:pt modelId="{8F0A4160-82E1-4245-BB39-435C8CB295F9}" type="pres">
      <dgm:prSet presAssocID="{4C9CA79D-C743-4824-8191-CCC5E2C75097}" presName="txNode" presStyleLbl="fgAcc1" presStyleIdx="0" presStyleCnt="2">
        <dgm:presLayoutVars>
          <dgm:bulletEnabled val="1"/>
        </dgm:presLayoutVars>
      </dgm:prSet>
      <dgm:spPr/>
      <dgm:t>
        <a:bodyPr/>
        <a:lstStyle/>
        <a:p>
          <a:endParaRPr lang="en-US"/>
        </a:p>
      </dgm:t>
    </dgm:pt>
    <dgm:pt modelId="{D0E702B9-30DE-46FF-9D06-111A8FEE3DFF}" type="pres">
      <dgm:prSet presAssocID="{AEBF60F8-3878-463A-998D-BFD75A63F86C}" presName="compositeSpace" presStyleCnt="0"/>
      <dgm:spPr/>
    </dgm:pt>
    <dgm:pt modelId="{A155D799-3070-4EF0-9EB3-9092D6924ED4}" type="pres">
      <dgm:prSet presAssocID="{A2ABF6BD-E580-4C40-824B-B83A8807B6D0}" presName="composite" presStyleCnt="0"/>
      <dgm:spPr/>
    </dgm:pt>
    <dgm:pt modelId="{00EFF874-6DA8-46EA-A666-3A02B7978D00}" type="pres">
      <dgm:prSet presAssocID="{A2ABF6BD-E580-4C40-824B-B83A8807B6D0}" presName="bgChev" presStyleLbl="node1" presStyleIdx="1" presStyleCnt="2"/>
      <dgm:spPr/>
    </dgm:pt>
    <dgm:pt modelId="{77914596-8D63-4215-AFB9-FCF947424DEB}" type="pres">
      <dgm:prSet presAssocID="{A2ABF6BD-E580-4C40-824B-B83A8807B6D0}" presName="txNode" presStyleLbl="fgAcc1" presStyleIdx="1" presStyleCnt="2">
        <dgm:presLayoutVars>
          <dgm:bulletEnabled val="1"/>
        </dgm:presLayoutVars>
      </dgm:prSet>
      <dgm:spPr/>
      <dgm:t>
        <a:bodyPr/>
        <a:lstStyle/>
        <a:p>
          <a:endParaRPr lang="en-US"/>
        </a:p>
      </dgm:t>
    </dgm:pt>
  </dgm:ptLst>
  <dgm:cxnLst>
    <dgm:cxn modelId="{CADE3E76-77FA-43EF-A3F9-63DEE072CA2B}" srcId="{F81DC3F4-881C-433C-912C-1375603797CE}" destId="{A2ABF6BD-E580-4C40-824B-B83A8807B6D0}" srcOrd="1" destOrd="0" parTransId="{91AFA72D-D0C1-4806-89B2-742FA5A6C0CC}" sibTransId="{748BA9D4-67C5-491B-8E64-6D602E67E5FF}"/>
    <dgm:cxn modelId="{E0BAF409-6B98-48B9-81D4-10AF6EB1FD1D}" srcId="{F81DC3F4-881C-433C-912C-1375603797CE}" destId="{4C9CA79D-C743-4824-8191-CCC5E2C75097}" srcOrd="0" destOrd="0" parTransId="{C4AE0F39-AE43-4768-B439-331BB70B1AF4}" sibTransId="{AEBF60F8-3878-463A-998D-BFD75A63F86C}"/>
    <dgm:cxn modelId="{69081F9D-3A5F-4CAA-898B-218ED2379F56}" type="presOf" srcId="{A2ABF6BD-E580-4C40-824B-B83A8807B6D0}" destId="{77914596-8D63-4215-AFB9-FCF947424DEB}" srcOrd="0" destOrd="0" presId="urn:microsoft.com/office/officeart/2005/8/layout/chevronAccent+Icon"/>
    <dgm:cxn modelId="{AD68B3B6-651E-4118-B73F-D13B39349546}" type="presOf" srcId="{4C9CA79D-C743-4824-8191-CCC5E2C75097}" destId="{8F0A4160-82E1-4245-BB39-435C8CB295F9}" srcOrd="0" destOrd="0" presId="urn:microsoft.com/office/officeart/2005/8/layout/chevronAccent+Icon"/>
    <dgm:cxn modelId="{D93C8DFA-7CB7-4292-80C3-77A8E21D1DFE}" type="presOf" srcId="{F81DC3F4-881C-433C-912C-1375603797CE}" destId="{584AF8FD-EBB2-4FB0-B47B-6CECADFD911A}" srcOrd="0" destOrd="0" presId="urn:microsoft.com/office/officeart/2005/8/layout/chevronAccent+Icon"/>
    <dgm:cxn modelId="{DCC2B1CF-3962-48AF-BD33-5920F79424BE}" type="presParOf" srcId="{584AF8FD-EBB2-4FB0-B47B-6CECADFD911A}" destId="{B08CD786-73EA-496F-B5E8-9D52CF6C552E}" srcOrd="0" destOrd="0" presId="urn:microsoft.com/office/officeart/2005/8/layout/chevronAccent+Icon"/>
    <dgm:cxn modelId="{5AC81DE7-4E6D-4C5A-8D7D-167A39D24D96}" type="presParOf" srcId="{B08CD786-73EA-496F-B5E8-9D52CF6C552E}" destId="{FA63BF2E-56A7-42E9-8203-A649C6FAB25D}" srcOrd="0" destOrd="0" presId="urn:microsoft.com/office/officeart/2005/8/layout/chevronAccent+Icon"/>
    <dgm:cxn modelId="{6F196014-5721-4576-B9E6-6B59CE1E18CF}" type="presParOf" srcId="{B08CD786-73EA-496F-B5E8-9D52CF6C552E}" destId="{8F0A4160-82E1-4245-BB39-435C8CB295F9}" srcOrd="1" destOrd="0" presId="urn:microsoft.com/office/officeart/2005/8/layout/chevronAccent+Icon"/>
    <dgm:cxn modelId="{2A5FBF88-EEA1-419D-B8FC-0D65247C0FF2}" type="presParOf" srcId="{584AF8FD-EBB2-4FB0-B47B-6CECADFD911A}" destId="{D0E702B9-30DE-46FF-9D06-111A8FEE3DFF}" srcOrd="1" destOrd="0" presId="urn:microsoft.com/office/officeart/2005/8/layout/chevronAccent+Icon"/>
    <dgm:cxn modelId="{79A91289-43E3-4C5E-98DF-9FACC941487C}" type="presParOf" srcId="{584AF8FD-EBB2-4FB0-B47B-6CECADFD911A}" destId="{A155D799-3070-4EF0-9EB3-9092D6924ED4}" srcOrd="2" destOrd="0" presId="urn:microsoft.com/office/officeart/2005/8/layout/chevronAccent+Icon"/>
    <dgm:cxn modelId="{38AB2C61-00C0-4BE5-87D5-D7968AE360DF}" type="presParOf" srcId="{A155D799-3070-4EF0-9EB3-9092D6924ED4}" destId="{00EFF874-6DA8-46EA-A666-3A02B7978D00}" srcOrd="0" destOrd="0" presId="urn:microsoft.com/office/officeart/2005/8/layout/chevronAccent+Icon"/>
    <dgm:cxn modelId="{8F209175-3E3C-4D37-B284-862CFAB6EFBC}" type="presParOf" srcId="{A155D799-3070-4EF0-9EB3-9092D6924ED4}" destId="{77914596-8D63-4215-AFB9-FCF947424DEB}" srcOrd="1" destOrd="0" presId="urn:microsoft.com/office/officeart/2005/8/layout/chevronAccent+Icon"/>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1C12A13D-C858-4256-857D-47DD3D920077}" type="doc">
      <dgm:prSet loTypeId="urn:microsoft.com/office/officeart/2005/8/layout/hierarchy3" loCatId="hierarchy" qsTypeId="urn:microsoft.com/office/officeart/2005/8/quickstyle/simple1#31" qsCatId="simple" csTypeId="urn:microsoft.com/office/officeart/2005/8/colors/accent1_2#21" csCatId="accent1" phldr="1"/>
      <dgm:spPr/>
      <dgm:t>
        <a:bodyPr/>
        <a:lstStyle/>
        <a:p>
          <a:endParaRPr lang="en-US"/>
        </a:p>
      </dgm:t>
    </dgm:pt>
    <dgm:pt modelId="{D18C624D-0550-44C9-9C2D-0491AFA53D41}">
      <dgm:prSet phldrT="[Text]" custT="1"/>
      <dgm:spPr/>
      <dgm:t>
        <a:bodyPr/>
        <a:lstStyle/>
        <a:p>
          <a:pPr algn="l"/>
          <a:r>
            <a:rPr lang="en-US" sz="2800" b="1" dirty="0">
              <a:latin typeface="Times New Roman" panose="02020603050405020304" pitchFamily="18" charset="0"/>
              <a:cs typeface="Times New Roman" panose="02020603050405020304" pitchFamily="18" charset="0"/>
            </a:rPr>
            <a:t>b. </a:t>
          </a:r>
          <a:r>
            <a:rPr lang="en-US" sz="2800" b="1" dirty="0" err="1">
              <a:latin typeface="Times New Roman" panose="02020603050405020304" pitchFamily="18" charset="0"/>
              <a:cs typeface="Times New Roman" panose="02020603050405020304" pitchFamily="18" charset="0"/>
            </a:rPr>
            <a:t>Tìm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hiểu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chung</a:t>
          </a:r>
          <a:endParaRPr lang="en-US" sz="2800" dirty="0">
            <a:latin typeface="Times New Roman" panose="02020603050405020304" pitchFamily="18" charset="0"/>
            <a:cs typeface="Times New Roman" panose="02020603050405020304" pitchFamily="18" charset="0"/>
          </a:endParaRPr>
        </a:p>
      </dgm:t>
    </dgm:pt>
    <dgm:pt modelId="{7BE56A74-8311-4280-B9EF-D825C8687D7D}" type="parTrans" cxnId="{C0268EC4-D38C-49B7-99A5-601FD1C1D55C}">
      <dgm:prSet/>
      <dgm:spPr/>
      <dgm:t>
        <a:bodyPr/>
        <a:lstStyle/>
        <a:p>
          <a:endParaRPr lang="en-US"/>
        </a:p>
      </dgm:t>
    </dgm:pt>
    <dgm:pt modelId="{E70F14FB-53C6-4CBA-BA08-748BC5EA2EE7}" type="sibTrans" cxnId="{C0268EC4-D38C-49B7-99A5-601FD1C1D55C}">
      <dgm:prSet/>
      <dgm:spPr/>
      <dgm:t>
        <a:bodyPr/>
        <a:lstStyle/>
        <a:p>
          <a:endParaRPr lang="en-US"/>
        </a:p>
      </dgm:t>
    </dgm:pt>
    <dgm:pt modelId="{6384FD40-E368-4283-81B5-8747E4E4A062}">
      <dgm:prSet phldrT="[Text]" custT="1"/>
      <dgm:spPr/>
      <dgm:t>
        <a:bodyPr/>
        <a:lstStyle/>
        <a:p>
          <a:pPr algn="l"/>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Xuất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xứ</a:t>
          </a:r>
          <a:r>
            <a:rPr lang="en-US" sz="2400" b="1" dirty="0">
              <a:latin typeface="Times New Roman" panose="02020603050405020304" pitchFamily="18" charset="0"/>
              <a:cs typeface="Times New Roman" panose="02020603050405020304" pitchFamily="18" charset="0"/>
            </a:rPr>
            <a:t>: In </a:t>
          </a:r>
          <a:r>
            <a:rPr lang="en-US" sz="2400" b="1" dirty="0" err="1">
              <a:latin typeface="Times New Roman" panose="02020603050405020304" pitchFamily="18" charset="0"/>
              <a:cs typeface="Times New Roman" panose="02020603050405020304" pitchFamily="18" charset="0"/>
            </a:rPr>
            <a:t>trong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tập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thơ</a:t>
          </a:r>
          <a:r>
            <a:rPr lang="en-US" sz="2400" b="1"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 Ra </a:t>
          </a:r>
          <a:r>
            <a:rPr lang="en-US" sz="2400" dirty="0" err="1">
              <a:latin typeface="Times New Roman" panose="02020603050405020304" pitchFamily="18" charset="0"/>
              <a:cs typeface="Times New Roman" panose="02020603050405020304" pitchFamily="18" charset="0"/>
            </a:rPr>
            <a:t>vườn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cs typeface="Times New Roman" panose="02020603050405020304" pitchFamily="18" charset="0"/>
            </a:rPr>
            <a:t> 2017 </a:t>
          </a:r>
        </a:p>
      </dgm:t>
    </dgm:pt>
    <dgm:pt modelId="{276BBFC6-5B7B-4EDF-B9AE-F8EF2205D48A}" type="parTrans" cxnId="{CFF57602-A65B-40AA-817A-34E154405968}">
      <dgm:prSet/>
      <dgm:spPr/>
      <dgm:t>
        <a:bodyPr/>
        <a:lstStyle/>
        <a:p>
          <a:endParaRPr lang="en-US"/>
        </a:p>
      </dgm:t>
    </dgm:pt>
    <dgm:pt modelId="{F22D0B44-21E1-4FDF-A11A-8EF7034D50CD}" type="sibTrans" cxnId="{CFF57602-A65B-40AA-817A-34E154405968}">
      <dgm:prSet/>
      <dgm:spPr/>
      <dgm:t>
        <a:bodyPr/>
        <a:lstStyle/>
        <a:p>
          <a:endParaRPr lang="en-US"/>
        </a:p>
      </dgm:t>
    </dgm:pt>
    <dgm:pt modelId="{CECB7290-4600-4A59-A5C2-B30AA560010C}">
      <dgm:prSet phldrT="[Text]" custT="1"/>
      <dgm:spPr/>
      <dgm:t>
        <a:bodyPr/>
        <a:lstStyle/>
        <a:p>
          <a:pPr algn="l"/>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thơ</a:t>
          </a:r>
          <a:r>
            <a:rPr lang="en-US" sz="2400" dirty="0">
              <a:latin typeface="Times New Roman" panose="02020603050405020304" pitchFamily="18" charset="0"/>
              <a:cs typeface="Times New Roman" panose="02020603050405020304" pitchFamily="18" charset="0"/>
            </a:rPr>
            <a:t>: 5 </a:t>
          </a:r>
          <a:r>
            <a:rPr lang="en-US" sz="2400" dirty="0" err="1">
              <a:latin typeface="Times New Roman" panose="02020603050405020304" pitchFamily="18" charset="0"/>
              <a:cs typeface="Times New Roman" panose="02020603050405020304" pitchFamily="18" charset="0"/>
            </a:rPr>
            <a:t>chữ</a:t>
          </a:r>
          <a:endParaRPr lang="en-US" sz="2400" dirty="0">
            <a:latin typeface="Times New Roman" panose="02020603050405020304" pitchFamily="18" charset="0"/>
            <a:cs typeface="Times New Roman" panose="02020603050405020304" pitchFamily="18" charset="0"/>
          </a:endParaRPr>
        </a:p>
      </dgm:t>
    </dgm:pt>
    <dgm:pt modelId="{D9DD3B41-8B34-4BF3-B694-C6791A49F6A0}" type="parTrans" cxnId="{9E057288-8587-48D4-9A28-10E431AE6CE8}">
      <dgm:prSet/>
      <dgm:spPr/>
      <dgm:t>
        <a:bodyPr/>
        <a:lstStyle/>
        <a:p>
          <a:endParaRPr lang="en-US"/>
        </a:p>
      </dgm:t>
    </dgm:pt>
    <dgm:pt modelId="{FA8C3B57-8340-47E1-A8DD-EAB7811CDD77}" type="sibTrans" cxnId="{9E057288-8587-48D4-9A28-10E431AE6CE8}">
      <dgm:prSet/>
      <dgm:spPr/>
      <dgm:t>
        <a:bodyPr/>
        <a:lstStyle/>
        <a:p>
          <a:endParaRPr lang="en-US"/>
        </a:p>
      </dgm:t>
    </dgm:pt>
    <dgm:pt modelId="{6C72F565-8561-438A-9D95-DF3AAE6C5F10}">
      <dgm:prSet phldrT="[Text]" custT="1"/>
      <dgm:spPr/>
      <dgm:t>
        <a:bodyPr/>
        <a:lstStyle/>
        <a:p>
          <a:pPr algn="l"/>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cảm</a:t>
          </a:r>
          <a:r>
            <a:rPr lang="en-US" sz="2400" dirty="0">
              <a:latin typeface="Times New Roman" panose="02020603050405020304" pitchFamily="18" charset="0"/>
              <a:cs typeface="Times New Roman" panose="02020603050405020304" pitchFamily="18" charset="0"/>
            </a:rPr>
            <a:t>.</a:t>
          </a:r>
        </a:p>
      </dgm:t>
    </dgm:pt>
    <dgm:pt modelId="{C0EF0D82-2C21-40A4-A079-89FF0E349679}" type="parTrans" cxnId="{3B9771B8-C020-4480-AB55-68EF3DECE78B}">
      <dgm:prSet/>
      <dgm:spPr/>
      <dgm:t>
        <a:bodyPr/>
        <a:lstStyle/>
        <a:p>
          <a:endParaRPr lang="en-US"/>
        </a:p>
      </dgm:t>
    </dgm:pt>
    <dgm:pt modelId="{69338808-465E-40FB-BBA3-53D340ED670C}" type="sibTrans" cxnId="{3B9771B8-C020-4480-AB55-68EF3DECE78B}">
      <dgm:prSet/>
      <dgm:spPr/>
      <dgm:t>
        <a:bodyPr/>
        <a:lstStyle/>
        <a:p>
          <a:endParaRPr lang="en-US"/>
        </a:p>
      </dgm:t>
    </dgm:pt>
    <dgm:pt modelId="{4C21B8B0-065A-4A37-80E0-CD25D0C6E57F}">
      <dgm:prSet phldrT="[Text]" custT="1"/>
      <dgm:spPr/>
      <dgm:t>
        <a:bodyPr/>
        <a:lstStyle/>
        <a:p>
          <a:pPr algn="l"/>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bắt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nạt</a:t>
          </a:r>
          <a:endParaRPr lang="en-US" sz="2400" dirty="0">
            <a:latin typeface="Times New Roman" panose="02020603050405020304" pitchFamily="18" charset="0"/>
            <a:cs typeface="Times New Roman" panose="02020603050405020304" pitchFamily="18" charset="0"/>
          </a:endParaRPr>
        </a:p>
      </dgm:t>
    </dgm:pt>
    <dgm:pt modelId="{CA40DC8A-3BCD-418E-BDAA-469DD88AFD5E}" type="parTrans" cxnId="{91EAA4BF-390C-45DD-8BDA-ADA278E87D9A}">
      <dgm:prSet/>
      <dgm:spPr/>
      <dgm:t>
        <a:bodyPr/>
        <a:lstStyle/>
        <a:p>
          <a:endParaRPr lang="en-US"/>
        </a:p>
      </dgm:t>
    </dgm:pt>
    <dgm:pt modelId="{1B4AF603-E1F9-4E50-A772-E98A348A9340}" type="sibTrans" cxnId="{91EAA4BF-390C-45DD-8BDA-ADA278E87D9A}">
      <dgm:prSet/>
      <dgm:spPr/>
      <dgm:t>
        <a:bodyPr/>
        <a:lstStyle/>
        <a:p>
          <a:endParaRPr lang="en-US"/>
        </a:p>
      </dgm:t>
    </dgm:pt>
    <dgm:pt modelId="{96D28729-3932-4A9F-ABF1-55278418FA0E}">
      <dgm:prSet phldrT="[Text]" custT="1"/>
      <dgm:spPr/>
      <dgm:t>
        <a:bodyPr/>
        <a:lstStyle/>
        <a:p>
          <a:pPr algn="l"/>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xưng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tớ</a:t>
          </a:r>
          <a:r>
            <a:rPr lang="en-US" sz="2400" dirty="0">
              <a:latin typeface="Times New Roman" panose="02020603050405020304" pitchFamily="18" charset="0"/>
              <a:cs typeface="Times New Roman" panose="02020603050405020304" pitchFamily="18" charset="0"/>
            </a:rPr>
            <a:t>”</a:t>
          </a:r>
        </a:p>
      </dgm:t>
    </dgm:pt>
    <dgm:pt modelId="{9D7B1E1D-5CEC-4CD2-A984-5078BA7B7C10}" type="parTrans" cxnId="{54B71469-2BF9-4FF2-9F4B-8A4F2A67FF1F}">
      <dgm:prSet/>
      <dgm:spPr/>
      <dgm:t>
        <a:bodyPr/>
        <a:lstStyle/>
        <a:p>
          <a:endParaRPr lang="en-US"/>
        </a:p>
      </dgm:t>
    </dgm:pt>
    <dgm:pt modelId="{613CF331-597E-48E0-8C6C-A2891590FF40}" type="sibTrans" cxnId="{54B71469-2BF9-4FF2-9F4B-8A4F2A67FF1F}">
      <dgm:prSet/>
      <dgm:spPr/>
      <dgm:t>
        <a:bodyPr/>
        <a:lstStyle/>
        <a:p>
          <a:endParaRPr lang="en-US"/>
        </a:p>
      </dgm:t>
    </dgm:pt>
    <dgm:pt modelId="{F2651268-8CE3-4F2F-9B2A-5EBC337FDE20}" type="pres">
      <dgm:prSet presAssocID="{1C12A13D-C858-4256-857D-47DD3D920077}" presName="diagram" presStyleCnt="0">
        <dgm:presLayoutVars>
          <dgm:chPref val="1"/>
          <dgm:dir/>
          <dgm:animOne val="branch"/>
          <dgm:animLvl val="lvl"/>
          <dgm:resizeHandles/>
        </dgm:presLayoutVars>
      </dgm:prSet>
      <dgm:spPr/>
      <dgm:t>
        <a:bodyPr/>
        <a:lstStyle/>
        <a:p>
          <a:endParaRPr lang="en-US"/>
        </a:p>
      </dgm:t>
    </dgm:pt>
    <dgm:pt modelId="{B93D39F2-50D5-4008-89B2-85F1B5F07152}" type="pres">
      <dgm:prSet presAssocID="{D18C624D-0550-44C9-9C2D-0491AFA53D41}" presName="root" presStyleCnt="0"/>
      <dgm:spPr/>
    </dgm:pt>
    <dgm:pt modelId="{D63BCA14-92AA-418D-9DBF-A5628C6EE9E4}" type="pres">
      <dgm:prSet presAssocID="{D18C624D-0550-44C9-9C2D-0491AFA53D41}" presName="rootComposite" presStyleCnt="0"/>
      <dgm:spPr/>
    </dgm:pt>
    <dgm:pt modelId="{7DD4FC7B-34B5-4A46-BEBB-1A3DCC22AFCF}" type="pres">
      <dgm:prSet presAssocID="{D18C624D-0550-44C9-9C2D-0491AFA53D41}" presName="rootText" presStyleLbl="node1" presStyleIdx="0" presStyleCnt="1" custScaleX="363628" custScaleY="122742"/>
      <dgm:spPr/>
      <dgm:t>
        <a:bodyPr/>
        <a:lstStyle/>
        <a:p>
          <a:endParaRPr lang="en-US"/>
        </a:p>
      </dgm:t>
    </dgm:pt>
    <dgm:pt modelId="{A483B4BC-AFEF-47DA-8313-6505F9C57694}" type="pres">
      <dgm:prSet presAssocID="{D18C624D-0550-44C9-9C2D-0491AFA53D41}" presName="rootConnector" presStyleLbl="node1" presStyleIdx="0" presStyleCnt="1"/>
      <dgm:spPr/>
      <dgm:t>
        <a:bodyPr/>
        <a:lstStyle/>
        <a:p>
          <a:endParaRPr lang="en-US"/>
        </a:p>
      </dgm:t>
    </dgm:pt>
    <dgm:pt modelId="{5E20D43B-46D6-4E49-B4F9-7D3EC6A6273D}" type="pres">
      <dgm:prSet presAssocID="{D18C624D-0550-44C9-9C2D-0491AFA53D41}" presName="childShape" presStyleCnt="0"/>
      <dgm:spPr/>
    </dgm:pt>
    <dgm:pt modelId="{57876A23-F4F9-4179-AA7D-16F20D160511}" type="pres">
      <dgm:prSet presAssocID="{276BBFC6-5B7B-4EDF-B9AE-F8EF2205D48A}" presName="Name13" presStyleLbl="parChTrans1D2" presStyleIdx="0" presStyleCnt="5"/>
      <dgm:spPr/>
      <dgm:t>
        <a:bodyPr/>
        <a:lstStyle/>
        <a:p>
          <a:endParaRPr lang="en-US"/>
        </a:p>
      </dgm:t>
    </dgm:pt>
    <dgm:pt modelId="{032D6A97-450C-4DF1-AF58-401DE7ADD98A}" type="pres">
      <dgm:prSet presAssocID="{6384FD40-E368-4283-81B5-8747E4E4A062}" presName="childText" presStyleLbl="bgAcc1" presStyleIdx="0" presStyleCnt="5" custScaleX="740972" custScaleY="153712">
        <dgm:presLayoutVars>
          <dgm:bulletEnabled val="1"/>
        </dgm:presLayoutVars>
      </dgm:prSet>
      <dgm:spPr/>
      <dgm:t>
        <a:bodyPr/>
        <a:lstStyle/>
        <a:p>
          <a:endParaRPr lang="en-US"/>
        </a:p>
      </dgm:t>
    </dgm:pt>
    <dgm:pt modelId="{BDDBEEAA-A667-4D45-811E-8DBB8776782B}" type="pres">
      <dgm:prSet presAssocID="{D9DD3B41-8B34-4BF3-B694-C6791A49F6A0}" presName="Name13" presStyleLbl="parChTrans1D2" presStyleIdx="1" presStyleCnt="5"/>
      <dgm:spPr/>
      <dgm:t>
        <a:bodyPr/>
        <a:lstStyle/>
        <a:p>
          <a:endParaRPr lang="en-US"/>
        </a:p>
      </dgm:t>
    </dgm:pt>
    <dgm:pt modelId="{9B449004-3E34-468F-9F2C-DA1C3F59447D}" type="pres">
      <dgm:prSet presAssocID="{CECB7290-4600-4A59-A5C2-B30AA560010C}" presName="childText" presStyleLbl="bgAcc1" presStyleIdx="1" presStyleCnt="5" custScaleX="740984">
        <dgm:presLayoutVars>
          <dgm:bulletEnabled val="1"/>
        </dgm:presLayoutVars>
      </dgm:prSet>
      <dgm:spPr/>
      <dgm:t>
        <a:bodyPr/>
        <a:lstStyle/>
        <a:p>
          <a:endParaRPr lang="en-US"/>
        </a:p>
      </dgm:t>
    </dgm:pt>
    <dgm:pt modelId="{1199379D-0782-4A1A-B1A7-DFC2D808E112}" type="pres">
      <dgm:prSet presAssocID="{CA40DC8A-3BCD-418E-BDAA-469DD88AFD5E}" presName="Name13" presStyleLbl="parChTrans1D2" presStyleIdx="2" presStyleCnt="5"/>
      <dgm:spPr/>
      <dgm:t>
        <a:bodyPr/>
        <a:lstStyle/>
        <a:p>
          <a:endParaRPr lang="en-US"/>
        </a:p>
      </dgm:t>
    </dgm:pt>
    <dgm:pt modelId="{EEC55137-760D-458B-A9F4-5F4D2B7D92EE}" type="pres">
      <dgm:prSet presAssocID="{4C21B8B0-065A-4A37-80E0-CD25D0C6E57F}" presName="childText" presStyleLbl="bgAcc1" presStyleIdx="2" presStyleCnt="5" custScaleX="741932">
        <dgm:presLayoutVars>
          <dgm:bulletEnabled val="1"/>
        </dgm:presLayoutVars>
      </dgm:prSet>
      <dgm:spPr/>
      <dgm:t>
        <a:bodyPr/>
        <a:lstStyle/>
        <a:p>
          <a:endParaRPr lang="en-US"/>
        </a:p>
      </dgm:t>
    </dgm:pt>
    <dgm:pt modelId="{3A7F3576-48EB-4FFC-858A-1B22E7156DAD}" type="pres">
      <dgm:prSet presAssocID="{9D7B1E1D-5CEC-4CD2-A984-5078BA7B7C10}" presName="Name13" presStyleLbl="parChTrans1D2" presStyleIdx="3" presStyleCnt="5"/>
      <dgm:spPr/>
      <dgm:t>
        <a:bodyPr/>
        <a:lstStyle/>
        <a:p>
          <a:endParaRPr lang="en-US"/>
        </a:p>
      </dgm:t>
    </dgm:pt>
    <dgm:pt modelId="{F896CBF0-ECFA-4245-9826-6AB8E6291B29}" type="pres">
      <dgm:prSet presAssocID="{96D28729-3932-4A9F-ABF1-55278418FA0E}" presName="childText" presStyleLbl="bgAcc1" presStyleIdx="3" presStyleCnt="5" custScaleX="740232">
        <dgm:presLayoutVars>
          <dgm:bulletEnabled val="1"/>
        </dgm:presLayoutVars>
      </dgm:prSet>
      <dgm:spPr/>
      <dgm:t>
        <a:bodyPr/>
        <a:lstStyle/>
        <a:p>
          <a:endParaRPr lang="en-US"/>
        </a:p>
      </dgm:t>
    </dgm:pt>
    <dgm:pt modelId="{01B970C8-E872-405B-B8F8-17AF1AF6F1EC}" type="pres">
      <dgm:prSet presAssocID="{C0EF0D82-2C21-40A4-A079-89FF0E349679}" presName="Name13" presStyleLbl="parChTrans1D2" presStyleIdx="4" presStyleCnt="5"/>
      <dgm:spPr/>
      <dgm:t>
        <a:bodyPr/>
        <a:lstStyle/>
        <a:p>
          <a:endParaRPr lang="en-US"/>
        </a:p>
      </dgm:t>
    </dgm:pt>
    <dgm:pt modelId="{975CB82A-0E71-49E9-9A31-1929E7512470}" type="pres">
      <dgm:prSet presAssocID="{6C72F565-8561-438A-9D95-DF3AAE6C5F10}" presName="childText" presStyleLbl="bgAcc1" presStyleIdx="4" presStyleCnt="5" custScaleX="738876">
        <dgm:presLayoutVars>
          <dgm:bulletEnabled val="1"/>
        </dgm:presLayoutVars>
      </dgm:prSet>
      <dgm:spPr/>
      <dgm:t>
        <a:bodyPr/>
        <a:lstStyle/>
        <a:p>
          <a:endParaRPr lang="en-US"/>
        </a:p>
      </dgm:t>
    </dgm:pt>
  </dgm:ptLst>
  <dgm:cxnLst>
    <dgm:cxn modelId="{28443DD8-321E-4E82-8C09-B5D4AA4BA847}" type="presOf" srcId="{276BBFC6-5B7B-4EDF-B9AE-F8EF2205D48A}" destId="{57876A23-F4F9-4179-AA7D-16F20D160511}" srcOrd="0" destOrd="0" presId="urn:microsoft.com/office/officeart/2005/8/layout/hierarchy3"/>
    <dgm:cxn modelId="{3B9771B8-C020-4480-AB55-68EF3DECE78B}" srcId="{D18C624D-0550-44C9-9C2D-0491AFA53D41}" destId="{6C72F565-8561-438A-9D95-DF3AAE6C5F10}" srcOrd="4" destOrd="0" parTransId="{C0EF0D82-2C21-40A4-A079-89FF0E349679}" sibTransId="{69338808-465E-40FB-BBA3-53D340ED670C}"/>
    <dgm:cxn modelId="{C74A9916-56F6-4BC1-80C8-881A6EB71A46}" type="presOf" srcId="{1C12A13D-C858-4256-857D-47DD3D920077}" destId="{F2651268-8CE3-4F2F-9B2A-5EBC337FDE20}" srcOrd="0" destOrd="0" presId="urn:microsoft.com/office/officeart/2005/8/layout/hierarchy3"/>
    <dgm:cxn modelId="{8C49F6AE-F34A-4966-BB48-BD307EF75EEA}" type="presOf" srcId="{6C72F565-8561-438A-9D95-DF3AAE6C5F10}" destId="{975CB82A-0E71-49E9-9A31-1929E7512470}" srcOrd="0" destOrd="0" presId="urn:microsoft.com/office/officeart/2005/8/layout/hierarchy3"/>
    <dgm:cxn modelId="{629FF4B2-CA19-4A86-9679-AB0878AB779D}" type="presOf" srcId="{CECB7290-4600-4A59-A5C2-B30AA560010C}" destId="{9B449004-3E34-468F-9F2C-DA1C3F59447D}" srcOrd="0" destOrd="0" presId="urn:microsoft.com/office/officeart/2005/8/layout/hierarchy3"/>
    <dgm:cxn modelId="{2AE2C15F-83C0-4E9E-823E-41DB28D9BA3C}" type="presOf" srcId="{CA40DC8A-3BCD-418E-BDAA-469DD88AFD5E}" destId="{1199379D-0782-4A1A-B1A7-DFC2D808E112}" srcOrd="0" destOrd="0" presId="urn:microsoft.com/office/officeart/2005/8/layout/hierarchy3"/>
    <dgm:cxn modelId="{6E1A9742-E298-49DF-AA51-D7D0D38468AB}" type="presOf" srcId="{6384FD40-E368-4283-81B5-8747E4E4A062}" destId="{032D6A97-450C-4DF1-AF58-401DE7ADD98A}" srcOrd="0" destOrd="0" presId="urn:microsoft.com/office/officeart/2005/8/layout/hierarchy3"/>
    <dgm:cxn modelId="{91EAA4BF-390C-45DD-8BDA-ADA278E87D9A}" srcId="{D18C624D-0550-44C9-9C2D-0491AFA53D41}" destId="{4C21B8B0-065A-4A37-80E0-CD25D0C6E57F}" srcOrd="2" destOrd="0" parTransId="{CA40DC8A-3BCD-418E-BDAA-469DD88AFD5E}" sibTransId="{1B4AF603-E1F9-4E50-A772-E98A348A9340}"/>
    <dgm:cxn modelId="{E4506B19-4FF8-473C-9B77-EC0FCF185C89}" type="presOf" srcId="{D18C624D-0550-44C9-9C2D-0491AFA53D41}" destId="{7DD4FC7B-34B5-4A46-BEBB-1A3DCC22AFCF}" srcOrd="0" destOrd="0" presId="urn:microsoft.com/office/officeart/2005/8/layout/hierarchy3"/>
    <dgm:cxn modelId="{4DD7F30C-A751-4BA3-BCB9-579C9B0AC383}" type="presOf" srcId="{D18C624D-0550-44C9-9C2D-0491AFA53D41}" destId="{A483B4BC-AFEF-47DA-8313-6505F9C57694}" srcOrd="1" destOrd="0" presId="urn:microsoft.com/office/officeart/2005/8/layout/hierarchy3"/>
    <dgm:cxn modelId="{5A44B56C-C4C4-433A-8B64-330B22755F81}" type="presOf" srcId="{9D7B1E1D-5CEC-4CD2-A984-5078BA7B7C10}" destId="{3A7F3576-48EB-4FFC-858A-1B22E7156DAD}" srcOrd="0" destOrd="0" presId="urn:microsoft.com/office/officeart/2005/8/layout/hierarchy3"/>
    <dgm:cxn modelId="{D18A824F-1140-49A9-9841-09E8B771ACC9}" type="presOf" srcId="{D9DD3B41-8B34-4BF3-B694-C6791A49F6A0}" destId="{BDDBEEAA-A667-4D45-811E-8DBB8776782B}" srcOrd="0" destOrd="0" presId="urn:microsoft.com/office/officeart/2005/8/layout/hierarchy3"/>
    <dgm:cxn modelId="{C0268EC4-D38C-49B7-99A5-601FD1C1D55C}" srcId="{1C12A13D-C858-4256-857D-47DD3D920077}" destId="{D18C624D-0550-44C9-9C2D-0491AFA53D41}" srcOrd="0" destOrd="0" parTransId="{7BE56A74-8311-4280-B9EF-D825C8687D7D}" sibTransId="{E70F14FB-53C6-4CBA-BA08-748BC5EA2EE7}"/>
    <dgm:cxn modelId="{58A84016-692E-4FBC-9320-8E409D71771E}" type="presOf" srcId="{C0EF0D82-2C21-40A4-A079-89FF0E349679}" destId="{01B970C8-E872-405B-B8F8-17AF1AF6F1EC}" srcOrd="0" destOrd="0" presId="urn:microsoft.com/office/officeart/2005/8/layout/hierarchy3"/>
    <dgm:cxn modelId="{CFF57602-A65B-40AA-817A-34E154405968}" srcId="{D18C624D-0550-44C9-9C2D-0491AFA53D41}" destId="{6384FD40-E368-4283-81B5-8747E4E4A062}" srcOrd="0" destOrd="0" parTransId="{276BBFC6-5B7B-4EDF-B9AE-F8EF2205D48A}" sibTransId="{F22D0B44-21E1-4FDF-A11A-8EF7034D50CD}"/>
    <dgm:cxn modelId="{157039D7-1633-4440-B72F-37EB49632158}" type="presOf" srcId="{96D28729-3932-4A9F-ABF1-55278418FA0E}" destId="{F896CBF0-ECFA-4245-9826-6AB8E6291B29}" srcOrd="0" destOrd="0" presId="urn:microsoft.com/office/officeart/2005/8/layout/hierarchy3"/>
    <dgm:cxn modelId="{91A3AFA5-FD2E-4789-873D-CB82344E78EB}" type="presOf" srcId="{4C21B8B0-065A-4A37-80E0-CD25D0C6E57F}" destId="{EEC55137-760D-458B-A9F4-5F4D2B7D92EE}" srcOrd="0" destOrd="0" presId="urn:microsoft.com/office/officeart/2005/8/layout/hierarchy3"/>
    <dgm:cxn modelId="{54B71469-2BF9-4FF2-9F4B-8A4F2A67FF1F}" srcId="{D18C624D-0550-44C9-9C2D-0491AFA53D41}" destId="{96D28729-3932-4A9F-ABF1-55278418FA0E}" srcOrd="3" destOrd="0" parTransId="{9D7B1E1D-5CEC-4CD2-A984-5078BA7B7C10}" sibTransId="{613CF331-597E-48E0-8C6C-A2891590FF40}"/>
    <dgm:cxn modelId="{9E057288-8587-48D4-9A28-10E431AE6CE8}" srcId="{D18C624D-0550-44C9-9C2D-0491AFA53D41}" destId="{CECB7290-4600-4A59-A5C2-B30AA560010C}" srcOrd="1" destOrd="0" parTransId="{D9DD3B41-8B34-4BF3-B694-C6791A49F6A0}" sibTransId="{FA8C3B57-8340-47E1-A8DD-EAB7811CDD77}"/>
    <dgm:cxn modelId="{505C3399-1BFD-4A88-B277-535B053BA1B6}" type="presParOf" srcId="{F2651268-8CE3-4F2F-9B2A-5EBC337FDE20}" destId="{B93D39F2-50D5-4008-89B2-85F1B5F07152}" srcOrd="0" destOrd="0" presId="urn:microsoft.com/office/officeart/2005/8/layout/hierarchy3"/>
    <dgm:cxn modelId="{0C30C55C-6C1E-4B86-8EE0-A62591AB5C51}" type="presParOf" srcId="{B93D39F2-50D5-4008-89B2-85F1B5F07152}" destId="{D63BCA14-92AA-418D-9DBF-A5628C6EE9E4}" srcOrd="0" destOrd="0" presId="urn:microsoft.com/office/officeart/2005/8/layout/hierarchy3"/>
    <dgm:cxn modelId="{1BC0F5D9-D3E5-43A4-9AC6-CBC54D74A5E9}" type="presParOf" srcId="{D63BCA14-92AA-418D-9DBF-A5628C6EE9E4}" destId="{7DD4FC7B-34B5-4A46-BEBB-1A3DCC22AFCF}" srcOrd="0" destOrd="0" presId="urn:microsoft.com/office/officeart/2005/8/layout/hierarchy3"/>
    <dgm:cxn modelId="{567631A4-0821-42F8-B20B-E2837C7B3C2C}" type="presParOf" srcId="{D63BCA14-92AA-418D-9DBF-A5628C6EE9E4}" destId="{A483B4BC-AFEF-47DA-8313-6505F9C57694}" srcOrd="1" destOrd="0" presId="urn:microsoft.com/office/officeart/2005/8/layout/hierarchy3"/>
    <dgm:cxn modelId="{8AB214F6-A9B3-4856-AF65-6C6435C0CF23}" type="presParOf" srcId="{B93D39F2-50D5-4008-89B2-85F1B5F07152}" destId="{5E20D43B-46D6-4E49-B4F9-7D3EC6A6273D}" srcOrd="1" destOrd="0" presId="urn:microsoft.com/office/officeart/2005/8/layout/hierarchy3"/>
    <dgm:cxn modelId="{DC2E8EC8-E699-4C3B-8027-38FCEA533A33}" type="presParOf" srcId="{5E20D43B-46D6-4E49-B4F9-7D3EC6A6273D}" destId="{57876A23-F4F9-4179-AA7D-16F20D160511}" srcOrd="0" destOrd="0" presId="urn:microsoft.com/office/officeart/2005/8/layout/hierarchy3"/>
    <dgm:cxn modelId="{5E404B94-0988-4F0B-9E7D-CE7D2FB8FAC3}" type="presParOf" srcId="{5E20D43B-46D6-4E49-B4F9-7D3EC6A6273D}" destId="{032D6A97-450C-4DF1-AF58-401DE7ADD98A}" srcOrd="1" destOrd="0" presId="urn:microsoft.com/office/officeart/2005/8/layout/hierarchy3"/>
    <dgm:cxn modelId="{F249C8C7-D0AB-4275-B864-ACB41489E0A6}" type="presParOf" srcId="{5E20D43B-46D6-4E49-B4F9-7D3EC6A6273D}" destId="{BDDBEEAA-A667-4D45-811E-8DBB8776782B}" srcOrd="2" destOrd="0" presId="urn:microsoft.com/office/officeart/2005/8/layout/hierarchy3"/>
    <dgm:cxn modelId="{CE471EEF-6B54-4AA9-9ECF-C18B6246B7F0}" type="presParOf" srcId="{5E20D43B-46D6-4E49-B4F9-7D3EC6A6273D}" destId="{9B449004-3E34-468F-9F2C-DA1C3F59447D}" srcOrd="3" destOrd="0" presId="urn:microsoft.com/office/officeart/2005/8/layout/hierarchy3"/>
    <dgm:cxn modelId="{4CEE9D27-AA67-4F3E-A703-040D0A58585E}" type="presParOf" srcId="{5E20D43B-46D6-4E49-B4F9-7D3EC6A6273D}" destId="{1199379D-0782-4A1A-B1A7-DFC2D808E112}" srcOrd="4" destOrd="0" presId="urn:microsoft.com/office/officeart/2005/8/layout/hierarchy3"/>
    <dgm:cxn modelId="{B37E28FC-8A12-485A-AF48-1ED9284DD743}" type="presParOf" srcId="{5E20D43B-46D6-4E49-B4F9-7D3EC6A6273D}" destId="{EEC55137-760D-458B-A9F4-5F4D2B7D92EE}" srcOrd="5" destOrd="0" presId="urn:microsoft.com/office/officeart/2005/8/layout/hierarchy3"/>
    <dgm:cxn modelId="{EAB02668-50E5-434A-9A13-E8968AA1128D}" type="presParOf" srcId="{5E20D43B-46D6-4E49-B4F9-7D3EC6A6273D}" destId="{3A7F3576-48EB-4FFC-858A-1B22E7156DAD}" srcOrd="6" destOrd="0" presId="urn:microsoft.com/office/officeart/2005/8/layout/hierarchy3"/>
    <dgm:cxn modelId="{8F822890-C58A-4147-857C-7F05EDD82AAF}" type="presParOf" srcId="{5E20D43B-46D6-4E49-B4F9-7D3EC6A6273D}" destId="{F896CBF0-ECFA-4245-9826-6AB8E6291B29}" srcOrd="7" destOrd="0" presId="urn:microsoft.com/office/officeart/2005/8/layout/hierarchy3"/>
    <dgm:cxn modelId="{790835A3-0A61-4DA7-950F-9052BD8E6862}" type="presParOf" srcId="{5E20D43B-46D6-4E49-B4F9-7D3EC6A6273D}" destId="{01B970C8-E872-405B-B8F8-17AF1AF6F1EC}" srcOrd="8" destOrd="0" presId="urn:microsoft.com/office/officeart/2005/8/layout/hierarchy3"/>
    <dgm:cxn modelId="{F6C19BEF-EF57-4EB1-B622-1B5E8485FBDA}" type="presParOf" srcId="{5E20D43B-46D6-4E49-B4F9-7D3EC6A6273D}" destId="{975CB82A-0E71-49E9-9A31-1929E7512470}" srcOrd="9"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CB9FB0EB-2529-4638-8F9F-24724E0A9EAF}" type="doc">
      <dgm:prSet loTypeId="urn:microsoft.com/office/officeart/2009/3/layout/HorizontalOrganizationChart" loCatId="hierarchy" qsTypeId="urn:microsoft.com/office/officeart/2005/8/quickstyle/simple1#32" qsCatId="simple" csTypeId="urn:microsoft.com/office/officeart/2005/8/colors/colorful4" csCatId="colorful" phldr="1"/>
      <dgm:spPr/>
      <dgm:t>
        <a:bodyPr/>
        <a:lstStyle/>
        <a:p>
          <a:endParaRPr lang="en-US"/>
        </a:p>
      </dgm:t>
    </dgm:pt>
    <dgm:pt modelId="{4CECE020-BA6A-4F5B-A9B8-BAB265B6B510}">
      <dgm:prSet phldrT="[Text]"/>
      <dgm:spPr/>
      <dgm:t>
        <a:bodyPr/>
        <a:lstStyle/>
        <a:p>
          <a:r>
            <a:rPr lang="en-US" dirty="0" err="1">
              <a:latin typeface="Times New Roman" panose="02020603050405020304" pitchFamily="18" charset="0"/>
              <a:cs typeface="Times New Roman" panose="02020603050405020304" pitchFamily="18" charset="0"/>
            </a:rPr>
            <a:t>Những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câu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tỏ</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vật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tớ</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người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bắt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nạt</a:t>
          </a:r>
          <a:r>
            <a:rPr lang="en-US" dirty="0">
              <a:latin typeface="Times New Roman" panose="02020603050405020304" pitchFamily="18" charset="0"/>
              <a:cs typeface="Times New Roman" panose="02020603050405020304" pitchFamily="18" charset="0"/>
            </a:rPr>
            <a:t>:</a:t>
          </a:r>
        </a:p>
      </dgm:t>
    </dgm:pt>
    <dgm:pt modelId="{C2BF09B6-C77E-4FDD-AC43-B052E1F3E128}" type="parTrans" cxnId="{64DA0FB0-8316-49BF-911C-FE42DCAC4EAB}">
      <dgm:prSet/>
      <dgm:spPr/>
      <dgm:t>
        <a:bodyPr/>
        <a:lstStyle/>
        <a:p>
          <a:endParaRPr lang="en-US"/>
        </a:p>
      </dgm:t>
    </dgm:pt>
    <dgm:pt modelId="{F9D3A687-C7F6-48FD-B22B-BB2E5515101A}" type="sibTrans" cxnId="{64DA0FB0-8316-49BF-911C-FE42DCAC4EAB}">
      <dgm:prSet/>
      <dgm:spPr/>
      <dgm:t>
        <a:bodyPr/>
        <a:lstStyle/>
        <a:p>
          <a:endParaRPr lang="en-US"/>
        </a:p>
      </dgm:t>
    </dgm:pt>
    <dgm:pt modelId="{2679EE1D-1631-42BE-93FE-EA26C90BABA4}">
      <dgm:prSet phldrT="[Text]"/>
      <dgm:spPr/>
      <dgm:t>
        <a:bodyPr/>
        <a:lstStyle/>
        <a:p>
          <a:pPr algn="l"/>
          <a:r>
            <a:rPr lang="en-US"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Bắt</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nạt</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là</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xấu</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lắm</a:t>
          </a:r>
          <a:endParaRPr lang="en-US" dirty="0">
            <a:latin typeface="Times New Roman" panose="02020603050405020304" pitchFamily="18" charset="0"/>
            <a:cs typeface="Times New Roman" panose="02020603050405020304" pitchFamily="18" charset="0"/>
          </a:endParaRPr>
        </a:p>
      </dgm:t>
    </dgm:pt>
    <dgm:pt modelId="{5FA6DC66-769F-4B7D-86E9-20D99C6E0CB3}" type="parTrans" cxnId="{7F3F86C9-E5BC-4973-A955-D290E2994A3E}">
      <dgm:prSet/>
      <dgm:spPr/>
      <dgm:t>
        <a:bodyPr/>
        <a:lstStyle/>
        <a:p>
          <a:endParaRPr lang="en-US"/>
        </a:p>
      </dgm:t>
    </dgm:pt>
    <dgm:pt modelId="{D42E06DC-3DAE-4C34-827D-E03AEE0C2905}" type="sibTrans" cxnId="{7F3F86C9-E5BC-4973-A955-D290E2994A3E}">
      <dgm:prSet/>
      <dgm:spPr/>
      <dgm:t>
        <a:bodyPr/>
        <a:lstStyle/>
        <a:p>
          <a:endParaRPr lang="en-US"/>
        </a:p>
      </dgm:t>
    </dgm:pt>
    <dgm:pt modelId="{44B46F8D-2203-4EA0-9055-9FB8069DDCA1}">
      <dgm:prSet phldrT="[Text]"/>
      <dgm:spPr/>
      <dgm:t>
        <a:bodyPr/>
        <a:lstStyle/>
        <a:p>
          <a:pPr algn="l"/>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Bất</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cứ</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ai</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trên</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đời</a:t>
          </a:r>
          <a:r>
            <a:rPr lang="en-US" i="1" dirty="0">
              <a:latin typeface="Times New Roman" panose="02020603050405020304" pitchFamily="18" charset="0"/>
              <a:cs typeface="Times New Roman" panose="02020603050405020304" pitchFamily="18" charset="0"/>
            </a:rPr>
            <a:t>/</a:t>
          </a:r>
          <a:r>
            <a:rPr lang="en-US" i="1" dirty="0" err="1">
              <a:latin typeface="Times New Roman" panose="02020603050405020304" pitchFamily="18" charset="0"/>
              <a:cs typeface="Times New Roman" panose="02020603050405020304" pitchFamily="18" charset="0"/>
            </a:rPr>
            <a:t>Đều</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không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cần</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bắt</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nạt</a:t>
          </a:r>
          <a:r>
            <a:rPr lang="en-US" i="1"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dgm:t>
    </dgm:pt>
    <dgm:pt modelId="{47F67F1C-2100-4D07-BFCB-42EB94681911}" type="parTrans" cxnId="{EB3DC5C4-ECE9-4162-8135-46501CAB9169}">
      <dgm:prSet/>
      <dgm:spPr/>
      <dgm:t>
        <a:bodyPr/>
        <a:lstStyle/>
        <a:p>
          <a:endParaRPr lang="en-US"/>
        </a:p>
      </dgm:t>
    </dgm:pt>
    <dgm:pt modelId="{89F2FDC1-468D-47BC-A9A1-422EFFA1B461}" type="sibTrans" cxnId="{EB3DC5C4-ECE9-4162-8135-46501CAB9169}">
      <dgm:prSet/>
      <dgm:spPr/>
      <dgm:t>
        <a:bodyPr/>
        <a:lstStyle/>
        <a:p>
          <a:endParaRPr lang="en-US"/>
        </a:p>
      </dgm:t>
    </dgm:pt>
    <dgm:pt modelId="{D8215B8D-77E2-4EF1-8ADD-9F2CA73E47F2}">
      <dgm:prSet phldrT="[Text]"/>
      <dgm:spPr/>
      <dgm:t>
        <a:bodyPr/>
        <a:lstStyle/>
        <a:p>
          <a:pPr algn="l"/>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Vẫn</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không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thích</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bắt</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nạt</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Vì</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bắt</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nạt</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rất</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hôi</a:t>
          </a:r>
          <a:endParaRPr lang="en-US" dirty="0">
            <a:latin typeface="Times New Roman" panose="02020603050405020304" pitchFamily="18" charset="0"/>
            <a:cs typeface="Times New Roman" panose="02020603050405020304" pitchFamily="18" charset="0"/>
          </a:endParaRPr>
        </a:p>
      </dgm:t>
    </dgm:pt>
    <dgm:pt modelId="{57A41BC4-1812-493A-AC2C-5B3646998B3B}" type="parTrans" cxnId="{EEBA1645-25DB-4E33-A325-682B6D78C391}">
      <dgm:prSet/>
      <dgm:spPr/>
      <dgm:t>
        <a:bodyPr/>
        <a:lstStyle/>
        <a:p>
          <a:endParaRPr lang="en-US"/>
        </a:p>
      </dgm:t>
    </dgm:pt>
    <dgm:pt modelId="{1E379FE5-7353-40DD-9838-AC0AAF3CE6FC}" type="sibTrans" cxnId="{EEBA1645-25DB-4E33-A325-682B6D78C391}">
      <dgm:prSet/>
      <dgm:spPr/>
      <dgm:t>
        <a:bodyPr/>
        <a:lstStyle/>
        <a:p>
          <a:endParaRPr lang="en-US"/>
        </a:p>
      </dgm:t>
    </dgm:pt>
    <dgm:pt modelId="{C0D879C9-B62F-4B6A-BCCE-17EA6B17F371}" type="pres">
      <dgm:prSet presAssocID="{CB9FB0EB-2529-4638-8F9F-24724E0A9EAF}" presName="hierChild1" presStyleCnt="0">
        <dgm:presLayoutVars>
          <dgm:orgChart val="1"/>
          <dgm:chPref val="1"/>
          <dgm:dir/>
          <dgm:animOne val="branch"/>
          <dgm:animLvl val="lvl"/>
          <dgm:resizeHandles/>
        </dgm:presLayoutVars>
      </dgm:prSet>
      <dgm:spPr/>
      <dgm:t>
        <a:bodyPr/>
        <a:lstStyle/>
        <a:p>
          <a:endParaRPr lang="en-US"/>
        </a:p>
      </dgm:t>
    </dgm:pt>
    <dgm:pt modelId="{AAB8F02A-5842-40AA-AE67-448A35567562}" type="pres">
      <dgm:prSet presAssocID="{4CECE020-BA6A-4F5B-A9B8-BAB265B6B510}" presName="hierRoot1" presStyleCnt="0">
        <dgm:presLayoutVars>
          <dgm:hierBranch val="init"/>
        </dgm:presLayoutVars>
      </dgm:prSet>
      <dgm:spPr/>
    </dgm:pt>
    <dgm:pt modelId="{91AD93AC-FC5D-4214-90D6-0F9A8C3E263E}" type="pres">
      <dgm:prSet presAssocID="{4CECE020-BA6A-4F5B-A9B8-BAB265B6B510}" presName="rootComposite1" presStyleCnt="0"/>
      <dgm:spPr/>
    </dgm:pt>
    <dgm:pt modelId="{B3A412DF-7C9A-4436-A73E-DDC915485BC6}" type="pres">
      <dgm:prSet presAssocID="{4CECE020-BA6A-4F5B-A9B8-BAB265B6B510}" presName="rootText1" presStyleLbl="node0" presStyleIdx="0" presStyleCnt="1" custScaleX="88009" custScaleY="127786">
        <dgm:presLayoutVars>
          <dgm:chPref val="3"/>
        </dgm:presLayoutVars>
      </dgm:prSet>
      <dgm:spPr/>
      <dgm:t>
        <a:bodyPr/>
        <a:lstStyle/>
        <a:p>
          <a:endParaRPr lang="en-US"/>
        </a:p>
      </dgm:t>
    </dgm:pt>
    <dgm:pt modelId="{07901601-6D95-4E93-9067-AA54190F6180}" type="pres">
      <dgm:prSet presAssocID="{4CECE020-BA6A-4F5B-A9B8-BAB265B6B510}" presName="rootConnector1" presStyleLbl="node1" presStyleIdx="0" presStyleCnt="0"/>
      <dgm:spPr/>
      <dgm:t>
        <a:bodyPr/>
        <a:lstStyle/>
        <a:p>
          <a:endParaRPr lang="en-US"/>
        </a:p>
      </dgm:t>
    </dgm:pt>
    <dgm:pt modelId="{7606618C-C14E-462A-A893-6ECBCCCBE3CD}" type="pres">
      <dgm:prSet presAssocID="{4CECE020-BA6A-4F5B-A9B8-BAB265B6B510}" presName="hierChild2" presStyleCnt="0"/>
      <dgm:spPr/>
    </dgm:pt>
    <dgm:pt modelId="{7B8039E9-9092-4336-BCCB-7645B202CBD5}" type="pres">
      <dgm:prSet presAssocID="{5FA6DC66-769F-4B7D-86E9-20D99C6E0CB3}" presName="Name64" presStyleLbl="parChTrans1D2" presStyleIdx="0" presStyleCnt="3"/>
      <dgm:spPr/>
      <dgm:t>
        <a:bodyPr/>
        <a:lstStyle/>
        <a:p>
          <a:endParaRPr lang="en-US"/>
        </a:p>
      </dgm:t>
    </dgm:pt>
    <dgm:pt modelId="{E613FBFD-DD2D-4788-9007-26DE19F090EF}" type="pres">
      <dgm:prSet presAssocID="{2679EE1D-1631-42BE-93FE-EA26C90BABA4}" presName="hierRoot2" presStyleCnt="0">
        <dgm:presLayoutVars>
          <dgm:hierBranch val="init"/>
        </dgm:presLayoutVars>
      </dgm:prSet>
      <dgm:spPr/>
    </dgm:pt>
    <dgm:pt modelId="{914EC00F-A3B5-4C23-AE36-3BD0CBF376A3}" type="pres">
      <dgm:prSet presAssocID="{2679EE1D-1631-42BE-93FE-EA26C90BABA4}" presName="rootComposite" presStyleCnt="0"/>
      <dgm:spPr/>
    </dgm:pt>
    <dgm:pt modelId="{EF648156-8FBC-4887-9669-B79F27628EB5}" type="pres">
      <dgm:prSet presAssocID="{2679EE1D-1631-42BE-93FE-EA26C90BABA4}" presName="rootText" presStyleLbl="node2" presStyleIdx="0" presStyleCnt="3" custLinFactNeighborX="1095" custLinFactNeighborY="34712">
        <dgm:presLayoutVars>
          <dgm:chPref val="3"/>
        </dgm:presLayoutVars>
      </dgm:prSet>
      <dgm:spPr/>
      <dgm:t>
        <a:bodyPr/>
        <a:lstStyle/>
        <a:p>
          <a:endParaRPr lang="en-US"/>
        </a:p>
      </dgm:t>
    </dgm:pt>
    <dgm:pt modelId="{D5CEA12E-CD59-4FD3-A11C-F3D424C9F1A3}" type="pres">
      <dgm:prSet presAssocID="{2679EE1D-1631-42BE-93FE-EA26C90BABA4}" presName="rootConnector" presStyleLbl="node2" presStyleIdx="0" presStyleCnt="3"/>
      <dgm:spPr/>
      <dgm:t>
        <a:bodyPr/>
        <a:lstStyle/>
        <a:p>
          <a:endParaRPr lang="en-US"/>
        </a:p>
      </dgm:t>
    </dgm:pt>
    <dgm:pt modelId="{70E2E19E-49F6-4106-9259-716B29667094}" type="pres">
      <dgm:prSet presAssocID="{2679EE1D-1631-42BE-93FE-EA26C90BABA4}" presName="hierChild4" presStyleCnt="0"/>
      <dgm:spPr/>
    </dgm:pt>
    <dgm:pt modelId="{D26A4CFA-7B89-473D-BFBC-7E6DFE7EFFF6}" type="pres">
      <dgm:prSet presAssocID="{2679EE1D-1631-42BE-93FE-EA26C90BABA4}" presName="hierChild5" presStyleCnt="0"/>
      <dgm:spPr/>
    </dgm:pt>
    <dgm:pt modelId="{A7B095F6-BAFF-4626-8597-4CFE6FC52DB3}" type="pres">
      <dgm:prSet presAssocID="{47F67F1C-2100-4D07-BFCB-42EB94681911}" presName="Name64" presStyleLbl="parChTrans1D2" presStyleIdx="1" presStyleCnt="3"/>
      <dgm:spPr/>
      <dgm:t>
        <a:bodyPr/>
        <a:lstStyle/>
        <a:p>
          <a:endParaRPr lang="en-US"/>
        </a:p>
      </dgm:t>
    </dgm:pt>
    <dgm:pt modelId="{2297AAF8-8C7C-46AB-8641-7C47291817EF}" type="pres">
      <dgm:prSet presAssocID="{44B46F8D-2203-4EA0-9055-9FB8069DDCA1}" presName="hierRoot2" presStyleCnt="0">
        <dgm:presLayoutVars>
          <dgm:hierBranch val="init"/>
        </dgm:presLayoutVars>
      </dgm:prSet>
      <dgm:spPr/>
    </dgm:pt>
    <dgm:pt modelId="{CA7733B2-DFFB-442F-BA34-6181C0650F92}" type="pres">
      <dgm:prSet presAssocID="{44B46F8D-2203-4EA0-9055-9FB8069DDCA1}" presName="rootComposite" presStyleCnt="0"/>
      <dgm:spPr/>
    </dgm:pt>
    <dgm:pt modelId="{8C8BD421-6EB8-4BFE-9483-AEBE9E44AD53}" type="pres">
      <dgm:prSet presAssocID="{44B46F8D-2203-4EA0-9055-9FB8069DDCA1}" presName="rootText" presStyleLbl="node2" presStyleIdx="1" presStyleCnt="3" custLinFactNeighborX="730">
        <dgm:presLayoutVars>
          <dgm:chPref val="3"/>
        </dgm:presLayoutVars>
      </dgm:prSet>
      <dgm:spPr/>
      <dgm:t>
        <a:bodyPr/>
        <a:lstStyle/>
        <a:p>
          <a:endParaRPr lang="en-US"/>
        </a:p>
      </dgm:t>
    </dgm:pt>
    <dgm:pt modelId="{7B95CD05-5151-4CA9-A789-C916A2DB58B9}" type="pres">
      <dgm:prSet presAssocID="{44B46F8D-2203-4EA0-9055-9FB8069DDCA1}" presName="rootConnector" presStyleLbl="node2" presStyleIdx="1" presStyleCnt="3"/>
      <dgm:spPr/>
      <dgm:t>
        <a:bodyPr/>
        <a:lstStyle/>
        <a:p>
          <a:endParaRPr lang="en-US"/>
        </a:p>
      </dgm:t>
    </dgm:pt>
    <dgm:pt modelId="{0A812C7F-53DE-4C12-A6D3-75EF42901F4C}" type="pres">
      <dgm:prSet presAssocID="{44B46F8D-2203-4EA0-9055-9FB8069DDCA1}" presName="hierChild4" presStyleCnt="0"/>
      <dgm:spPr/>
    </dgm:pt>
    <dgm:pt modelId="{B0801A50-4E28-42B6-AFAC-31E3E239EF77}" type="pres">
      <dgm:prSet presAssocID="{44B46F8D-2203-4EA0-9055-9FB8069DDCA1}" presName="hierChild5" presStyleCnt="0"/>
      <dgm:spPr/>
    </dgm:pt>
    <dgm:pt modelId="{9F296340-A9A4-4605-8F5E-8CAF8F956F56}" type="pres">
      <dgm:prSet presAssocID="{57A41BC4-1812-493A-AC2C-5B3646998B3B}" presName="Name64" presStyleLbl="parChTrans1D2" presStyleIdx="2" presStyleCnt="3"/>
      <dgm:spPr/>
      <dgm:t>
        <a:bodyPr/>
        <a:lstStyle/>
        <a:p>
          <a:endParaRPr lang="en-US"/>
        </a:p>
      </dgm:t>
    </dgm:pt>
    <dgm:pt modelId="{54C9C6C8-058C-42FE-8870-A0E73F4106EB}" type="pres">
      <dgm:prSet presAssocID="{D8215B8D-77E2-4EF1-8ADD-9F2CA73E47F2}" presName="hierRoot2" presStyleCnt="0">
        <dgm:presLayoutVars>
          <dgm:hierBranch val="init"/>
        </dgm:presLayoutVars>
      </dgm:prSet>
      <dgm:spPr/>
    </dgm:pt>
    <dgm:pt modelId="{B9C2D208-43A6-4FC4-A8D7-0CAB1A9AE43B}" type="pres">
      <dgm:prSet presAssocID="{D8215B8D-77E2-4EF1-8ADD-9F2CA73E47F2}" presName="rootComposite" presStyleCnt="0"/>
      <dgm:spPr/>
    </dgm:pt>
    <dgm:pt modelId="{22098357-EBB9-42D3-9471-AE7354935C8F}" type="pres">
      <dgm:prSet presAssocID="{D8215B8D-77E2-4EF1-8ADD-9F2CA73E47F2}" presName="rootText" presStyleLbl="node2" presStyleIdx="2" presStyleCnt="3" custLinFactNeighborX="1095" custLinFactNeighborY="-34712">
        <dgm:presLayoutVars>
          <dgm:chPref val="3"/>
        </dgm:presLayoutVars>
      </dgm:prSet>
      <dgm:spPr/>
      <dgm:t>
        <a:bodyPr/>
        <a:lstStyle/>
        <a:p>
          <a:endParaRPr lang="en-US"/>
        </a:p>
      </dgm:t>
    </dgm:pt>
    <dgm:pt modelId="{52BF23CE-CE85-4525-9EDB-17C72E8C23EF}" type="pres">
      <dgm:prSet presAssocID="{D8215B8D-77E2-4EF1-8ADD-9F2CA73E47F2}" presName="rootConnector" presStyleLbl="node2" presStyleIdx="2" presStyleCnt="3"/>
      <dgm:spPr/>
      <dgm:t>
        <a:bodyPr/>
        <a:lstStyle/>
        <a:p>
          <a:endParaRPr lang="en-US"/>
        </a:p>
      </dgm:t>
    </dgm:pt>
    <dgm:pt modelId="{C9B7DDA6-35AA-4B99-8158-249CD4E23FF6}" type="pres">
      <dgm:prSet presAssocID="{D8215B8D-77E2-4EF1-8ADD-9F2CA73E47F2}" presName="hierChild4" presStyleCnt="0"/>
      <dgm:spPr/>
    </dgm:pt>
    <dgm:pt modelId="{6AB29824-6347-43A2-AF17-9175A6F8771F}" type="pres">
      <dgm:prSet presAssocID="{D8215B8D-77E2-4EF1-8ADD-9F2CA73E47F2}" presName="hierChild5" presStyleCnt="0"/>
      <dgm:spPr/>
    </dgm:pt>
    <dgm:pt modelId="{626936CF-CADE-46DC-8010-7DC735564CF2}" type="pres">
      <dgm:prSet presAssocID="{4CECE020-BA6A-4F5B-A9B8-BAB265B6B510}" presName="hierChild3" presStyleCnt="0"/>
      <dgm:spPr/>
    </dgm:pt>
  </dgm:ptLst>
  <dgm:cxnLst>
    <dgm:cxn modelId="{7008CBF0-816A-452C-A970-53620C4320E6}" type="presOf" srcId="{D8215B8D-77E2-4EF1-8ADD-9F2CA73E47F2}" destId="{52BF23CE-CE85-4525-9EDB-17C72E8C23EF}" srcOrd="1" destOrd="0" presId="urn:microsoft.com/office/officeart/2009/3/layout/HorizontalOrganizationChart"/>
    <dgm:cxn modelId="{64DA0FB0-8316-49BF-911C-FE42DCAC4EAB}" srcId="{CB9FB0EB-2529-4638-8F9F-24724E0A9EAF}" destId="{4CECE020-BA6A-4F5B-A9B8-BAB265B6B510}" srcOrd="0" destOrd="0" parTransId="{C2BF09B6-C77E-4FDD-AC43-B052E1F3E128}" sibTransId="{F9D3A687-C7F6-48FD-B22B-BB2E5515101A}"/>
    <dgm:cxn modelId="{B27F9E4B-1CCE-436A-BB2D-15B43101A289}" type="presOf" srcId="{2679EE1D-1631-42BE-93FE-EA26C90BABA4}" destId="{EF648156-8FBC-4887-9669-B79F27628EB5}" srcOrd="0" destOrd="0" presId="urn:microsoft.com/office/officeart/2009/3/layout/HorizontalOrganizationChart"/>
    <dgm:cxn modelId="{5E7D1C63-E2E5-4D3E-9E25-97E95411784E}" type="presOf" srcId="{5FA6DC66-769F-4B7D-86E9-20D99C6E0CB3}" destId="{7B8039E9-9092-4336-BCCB-7645B202CBD5}" srcOrd="0" destOrd="0" presId="urn:microsoft.com/office/officeart/2009/3/layout/HorizontalOrganizationChart"/>
    <dgm:cxn modelId="{EA84508A-65C2-418C-9065-40A0EE2ADB0A}" type="presOf" srcId="{2679EE1D-1631-42BE-93FE-EA26C90BABA4}" destId="{D5CEA12E-CD59-4FD3-A11C-F3D424C9F1A3}" srcOrd="1" destOrd="0" presId="urn:microsoft.com/office/officeart/2009/3/layout/HorizontalOrganizationChart"/>
    <dgm:cxn modelId="{EB3DC5C4-ECE9-4162-8135-46501CAB9169}" srcId="{4CECE020-BA6A-4F5B-A9B8-BAB265B6B510}" destId="{44B46F8D-2203-4EA0-9055-9FB8069DDCA1}" srcOrd="1" destOrd="0" parTransId="{47F67F1C-2100-4D07-BFCB-42EB94681911}" sibTransId="{89F2FDC1-468D-47BC-A9A1-422EFFA1B461}"/>
    <dgm:cxn modelId="{DE5948A3-6E00-4C67-9863-306846FD4D4F}" type="presOf" srcId="{D8215B8D-77E2-4EF1-8ADD-9F2CA73E47F2}" destId="{22098357-EBB9-42D3-9471-AE7354935C8F}" srcOrd="0" destOrd="0" presId="urn:microsoft.com/office/officeart/2009/3/layout/HorizontalOrganizationChart"/>
    <dgm:cxn modelId="{2C110B6D-2015-44D4-A8BC-C4E92E92B510}" type="presOf" srcId="{44B46F8D-2203-4EA0-9055-9FB8069DDCA1}" destId="{8C8BD421-6EB8-4BFE-9483-AEBE9E44AD53}" srcOrd="0" destOrd="0" presId="urn:microsoft.com/office/officeart/2009/3/layout/HorizontalOrganizationChart"/>
    <dgm:cxn modelId="{38BC0CAB-B1A7-423F-B7AB-3FEE0D5BE212}" type="presOf" srcId="{57A41BC4-1812-493A-AC2C-5B3646998B3B}" destId="{9F296340-A9A4-4605-8F5E-8CAF8F956F56}" srcOrd="0" destOrd="0" presId="urn:microsoft.com/office/officeart/2009/3/layout/HorizontalOrganizationChart"/>
    <dgm:cxn modelId="{7B321B01-2D8C-4692-B919-1770D6790F26}" type="presOf" srcId="{4CECE020-BA6A-4F5B-A9B8-BAB265B6B510}" destId="{07901601-6D95-4E93-9067-AA54190F6180}" srcOrd="1" destOrd="0" presId="urn:microsoft.com/office/officeart/2009/3/layout/HorizontalOrganizationChart"/>
    <dgm:cxn modelId="{EEBA1645-25DB-4E33-A325-682B6D78C391}" srcId="{4CECE020-BA6A-4F5B-A9B8-BAB265B6B510}" destId="{D8215B8D-77E2-4EF1-8ADD-9F2CA73E47F2}" srcOrd="2" destOrd="0" parTransId="{57A41BC4-1812-493A-AC2C-5B3646998B3B}" sibTransId="{1E379FE5-7353-40DD-9838-AC0AAF3CE6FC}"/>
    <dgm:cxn modelId="{8B0F4E4A-53F2-4C33-9ADC-570185C7D7FF}" type="presOf" srcId="{4CECE020-BA6A-4F5B-A9B8-BAB265B6B510}" destId="{B3A412DF-7C9A-4436-A73E-DDC915485BC6}" srcOrd="0" destOrd="0" presId="urn:microsoft.com/office/officeart/2009/3/layout/HorizontalOrganizationChart"/>
    <dgm:cxn modelId="{7F3F86C9-E5BC-4973-A955-D290E2994A3E}" srcId="{4CECE020-BA6A-4F5B-A9B8-BAB265B6B510}" destId="{2679EE1D-1631-42BE-93FE-EA26C90BABA4}" srcOrd="0" destOrd="0" parTransId="{5FA6DC66-769F-4B7D-86E9-20D99C6E0CB3}" sibTransId="{D42E06DC-3DAE-4C34-827D-E03AEE0C2905}"/>
    <dgm:cxn modelId="{0DD48B25-4A97-447A-A509-CA36C195BF62}" type="presOf" srcId="{CB9FB0EB-2529-4638-8F9F-24724E0A9EAF}" destId="{C0D879C9-B62F-4B6A-BCCE-17EA6B17F371}" srcOrd="0" destOrd="0" presId="urn:microsoft.com/office/officeart/2009/3/layout/HorizontalOrganizationChart"/>
    <dgm:cxn modelId="{CEBF73A2-AA90-4A18-9357-0B65D21F87B6}" type="presOf" srcId="{44B46F8D-2203-4EA0-9055-9FB8069DDCA1}" destId="{7B95CD05-5151-4CA9-A789-C916A2DB58B9}" srcOrd="1" destOrd="0" presId="urn:microsoft.com/office/officeart/2009/3/layout/HorizontalOrganizationChart"/>
    <dgm:cxn modelId="{760264E5-6641-4C04-872B-D22B837E75A2}" type="presOf" srcId="{47F67F1C-2100-4D07-BFCB-42EB94681911}" destId="{A7B095F6-BAFF-4626-8597-4CFE6FC52DB3}" srcOrd="0" destOrd="0" presId="urn:microsoft.com/office/officeart/2009/3/layout/HorizontalOrganizationChart"/>
    <dgm:cxn modelId="{D983C1DA-DFA7-4BC3-B916-C1DF120019FD}" type="presParOf" srcId="{C0D879C9-B62F-4B6A-BCCE-17EA6B17F371}" destId="{AAB8F02A-5842-40AA-AE67-448A35567562}" srcOrd="0" destOrd="0" presId="urn:microsoft.com/office/officeart/2009/3/layout/HorizontalOrganizationChart"/>
    <dgm:cxn modelId="{46964348-B171-4F6D-A2D8-5798F31BE77E}" type="presParOf" srcId="{AAB8F02A-5842-40AA-AE67-448A35567562}" destId="{91AD93AC-FC5D-4214-90D6-0F9A8C3E263E}" srcOrd="0" destOrd="0" presId="urn:microsoft.com/office/officeart/2009/3/layout/HorizontalOrganizationChart"/>
    <dgm:cxn modelId="{F82FAC86-4190-4363-AAC5-A90A5E4BB463}" type="presParOf" srcId="{91AD93AC-FC5D-4214-90D6-0F9A8C3E263E}" destId="{B3A412DF-7C9A-4436-A73E-DDC915485BC6}" srcOrd="0" destOrd="0" presId="urn:microsoft.com/office/officeart/2009/3/layout/HorizontalOrganizationChart"/>
    <dgm:cxn modelId="{BAB123AA-2580-4E55-B646-80046FE290DF}" type="presParOf" srcId="{91AD93AC-FC5D-4214-90D6-0F9A8C3E263E}" destId="{07901601-6D95-4E93-9067-AA54190F6180}" srcOrd="1" destOrd="0" presId="urn:microsoft.com/office/officeart/2009/3/layout/HorizontalOrganizationChart"/>
    <dgm:cxn modelId="{A9A5C15E-DD8A-48A0-93C0-4FD7905FFC51}" type="presParOf" srcId="{AAB8F02A-5842-40AA-AE67-448A35567562}" destId="{7606618C-C14E-462A-A893-6ECBCCCBE3CD}" srcOrd="1" destOrd="0" presId="urn:microsoft.com/office/officeart/2009/3/layout/HorizontalOrganizationChart"/>
    <dgm:cxn modelId="{A8A160F5-ACBF-4A14-A166-CF4BBCC2BC1F}" type="presParOf" srcId="{7606618C-C14E-462A-A893-6ECBCCCBE3CD}" destId="{7B8039E9-9092-4336-BCCB-7645B202CBD5}" srcOrd="0" destOrd="0" presId="urn:microsoft.com/office/officeart/2009/3/layout/HorizontalOrganizationChart"/>
    <dgm:cxn modelId="{4375E4EA-89A5-482A-B845-00B902EFF6BA}" type="presParOf" srcId="{7606618C-C14E-462A-A893-6ECBCCCBE3CD}" destId="{E613FBFD-DD2D-4788-9007-26DE19F090EF}" srcOrd="1" destOrd="0" presId="urn:microsoft.com/office/officeart/2009/3/layout/HorizontalOrganizationChart"/>
    <dgm:cxn modelId="{55CC2F95-2134-4545-A8AE-C0C63ABC08DC}" type="presParOf" srcId="{E613FBFD-DD2D-4788-9007-26DE19F090EF}" destId="{914EC00F-A3B5-4C23-AE36-3BD0CBF376A3}" srcOrd="0" destOrd="0" presId="urn:microsoft.com/office/officeart/2009/3/layout/HorizontalOrganizationChart"/>
    <dgm:cxn modelId="{E35838B8-D981-42A3-BE62-67731C569B18}" type="presParOf" srcId="{914EC00F-A3B5-4C23-AE36-3BD0CBF376A3}" destId="{EF648156-8FBC-4887-9669-B79F27628EB5}" srcOrd="0" destOrd="0" presId="urn:microsoft.com/office/officeart/2009/3/layout/HorizontalOrganizationChart"/>
    <dgm:cxn modelId="{DF470A83-B1CF-4F89-8175-80A4B4181B85}" type="presParOf" srcId="{914EC00F-A3B5-4C23-AE36-3BD0CBF376A3}" destId="{D5CEA12E-CD59-4FD3-A11C-F3D424C9F1A3}" srcOrd="1" destOrd="0" presId="urn:microsoft.com/office/officeart/2009/3/layout/HorizontalOrganizationChart"/>
    <dgm:cxn modelId="{039E05EA-B0A9-4C9B-B838-0C0DB59814F1}" type="presParOf" srcId="{E613FBFD-DD2D-4788-9007-26DE19F090EF}" destId="{70E2E19E-49F6-4106-9259-716B29667094}" srcOrd="1" destOrd="0" presId="urn:microsoft.com/office/officeart/2009/3/layout/HorizontalOrganizationChart"/>
    <dgm:cxn modelId="{83B32FEB-0D8B-4020-885A-43F9612ED7F8}" type="presParOf" srcId="{E613FBFD-DD2D-4788-9007-26DE19F090EF}" destId="{D26A4CFA-7B89-473D-BFBC-7E6DFE7EFFF6}" srcOrd="2" destOrd="0" presId="urn:microsoft.com/office/officeart/2009/3/layout/HorizontalOrganizationChart"/>
    <dgm:cxn modelId="{80B475A1-D062-44A7-B37E-9A190495F74E}" type="presParOf" srcId="{7606618C-C14E-462A-A893-6ECBCCCBE3CD}" destId="{A7B095F6-BAFF-4626-8597-4CFE6FC52DB3}" srcOrd="2" destOrd="0" presId="urn:microsoft.com/office/officeart/2009/3/layout/HorizontalOrganizationChart"/>
    <dgm:cxn modelId="{4AF8D8C1-A4F7-4C35-8BF2-B9FD138EABA0}" type="presParOf" srcId="{7606618C-C14E-462A-A893-6ECBCCCBE3CD}" destId="{2297AAF8-8C7C-46AB-8641-7C47291817EF}" srcOrd="3" destOrd="0" presId="urn:microsoft.com/office/officeart/2009/3/layout/HorizontalOrganizationChart"/>
    <dgm:cxn modelId="{FE395D49-82F2-406E-A712-7AB1E83DDCF7}" type="presParOf" srcId="{2297AAF8-8C7C-46AB-8641-7C47291817EF}" destId="{CA7733B2-DFFB-442F-BA34-6181C0650F92}" srcOrd="0" destOrd="0" presId="urn:microsoft.com/office/officeart/2009/3/layout/HorizontalOrganizationChart"/>
    <dgm:cxn modelId="{B2766DCF-8FC1-4F88-B64E-816B152AC8EA}" type="presParOf" srcId="{CA7733B2-DFFB-442F-BA34-6181C0650F92}" destId="{8C8BD421-6EB8-4BFE-9483-AEBE9E44AD53}" srcOrd="0" destOrd="0" presId="urn:microsoft.com/office/officeart/2009/3/layout/HorizontalOrganizationChart"/>
    <dgm:cxn modelId="{844FF8DC-3F7A-4402-B4B7-BF95F37ACB3C}" type="presParOf" srcId="{CA7733B2-DFFB-442F-BA34-6181C0650F92}" destId="{7B95CD05-5151-4CA9-A789-C916A2DB58B9}" srcOrd="1" destOrd="0" presId="urn:microsoft.com/office/officeart/2009/3/layout/HorizontalOrganizationChart"/>
    <dgm:cxn modelId="{9D78B3A5-58D5-4D94-A148-F2C6A8482ABC}" type="presParOf" srcId="{2297AAF8-8C7C-46AB-8641-7C47291817EF}" destId="{0A812C7F-53DE-4C12-A6D3-75EF42901F4C}" srcOrd="1" destOrd="0" presId="urn:microsoft.com/office/officeart/2009/3/layout/HorizontalOrganizationChart"/>
    <dgm:cxn modelId="{9119AC25-5505-46B0-BE00-62477CE3C60E}" type="presParOf" srcId="{2297AAF8-8C7C-46AB-8641-7C47291817EF}" destId="{B0801A50-4E28-42B6-AFAC-31E3E239EF77}" srcOrd="2" destOrd="0" presId="urn:microsoft.com/office/officeart/2009/3/layout/HorizontalOrganizationChart"/>
    <dgm:cxn modelId="{113D1A7D-8DB2-4983-A5C5-2087E305A3D1}" type="presParOf" srcId="{7606618C-C14E-462A-A893-6ECBCCCBE3CD}" destId="{9F296340-A9A4-4605-8F5E-8CAF8F956F56}" srcOrd="4" destOrd="0" presId="urn:microsoft.com/office/officeart/2009/3/layout/HorizontalOrganizationChart"/>
    <dgm:cxn modelId="{72C67B85-28CE-4294-ACFC-4B170214A162}" type="presParOf" srcId="{7606618C-C14E-462A-A893-6ECBCCCBE3CD}" destId="{54C9C6C8-058C-42FE-8870-A0E73F4106EB}" srcOrd="5" destOrd="0" presId="urn:microsoft.com/office/officeart/2009/3/layout/HorizontalOrganizationChart"/>
    <dgm:cxn modelId="{600FE3C4-2DA5-43C0-949C-E5A3E9BDDC6F}" type="presParOf" srcId="{54C9C6C8-058C-42FE-8870-A0E73F4106EB}" destId="{B9C2D208-43A6-4FC4-A8D7-0CAB1A9AE43B}" srcOrd="0" destOrd="0" presId="urn:microsoft.com/office/officeart/2009/3/layout/HorizontalOrganizationChart"/>
    <dgm:cxn modelId="{03654712-C2F4-44B9-AA4A-EF0CF596F214}" type="presParOf" srcId="{B9C2D208-43A6-4FC4-A8D7-0CAB1A9AE43B}" destId="{22098357-EBB9-42D3-9471-AE7354935C8F}" srcOrd="0" destOrd="0" presId="urn:microsoft.com/office/officeart/2009/3/layout/HorizontalOrganizationChart"/>
    <dgm:cxn modelId="{041F437B-05A8-496B-BC68-FC7F5E2FC821}" type="presParOf" srcId="{B9C2D208-43A6-4FC4-A8D7-0CAB1A9AE43B}" destId="{52BF23CE-CE85-4525-9EDB-17C72E8C23EF}" srcOrd="1" destOrd="0" presId="urn:microsoft.com/office/officeart/2009/3/layout/HorizontalOrganizationChart"/>
    <dgm:cxn modelId="{0094520E-7B32-4E6F-BC9F-B26FBA815340}" type="presParOf" srcId="{54C9C6C8-058C-42FE-8870-A0E73F4106EB}" destId="{C9B7DDA6-35AA-4B99-8158-249CD4E23FF6}" srcOrd="1" destOrd="0" presId="urn:microsoft.com/office/officeart/2009/3/layout/HorizontalOrganizationChart"/>
    <dgm:cxn modelId="{EED49948-C222-40D8-8960-4229F8307495}" type="presParOf" srcId="{54C9C6C8-058C-42FE-8870-A0E73F4106EB}" destId="{6AB29824-6347-43A2-AF17-9175A6F8771F}" srcOrd="2" destOrd="0" presId="urn:microsoft.com/office/officeart/2009/3/layout/HorizontalOrganizationChart"/>
    <dgm:cxn modelId="{9840DB1A-5B17-4747-A022-0C585535BF51}" type="presParOf" srcId="{AAB8F02A-5842-40AA-AE67-448A35567562}" destId="{626936CF-CADE-46DC-8010-7DC735564CF2}" srcOrd="2" destOrd="0" presId="urn:microsoft.com/office/officeart/2009/3/layout/Horizontal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CB9FB0EB-2529-4638-8F9F-24724E0A9EAF}" type="doc">
      <dgm:prSet loTypeId="urn:microsoft.com/office/officeart/2009/3/layout/HorizontalOrganizationChart" loCatId="hierarchy" qsTypeId="urn:microsoft.com/office/officeart/2005/8/quickstyle/simple1#33" qsCatId="simple" csTypeId="urn:microsoft.com/office/officeart/2005/8/colors/colorful4" csCatId="colorful" phldr="1"/>
      <dgm:spPr/>
      <dgm:t>
        <a:bodyPr/>
        <a:lstStyle/>
        <a:p>
          <a:endParaRPr lang="en-US"/>
        </a:p>
      </dgm:t>
    </dgm:pt>
    <dgm:pt modelId="{4CECE020-BA6A-4F5B-A9B8-BAB265B6B510}">
      <dgm:prSet phldrT="[Text]"/>
      <dgm:spPr/>
      <dgm:t>
        <a:bodyPr/>
        <a:lstStyle/>
        <a:p>
          <a:r>
            <a:rPr lang="en-US"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Vẫn</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không</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thích</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bắt</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nạt</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Vì</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bắt</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nạt</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rất</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hôi</a:t>
          </a:r>
          <a:endParaRPr lang="en-US" b="1" dirty="0">
            <a:latin typeface="Times New Roman" panose="02020603050405020304" pitchFamily="18" charset="0"/>
            <a:cs typeface="Times New Roman" panose="02020603050405020304" pitchFamily="18" charset="0"/>
          </a:endParaRPr>
        </a:p>
      </dgm:t>
    </dgm:pt>
    <dgm:pt modelId="{C2BF09B6-C77E-4FDD-AC43-B052E1F3E128}" type="parTrans" cxnId="{64DA0FB0-8316-49BF-911C-FE42DCAC4EAB}">
      <dgm:prSet/>
      <dgm:spPr/>
      <dgm:t>
        <a:bodyPr/>
        <a:lstStyle/>
        <a:p>
          <a:endParaRPr lang="en-US"/>
        </a:p>
      </dgm:t>
    </dgm:pt>
    <dgm:pt modelId="{F9D3A687-C7F6-48FD-B22B-BB2E5515101A}" type="sibTrans" cxnId="{64DA0FB0-8316-49BF-911C-FE42DCAC4EAB}">
      <dgm:prSet/>
      <dgm:spPr/>
      <dgm:t>
        <a:bodyPr/>
        <a:lstStyle/>
        <a:p>
          <a:endParaRPr lang="en-US"/>
        </a:p>
      </dgm:t>
    </dgm:pt>
    <dgm:pt modelId="{2679EE1D-1631-42BE-93FE-EA26C90BABA4}">
      <dgm:prSet phldrT="[Text]" custT="1"/>
      <dgm:spPr/>
      <dgm:t>
        <a:bodyPr/>
        <a:lstStyle/>
        <a:p>
          <a:pPr algn="l"/>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xưng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hô</a:t>
          </a:r>
          <a:r>
            <a:rPr lang="en-US" sz="2000" dirty="0">
              <a:latin typeface="Times New Roman" panose="02020603050405020304" pitchFamily="18" charset="0"/>
              <a:cs typeface="Times New Roman" panose="02020603050405020304" pitchFamily="18" charset="0"/>
            </a:rPr>
            <a:t>: </a:t>
          </a:r>
          <a:r>
            <a:rPr lang="en-US" sz="2000" i="1" dirty="0">
              <a:latin typeface="Times New Roman" panose="02020603050405020304" pitchFamily="18" charset="0"/>
              <a:cs typeface="Times New Roman" panose="02020603050405020304" pitchFamily="18" charset="0"/>
            </a:rPr>
            <a:t>“</a:t>
          </a:r>
          <a:r>
            <a:rPr lang="en-US" sz="2000" i="1" dirty="0" err="1">
              <a:latin typeface="Times New Roman" panose="02020603050405020304" pitchFamily="18" charset="0"/>
              <a:cs typeface="Times New Roman" panose="02020603050405020304" pitchFamily="18" charset="0"/>
            </a:rPr>
            <a:t>tớ</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bạn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gọi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bạn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ơi</a:t>
          </a:r>
          <a:r>
            <a:rPr lang="en-US" sz="2000" i="1"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tạo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giọng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tâm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trò</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chuyện</a:t>
          </a:r>
          <a:r>
            <a:rPr lang="en-US" sz="2000" i="1"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dgm:t>
    </dgm:pt>
    <dgm:pt modelId="{5FA6DC66-769F-4B7D-86E9-20D99C6E0CB3}" type="parTrans" cxnId="{7F3F86C9-E5BC-4973-A955-D290E2994A3E}">
      <dgm:prSet/>
      <dgm:spPr/>
      <dgm:t>
        <a:bodyPr/>
        <a:lstStyle/>
        <a:p>
          <a:endParaRPr lang="en-US"/>
        </a:p>
      </dgm:t>
    </dgm:pt>
    <dgm:pt modelId="{D42E06DC-3DAE-4C34-827D-E03AEE0C2905}" type="sibTrans" cxnId="{7F3F86C9-E5BC-4973-A955-D290E2994A3E}">
      <dgm:prSet/>
      <dgm:spPr/>
      <dgm:t>
        <a:bodyPr/>
        <a:lstStyle/>
        <a:p>
          <a:endParaRPr lang="en-US"/>
        </a:p>
      </dgm:t>
    </dgm:pt>
    <dgm:pt modelId="{44B46F8D-2203-4EA0-9055-9FB8069DDCA1}">
      <dgm:prSet phldrT="[Text]" custT="1"/>
      <dgm:spPr/>
      <dgm:t>
        <a:bodyPr/>
        <a:lstStyle/>
        <a:p>
          <a:pPr algn="l"/>
          <a:r>
            <a:rPr lang="en-US" sz="2000" i="1"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Câu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hỏi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dỏm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hài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hước</a:t>
          </a:r>
          <a:r>
            <a:rPr lang="en-US" sz="2000" i="1" dirty="0">
              <a:latin typeface="Times New Roman" panose="02020603050405020304" pitchFamily="18" charset="0"/>
              <a:cs typeface="Times New Roman" panose="02020603050405020304" pitchFamily="18" charset="0"/>
            </a:rPr>
            <a:t>: “Sao </a:t>
          </a:r>
          <a:r>
            <a:rPr lang="en-US" sz="2000" i="1" dirty="0" err="1">
              <a:latin typeface="Times New Roman" panose="02020603050405020304" pitchFamily="18" charset="0"/>
              <a:cs typeface="Times New Roman" panose="02020603050405020304" pitchFamily="18" charset="0"/>
            </a:rPr>
            <a:t>không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nhảy</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híp</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hóp</a:t>
          </a:r>
          <a:r>
            <a:rPr lang="en-US" sz="2000" i="1" dirty="0">
              <a:latin typeface="Times New Roman" panose="02020603050405020304" pitchFamily="18" charset="0"/>
              <a:cs typeface="Times New Roman" panose="02020603050405020304" pitchFamily="18" charset="0"/>
            </a:rPr>
            <a:t>?”, “Sao </a:t>
          </a:r>
          <a:r>
            <a:rPr lang="en-US" sz="2000" i="1" dirty="0" err="1">
              <a:latin typeface="Times New Roman" panose="02020603050405020304" pitchFamily="18" charset="0"/>
              <a:cs typeface="Times New Roman" panose="02020603050405020304" pitchFamily="18" charset="0"/>
            </a:rPr>
            <a:t>không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ăn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mù</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tạp</a:t>
          </a:r>
          <a:r>
            <a:rPr lang="en-US" sz="2000" i="1"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dgm:t>
    </dgm:pt>
    <dgm:pt modelId="{47F67F1C-2100-4D07-BFCB-42EB94681911}" type="parTrans" cxnId="{EB3DC5C4-ECE9-4162-8135-46501CAB9169}">
      <dgm:prSet/>
      <dgm:spPr/>
      <dgm:t>
        <a:bodyPr/>
        <a:lstStyle/>
        <a:p>
          <a:endParaRPr lang="en-US"/>
        </a:p>
      </dgm:t>
    </dgm:pt>
    <dgm:pt modelId="{89F2FDC1-468D-47BC-A9A1-422EFFA1B461}" type="sibTrans" cxnId="{EB3DC5C4-ECE9-4162-8135-46501CAB9169}">
      <dgm:prSet/>
      <dgm:spPr/>
      <dgm:t>
        <a:bodyPr/>
        <a:lstStyle/>
        <a:p>
          <a:endParaRPr lang="en-US"/>
        </a:p>
      </dgm:t>
    </dgm:pt>
    <dgm:pt modelId="{D8215B8D-77E2-4EF1-8ADD-9F2CA73E47F2}">
      <dgm:prSet phldrT="[Text]" custT="1"/>
      <dgm:spPr/>
      <dgm:t>
        <a:bodyPr/>
        <a:lstStyle/>
        <a:p>
          <a:pPr algn="l"/>
          <a:r>
            <a:rPr lang="en-US" sz="2000" i="1"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Cụm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từ</a:t>
          </a:r>
          <a:r>
            <a:rPr lang="en-US" sz="2000" dirty="0">
              <a:latin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cs typeface="Times New Roman" panose="02020603050405020304" pitchFamily="18" charset="0"/>
            </a:rPr>
            <a:t>“</a:t>
          </a:r>
          <a:r>
            <a:rPr lang="en-US" sz="2000" b="1" dirty="0" err="1">
              <a:latin typeface="Times New Roman" panose="02020603050405020304" pitchFamily="18" charset="0"/>
              <a:cs typeface="Times New Roman" panose="02020603050405020304" pitchFamily="18" charset="0"/>
            </a:rPr>
            <a:t>đừng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bắt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nạt</a:t>
          </a:r>
          <a:r>
            <a:rPr lang="en-US" sz="2000" b="1"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nhiều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lần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lặp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lặp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bài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thơ</a:t>
          </a:r>
          <a:r>
            <a:rPr lang="en-US" sz="2000"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Phép</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điệp</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ngữ</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đừng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bắt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lời</a:t>
          </a:r>
          <a:r>
            <a:rPr lang="en-US" sz="2000"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nhắc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nhở</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a:t>
          </a:r>
          <a:r>
            <a:rPr lang="en-US" sz="2000"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phủ</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định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thói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xấu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bắt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nạt</a:t>
          </a:r>
          <a:r>
            <a:rPr lang="en-US" sz="2000" dirty="0">
              <a:latin typeface="Times New Roman" panose="02020603050405020304" pitchFamily="18" charset="0"/>
              <a:cs typeface="Times New Roman" panose="02020603050405020304" pitchFamily="18" charset="0"/>
            </a:rPr>
            <a:t>.</a:t>
          </a:r>
        </a:p>
      </dgm:t>
    </dgm:pt>
    <dgm:pt modelId="{57A41BC4-1812-493A-AC2C-5B3646998B3B}" type="parTrans" cxnId="{EEBA1645-25DB-4E33-A325-682B6D78C391}">
      <dgm:prSet/>
      <dgm:spPr/>
      <dgm:t>
        <a:bodyPr/>
        <a:lstStyle/>
        <a:p>
          <a:endParaRPr lang="en-US"/>
        </a:p>
      </dgm:t>
    </dgm:pt>
    <dgm:pt modelId="{1E379FE5-7353-40DD-9838-AC0AAF3CE6FC}" type="sibTrans" cxnId="{EEBA1645-25DB-4E33-A325-682B6D78C391}">
      <dgm:prSet/>
      <dgm:spPr/>
      <dgm:t>
        <a:bodyPr/>
        <a:lstStyle/>
        <a:p>
          <a:endParaRPr lang="en-US"/>
        </a:p>
      </dgm:t>
    </dgm:pt>
    <dgm:pt modelId="{C0D879C9-B62F-4B6A-BCCE-17EA6B17F371}" type="pres">
      <dgm:prSet presAssocID="{CB9FB0EB-2529-4638-8F9F-24724E0A9EAF}" presName="hierChild1" presStyleCnt="0">
        <dgm:presLayoutVars>
          <dgm:orgChart val="1"/>
          <dgm:chPref val="1"/>
          <dgm:dir/>
          <dgm:animOne val="branch"/>
          <dgm:animLvl val="lvl"/>
          <dgm:resizeHandles/>
        </dgm:presLayoutVars>
      </dgm:prSet>
      <dgm:spPr/>
      <dgm:t>
        <a:bodyPr/>
        <a:lstStyle/>
        <a:p>
          <a:endParaRPr lang="en-US"/>
        </a:p>
      </dgm:t>
    </dgm:pt>
    <dgm:pt modelId="{AAB8F02A-5842-40AA-AE67-448A35567562}" type="pres">
      <dgm:prSet presAssocID="{4CECE020-BA6A-4F5B-A9B8-BAB265B6B510}" presName="hierRoot1" presStyleCnt="0">
        <dgm:presLayoutVars>
          <dgm:hierBranch val="init"/>
        </dgm:presLayoutVars>
      </dgm:prSet>
      <dgm:spPr/>
    </dgm:pt>
    <dgm:pt modelId="{91AD93AC-FC5D-4214-90D6-0F9A8C3E263E}" type="pres">
      <dgm:prSet presAssocID="{4CECE020-BA6A-4F5B-A9B8-BAB265B6B510}" presName="rootComposite1" presStyleCnt="0"/>
      <dgm:spPr/>
    </dgm:pt>
    <dgm:pt modelId="{B3A412DF-7C9A-4436-A73E-DDC915485BC6}" type="pres">
      <dgm:prSet presAssocID="{4CECE020-BA6A-4F5B-A9B8-BAB265B6B510}" presName="rootText1" presStyleLbl="node0" presStyleIdx="0" presStyleCnt="1" custScaleX="88009" custScaleY="127786">
        <dgm:presLayoutVars>
          <dgm:chPref val="3"/>
        </dgm:presLayoutVars>
      </dgm:prSet>
      <dgm:spPr/>
      <dgm:t>
        <a:bodyPr/>
        <a:lstStyle/>
        <a:p>
          <a:endParaRPr lang="en-US"/>
        </a:p>
      </dgm:t>
    </dgm:pt>
    <dgm:pt modelId="{07901601-6D95-4E93-9067-AA54190F6180}" type="pres">
      <dgm:prSet presAssocID="{4CECE020-BA6A-4F5B-A9B8-BAB265B6B510}" presName="rootConnector1" presStyleLbl="node1" presStyleIdx="0" presStyleCnt="0"/>
      <dgm:spPr/>
      <dgm:t>
        <a:bodyPr/>
        <a:lstStyle/>
        <a:p>
          <a:endParaRPr lang="en-US"/>
        </a:p>
      </dgm:t>
    </dgm:pt>
    <dgm:pt modelId="{7606618C-C14E-462A-A893-6ECBCCCBE3CD}" type="pres">
      <dgm:prSet presAssocID="{4CECE020-BA6A-4F5B-A9B8-BAB265B6B510}" presName="hierChild2" presStyleCnt="0"/>
      <dgm:spPr/>
    </dgm:pt>
    <dgm:pt modelId="{7B8039E9-9092-4336-BCCB-7645B202CBD5}" type="pres">
      <dgm:prSet presAssocID="{5FA6DC66-769F-4B7D-86E9-20D99C6E0CB3}" presName="Name64" presStyleLbl="parChTrans1D2" presStyleIdx="0" presStyleCnt="3"/>
      <dgm:spPr/>
      <dgm:t>
        <a:bodyPr/>
        <a:lstStyle/>
        <a:p>
          <a:endParaRPr lang="en-US"/>
        </a:p>
      </dgm:t>
    </dgm:pt>
    <dgm:pt modelId="{E613FBFD-DD2D-4788-9007-26DE19F090EF}" type="pres">
      <dgm:prSet presAssocID="{2679EE1D-1631-42BE-93FE-EA26C90BABA4}" presName="hierRoot2" presStyleCnt="0">
        <dgm:presLayoutVars>
          <dgm:hierBranch val="init"/>
        </dgm:presLayoutVars>
      </dgm:prSet>
      <dgm:spPr/>
    </dgm:pt>
    <dgm:pt modelId="{914EC00F-A3B5-4C23-AE36-3BD0CBF376A3}" type="pres">
      <dgm:prSet presAssocID="{2679EE1D-1631-42BE-93FE-EA26C90BABA4}" presName="rootComposite" presStyleCnt="0"/>
      <dgm:spPr/>
    </dgm:pt>
    <dgm:pt modelId="{EF648156-8FBC-4887-9669-B79F27628EB5}" type="pres">
      <dgm:prSet presAssocID="{2679EE1D-1631-42BE-93FE-EA26C90BABA4}" presName="rootText" presStyleLbl="node2" presStyleIdx="0" presStyleCnt="3" custScaleX="115421" custLinFactNeighborX="1095" custLinFactNeighborY="34712">
        <dgm:presLayoutVars>
          <dgm:chPref val="3"/>
        </dgm:presLayoutVars>
      </dgm:prSet>
      <dgm:spPr/>
      <dgm:t>
        <a:bodyPr/>
        <a:lstStyle/>
        <a:p>
          <a:endParaRPr lang="en-US"/>
        </a:p>
      </dgm:t>
    </dgm:pt>
    <dgm:pt modelId="{D5CEA12E-CD59-4FD3-A11C-F3D424C9F1A3}" type="pres">
      <dgm:prSet presAssocID="{2679EE1D-1631-42BE-93FE-EA26C90BABA4}" presName="rootConnector" presStyleLbl="node2" presStyleIdx="0" presStyleCnt="3"/>
      <dgm:spPr/>
      <dgm:t>
        <a:bodyPr/>
        <a:lstStyle/>
        <a:p>
          <a:endParaRPr lang="en-US"/>
        </a:p>
      </dgm:t>
    </dgm:pt>
    <dgm:pt modelId="{70E2E19E-49F6-4106-9259-716B29667094}" type="pres">
      <dgm:prSet presAssocID="{2679EE1D-1631-42BE-93FE-EA26C90BABA4}" presName="hierChild4" presStyleCnt="0"/>
      <dgm:spPr/>
    </dgm:pt>
    <dgm:pt modelId="{D26A4CFA-7B89-473D-BFBC-7E6DFE7EFFF6}" type="pres">
      <dgm:prSet presAssocID="{2679EE1D-1631-42BE-93FE-EA26C90BABA4}" presName="hierChild5" presStyleCnt="0"/>
      <dgm:spPr/>
    </dgm:pt>
    <dgm:pt modelId="{A7B095F6-BAFF-4626-8597-4CFE6FC52DB3}" type="pres">
      <dgm:prSet presAssocID="{47F67F1C-2100-4D07-BFCB-42EB94681911}" presName="Name64" presStyleLbl="parChTrans1D2" presStyleIdx="1" presStyleCnt="3"/>
      <dgm:spPr/>
      <dgm:t>
        <a:bodyPr/>
        <a:lstStyle/>
        <a:p>
          <a:endParaRPr lang="en-US"/>
        </a:p>
      </dgm:t>
    </dgm:pt>
    <dgm:pt modelId="{2297AAF8-8C7C-46AB-8641-7C47291817EF}" type="pres">
      <dgm:prSet presAssocID="{44B46F8D-2203-4EA0-9055-9FB8069DDCA1}" presName="hierRoot2" presStyleCnt="0">
        <dgm:presLayoutVars>
          <dgm:hierBranch val="init"/>
        </dgm:presLayoutVars>
      </dgm:prSet>
      <dgm:spPr/>
    </dgm:pt>
    <dgm:pt modelId="{CA7733B2-DFFB-442F-BA34-6181C0650F92}" type="pres">
      <dgm:prSet presAssocID="{44B46F8D-2203-4EA0-9055-9FB8069DDCA1}" presName="rootComposite" presStyleCnt="0"/>
      <dgm:spPr/>
    </dgm:pt>
    <dgm:pt modelId="{8C8BD421-6EB8-4BFE-9483-AEBE9E44AD53}" type="pres">
      <dgm:prSet presAssocID="{44B46F8D-2203-4EA0-9055-9FB8069DDCA1}" presName="rootText" presStyleLbl="node2" presStyleIdx="1" presStyleCnt="3" custScaleX="115406" custLinFactNeighborX="730">
        <dgm:presLayoutVars>
          <dgm:chPref val="3"/>
        </dgm:presLayoutVars>
      </dgm:prSet>
      <dgm:spPr/>
      <dgm:t>
        <a:bodyPr/>
        <a:lstStyle/>
        <a:p>
          <a:endParaRPr lang="en-US"/>
        </a:p>
      </dgm:t>
    </dgm:pt>
    <dgm:pt modelId="{7B95CD05-5151-4CA9-A789-C916A2DB58B9}" type="pres">
      <dgm:prSet presAssocID="{44B46F8D-2203-4EA0-9055-9FB8069DDCA1}" presName="rootConnector" presStyleLbl="node2" presStyleIdx="1" presStyleCnt="3"/>
      <dgm:spPr/>
      <dgm:t>
        <a:bodyPr/>
        <a:lstStyle/>
        <a:p>
          <a:endParaRPr lang="en-US"/>
        </a:p>
      </dgm:t>
    </dgm:pt>
    <dgm:pt modelId="{0A812C7F-53DE-4C12-A6D3-75EF42901F4C}" type="pres">
      <dgm:prSet presAssocID="{44B46F8D-2203-4EA0-9055-9FB8069DDCA1}" presName="hierChild4" presStyleCnt="0"/>
      <dgm:spPr/>
    </dgm:pt>
    <dgm:pt modelId="{B0801A50-4E28-42B6-AFAC-31E3E239EF77}" type="pres">
      <dgm:prSet presAssocID="{44B46F8D-2203-4EA0-9055-9FB8069DDCA1}" presName="hierChild5" presStyleCnt="0"/>
      <dgm:spPr/>
    </dgm:pt>
    <dgm:pt modelId="{9F296340-A9A4-4605-8F5E-8CAF8F956F56}" type="pres">
      <dgm:prSet presAssocID="{57A41BC4-1812-493A-AC2C-5B3646998B3B}" presName="Name64" presStyleLbl="parChTrans1D2" presStyleIdx="2" presStyleCnt="3"/>
      <dgm:spPr/>
      <dgm:t>
        <a:bodyPr/>
        <a:lstStyle/>
        <a:p>
          <a:endParaRPr lang="en-US"/>
        </a:p>
      </dgm:t>
    </dgm:pt>
    <dgm:pt modelId="{54C9C6C8-058C-42FE-8870-A0E73F4106EB}" type="pres">
      <dgm:prSet presAssocID="{D8215B8D-77E2-4EF1-8ADD-9F2CA73E47F2}" presName="hierRoot2" presStyleCnt="0">
        <dgm:presLayoutVars>
          <dgm:hierBranch val="init"/>
        </dgm:presLayoutVars>
      </dgm:prSet>
      <dgm:spPr/>
    </dgm:pt>
    <dgm:pt modelId="{B9C2D208-43A6-4FC4-A8D7-0CAB1A9AE43B}" type="pres">
      <dgm:prSet presAssocID="{D8215B8D-77E2-4EF1-8ADD-9F2CA73E47F2}" presName="rootComposite" presStyleCnt="0"/>
      <dgm:spPr/>
    </dgm:pt>
    <dgm:pt modelId="{22098357-EBB9-42D3-9471-AE7354935C8F}" type="pres">
      <dgm:prSet presAssocID="{D8215B8D-77E2-4EF1-8ADD-9F2CA73E47F2}" presName="rootText" presStyleLbl="node2" presStyleIdx="2" presStyleCnt="3" custScaleX="114616" custScaleY="176907" custLinFactNeighborX="1095" custLinFactNeighborY="-34712">
        <dgm:presLayoutVars>
          <dgm:chPref val="3"/>
        </dgm:presLayoutVars>
      </dgm:prSet>
      <dgm:spPr/>
      <dgm:t>
        <a:bodyPr/>
        <a:lstStyle/>
        <a:p>
          <a:endParaRPr lang="en-US"/>
        </a:p>
      </dgm:t>
    </dgm:pt>
    <dgm:pt modelId="{52BF23CE-CE85-4525-9EDB-17C72E8C23EF}" type="pres">
      <dgm:prSet presAssocID="{D8215B8D-77E2-4EF1-8ADD-9F2CA73E47F2}" presName="rootConnector" presStyleLbl="node2" presStyleIdx="2" presStyleCnt="3"/>
      <dgm:spPr/>
      <dgm:t>
        <a:bodyPr/>
        <a:lstStyle/>
        <a:p>
          <a:endParaRPr lang="en-US"/>
        </a:p>
      </dgm:t>
    </dgm:pt>
    <dgm:pt modelId="{C9B7DDA6-35AA-4B99-8158-249CD4E23FF6}" type="pres">
      <dgm:prSet presAssocID="{D8215B8D-77E2-4EF1-8ADD-9F2CA73E47F2}" presName="hierChild4" presStyleCnt="0"/>
      <dgm:spPr/>
    </dgm:pt>
    <dgm:pt modelId="{6AB29824-6347-43A2-AF17-9175A6F8771F}" type="pres">
      <dgm:prSet presAssocID="{D8215B8D-77E2-4EF1-8ADD-9F2CA73E47F2}" presName="hierChild5" presStyleCnt="0"/>
      <dgm:spPr/>
    </dgm:pt>
    <dgm:pt modelId="{626936CF-CADE-46DC-8010-7DC735564CF2}" type="pres">
      <dgm:prSet presAssocID="{4CECE020-BA6A-4F5B-A9B8-BAB265B6B510}" presName="hierChild3" presStyleCnt="0"/>
      <dgm:spPr/>
    </dgm:pt>
  </dgm:ptLst>
  <dgm:cxnLst>
    <dgm:cxn modelId="{7008CBF0-816A-452C-A970-53620C4320E6}" type="presOf" srcId="{D8215B8D-77E2-4EF1-8ADD-9F2CA73E47F2}" destId="{52BF23CE-CE85-4525-9EDB-17C72E8C23EF}" srcOrd="1" destOrd="0" presId="urn:microsoft.com/office/officeart/2009/3/layout/HorizontalOrganizationChart"/>
    <dgm:cxn modelId="{64DA0FB0-8316-49BF-911C-FE42DCAC4EAB}" srcId="{CB9FB0EB-2529-4638-8F9F-24724E0A9EAF}" destId="{4CECE020-BA6A-4F5B-A9B8-BAB265B6B510}" srcOrd="0" destOrd="0" parTransId="{C2BF09B6-C77E-4FDD-AC43-B052E1F3E128}" sibTransId="{F9D3A687-C7F6-48FD-B22B-BB2E5515101A}"/>
    <dgm:cxn modelId="{B27F9E4B-1CCE-436A-BB2D-15B43101A289}" type="presOf" srcId="{2679EE1D-1631-42BE-93FE-EA26C90BABA4}" destId="{EF648156-8FBC-4887-9669-B79F27628EB5}" srcOrd="0" destOrd="0" presId="urn:microsoft.com/office/officeart/2009/3/layout/HorizontalOrganizationChart"/>
    <dgm:cxn modelId="{5E7D1C63-E2E5-4D3E-9E25-97E95411784E}" type="presOf" srcId="{5FA6DC66-769F-4B7D-86E9-20D99C6E0CB3}" destId="{7B8039E9-9092-4336-BCCB-7645B202CBD5}" srcOrd="0" destOrd="0" presId="urn:microsoft.com/office/officeart/2009/3/layout/HorizontalOrganizationChart"/>
    <dgm:cxn modelId="{EA84508A-65C2-418C-9065-40A0EE2ADB0A}" type="presOf" srcId="{2679EE1D-1631-42BE-93FE-EA26C90BABA4}" destId="{D5CEA12E-CD59-4FD3-A11C-F3D424C9F1A3}" srcOrd="1" destOrd="0" presId="urn:microsoft.com/office/officeart/2009/3/layout/HorizontalOrganizationChart"/>
    <dgm:cxn modelId="{EB3DC5C4-ECE9-4162-8135-46501CAB9169}" srcId="{4CECE020-BA6A-4F5B-A9B8-BAB265B6B510}" destId="{44B46F8D-2203-4EA0-9055-9FB8069DDCA1}" srcOrd="1" destOrd="0" parTransId="{47F67F1C-2100-4D07-BFCB-42EB94681911}" sibTransId="{89F2FDC1-468D-47BC-A9A1-422EFFA1B461}"/>
    <dgm:cxn modelId="{DE5948A3-6E00-4C67-9863-306846FD4D4F}" type="presOf" srcId="{D8215B8D-77E2-4EF1-8ADD-9F2CA73E47F2}" destId="{22098357-EBB9-42D3-9471-AE7354935C8F}" srcOrd="0" destOrd="0" presId="urn:microsoft.com/office/officeart/2009/3/layout/HorizontalOrganizationChart"/>
    <dgm:cxn modelId="{2C110B6D-2015-44D4-A8BC-C4E92E92B510}" type="presOf" srcId="{44B46F8D-2203-4EA0-9055-9FB8069DDCA1}" destId="{8C8BD421-6EB8-4BFE-9483-AEBE9E44AD53}" srcOrd="0" destOrd="0" presId="urn:microsoft.com/office/officeart/2009/3/layout/HorizontalOrganizationChart"/>
    <dgm:cxn modelId="{38BC0CAB-B1A7-423F-B7AB-3FEE0D5BE212}" type="presOf" srcId="{57A41BC4-1812-493A-AC2C-5B3646998B3B}" destId="{9F296340-A9A4-4605-8F5E-8CAF8F956F56}" srcOrd="0" destOrd="0" presId="urn:microsoft.com/office/officeart/2009/3/layout/HorizontalOrganizationChart"/>
    <dgm:cxn modelId="{7B321B01-2D8C-4692-B919-1770D6790F26}" type="presOf" srcId="{4CECE020-BA6A-4F5B-A9B8-BAB265B6B510}" destId="{07901601-6D95-4E93-9067-AA54190F6180}" srcOrd="1" destOrd="0" presId="urn:microsoft.com/office/officeart/2009/3/layout/HorizontalOrganizationChart"/>
    <dgm:cxn modelId="{EEBA1645-25DB-4E33-A325-682B6D78C391}" srcId="{4CECE020-BA6A-4F5B-A9B8-BAB265B6B510}" destId="{D8215B8D-77E2-4EF1-8ADD-9F2CA73E47F2}" srcOrd="2" destOrd="0" parTransId="{57A41BC4-1812-493A-AC2C-5B3646998B3B}" sibTransId="{1E379FE5-7353-40DD-9838-AC0AAF3CE6FC}"/>
    <dgm:cxn modelId="{8B0F4E4A-53F2-4C33-9ADC-570185C7D7FF}" type="presOf" srcId="{4CECE020-BA6A-4F5B-A9B8-BAB265B6B510}" destId="{B3A412DF-7C9A-4436-A73E-DDC915485BC6}" srcOrd="0" destOrd="0" presId="urn:microsoft.com/office/officeart/2009/3/layout/HorizontalOrganizationChart"/>
    <dgm:cxn modelId="{7F3F86C9-E5BC-4973-A955-D290E2994A3E}" srcId="{4CECE020-BA6A-4F5B-A9B8-BAB265B6B510}" destId="{2679EE1D-1631-42BE-93FE-EA26C90BABA4}" srcOrd="0" destOrd="0" parTransId="{5FA6DC66-769F-4B7D-86E9-20D99C6E0CB3}" sibTransId="{D42E06DC-3DAE-4C34-827D-E03AEE0C2905}"/>
    <dgm:cxn modelId="{0DD48B25-4A97-447A-A509-CA36C195BF62}" type="presOf" srcId="{CB9FB0EB-2529-4638-8F9F-24724E0A9EAF}" destId="{C0D879C9-B62F-4B6A-BCCE-17EA6B17F371}" srcOrd="0" destOrd="0" presId="urn:microsoft.com/office/officeart/2009/3/layout/HorizontalOrganizationChart"/>
    <dgm:cxn modelId="{CEBF73A2-AA90-4A18-9357-0B65D21F87B6}" type="presOf" srcId="{44B46F8D-2203-4EA0-9055-9FB8069DDCA1}" destId="{7B95CD05-5151-4CA9-A789-C916A2DB58B9}" srcOrd="1" destOrd="0" presId="urn:microsoft.com/office/officeart/2009/3/layout/HorizontalOrganizationChart"/>
    <dgm:cxn modelId="{760264E5-6641-4C04-872B-D22B837E75A2}" type="presOf" srcId="{47F67F1C-2100-4D07-BFCB-42EB94681911}" destId="{A7B095F6-BAFF-4626-8597-4CFE6FC52DB3}" srcOrd="0" destOrd="0" presId="urn:microsoft.com/office/officeart/2009/3/layout/HorizontalOrganizationChart"/>
    <dgm:cxn modelId="{D983C1DA-DFA7-4BC3-B916-C1DF120019FD}" type="presParOf" srcId="{C0D879C9-B62F-4B6A-BCCE-17EA6B17F371}" destId="{AAB8F02A-5842-40AA-AE67-448A35567562}" srcOrd="0" destOrd="0" presId="urn:microsoft.com/office/officeart/2009/3/layout/HorizontalOrganizationChart"/>
    <dgm:cxn modelId="{46964348-B171-4F6D-A2D8-5798F31BE77E}" type="presParOf" srcId="{AAB8F02A-5842-40AA-AE67-448A35567562}" destId="{91AD93AC-FC5D-4214-90D6-0F9A8C3E263E}" srcOrd="0" destOrd="0" presId="urn:microsoft.com/office/officeart/2009/3/layout/HorizontalOrganizationChart"/>
    <dgm:cxn modelId="{F82FAC86-4190-4363-AAC5-A90A5E4BB463}" type="presParOf" srcId="{91AD93AC-FC5D-4214-90D6-0F9A8C3E263E}" destId="{B3A412DF-7C9A-4436-A73E-DDC915485BC6}" srcOrd="0" destOrd="0" presId="urn:microsoft.com/office/officeart/2009/3/layout/HorizontalOrganizationChart"/>
    <dgm:cxn modelId="{BAB123AA-2580-4E55-B646-80046FE290DF}" type="presParOf" srcId="{91AD93AC-FC5D-4214-90D6-0F9A8C3E263E}" destId="{07901601-6D95-4E93-9067-AA54190F6180}" srcOrd="1" destOrd="0" presId="urn:microsoft.com/office/officeart/2009/3/layout/HorizontalOrganizationChart"/>
    <dgm:cxn modelId="{A9A5C15E-DD8A-48A0-93C0-4FD7905FFC51}" type="presParOf" srcId="{AAB8F02A-5842-40AA-AE67-448A35567562}" destId="{7606618C-C14E-462A-A893-6ECBCCCBE3CD}" srcOrd="1" destOrd="0" presId="urn:microsoft.com/office/officeart/2009/3/layout/HorizontalOrganizationChart"/>
    <dgm:cxn modelId="{A8A160F5-ACBF-4A14-A166-CF4BBCC2BC1F}" type="presParOf" srcId="{7606618C-C14E-462A-A893-6ECBCCCBE3CD}" destId="{7B8039E9-9092-4336-BCCB-7645B202CBD5}" srcOrd="0" destOrd="0" presId="urn:microsoft.com/office/officeart/2009/3/layout/HorizontalOrganizationChart"/>
    <dgm:cxn modelId="{4375E4EA-89A5-482A-B845-00B902EFF6BA}" type="presParOf" srcId="{7606618C-C14E-462A-A893-6ECBCCCBE3CD}" destId="{E613FBFD-DD2D-4788-9007-26DE19F090EF}" srcOrd="1" destOrd="0" presId="urn:microsoft.com/office/officeart/2009/3/layout/HorizontalOrganizationChart"/>
    <dgm:cxn modelId="{55CC2F95-2134-4545-A8AE-C0C63ABC08DC}" type="presParOf" srcId="{E613FBFD-DD2D-4788-9007-26DE19F090EF}" destId="{914EC00F-A3B5-4C23-AE36-3BD0CBF376A3}" srcOrd="0" destOrd="0" presId="urn:microsoft.com/office/officeart/2009/3/layout/HorizontalOrganizationChart"/>
    <dgm:cxn modelId="{E35838B8-D981-42A3-BE62-67731C569B18}" type="presParOf" srcId="{914EC00F-A3B5-4C23-AE36-3BD0CBF376A3}" destId="{EF648156-8FBC-4887-9669-B79F27628EB5}" srcOrd="0" destOrd="0" presId="urn:microsoft.com/office/officeart/2009/3/layout/HorizontalOrganizationChart"/>
    <dgm:cxn modelId="{DF470A83-B1CF-4F89-8175-80A4B4181B85}" type="presParOf" srcId="{914EC00F-A3B5-4C23-AE36-3BD0CBF376A3}" destId="{D5CEA12E-CD59-4FD3-A11C-F3D424C9F1A3}" srcOrd="1" destOrd="0" presId="urn:microsoft.com/office/officeart/2009/3/layout/HorizontalOrganizationChart"/>
    <dgm:cxn modelId="{039E05EA-B0A9-4C9B-B838-0C0DB59814F1}" type="presParOf" srcId="{E613FBFD-DD2D-4788-9007-26DE19F090EF}" destId="{70E2E19E-49F6-4106-9259-716B29667094}" srcOrd="1" destOrd="0" presId="urn:microsoft.com/office/officeart/2009/3/layout/HorizontalOrganizationChart"/>
    <dgm:cxn modelId="{83B32FEB-0D8B-4020-885A-43F9612ED7F8}" type="presParOf" srcId="{E613FBFD-DD2D-4788-9007-26DE19F090EF}" destId="{D26A4CFA-7B89-473D-BFBC-7E6DFE7EFFF6}" srcOrd="2" destOrd="0" presId="urn:microsoft.com/office/officeart/2009/3/layout/HorizontalOrganizationChart"/>
    <dgm:cxn modelId="{80B475A1-D062-44A7-B37E-9A190495F74E}" type="presParOf" srcId="{7606618C-C14E-462A-A893-6ECBCCCBE3CD}" destId="{A7B095F6-BAFF-4626-8597-4CFE6FC52DB3}" srcOrd="2" destOrd="0" presId="urn:microsoft.com/office/officeart/2009/3/layout/HorizontalOrganizationChart"/>
    <dgm:cxn modelId="{4AF8D8C1-A4F7-4C35-8BF2-B9FD138EABA0}" type="presParOf" srcId="{7606618C-C14E-462A-A893-6ECBCCCBE3CD}" destId="{2297AAF8-8C7C-46AB-8641-7C47291817EF}" srcOrd="3" destOrd="0" presId="urn:microsoft.com/office/officeart/2009/3/layout/HorizontalOrganizationChart"/>
    <dgm:cxn modelId="{FE395D49-82F2-406E-A712-7AB1E83DDCF7}" type="presParOf" srcId="{2297AAF8-8C7C-46AB-8641-7C47291817EF}" destId="{CA7733B2-DFFB-442F-BA34-6181C0650F92}" srcOrd="0" destOrd="0" presId="urn:microsoft.com/office/officeart/2009/3/layout/HorizontalOrganizationChart"/>
    <dgm:cxn modelId="{B2766DCF-8FC1-4F88-B64E-816B152AC8EA}" type="presParOf" srcId="{CA7733B2-DFFB-442F-BA34-6181C0650F92}" destId="{8C8BD421-6EB8-4BFE-9483-AEBE9E44AD53}" srcOrd="0" destOrd="0" presId="urn:microsoft.com/office/officeart/2009/3/layout/HorizontalOrganizationChart"/>
    <dgm:cxn modelId="{844FF8DC-3F7A-4402-B4B7-BF95F37ACB3C}" type="presParOf" srcId="{CA7733B2-DFFB-442F-BA34-6181C0650F92}" destId="{7B95CD05-5151-4CA9-A789-C916A2DB58B9}" srcOrd="1" destOrd="0" presId="urn:microsoft.com/office/officeart/2009/3/layout/HorizontalOrganizationChart"/>
    <dgm:cxn modelId="{9D78B3A5-58D5-4D94-A148-F2C6A8482ABC}" type="presParOf" srcId="{2297AAF8-8C7C-46AB-8641-7C47291817EF}" destId="{0A812C7F-53DE-4C12-A6D3-75EF42901F4C}" srcOrd="1" destOrd="0" presId="urn:microsoft.com/office/officeart/2009/3/layout/HorizontalOrganizationChart"/>
    <dgm:cxn modelId="{9119AC25-5505-46B0-BE00-62477CE3C60E}" type="presParOf" srcId="{2297AAF8-8C7C-46AB-8641-7C47291817EF}" destId="{B0801A50-4E28-42B6-AFAC-31E3E239EF77}" srcOrd="2" destOrd="0" presId="urn:microsoft.com/office/officeart/2009/3/layout/HorizontalOrganizationChart"/>
    <dgm:cxn modelId="{113D1A7D-8DB2-4983-A5C5-2087E305A3D1}" type="presParOf" srcId="{7606618C-C14E-462A-A893-6ECBCCCBE3CD}" destId="{9F296340-A9A4-4605-8F5E-8CAF8F956F56}" srcOrd="4" destOrd="0" presId="urn:microsoft.com/office/officeart/2009/3/layout/HorizontalOrganizationChart"/>
    <dgm:cxn modelId="{72C67B85-28CE-4294-ACFC-4B170214A162}" type="presParOf" srcId="{7606618C-C14E-462A-A893-6ECBCCCBE3CD}" destId="{54C9C6C8-058C-42FE-8870-A0E73F4106EB}" srcOrd="5" destOrd="0" presId="urn:microsoft.com/office/officeart/2009/3/layout/HorizontalOrganizationChart"/>
    <dgm:cxn modelId="{600FE3C4-2DA5-43C0-949C-E5A3E9BDDC6F}" type="presParOf" srcId="{54C9C6C8-058C-42FE-8870-A0E73F4106EB}" destId="{B9C2D208-43A6-4FC4-A8D7-0CAB1A9AE43B}" srcOrd="0" destOrd="0" presId="urn:microsoft.com/office/officeart/2009/3/layout/HorizontalOrganizationChart"/>
    <dgm:cxn modelId="{03654712-C2F4-44B9-AA4A-EF0CF596F214}" type="presParOf" srcId="{B9C2D208-43A6-4FC4-A8D7-0CAB1A9AE43B}" destId="{22098357-EBB9-42D3-9471-AE7354935C8F}" srcOrd="0" destOrd="0" presId="urn:microsoft.com/office/officeart/2009/3/layout/HorizontalOrganizationChart"/>
    <dgm:cxn modelId="{041F437B-05A8-496B-BC68-FC7F5E2FC821}" type="presParOf" srcId="{B9C2D208-43A6-4FC4-A8D7-0CAB1A9AE43B}" destId="{52BF23CE-CE85-4525-9EDB-17C72E8C23EF}" srcOrd="1" destOrd="0" presId="urn:microsoft.com/office/officeart/2009/3/layout/HorizontalOrganizationChart"/>
    <dgm:cxn modelId="{0094520E-7B32-4E6F-BC9F-B26FBA815340}" type="presParOf" srcId="{54C9C6C8-058C-42FE-8870-A0E73F4106EB}" destId="{C9B7DDA6-35AA-4B99-8158-249CD4E23FF6}" srcOrd="1" destOrd="0" presId="urn:microsoft.com/office/officeart/2009/3/layout/HorizontalOrganizationChart"/>
    <dgm:cxn modelId="{EED49948-C222-40D8-8960-4229F8307495}" type="presParOf" srcId="{54C9C6C8-058C-42FE-8870-A0E73F4106EB}" destId="{6AB29824-6347-43A2-AF17-9175A6F8771F}" srcOrd="2" destOrd="0" presId="urn:microsoft.com/office/officeart/2009/3/layout/HorizontalOrganizationChart"/>
    <dgm:cxn modelId="{9840DB1A-5B17-4747-A022-0C585535BF51}" type="presParOf" srcId="{AAB8F02A-5842-40AA-AE67-448A35567562}" destId="{626936CF-CADE-46DC-8010-7DC735564CF2}" srcOrd="2" destOrd="0" presId="urn:microsoft.com/office/officeart/2009/3/layout/Horizontal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8BB20EE4-50AC-400B-BC36-ABCAF854410D}" type="doc">
      <dgm:prSet loTypeId="urn:microsoft.com/office/officeart/2005/8/layout/orgChart1" loCatId="hierarchy" qsTypeId="urn:microsoft.com/office/officeart/2005/8/quickstyle/simple1#34" qsCatId="simple" csTypeId="urn:microsoft.com/office/officeart/2005/8/colors/colorful4" csCatId="colorful" phldr="1"/>
      <dgm:spPr/>
      <dgm:t>
        <a:bodyPr/>
        <a:lstStyle/>
        <a:p>
          <a:endParaRPr lang="en-US"/>
        </a:p>
      </dgm:t>
    </dgm:pt>
    <dgm:pt modelId="{A0BC9E70-1B46-4EDA-B24C-432C2C960D71}">
      <dgm:prSet phldrT="[Text]" custT="1"/>
      <dgm:spPr>
        <a:solidFill>
          <a:schemeClr val="accent2">
            <a:lumMod val="50000"/>
          </a:schemeClr>
        </a:solidFill>
      </dgm:spPr>
      <dgm:t>
        <a:bodyPr/>
        <a:lstStyle/>
        <a:p>
          <a:r>
            <a:rPr lang="en-US" sz="2400" b="1" dirty="0">
              <a:latin typeface="Times New Roman" panose="02020603050405020304" pitchFamily="18" charset="0"/>
              <a:cs typeface="Times New Roman" panose="02020603050405020304" pitchFamily="18" charset="0"/>
            </a:rPr>
            <a:t>b. </a:t>
          </a:r>
          <a:r>
            <a:rPr lang="en-US" sz="2400" b="1" dirty="0" err="1">
              <a:latin typeface="Times New Roman" panose="02020603050405020304" pitchFamily="18" charset="0"/>
              <a:cs typeface="Times New Roman" panose="02020603050405020304" pitchFamily="18" charset="0"/>
            </a:rPr>
            <a:t>Với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bạn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bị</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bắt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nạt</a:t>
          </a:r>
          <a:endParaRPr lang="en-US" sz="2400" dirty="0">
            <a:latin typeface="Times New Roman" panose="02020603050405020304" pitchFamily="18" charset="0"/>
            <a:cs typeface="Times New Roman" panose="02020603050405020304" pitchFamily="18" charset="0"/>
          </a:endParaRPr>
        </a:p>
      </dgm:t>
    </dgm:pt>
    <dgm:pt modelId="{5AABBA7A-9DEF-4956-B295-A663653811FB}" type="parTrans" cxnId="{123E4C68-0A43-4418-86CB-008D93B8629D}">
      <dgm:prSet/>
      <dgm:spPr/>
      <dgm:t>
        <a:bodyPr/>
        <a:lstStyle/>
        <a:p>
          <a:endParaRPr lang="en-US"/>
        </a:p>
      </dgm:t>
    </dgm:pt>
    <dgm:pt modelId="{1F808DA9-5C9F-4221-A6FA-5C8F542C5A21}" type="sibTrans" cxnId="{123E4C68-0A43-4418-86CB-008D93B8629D}">
      <dgm:prSet/>
      <dgm:spPr/>
      <dgm:t>
        <a:bodyPr/>
        <a:lstStyle/>
        <a:p>
          <a:endParaRPr lang="en-US"/>
        </a:p>
      </dgm:t>
    </dgm:pt>
    <dgm:pt modelId="{F5D074C7-128A-4DD2-8E47-34BED83C88AD}">
      <dgm:prSet phldrT="[Text]" custT="1"/>
      <dgm:spPr>
        <a:solidFill>
          <a:schemeClr val="accent6">
            <a:lumMod val="50000"/>
          </a:schemeClr>
        </a:solidFill>
      </dgm:spPr>
      <dgm:t>
        <a:bodyPr/>
        <a:lstStyle/>
        <a:p>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bắt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mọi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mọi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mọi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a:t>
          </a:r>
        </a:p>
      </dgm:t>
    </dgm:pt>
    <dgm:pt modelId="{C4450E28-4C22-4A90-87E3-59083C39E6EB}" type="parTrans" cxnId="{A57175B7-57C3-4A59-B506-D63666BD406E}">
      <dgm:prSet/>
      <dgm:spPr/>
      <dgm:t>
        <a:bodyPr/>
        <a:lstStyle/>
        <a:p>
          <a:endParaRPr lang="en-US"/>
        </a:p>
      </dgm:t>
    </dgm:pt>
    <dgm:pt modelId="{DAB2E1C4-92DF-44E8-97AB-DF2BBF405289}" type="sibTrans" cxnId="{A57175B7-57C3-4A59-B506-D63666BD406E}">
      <dgm:prSet/>
      <dgm:spPr/>
      <dgm:t>
        <a:bodyPr/>
        <a:lstStyle/>
        <a:p>
          <a:endParaRPr lang="en-US"/>
        </a:p>
      </dgm:t>
    </dgm:pt>
    <dgm:pt modelId="{35D44DA3-3CE1-4947-82FA-096E16CF60CF}">
      <dgm:prSet phldrT="[Text]" custT="1"/>
      <dgm:spPr>
        <a:solidFill>
          <a:schemeClr val="accent6">
            <a:lumMod val="50000"/>
          </a:schemeClr>
        </a:solidFill>
      </dgm:spPr>
      <dgm:t>
        <a:bodyPr/>
        <a:lstStyle/>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bắt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nạt</a:t>
          </a:r>
          <a:r>
            <a:rPr lang="en-US" sz="2400" dirty="0">
              <a:latin typeface="Times New Roman" panose="02020603050405020304" pitchFamily="18" charset="0"/>
              <a:cs typeface="Times New Roman" panose="02020603050405020304" pitchFamily="18" charset="0"/>
            </a:rPr>
            <a:t>: “ </a:t>
          </a:r>
          <a:r>
            <a:rPr lang="en-US" sz="2400" i="1" dirty="0" err="1">
              <a:latin typeface="Times New Roman" panose="02020603050405020304" pitchFamily="18" charset="0"/>
              <a:cs typeface="Times New Roman" panose="02020603050405020304" pitchFamily="18" charset="0"/>
            </a:rPr>
            <a:t>Những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bạn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nào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nhút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nhát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Thì</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giống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thỏ</a:t>
          </a:r>
          <a:r>
            <a:rPr lang="en-US" sz="2400" i="1" dirty="0">
              <a:latin typeface="Times New Roman" panose="02020603050405020304" pitchFamily="18" charset="0"/>
              <a:cs typeface="Times New Roman" panose="02020603050405020304" pitchFamily="18" charset="0"/>
            </a:rPr>
            <a:t> non/</a:t>
          </a:r>
          <a:r>
            <a:rPr lang="en-US" sz="2400" i="1" dirty="0" err="1">
              <a:latin typeface="Times New Roman" panose="02020603050405020304" pitchFamily="18" charset="0"/>
              <a:cs typeface="Times New Roman" panose="02020603050405020304" pitchFamily="18" charset="0"/>
            </a:rPr>
            <a:t>Trông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đáng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yêu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đấy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chứ</a:t>
          </a:r>
          <a:r>
            <a:rPr lang="en-US" sz="2400" i="1"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ảnh</a:t>
          </a:r>
          <a:r>
            <a:rPr lang="en-US" sz="2400" dirty="0">
              <a:latin typeface="Times New Roman" panose="02020603050405020304" pitchFamily="18" charset="0"/>
              <a:cs typeface="Times New Roman" panose="02020603050405020304" pitchFamily="18" charset="0"/>
            </a:rPr>
            <a:t> so </a:t>
          </a:r>
          <a:r>
            <a:rPr lang="en-US" sz="2400" dirty="0" err="1">
              <a:latin typeface="Times New Roman" panose="02020603050405020304" pitchFamily="18" charset="0"/>
              <a:cs typeface="Times New Roman" panose="02020603050405020304" pitchFamily="18" charset="0"/>
            </a:rPr>
            <a:t>sánh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bắt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thỏ</a:t>
          </a:r>
          <a:r>
            <a:rPr lang="en-US" sz="2400" dirty="0">
              <a:latin typeface="Times New Roman" panose="02020603050405020304" pitchFamily="18" charset="0"/>
              <a:cs typeface="Times New Roman" panose="02020603050405020304" pitchFamily="18" charset="0"/>
            </a:rPr>
            <a:t> non”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gần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gũi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tôn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trọng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yêu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mến</a:t>
          </a:r>
          <a:endParaRPr lang="en-US" sz="2400" dirty="0">
            <a:latin typeface="Times New Roman" panose="02020603050405020304" pitchFamily="18" charset="0"/>
            <a:cs typeface="Times New Roman" panose="02020603050405020304" pitchFamily="18" charset="0"/>
          </a:endParaRPr>
        </a:p>
      </dgm:t>
    </dgm:pt>
    <dgm:pt modelId="{71ED5D76-BDE3-4271-A1BC-9F204C5F3736}" type="parTrans" cxnId="{87CDE631-2119-4385-9C69-AAD6AC9A39E4}">
      <dgm:prSet/>
      <dgm:spPr/>
      <dgm:t>
        <a:bodyPr/>
        <a:lstStyle/>
        <a:p>
          <a:endParaRPr lang="en-US"/>
        </a:p>
      </dgm:t>
    </dgm:pt>
    <dgm:pt modelId="{FAD057A4-4C51-4C47-A9B9-9DDA9DD6F570}" type="sibTrans" cxnId="{87CDE631-2119-4385-9C69-AAD6AC9A39E4}">
      <dgm:prSet/>
      <dgm:spPr/>
      <dgm:t>
        <a:bodyPr/>
        <a:lstStyle/>
        <a:p>
          <a:endParaRPr lang="en-US"/>
        </a:p>
      </dgm:t>
    </dgm:pt>
    <dgm:pt modelId="{FBC24A9B-8A86-460E-AECC-257A2BF93DE2}">
      <dgm:prSet phldrT="[Text]" custT="1"/>
      <dgm:spPr>
        <a:solidFill>
          <a:schemeClr val="accent6">
            <a:lumMod val="50000"/>
          </a:schemeClr>
        </a:solidFill>
      </dgm:spPr>
      <dgm:t>
        <a:bodyPr/>
        <a:lstStyle/>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bênh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vực</a:t>
          </a:r>
          <a:r>
            <a:rPr lang="en-US"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a:t>
          </a:r>
          <a:r>
            <a:rPr lang="en-US" sz="2400" i="1" dirty="0" err="1">
              <a:latin typeface="Times New Roman" panose="02020603050405020304" pitchFamily="18" charset="0"/>
              <a:cs typeface="Times New Roman" panose="02020603050405020304" pitchFamily="18" charset="0"/>
            </a:rPr>
            <a:t>Bạn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nào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bắt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nạt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bạn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Cứ</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đưa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bài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thơ</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này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Bảo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nếu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thích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bắt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nạt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Thì</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đến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gặp</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tớ</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ngay</a:t>
          </a:r>
          <a:r>
            <a:rPr lang="en-US" sz="2400" i="1" dirty="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dgm:t>
    </dgm:pt>
    <dgm:pt modelId="{5EA57C18-DF18-40B7-9F36-0996815349A0}" type="parTrans" cxnId="{48944F2D-A676-477D-866B-12917C76EF22}">
      <dgm:prSet/>
      <dgm:spPr/>
      <dgm:t>
        <a:bodyPr/>
        <a:lstStyle/>
        <a:p>
          <a:endParaRPr lang="en-US"/>
        </a:p>
      </dgm:t>
    </dgm:pt>
    <dgm:pt modelId="{2F321316-1F4D-4F8E-993D-5BCD84ADDE38}" type="sibTrans" cxnId="{48944F2D-A676-477D-866B-12917C76EF22}">
      <dgm:prSet/>
      <dgm:spPr/>
      <dgm:t>
        <a:bodyPr/>
        <a:lstStyle/>
        <a:p>
          <a:endParaRPr lang="en-US"/>
        </a:p>
      </dgm:t>
    </dgm:pt>
    <dgm:pt modelId="{4EEB4EA6-3C4D-417E-A8B0-EB6A2B74266B}" type="pres">
      <dgm:prSet presAssocID="{8BB20EE4-50AC-400B-BC36-ABCAF854410D}" presName="hierChild1" presStyleCnt="0">
        <dgm:presLayoutVars>
          <dgm:orgChart val="1"/>
          <dgm:chPref val="1"/>
          <dgm:dir/>
          <dgm:animOne val="branch"/>
          <dgm:animLvl val="lvl"/>
          <dgm:resizeHandles/>
        </dgm:presLayoutVars>
      </dgm:prSet>
      <dgm:spPr/>
      <dgm:t>
        <a:bodyPr/>
        <a:lstStyle/>
        <a:p>
          <a:endParaRPr lang="en-US"/>
        </a:p>
      </dgm:t>
    </dgm:pt>
    <dgm:pt modelId="{EAA72FB5-A15C-4C5C-AE08-73497EC770F4}" type="pres">
      <dgm:prSet presAssocID="{A0BC9E70-1B46-4EDA-B24C-432C2C960D71}" presName="hierRoot1" presStyleCnt="0">
        <dgm:presLayoutVars>
          <dgm:hierBranch val="init"/>
        </dgm:presLayoutVars>
      </dgm:prSet>
      <dgm:spPr/>
    </dgm:pt>
    <dgm:pt modelId="{A44E57A8-057B-4A39-BF9F-557129018B3F}" type="pres">
      <dgm:prSet presAssocID="{A0BC9E70-1B46-4EDA-B24C-432C2C960D71}" presName="rootComposite1" presStyleCnt="0"/>
      <dgm:spPr/>
    </dgm:pt>
    <dgm:pt modelId="{CF0D3B17-EEA4-4E70-9E51-0034F94BE8E0}" type="pres">
      <dgm:prSet presAssocID="{A0BC9E70-1B46-4EDA-B24C-432C2C960D71}" presName="rootText1" presStyleLbl="node0" presStyleIdx="0" presStyleCnt="1" custScaleX="166874" custScaleY="72554">
        <dgm:presLayoutVars>
          <dgm:chPref val="3"/>
        </dgm:presLayoutVars>
      </dgm:prSet>
      <dgm:spPr/>
      <dgm:t>
        <a:bodyPr/>
        <a:lstStyle/>
        <a:p>
          <a:endParaRPr lang="en-US"/>
        </a:p>
      </dgm:t>
    </dgm:pt>
    <dgm:pt modelId="{B82C5BB2-29C9-4D58-8434-7250BEF9462E}" type="pres">
      <dgm:prSet presAssocID="{A0BC9E70-1B46-4EDA-B24C-432C2C960D71}" presName="rootConnector1" presStyleLbl="node1" presStyleIdx="0" presStyleCnt="0"/>
      <dgm:spPr/>
      <dgm:t>
        <a:bodyPr/>
        <a:lstStyle/>
        <a:p>
          <a:endParaRPr lang="en-US"/>
        </a:p>
      </dgm:t>
    </dgm:pt>
    <dgm:pt modelId="{8BC5DE80-29BD-4892-9F54-D87AECA640E0}" type="pres">
      <dgm:prSet presAssocID="{A0BC9E70-1B46-4EDA-B24C-432C2C960D71}" presName="hierChild2" presStyleCnt="0"/>
      <dgm:spPr/>
    </dgm:pt>
    <dgm:pt modelId="{834E0AD3-B2F4-4B86-ADAE-4DE599FCE480}" type="pres">
      <dgm:prSet presAssocID="{C4450E28-4C22-4A90-87E3-59083C39E6EB}" presName="Name37" presStyleLbl="parChTrans1D2" presStyleIdx="0" presStyleCnt="3"/>
      <dgm:spPr/>
      <dgm:t>
        <a:bodyPr/>
        <a:lstStyle/>
        <a:p>
          <a:endParaRPr lang="en-US"/>
        </a:p>
      </dgm:t>
    </dgm:pt>
    <dgm:pt modelId="{BB2CE8E5-79CD-4829-95F3-43AB40A20612}" type="pres">
      <dgm:prSet presAssocID="{F5D074C7-128A-4DD2-8E47-34BED83C88AD}" presName="hierRoot2" presStyleCnt="0">
        <dgm:presLayoutVars>
          <dgm:hierBranch val="init"/>
        </dgm:presLayoutVars>
      </dgm:prSet>
      <dgm:spPr/>
    </dgm:pt>
    <dgm:pt modelId="{5FB3BE3C-A41E-4BF3-996C-7FA906F8C6F2}" type="pres">
      <dgm:prSet presAssocID="{F5D074C7-128A-4DD2-8E47-34BED83C88AD}" presName="rootComposite" presStyleCnt="0"/>
      <dgm:spPr/>
    </dgm:pt>
    <dgm:pt modelId="{967DC7FD-1594-4FD2-A277-F24871CB024C}" type="pres">
      <dgm:prSet presAssocID="{F5D074C7-128A-4DD2-8E47-34BED83C88AD}" presName="rootText" presStyleLbl="node2" presStyleIdx="0" presStyleCnt="3" custScaleX="80892" custScaleY="255300" custLinFactNeighborX="17759">
        <dgm:presLayoutVars>
          <dgm:chPref val="3"/>
        </dgm:presLayoutVars>
      </dgm:prSet>
      <dgm:spPr/>
      <dgm:t>
        <a:bodyPr/>
        <a:lstStyle/>
        <a:p>
          <a:endParaRPr lang="en-US"/>
        </a:p>
      </dgm:t>
    </dgm:pt>
    <dgm:pt modelId="{6E295054-BEC8-436C-A2A4-E26A9B8B39D1}" type="pres">
      <dgm:prSet presAssocID="{F5D074C7-128A-4DD2-8E47-34BED83C88AD}" presName="rootConnector" presStyleLbl="node2" presStyleIdx="0" presStyleCnt="3"/>
      <dgm:spPr/>
      <dgm:t>
        <a:bodyPr/>
        <a:lstStyle/>
        <a:p>
          <a:endParaRPr lang="en-US"/>
        </a:p>
      </dgm:t>
    </dgm:pt>
    <dgm:pt modelId="{AE71675D-2518-4CDA-9D3B-F27720ACD634}" type="pres">
      <dgm:prSet presAssocID="{F5D074C7-128A-4DD2-8E47-34BED83C88AD}" presName="hierChild4" presStyleCnt="0"/>
      <dgm:spPr/>
    </dgm:pt>
    <dgm:pt modelId="{AD53434C-7BA4-4759-BD1E-69A957169563}" type="pres">
      <dgm:prSet presAssocID="{F5D074C7-128A-4DD2-8E47-34BED83C88AD}" presName="hierChild5" presStyleCnt="0"/>
      <dgm:spPr/>
    </dgm:pt>
    <dgm:pt modelId="{B567D6D1-5628-49EF-B558-53F1E40F2BE1}" type="pres">
      <dgm:prSet presAssocID="{71ED5D76-BDE3-4271-A1BC-9F204C5F3736}" presName="Name37" presStyleLbl="parChTrans1D2" presStyleIdx="1" presStyleCnt="3"/>
      <dgm:spPr/>
      <dgm:t>
        <a:bodyPr/>
        <a:lstStyle/>
        <a:p>
          <a:endParaRPr lang="en-US"/>
        </a:p>
      </dgm:t>
    </dgm:pt>
    <dgm:pt modelId="{A4271339-E74F-4568-949A-348913E48317}" type="pres">
      <dgm:prSet presAssocID="{35D44DA3-3CE1-4947-82FA-096E16CF60CF}" presName="hierRoot2" presStyleCnt="0">
        <dgm:presLayoutVars>
          <dgm:hierBranch val="init"/>
        </dgm:presLayoutVars>
      </dgm:prSet>
      <dgm:spPr/>
    </dgm:pt>
    <dgm:pt modelId="{6269EFA4-A6F9-4B65-AC15-3AB13F08E953}" type="pres">
      <dgm:prSet presAssocID="{35D44DA3-3CE1-4947-82FA-096E16CF60CF}" presName="rootComposite" presStyleCnt="0"/>
      <dgm:spPr/>
    </dgm:pt>
    <dgm:pt modelId="{9FD13D87-C93B-4E4E-9930-E3C8820E4533}" type="pres">
      <dgm:prSet presAssocID="{35D44DA3-3CE1-4947-82FA-096E16CF60CF}" presName="rootText" presStyleLbl="node2" presStyleIdx="1" presStyleCnt="3" custScaleX="150990" custScaleY="247282" custLinFactNeighborX="-1282">
        <dgm:presLayoutVars>
          <dgm:chPref val="3"/>
        </dgm:presLayoutVars>
      </dgm:prSet>
      <dgm:spPr/>
      <dgm:t>
        <a:bodyPr/>
        <a:lstStyle/>
        <a:p>
          <a:endParaRPr lang="en-US"/>
        </a:p>
      </dgm:t>
    </dgm:pt>
    <dgm:pt modelId="{A08925F7-6173-4EF5-B0D5-1FCEBA40151D}" type="pres">
      <dgm:prSet presAssocID="{35D44DA3-3CE1-4947-82FA-096E16CF60CF}" presName="rootConnector" presStyleLbl="node2" presStyleIdx="1" presStyleCnt="3"/>
      <dgm:spPr/>
      <dgm:t>
        <a:bodyPr/>
        <a:lstStyle/>
        <a:p>
          <a:endParaRPr lang="en-US"/>
        </a:p>
      </dgm:t>
    </dgm:pt>
    <dgm:pt modelId="{230150FF-DAF9-4E69-9C42-16392FC95F95}" type="pres">
      <dgm:prSet presAssocID="{35D44DA3-3CE1-4947-82FA-096E16CF60CF}" presName="hierChild4" presStyleCnt="0"/>
      <dgm:spPr/>
    </dgm:pt>
    <dgm:pt modelId="{6210ABC0-AFCC-4CAD-80DD-AEDFC22CE81B}" type="pres">
      <dgm:prSet presAssocID="{35D44DA3-3CE1-4947-82FA-096E16CF60CF}" presName="hierChild5" presStyleCnt="0"/>
      <dgm:spPr/>
    </dgm:pt>
    <dgm:pt modelId="{C577DBF9-6E11-43CE-9B7E-EEA06A2A315D}" type="pres">
      <dgm:prSet presAssocID="{5EA57C18-DF18-40B7-9F36-0996815349A0}" presName="Name37" presStyleLbl="parChTrans1D2" presStyleIdx="2" presStyleCnt="3"/>
      <dgm:spPr/>
      <dgm:t>
        <a:bodyPr/>
        <a:lstStyle/>
        <a:p>
          <a:endParaRPr lang="en-US"/>
        </a:p>
      </dgm:t>
    </dgm:pt>
    <dgm:pt modelId="{590C4A07-79BA-4688-A78A-4B0AF1A1346A}" type="pres">
      <dgm:prSet presAssocID="{FBC24A9B-8A86-460E-AECC-257A2BF93DE2}" presName="hierRoot2" presStyleCnt="0">
        <dgm:presLayoutVars>
          <dgm:hierBranch val="init"/>
        </dgm:presLayoutVars>
      </dgm:prSet>
      <dgm:spPr/>
    </dgm:pt>
    <dgm:pt modelId="{F4E275D8-65BA-4ACE-B8D5-77AD0FACBF97}" type="pres">
      <dgm:prSet presAssocID="{FBC24A9B-8A86-460E-AECC-257A2BF93DE2}" presName="rootComposite" presStyleCnt="0"/>
      <dgm:spPr/>
    </dgm:pt>
    <dgm:pt modelId="{8F4F387A-5C6B-46A2-A8C2-53796519B41F}" type="pres">
      <dgm:prSet presAssocID="{FBC24A9B-8A86-460E-AECC-257A2BF93DE2}" presName="rootText" presStyleLbl="node2" presStyleIdx="2" presStyleCnt="3" custScaleX="78886" custScaleY="251875" custLinFactNeighborX="-20344">
        <dgm:presLayoutVars>
          <dgm:chPref val="3"/>
        </dgm:presLayoutVars>
      </dgm:prSet>
      <dgm:spPr/>
      <dgm:t>
        <a:bodyPr/>
        <a:lstStyle/>
        <a:p>
          <a:endParaRPr lang="en-US"/>
        </a:p>
      </dgm:t>
    </dgm:pt>
    <dgm:pt modelId="{FEDC5C98-C0EE-4B2D-9912-00E671BEDB49}" type="pres">
      <dgm:prSet presAssocID="{FBC24A9B-8A86-460E-AECC-257A2BF93DE2}" presName="rootConnector" presStyleLbl="node2" presStyleIdx="2" presStyleCnt="3"/>
      <dgm:spPr/>
      <dgm:t>
        <a:bodyPr/>
        <a:lstStyle/>
        <a:p>
          <a:endParaRPr lang="en-US"/>
        </a:p>
      </dgm:t>
    </dgm:pt>
    <dgm:pt modelId="{75D32F42-B35A-478F-AFDC-196EC0C27950}" type="pres">
      <dgm:prSet presAssocID="{FBC24A9B-8A86-460E-AECC-257A2BF93DE2}" presName="hierChild4" presStyleCnt="0"/>
      <dgm:spPr/>
    </dgm:pt>
    <dgm:pt modelId="{BCEA10AC-1804-4F8D-B445-37FD76435DDF}" type="pres">
      <dgm:prSet presAssocID="{FBC24A9B-8A86-460E-AECC-257A2BF93DE2}" presName="hierChild5" presStyleCnt="0"/>
      <dgm:spPr/>
    </dgm:pt>
    <dgm:pt modelId="{39A8A96F-8448-4CAE-8C0F-D70AA2A698AF}" type="pres">
      <dgm:prSet presAssocID="{A0BC9E70-1B46-4EDA-B24C-432C2C960D71}" presName="hierChild3" presStyleCnt="0"/>
      <dgm:spPr/>
    </dgm:pt>
  </dgm:ptLst>
  <dgm:cxnLst>
    <dgm:cxn modelId="{6A1D5556-FDFE-4CB5-B1F3-76600D645F42}" type="presOf" srcId="{35D44DA3-3CE1-4947-82FA-096E16CF60CF}" destId="{A08925F7-6173-4EF5-B0D5-1FCEBA40151D}" srcOrd="1" destOrd="0" presId="urn:microsoft.com/office/officeart/2005/8/layout/orgChart1"/>
    <dgm:cxn modelId="{1AE90D23-F1FB-404A-9077-A6D4017F0D21}" type="presOf" srcId="{FBC24A9B-8A86-460E-AECC-257A2BF93DE2}" destId="{FEDC5C98-C0EE-4B2D-9912-00E671BEDB49}" srcOrd="1" destOrd="0" presId="urn:microsoft.com/office/officeart/2005/8/layout/orgChart1"/>
    <dgm:cxn modelId="{E26BD7B5-2AA8-4423-ADBE-19EBA72C3FDD}" type="presOf" srcId="{FBC24A9B-8A86-460E-AECC-257A2BF93DE2}" destId="{8F4F387A-5C6B-46A2-A8C2-53796519B41F}" srcOrd="0" destOrd="0" presId="urn:microsoft.com/office/officeart/2005/8/layout/orgChart1"/>
    <dgm:cxn modelId="{123E4C68-0A43-4418-86CB-008D93B8629D}" srcId="{8BB20EE4-50AC-400B-BC36-ABCAF854410D}" destId="{A0BC9E70-1B46-4EDA-B24C-432C2C960D71}" srcOrd="0" destOrd="0" parTransId="{5AABBA7A-9DEF-4956-B295-A663653811FB}" sibTransId="{1F808DA9-5C9F-4221-A6FA-5C8F542C5A21}"/>
    <dgm:cxn modelId="{3EEE4FEA-7A5A-48B8-8469-FFE0C90E062D}" type="presOf" srcId="{C4450E28-4C22-4A90-87E3-59083C39E6EB}" destId="{834E0AD3-B2F4-4B86-ADAE-4DE599FCE480}" srcOrd="0" destOrd="0" presId="urn:microsoft.com/office/officeart/2005/8/layout/orgChart1"/>
    <dgm:cxn modelId="{87CDE631-2119-4385-9C69-AAD6AC9A39E4}" srcId="{A0BC9E70-1B46-4EDA-B24C-432C2C960D71}" destId="{35D44DA3-3CE1-4947-82FA-096E16CF60CF}" srcOrd="1" destOrd="0" parTransId="{71ED5D76-BDE3-4271-A1BC-9F204C5F3736}" sibTransId="{FAD057A4-4C51-4C47-A9B9-9DDA9DD6F570}"/>
    <dgm:cxn modelId="{02E97572-938A-4C91-B389-8DBA8ADB886B}" type="presOf" srcId="{35D44DA3-3CE1-4947-82FA-096E16CF60CF}" destId="{9FD13D87-C93B-4E4E-9930-E3C8820E4533}" srcOrd="0" destOrd="0" presId="urn:microsoft.com/office/officeart/2005/8/layout/orgChart1"/>
    <dgm:cxn modelId="{A57175B7-57C3-4A59-B506-D63666BD406E}" srcId="{A0BC9E70-1B46-4EDA-B24C-432C2C960D71}" destId="{F5D074C7-128A-4DD2-8E47-34BED83C88AD}" srcOrd="0" destOrd="0" parTransId="{C4450E28-4C22-4A90-87E3-59083C39E6EB}" sibTransId="{DAB2E1C4-92DF-44E8-97AB-DF2BBF405289}"/>
    <dgm:cxn modelId="{BD5A7FBA-A6AE-4E05-99D5-C4441C788D47}" type="presOf" srcId="{A0BC9E70-1B46-4EDA-B24C-432C2C960D71}" destId="{CF0D3B17-EEA4-4E70-9E51-0034F94BE8E0}" srcOrd="0" destOrd="0" presId="urn:microsoft.com/office/officeart/2005/8/layout/orgChart1"/>
    <dgm:cxn modelId="{45A23350-68B8-40AF-9BAF-D8C18943D594}" type="presOf" srcId="{F5D074C7-128A-4DD2-8E47-34BED83C88AD}" destId="{6E295054-BEC8-436C-A2A4-E26A9B8B39D1}" srcOrd="1" destOrd="0" presId="urn:microsoft.com/office/officeart/2005/8/layout/orgChart1"/>
    <dgm:cxn modelId="{48944F2D-A676-477D-866B-12917C76EF22}" srcId="{A0BC9E70-1B46-4EDA-B24C-432C2C960D71}" destId="{FBC24A9B-8A86-460E-AECC-257A2BF93DE2}" srcOrd="2" destOrd="0" parTransId="{5EA57C18-DF18-40B7-9F36-0996815349A0}" sibTransId="{2F321316-1F4D-4F8E-993D-5BCD84ADDE38}"/>
    <dgm:cxn modelId="{71EC5D06-DB63-4000-A825-3BA9B9E26FF7}" type="presOf" srcId="{71ED5D76-BDE3-4271-A1BC-9F204C5F3736}" destId="{B567D6D1-5628-49EF-B558-53F1E40F2BE1}" srcOrd="0" destOrd="0" presId="urn:microsoft.com/office/officeart/2005/8/layout/orgChart1"/>
    <dgm:cxn modelId="{1893D7C5-38E4-49C9-B460-53F5B31C1DA7}" type="presOf" srcId="{8BB20EE4-50AC-400B-BC36-ABCAF854410D}" destId="{4EEB4EA6-3C4D-417E-A8B0-EB6A2B74266B}" srcOrd="0" destOrd="0" presId="urn:microsoft.com/office/officeart/2005/8/layout/orgChart1"/>
    <dgm:cxn modelId="{009A6CED-CB1A-439F-AB5D-0D9AAAFAA540}" type="presOf" srcId="{5EA57C18-DF18-40B7-9F36-0996815349A0}" destId="{C577DBF9-6E11-43CE-9B7E-EEA06A2A315D}" srcOrd="0" destOrd="0" presId="urn:microsoft.com/office/officeart/2005/8/layout/orgChart1"/>
    <dgm:cxn modelId="{38D64B4F-306D-4BCC-9A56-FD358DB6663E}" type="presOf" srcId="{A0BC9E70-1B46-4EDA-B24C-432C2C960D71}" destId="{B82C5BB2-29C9-4D58-8434-7250BEF9462E}" srcOrd="1" destOrd="0" presId="urn:microsoft.com/office/officeart/2005/8/layout/orgChart1"/>
    <dgm:cxn modelId="{284EEEB5-8681-4869-A568-2D5594DB17F9}" type="presOf" srcId="{F5D074C7-128A-4DD2-8E47-34BED83C88AD}" destId="{967DC7FD-1594-4FD2-A277-F24871CB024C}" srcOrd="0" destOrd="0" presId="urn:microsoft.com/office/officeart/2005/8/layout/orgChart1"/>
    <dgm:cxn modelId="{14861AF5-AE8D-4FB7-B068-497735A97E81}" type="presParOf" srcId="{4EEB4EA6-3C4D-417E-A8B0-EB6A2B74266B}" destId="{EAA72FB5-A15C-4C5C-AE08-73497EC770F4}" srcOrd="0" destOrd="0" presId="urn:microsoft.com/office/officeart/2005/8/layout/orgChart1"/>
    <dgm:cxn modelId="{4FE214B2-AC79-4AC8-B728-79CB87998037}" type="presParOf" srcId="{EAA72FB5-A15C-4C5C-AE08-73497EC770F4}" destId="{A44E57A8-057B-4A39-BF9F-557129018B3F}" srcOrd="0" destOrd="0" presId="urn:microsoft.com/office/officeart/2005/8/layout/orgChart1"/>
    <dgm:cxn modelId="{8E2DD5E8-E3AF-4388-A8A5-D997F2573842}" type="presParOf" srcId="{A44E57A8-057B-4A39-BF9F-557129018B3F}" destId="{CF0D3B17-EEA4-4E70-9E51-0034F94BE8E0}" srcOrd="0" destOrd="0" presId="urn:microsoft.com/office/officeart/2005/8/layout/orgChart1"/>
    <dgm:cxn modelId="{FCB5F315-5638-4EA3-9F28-65CE370CFD21}" type="presParOf" srcId="{A44E57A8-057B-4A39-BF9F-557129018B3F}" destId="{B82C5BB2-29C9-4D58-8434-7250BEF9462E}" srcOrd="1" destOrd="0" presId="urn:microsoft.com/office/officeart/2005/8/layout/orgChart1"/>
    <dgm:cxn modelId="{19E3ED62-7EC6-4260-9680-3E3C603CD4CD}" type="presParOf" srcId="{EAA72FB5-A15C-4C5C-AE08-73497EC770F4}" destId="{8BC5DE80-29BD-4892-9F54-D87AECA640E0}" srcOrd="1" destOrd="0" presId="urn:microsoft.com/office/officeart/2005/8/layout/orgChart1"/>
    <dgm:cxn modelId="{E5AA0242-EBA6-4E4E-BAD7-E2F0B22FA5A9}" type="presParOf" srcId="{8BC5DE80-29BD-4892-9F54-D87AECA640E0}" destId="{834E0AD3-B2F4-4B86-ADAE-4DE599FCE480}" srcOrd="0" destOrd="0" presId="urn:microsoft.com/office/officeart/2005/8/layout/orgChart1"/>
    <dgm:cxn modelId="{8B34AF00-CFB0-4160-9493-CD16D0250F8E}" type="presParOf" srcId="{8BC5DE80-29BD-4892-9F54-D87AECA640E0}" destId="{BB2CE8E5-79CD-4829-95F3-43AB40A20612}" srcOrd="1" destOrd="0" presId="urn:microsoft.com/office/officeart/2005/8/layout/orgChart1"/>
    <dgm:cxn modelId="{F0257BA0-DC07-47C5-A5F9-39B0C8D10DB2}" type="presParOf" srcId="{BB2CE8E5-79CD-4829-95F3-43AB40A20612}" destId="{5FB3BE3C-A41E-4BF3-996C-7FA906F8C6F2}" srcOrd="0" destOrd="0" presId="urn:microsoft.com/office/officeart/2005/8/layout/orgChart1"/>
    <dgm:cxn modelId="{F34F2042-D239-4CB9-821D-2D47537EDA2F}" type="presParOf" srcId="{5FB3BE3C-A41E-4BF3-996C-7FA906F8C6F2}" destId="{967DC7FD-1594-4FD2-A277-F24871CB024C}" srcOrd="0" destOrd="0" presId="urn:microsoft.com/office/officeart/2005/8/layout/orgChart1"/>
    <dgm:cxn modelId="{AB993B0D-6EBD-4913-A5EE-2034FD254E7C}" type="presParOf" srcId="{5FB3BE3C-A41E-4BF3-996C-7FA906F8C6F2}" destId="{6E295054-BEC8-436C-A2A4-E26A9B8B39D1}" srcOrd="1" destOrd="0" presId="urn:microsoft.com/office/officeart/2005/8/layout/orgChart1"/>
    <dgm:cxn modelId="{90BCE8D5-99C1-4237-9097-F125B76C4AE3}" type="presParOf" srcId="{BB2CE8E5-79CD-4829-95F3-43AB40A20612}" destId="{AE71675D-2518-4CDA-9D3B-F27720ACD634}" srcOrd="1" destOrd="0" presId="urn:microsoft.com/office/officeart/2005/8/layout/orgChart1"/>
    <dgm:cxn modelId="{5C430D37-1B16-4FEA-8BDD-C9748181E8F7}" type="presParOf" srcId="{BB2CE8E5-79CD-4829-95F3-43AB40A20612}" destId="{AD53434C-7BA4-4759-BD1E-69A957169563}" srcOrd="2" destOrd="0" presId="urn:microsoft.com/office/officeart/2005/8/layout/orgChart1"/>
    <dgm:cxn modelId="{CEC5F91B-E6D4-4A9E-BE80-161BA964BE30}" type="presParOf" srcId="{8BC5DE80-29BD-4892-9F54-D87AECA640E0}" destId="{B567D6D1-5628-49EF-B558-53F1E40F2BE1}" srcOrd="2" destOrd="0" presId="urn:microsoft.com/office/officeart/2005/8/layout/orgChart1"/>
    <dgm:cxn modelId="{66EE4323-79E1-4E8A-AABD-493E9DDA7C16}" type="presParOf" srcId="{8BC5DE80-29BD-4892-9F54-D87AECA640E0}" destId="{A4271339-E74F-4568-949A-348913E48317}" srcOrd="3" destOrd="0" presId="urn:microsoft.com/office/officeart/2005/8/layout/orgChart1"/>
    <dgm:cxn modelId="{8E90AB68-E604-42E0-BBDA-58AC32A99187}" type="presParOf" srcId="{A4271339-E74F-4568-949A-348913E48317}" destId="{6269EFA4-A6F9-4B65-AC15-3AB13F08E953}" srcOrd="0" destOrd="0" presId="urn:microsoft.com/office/officeart/2005/8/layout/orgChart1"/>
    <dgm:cxn modelId="{0EE18024-DAD0-49D4-86EE-891D0B4ABF83}" type="presParOf" srcId="{6269EFA4-A6F9-4B65-AC15-3AB13F08E953}" destId="{9FD13D87-C93B-4E4E-9930-E3C8820E4533}" srcOrd="0" destOrd="0" presId="urn:microsoft.com/office/officeart/2005/8/layout/orgChart1"/>
    <dgm:cxn modelId="{5AB3E9E2-EFBA-4434-9E1A-357D592AB01A}" type="presParOf" srcId="{6269EFA4-A6F9-4B65-AC15-3AB13F08E953}" destId="{A08925F7-6173-4EF5-B0D5-1FCEBA40151D}" srcOrd="1" destOrd="0" presId="urn:microsoft.com/office/officeart/2005/8/layout/orgChart1"/>
    <dgm:cxn modelId="{434156D9-D8CB-46B6-81F1-27AB362E6939}" type="presParOf" srcId="{A4271339-E74F-4568-949A-348913E48317}" destId="{230150FF-DAF9-4E69-9C42-16392FC95F95}" srcOrd="1" destOrd="0" presId="urn:microsoft.com/office/officeart/2005/8/layout/orgChart1"/>
    <dgm:cxn modelId="{27B0CBA0-E991-49EC-AA26-A99CAE070806}" type="presParOf" srcId="{A4271339-E74F-4568-949A-348913E48317}" destId="{6210ABC0-AFCC-4CAD-80DD-AEDFC22CE81B}" srcOrd="2" destOrd="0" presId="urn:microsoft.com/office/officeart/2005/8/layout/orgChart1"/>
    <dgm:cxn modelId="{94527A84-062B-4C3B-BFBF-6B0AF5D01FA4}" type="presParOf" srcId="{8BC5DE80-29BD-4892-9F54-D87AECA640E0}" destId="{C577DBF9-6E11-43CE-9B7E-EEA06A2A315D}" srcOrd="4" destOrd="0" presId="urn:microsoft.com/office/officeart/2005/8/layout/orgChart1"/>
    <dgm:cxn modelId="{BB4D61DE-635C-4EF7-BFE4-4CF1D88FB5AE}" type="presParOf" srcId="{8BC5DE80-29BD-4892-9F54-D87AECA640E0}" destId="{590C4A07-79BA-4688-A78A-4B0AF1A1346A}" srcOrd="5" destOrd="0" presId="urn:microsoft.com/office/officeart/2005/8/layout/orgChart1"/>
    <dgm:cxn modelId="{21F97B10-FC25-4AA3-9544-C194A3FD3F45}" type="presParOf" srcId="{590C4A07-79BA-4688-A78A-4B0AF1A1346A}" destId="{F4E275D8-65BA-4ACE-B8D5-77AD0FACBF97}" srcOrd="0" destOrd="0" presId="urn:microsoft.com/office/officeart/2005/8/layout/orgChart1"/>
    <dgm:cxn modelId="{968429CA-91E9-4BA4-8CD3-688FC0A59A60}" type="presParOf" srcId="{F4E275D8-65BA-4ACE-B8D5-77AD0FACBF97}" destId="{8F4F387A-5C6B-46A2-A8C2-53796519B41F}" srcOrd="0" destOrd="0" presId="urn:microsoft.com/office/officeart/2005/8/layout/orgChart1"/>
    <dgm:cxn modelId="{FE3882CB-F489-41C7-97BE-E9B8F3FE63DD}" type="presParOf" srcId="{F4E275D8-65BA-4ACE-B8D5-77AD0FACBF97}" destId="{FEDC5C98-C0EE-4B2D-9912-00E671BEDB49}" srcOrd="1" destOrd="0" presId="urn:microsoft.com/office/officeart/2005/8/layout/orgChart1"/>
    <dgm:cxn modelId="{08D21126-D70F-464C-944A-BE35E3CCDB80}" type="presParOf" srcId="{590C4A07-79BA-4688-A78A-4B0AF1A1346A}" destId="{75D32F42-B35A-478F-AFDC-196EC0C27950}" srcOrd="1" destOrd="0" presId="urn:microsoft.com/office/officeart/2005/8/layout/orgChart1"/>
    <dgm:cxn modelId="{FB2A2305-845D-40C5-8974-E316C2A2CAF7}" type="presParOf" srcId="{590C4A07-79BA-4688-A78A-4B0AF1A1346A}" destId="{BCEA10AC-1804-4F8D-B445-37FD76435DDF}" srcOrd="2" destOrd="0" presId="urn:microsoft.com/office/officeart/2005/8/layout/orgChart1"/>
    <dgm:cxn modelId="{51EDFA45-AA42-4085-A1E4-F6D8C791CBE3}" type="presParOf" srcId="{EAA72FB5-A15C-4C5C-AE08-73497EC770F4}" destId="{39A8A96F-8448-4CAE-8C0F-D70AA2A698AF}"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D27E8D55-B6F4-4C8C-842E-7A7F7BF96FFF}" type="doc">
      <dgm:prSet loTypeId="urn:microsoft.com/office/officeart/2005/8/layout/orgChart1" loCatId="hierarchy" qsTypeId="urn:microsoft.com/office/officeart/2005/8/quickstyle/simple1#35" qsCatId="simple" csTypeId="urn:microsoft.com/office/officeart/2005/8/colors/accent1_2#22" csCatId="accent1" phldr="1"/>
      <dgm:spPr/>
      <dgm:t>
        <a:bodyPr/>
        <a:lstStyle/>
        <a:p>
          <a:endParaRPr lang="en-US"/>
        </a:p>
      </dgm:t>
    </dgm:pt>
    <dgm:pt modelId="{7C946F7E-E3FF-42FC-8A1F-B38ECD029F82}">
      <dgm:prSet phldrT="[Text]" custT="1"/>
      <dgm:spPr>
        <a:solidFill>
          <a:schemeClr val="accent4">
            <a:lumMod val="50000"/>
          </a:schemeClr>
        </a:solidFill>
      </dgm:spPr>
      <dgm:t>
        <a:bodyPr/>
        <a:lstStyle/>
        <a:p>
          <a:r>
            <a:rPr lang="en-US" sz="2800" b="1" dirty="0" err="1">
              <a:latin typeface="Times New Roman" panose="02020603050405020304" pitchFamily="18" charset="0"/>
              <a:cs typeface="Times New Roman" panose="02020603050405020304" pitchFamily="18" charset="0"/>
            </a:rPr>
            <a:t>Sự</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việc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chính</a:t>
          </a:r>
          <a:r>
            <a:rPr lang="en-US" sz="2800" b="1"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dgm:t>
    </dgm:pt>
    <dgm:pt modelId="{58F13CE3-BAD7-4F21-AA50-E2FC46552D3E}" type="parTrans" cxnId="{401078D1-9B40-4030-ABCD-68716A01B331}">
      <dgm:prSet/>
      <dgm:spPr/>
      <dgm:t>
        <a:bodyPr/>
        <a:lstStyle/>
        <a:p>
          <a:endParaRPr lang="en-US"/>
        </a:p>
      </dgm:t>
    </dgm:pt>
    <dgm:pt modelId="{75F3A64A-A475-4C31-A8AD-946955713B39}" type="sibTrans" cxnId="{401078D1-9B40-4030-ABCD-68716A01B331}">
      <dgm:prSet/>
      <dgm:spPr/>
      <dgm:t>
        <a:bodyPr/>
        <a:lstStyle/>
        <a:p>
          <a:endParaRPr lang="en-US"/>
        </a:p>
      </dgm:t>
    </dgm:pt>
    <dgm:pt modelId="{7D43302C-80AC-4A36-BB15-E2AA8904FAD7}">
      <dgm:prSet phldrT="[Text]"/>
      <dgm:spPr>
        <a:solidFill>
          <a:schemeClr val="accent5">
            <a:lumMod val="50000"/>
          </a:schemeClr>
        </a:solidFill>
      </dgm:spPr>
      <dgm:t>
        <a:bodyPr/>
        <a:lstStyle/>
        <a:p>
          <a:r>
            <a:rPr lang="en-US" b="1" dirty="0" err="1">
              <a:latin typeface="Times New Roman" panose="02020603050405020304" pitchFamily="18" charset="0"/>
              <a:cs typeface="Times New Roman" panose="02020603050405020304" pitchFamily="18" charset="0"/>
            </a:rPr>
            <a:t>Sự</a:t>
          </a:r>
          <a:r>
            <a:rPr lang="en-US" b="1" dirty="0">
              <a:latin typeface="Times New Roman" panose="02020603050405020304" pitchFamily="18" charset="0"/>
              <a:cs typeface="Times New Roman" panose="02020603050405020304" pitchFamily="18" charset="0"/>
            </a:rPr>
            <a:t> việc1: </a:t>
          </a:r>
          <a:r>
            <a:rPr lang="en-US" dirty="0" err="1">
              <a:latin typeface="Times New Roman" panose="02020603050405020304" pitchFamily="18" charset="0"/>
              <a:cs typeface="Times New Roman" panose="02020603050405020304" pitchFamily="18" charset="0"/>
            </a:rPr>
            <a:t>Ngôi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mẹ</a:t>
          </a:r>
          <a:r>
            <a:rPr lang="en-US" dirty="0">
              <a:latin typeface="Times New Roman" panose="02020603050405020304" pitchFamily="18" charset="0"/>
              <a:cs typeface="Times New Roman" panose="02020603050405020304" pitchFamily="18" charset="0"/>
            </a:rPr>
            <a:t> con </a:t>
          </a:r>
          <a:r>
            <a:rPr lang="en-US" dirty="0" err="1">
              <a:latin typeface="Times New Roman" panose="02020603050405020304" pitchFamily="18" charset="0"/>
              <a:cs typeface="Times New Roman" panose="02020603050405020304" pitchFamily="18" charset="0"/>
            </a:rPr>
            <a:t>xinh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xăn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nhưng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nhiều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chuột</a:t>
          </a:r>
          <a:r>
            <a:rPr lang="en-US" dirty="0">
              <a:latin typeface="Times New Roman" panose="02020603050405020304" pitchFamily="18" charset="0"/>
              <a:cs typeface="Times New Roman" panose="02020603050405020304" pitchFamily="18" charset="0"/>
            </a:rPr>
            <a:t> </a:t>
          </a:r>
        </a:p>
      </dgm:t>
    </dgm:pt>
    <dgm:pt modelId="{09A9CE01-3883-43C1-870F-B6E1EF8962CA}" type="parTrans" cxnId="{297A32A9-E27D-4588-83DF-512328F2A567}">
      <dgm:prSet/>
      <dgm:spPr/>
      <dgm:t>
        <a:bodyPr/>
        <a:lstStyle/>
        <a:p>
          <a:endParaRPr lang="en-US"/>
        </a:p>
      </dgm:t>
    </dgm:pt>
    <dgm:pt modelId="{226A7124-2E3D-449A-8067-69C1DF6CE6D9}" type="sibTrans" cxnId="{297A32A9-E27D-4588-83DF-512328F2A567}">
      <dgm:prSet/>
      <dgm:spPr/>
      <dgm:t>
        <a:bodyPr/>
        <a:lstStyle/>
        <a:p>
          <a:endParaRPr lang="en-US"/>
        </a:p>
      </dgm:t>
    </dgm:pt>
    <dgm:pt modelId="{F3E21011-BDB6-4032-82AF-4B351A24079A}">
      <dgm:prSet phldrT="[Text]"/>
      <dgm:spPr>
        <a:solidFill>
          <a:schemeClr val="accent5">
            <a:lumMod val="50000"/>
          </a:schemeClr>
        </a:solidFill>
      </dgm:spPr>
      <dgm:t>
        <a:bodyPr/>
        <a:lstStyle/>
        <a:p>
          <a:r>
            <a:rPr lang="en-US" b="1" dirty="0" err="1">
              <a:latin typeface="Times New Roman" panose="02020603050405020304" pitchFamily="18" charset="0"/>
              <a:cs typeface="Times New Roman" panose="02020603050405020304" pitchFamily="18" charset="0"/>
            </a:rPr>
            <a:t>Sự</a:t>
          </a:r>
          <a:r>
            <a:rPr lang="en-US" b="1" dirty="0">
              <a:latin typeface="Times New Roman" panose="02020603050405020304" pitchFamily="18" charset="0"/>
              <a:cs typeface="Times New Roman" panose="02020603050405020304" pitchFamily="18" charset="0"/>
            </a:rPr>
            <a:t> việc3: </a:t>
          </a:r>
          <a:r>
            <a:rPr lang="en-US" dirty="0" err="1">
              <a:latin typeface="Times New Roman" panose="02020603050405020304" pitchFamily="18" charset="0"/>
              <a:cs typeface="Times New Roman" panose="02020603050405020304" pitchFamily="18" charset="0"/>
            </a:rPr>
            <a:t>Ngôi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nhỏ</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thay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đổi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từ</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Mun</a:t>
          </a:r>
          <a:endParaRPr lang="en-US" dirty="0">
            <a:latin typeface="Times New Roman" panose="02020603050405020304" pitchFamily="18" charset="0"/>
            <a:cs typeface="Times New Roman" panose="02020603050405020304" pitchFamily="18" charset="0"/>
          </a:endParaRPr>
        </a:p>
      </dgm:t>
    </dgm:pt>
    <dgm:pt modelId="{DBBAE509-A94D-4AA9-817B-AE39DD15F1B0}" type="parTrans" cxnId="{3BFB1357-0EA6-43EC-8D96-B7F24EA73545}">
      <dgm:prSet/>
      <dgm:spPr/>
      <dgm:t>
        <a:bodyPr/>
        <a:lstStyle/>
        <a:p>
          <a:endParaRPr lang="en-US"/>
        </a:p>
      </dgm:t>
    </dgm:pt>
    <dgm:pt modelId="{1FE93470-AD8C-46F9-9A6D-0C57A8959DF5}" type="sibTrans" cxnId="{3BFB1357-0EA6-43EC-8D96-B7F24EA73545}">
      <dgm:prSet/>
      <dgm:spPr/>
      <dgm:t>
        <a:bodyPr/>
        <a:lstStyle/>
        <a:p>
          <a:endParaRPr lang="en-US"/>
        </a:p>
      </dgm:t>
    </dgm:pt>
    <dgm:pt modelId="{9095DD55-9594-4732-A22E-FC89697D39C8}">
      <dgm:prSet phldrT="[Text]"/>
      <dgm:spPr>
        <a:solidFill>
          <a:schemeClr val="accent5">
            <a:lumMod val="50000"/>
          </a:schemeClr>
        </a:solidFill>
      </dgm:spPr>
      <dgm:t>
        <a:bodyPr/>
        <a:lstStyle/>
        <a:p>
          <a:r>
            <a:rPr lang="en-US" b="1" dirty="0" err="1">
              <a:latin typeface="Times New Roman" panose="02020603050405020304" pitchFamily="18" charset="0"/>
              <a:cs typeface="Times New Roman" panose="02020603050405020304" pitchFamily="18" charset="0"/>
            </a:rPr>
            <a:t>Sự</a:t>
          </a:r>
          <a:r>
            <a:rPr lang="en-US" b="1" dirty="0">
              <a:latin typeface="Times New Roman" panose="02020603050405020304" pitchFamily="18" charset="0"/>
              <a:cs typeface="Times New Roman" panose="02020603050405020304" pitchFamily="18" charset="0"/>
            </a:rPr>
            <a:t> việc4: </a:t>
          </a:r>
          <a:r>
            <a:rPr lang="en-US" dirty="0" err="1">
              <a:latin typeface="Times New Roman" panose="02020603050405020304" pitchFamily="18" charset="0"/>
              <a:cs typeface="Times New Roman" panose="02020603050405020304" pitchFamily="18" charset="0"/>
            </a:rPr>
            <a:t>Một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buổi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chiều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Mun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bị</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tích</a:t>
          </a:r>
          <a:endParaRPr lang="en-US" dirty="0">
            <a:latin typeface="Times New Roman" panose="02020603050405020304" pitchFamily="18" charset="0"/>
            <a:cs typeface="Times New Roman" panose="02020603050405020304" pitchFamily="18" charset="0"/>
          </a:endParaRPr>
        </a:p>
      </dgm:t>
    </dgm:pt>
    <dgm:pt modelId="{46C7C929-1DDA-4354-8C4B-4708E2652966}" type="parTrans" cxnId="{4E9F2866-DE6F-47D5-8E33-32AB9123CF36}">
      <dgm:prSet/>
      <dgm:spPr/>
      <dgm:t>
        <a:bodyPr/>
        <a:lstStyle/>
        <a:p>
          <a:endParaRPr lang="en-US"/>
        </a:p>
      </dgm:t>
    </dgm:pt>
    <dgm:pt modelId="{BE933A89-3535-404E-AE32-0FCD34140F9D}" type="sibTrans" cxnId="{4E9F2866-DE6F-47D5-8E33-32AB9123CF36}">
      <dgm:prSet/>
      <dgm:spPr/>
      <dgm:t>
        <a:bodyPr/>
        <a:lstStyle/>
        <a:p>
          <a:endParaRPr lang="en-US"/>
        </a:p>
      </dgm:t>
    </dgm:pt>
    <dgm:pt modelId="{6250EA28-6FF4-4D6C-ACDE-1E78D390D336}">
      <dgm:prSet/>
      <dgm:spPr>
        <a:solidFill>
          <a:schemeClr val="accent5">
            <a:lumMod val="50000"/>
          </a:schemeClr>
        </a:solidFill>
      </dgm:spPr>
      <dgm:t>
        <a:bodyPr/>
        <a:lstStyle/>
        <a:p>
          <a:r>
            <a:rPr lang="en-US" b="1" dirty="0" err="1">
              <a:latin typeface="Times New Roman" panose="02020603050405020304" pitchFamily="18" charset="0"/>
              <a:cs typeface="Times New Roman" panose="02020603050405020304" pitchFamily="18" charset="0"/>
            </a:rPr>
            <a:t>Sự</a:t>
          </a:r>
          <a:r>
            <a:rPr lang="en-US" b="1" dirty="0">
              <a:latin typeface="Times New Roman" panose="02020603050405020304" pitchFamily="18" charset="0"/>
              <a:cs typeface="Times New Roman" panose="02020603050405020304" pitchFamily="18" charset="0"/>
            </a:rPr>
            <a:t> việc2: </a:t>
          </a:r>
          <a:r>
            <a:rPr lang="en-US" dirty="0" err="1">
              <a:latin typeface="Times New Roman" panose="02020603050405020304" pitchFamily="18" charset="0"/>
              <a:cs typeface="Times New Roman" panose="02020603050405020304" pitchFamily="18" charset="0"/>
            </a:rPr>
            <a:t>Bà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ngoại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gửi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mẹ</a:t>
          </a:r>
          <a:r>
            <a:rPr lang="en-US" dirty="0">
              <a:latin typeface="Times New Roman" panose="02020603050405020304" pitchFamily="18" charset="0"/>
              <a:cs typeface="Times New Roman" panose="02020603050405020304" pitchFamily="18" charset="0"/>
            </a:rPr>
            <a:t> con </a:t>
          </a:r>
          <a:r>
            <a:rPr lang="en-US" dirty="0" err="1">
              <a:latin typeface="Times New Roman" panose="02020603050405020304" pitchFamily="18" charset="0"/>
              <a:cs typeface="Times New Roman" panose="02020603050405020304" pitchFamily="18" charset="0"/>
            </a:rPr>
            <a:t>một</a:t>
          </a:r>
          <a:r>
            <a:rPr lang="en-US" dirty="0">
              <a:latin typeface="Times New Roman" panose="02020603050405020304" pitchFamily="18" charset="0"/>
              <a:cs typeface="Times New Roman" panose="02020603050405020304" pitchFamily="18" charset="0"/>
            </a:rPr>
            <a:t> con </a:t>
          </a:r>
          <a:r>
            <a:rPr lang="en-US" dirty="0" err="1">
              <a:latin typeface="Times New Roman" panose="02020603050405020304" pitchFamily="18" charset="0"/>
              <a:cs typeface="Times New Roman" panose="02020603050405020304" pitchFamily="18" charset="0"/>
            </a:rPr>
            <a:t>mèo</a:t>
          </a:r>
          <a:r>
            <a:rPr lang="en-US" dirty="0">
              <a:latin typeface="Times New Roman" panose="02020603050405020304" pitchFamily="18" charset="0"/>
              <a:cs typeface="Times New Roman" panose="02020603050405020304" pitchFamily="18" charset="0"/>
            </a:rPr>
            <a:t> </a:t>
          </a:r>
        </a:p>
      </dgm:t>
    </dgm:pt>
    <dgm:pt modelId="{B3A0429C-01AC-4A91-A9B9-C38FBA5C8775}" type="parTrans" cxnId="{5C9DE861-9844-4CE4-8C44-FD73434DCF2C}">
      <dgm:prSet/>
      <dgm:spPr/>
      <dgm:t>
        <a:bodyPr/>
        <a:lstStyle/>
        <a:p>
          <a:endParaRPr lang="en-US"/>
        </a:p>
      </dgm:t>
    </dgm:pt>
    <dgm:pt modelId="{CE7E1691-7E79-416C-8ECE-6C87981B7979}" type="sibTrans" cxnId="{5C9DE861-9844-4CE4-8C44-FD73434DCF2C}">
      <dgm:prSet/>
      <dgm:spPr/>
      <dgm:t>
        <a:bodyPr/>
        <a:lstStyle/>
        <a:p>
          <a:endParaRPr lang="en-US"/>
        </a:p>
      </dgm:t>
    </dgm:pt>
    <dgm:pt modelId="{79F0773A-C1B5-4DE3-BCD7-0D4B0A5ABAC6}" type="pres">
      <dgm:prSet presAssocID="{D27E8D55-B6F4-4C8C-842E-7A7F7BF96FFF}" presName="hierChild1" presStyleCnt="0">
        <dgm:presLayoutVars>
          <dgm:orgChart val="1"/>
          <dgm:chPref val="1"/>
          <dgm:dir/>
          <dgm:animOne val="branch"/>
          <dgm:animLvl val="lvl"/>
          <dgm:resizeHandles/>
        </dgm:presLayoutVars>
      </dgm:prSet>
      <dgm:spPr/>
      <dgm:t>
        <a:bodyPr/>
        <a:lstStyle/>
        <a:p>
          <a:endParaRPr lang="en-US"/>
        </a:p>
      </dgm:t>
    </dgm:pt>
    <dgm:pt modelId="{8661E2F6-F6D5-426B-94ED-865992F25246}" type="pres">
      <dgm:prSet presAssocID="{7C946F7E-E3FF-42FC-8A1F-B38ECD029F82}" presName="hierRoot1" presStyleCnt="0">
        <dgm:presLayoutVars>
          <dgm:hierBranch val="init"/>
        </dgm:presLayoutVars>
      </dgm:prSet>
      <dgm:spPr/>
    </dgm:pt>
    <dgm:pt modelId="{732B0C61-18D3-47C1-AFDD-28687E626DE9}" type="pres">
      <dgm:prSet presAssocID="{7C946F7E-E3FF-42FC-8A1F-B38ECD029F82}" presName="rootComposite1" presStyleCnt="0"/>
      <dgm:spPr/>
    </dgm:pt>
    <dgm:pt modelId="{87A874B3-8ECD-4D9A-82E3-908C61047DF2}" type="pres">
      <dgm:prSet presAssocID="{7C946F7E-E3FF-42FC-8A1F-B38ECD029F82}" presName="rootText1" presStyleLbl="node0" presStyleIdx="0" presStyleCnt="1" custScaleX="129668">
        <dgm:presLayoutVars>
          <dgm:chPref val="3"/>
        </dgm:presLayoutVars>
      </dgm:prSet>
      <dgm:spPr/>
      <dgm:t>
        <a:bodyPr/>
        <a:lstStyle/>
        <a:p>
          <a:endParaRPr lang="en-US"/>
        </a:p>
      </dgm:t>
    </dgm:pt>
    <dgm:pt modelId="{96BAB4E8-955D-4474-A1E5-38C3C9ADB5C2}" type="pres">
      <dgm:prSet presAssocID="{7C946F7E-E3FF-42FC-8A1F-B38ECD029F82}" presName="rootConnector1" presStyleLbl="node1" presStyleIdx="0" presStyleCnt="0"/>
      <dgm:spPr/>
      <dgm:t>
        <a:bodyPr/>
        <a:lstStyle/>
        <a:p>
          <a:endParaRPr lang="en-US"/>
        </a:p>
      </dgm:t>
    </dgm:pt>
    <dgm:pt modelId="{B1FFC617-4723-4B2D-B159-9CE288E00977}" type="pres">
      <dgm:prSet presAssocID="{7C946F7E-E3FF-42FC-8A1F-B38ECD029F82}" presName="hierChild2" presStyleCnt="0"/>
      <dgm:spPr/>
    </dgm:pt>
    <dgm:pt modelId="{052F2F1C-F330-4997-8BB6-FAEC85B4F7F6}" type="pres">
      <dgm:prSet presAssocID="{09A9CE01-3883-43C1-870F-B6E1EF8962CA}" presName="Name37" presStyleLbl="parChTrans1D2" presStyleIdx="0" presStyleCnt="4"/>
      <dgm:spPr/>
      <dgm:t>
        <a:bodyPr/>
        <a:lstStyle/>
        <a:p>
          <a:endParaRPr lang="en-US"/>
        </a:p>
      </dgm:t>
    </dgm:pt>
    <dgm:pt modelId="{D2887EE3-ECA0-4E27-9CA9-3049775317B6}" type="pres">
      <dgm:prSet presAssocID="{7D43302C-80AC-4A36-BB15-E2AA8904FAD7}" presName="hierRoot2" presStyleCnt="0">
        <dgm:presLayoutVars>
          <dgm:hierBranch val="init"/>
        </dgm:presLayoutVars>
      </dgm:prSet>
      <dgm:spPr/>
    </dgm:pt>
    <dgm:pt modelId="{BAA06073-A1AF-4B35-899D-2D2F8AEC43D5}" type="pres">
      <dgm:prSet presAssocID="{7D43302C-80AC-4A36-BB15-E2AA8904FAD7}" presName="rootComposite" presStyleCnt="0"/>
      <dgm:spPr/>
    </dgm:pt>
    <dgm:pt modelId="{240BF105-AA0C-4A91-B81A-01FB9B6856AA}" type="pres">
      <dgm:prSet presAssocID="{7D43302C-80AC-4A36-BB15-E2AA8904FAD7}" presName="rootText" presStyleLbl="node2" presStyleIdx="0" presStyleCnt="4" custScaleY="183221" custLinFactNeighborX="18798">
        <dgm:presLayoutVars>
          <dgm:chPref val="3"/>
        </dgm:presLayoutVars>
      </dgm:prSet>
      <dgm:spPr/>
      <dgm:t>
        <a:bodyPr/>
        <a:lstStyle/>
        <a:p>
          <a:endParaRPr lang="en-US"/>
        </a:p>
      </dgm:t>
    </dgm:pt>
    <dgm:pt modelId="{FEA0643E-A4E5-4388-BF1C-168CE0DD35D6}" type="pres">
      <dgm:prSet presAssocID="{7D43302C-80AC-4A36-BB15-E2AA8904FAD7}" presName="rootConnector" presStyleLbl="node2" presStyleIdx="0" presStyleCnt="4"/>
      <dgm:spPr/>
      <dgm:t>
        <a:bodyPr/>
        <a:lstStyle/>
        <a:p>
          <a:endParaRPr lang="en-US"/>
        </a:p>
      </dgm:t>
    </dgm:pt>
    <dgm:pt modelId="{07514655-CADD-49BF-A506-EFCE595E6211}" type="pres">
      <dgm:prSet presAssocID="{7D43302C-80AC-4A36-BB15-E2AA8904FAD7}" presName="hierChild4" presStyleCnt="0"/>
      <dgm:spPr/>
    </dgm:pt>
    <dgm:pt modelId="{E8D0A09F-3B96-4FD2-8D4F-F99F4FB05767}" type="pres">
      <dgm:prSet presAssocID="{7D43302C-80AC-4A36-BB15-E2AA8904FAD7}" presName="hierChild5" presStyleCnt="0"/>
      <dgm:spPr/>
    </dgm:pt>
    <dgm:pt modelId="{71CEF6C5-B757-4621-96FB-595A9B1E6001}" type="pres">
      <dgm:prSet presAssocID="{B3A0429C-01AC-4A91-A9B9-C38FBA5C8775}" presName="Name37" presStyleLbl="parChTrans1D2" presStyleIdx="1" presStyleCnt="4"/>
      <dgm:spPr/>
      <dgm:t>
        <a:bodyPr/>
        <a:lstStyle/>
        <a:p>
          <a:endParaRPr lang="en-US"/>
        </a:p>
      </dgm:t>
    </dgm:pt>
    <dgm:pt modelId="{C632EF3A-BB1B-4434-B7BB-8CE9716F5F29}" type="pres">
      <dgm:prSet presAssocID="{6250EA28-6FF4-4D6C-ACDE-1E78D390D336}" presName="hierRoot2" presStyleCnt="0">
        <dgm:presLayoutVars>
          <dgm:hierBranch val="init"/>
        </dgm:presLayoutVars>
      </dgm:prSet>
      <dgm:spPr/>
    </dgm:pt>
    <dgm:pt modelId="{1886CBB0-3005-4CC4-B2BB-2AD72EC1C299}" type="pres">
      <dgm:prSet presAssocID="{6250EA28-6FF4-4D6C-ACDE-1E78D390D336}" presName="rootComposite" presStyleCnt="0"/>
      <dgm:spPr/>
    </dgm:pt>
    <dgm:pt modelId="{6D863D5D-1FCB-4F1F-9A15-FA870FB96AE9}" type="pres">
      <dgm:prSet presAssocID="{6250EA28-6FF4-4D6C-ACDE-1E78D390D336}" presName="rootText" presStyleLbl="node2" presStyleIdx="1" presStyleCnt="4" custScaleY="183221" custLinFactNeighborX="5784">
        <dgm:presLayoutVars>
          <dgm:chPref val="3"/>
        </dgm:presLayoutVars>
      </dgm:prSet>
      <dgm:spPr/>
      <dgm:t>
        <a:bodyPr/>
        <a:lstStyle/>
        <a:p>
          <a:endParaRPr lang="en-US"/>
        </a:p>
      </dgm:t>
    </dgm:pt>
    <dgm:pt modelId="{41EC4B8F-3EF4-42E8-BB04-C1F04EA96CD4}" type="pres">
      <dgm:prSet presAssocID="{6250EA28-6FF4-4D6C-ACDE-1E78D390D336}" presName="rootConnector" presStyleLbl="node2" presStyleIdx="1" presStyleCnt="4"/>
      <dgm:spPr/>
      <dgm:t>
        <a:bodyPr/>
        <a:lstStyle/>
        <a:p>
          <a:endParaRPr lang="en-US"/>
        </a:p>
      </dgm:t>
    </dgm:pt>
    <dgm:pt modelId="{DFE23230-8E85-4256-B3B5-BFF6DC269E70}" type="pres">
      <dgm:prSet presAssocID="{6250EA28-6FF4-4D6C-ACDE-1E78D390D336}" presName="hierChild4" presStyleCnt="0"/>
      <dgm:spPr/>
    </dgm:pt>
    <dgm:pt modelId="{53C61181-5F14-4D31-B55A-D7C6BF826F49}" type="pres">
      <dgm:prSet presAssocID="{6250EA28-6FF4-4D6C-ACDE-1E78D390D336}" presName="hierChild5" presStyleCnt="0"/>
      <dgm:spPr/>
    </dgm:pt>
    <dgm:pt modelId="{88674AB4-FA1E-46C5-A921-0283A07210D5}" type="pres">
      <dgm:prSet presAssocID="{DBBAE509-A94D-4AA9-817B-AE39DD15F1B0}" presName="Name37" presStyleLbl="parChTrans1D2" presStyleIdx="2" presStyleCnt="4"/>
      <dgm:spPr/>
      <dgm:t>
        <a:bodyPr/>
        <a:lstStyle/>
        <a:p>
          <a:endParaRPr lang="en-US"/>
        </a:p>
      </dgm:t>
    </dgm:pt>
    <dgm:pt modelId="{E4BB6474-4612-4644-8C2B-E1FAE9EE2B4E}" type="pres">
      <dgm:prSet presAssocID="{F3E21011-BDB6-4032-82AF-4B351A24079A}" presName="hierRoot2" presStyleCnt="0">
        <dgm:presLayoutVars>
          <dgm:hierBranch val="init"/>
        </dgm:presLayoutVars>
      </dgm:prSet>
      <dgm:spPr/>
    </dgm:pt>
    <dgm:pt modelId="{F72E3632-F521-4E94-B234-A19FF2158F45}" type="pres">
      <dgm:prSet presAssocID="{F3E21011-BDB6-4032-82AF-4B351A24079A}" presName="rootComposite" presStyleCnt="0"/>
      <dgm:spPr/>
    </dgm:pt>
    <dgm:pt modelId="{41A70973-9CAD-4DC2-89D0-A3FF89329DAC}" type="pres">
      <dgm:prSet presAssocID="{F3E21011-BDB6-4032-82AF-4B351A24079A}" presName="rootText" presStyleLbl="node2" presStyleIdx="2" presStyleCnt="4" custScaleY="183875" custLinFactNeighborX="-3615">
        <dgm:presLayoutVars>
          <dgm:chPref val="3"/>
        </dgm:presLayoutVars>
      </dgm:prSet>
      <dgm:spPr/>
      <dgm:t>
        <a:bodyPr/>
        <a:lstStyle/>
        <a:p>
          <a:endParaRPr lang="en-US"/>
        </a:p>
      </dgm:t>
    </dgm:pt>
    <dgm:pt modelId="{E659AF22-2EB8-4622-BDF2-7E2D58DFA014}" type="pres">
      <dgm:prSet presAssocID="{F3E21011-BDB6-4032-82AF-4B351A24079A}" presName="rootConnector" presStyleLbl="node2" presStyleIdx="2" presStyleCnt="4"/>
      <dgm:spPr/>
      <dgm:t>
        <a:bodyPr/>
        <a:lstStyle/>
        <a:p>
          <a:endParaRPr lang="en-US"/>
        </a:p>
      </dgm:t>
    </dgm:pt>
    <dgm:pt modelId="{456F5EEB-EFA9-4EBD-853F-E187FD86216D}" type="pres">
      <dgm:prSet presAssocID="{F3E21011-BDB6-4032-82AF-4B351A24079A}" presName="hierChild4" presStyleCnt="0"/>
      <dgm:spPr/>
    </dgm:pt>
    <dgm:pt modelId="{4EE43FAC-398C-4D8D-B76C-6679526B4B96}" type="pres">
      <dgm:prSet presAssocID="{F3E21011-BDB6-4032-82AF-4B351A24079A}" presName="hierChild5" presStyleCnt="0"/>
      <dgm:spPr/>
    </dgm:pt>
    <dgm:pt modelId="{E0E6F072-3214-45E8-A7D0-9D43742113D0}" type="pres">
      <dgm:prSet presAssocID="{46C7C929-1DDA-4354-8C4B-4708E2652966}" presName="Name37" presStyleLbl="parChTrans1D2" presStyleIdx="3" presStyleCnt="4"/>
      <dgm:spPr/>
      <dgm:t>
        <a:bodyPr/>
        <a:lstStyle/>
        <a:p>
          <a:endParaRPr lang="en-US"/>
        </a:p>
      </dgm:t>
    </dgm:pt>
    <dgm:pt modelId="{B835CA2A-C6B7-4927-A76B-32DC46918F2B}" type="pres">
      <dgm:prSet presAssocID="{9095DD55-9594-4732-A22E-FC89697D39C8}" presName="hierRoot2" presStyleCnt="0">
        <dgm:presLayoutVars>
          <dgm:hierBranch val="init"/>
        </dgm:presLayoutVars>
      </dgm:prSet>
      <dgm:spPr/>
    </dgm:pt>
    <dgm:pt modelId="{30654AC5-FB68-4858-B5BF-3013C7924263}" type="pres">
      <dgm:prSet presAssocID="{9095DD55-9594-4732-A22E-FC89697D39C8}" presName="rootComposite" presStyleCnt="0"/>
      <dgm:spPr/>
    </dgm:pt>
    <dgm:pt modelId="{9EC36A43-176B-4457-891B-BDC78253FE13}" type="pres">
      <dgm:prSet presAssocID="{9095DD55-9594-4732-A22E-FC89697D39C8}" presName="rootText" presStyleLbl="node2" presStyleIdx="3" presStyleCnt="4" custScaleY="177436" custLinFactNeighborX="-17352">
        <dgm:presLayoutVars>
          <dgm:chPref val="3"/>
        </dgm:presLayoutVars>
      </dgm:prSet>
      <dgm:spPr/>
      <dgm:t>
        <a:bodyPr/>
        <a:lstStyle/>
        <a:p>
          <a:endParaRPr lang="en-US"/>
        </a:p>
      </dgm:t>
    </dgm:pt>
    <dgm:pt modelId="{B81B2713-9E1C-4A94-9CB8-6138EE64240A}" type="pres">
      <dgm:prSet presAssocID="{9095DD55-9594-4732-A22E-FC89697D39C8}" presName="rootConnector" presStyleLbl="node2" presStyleIdx="3" presStyleCnt="4"/>
      <dgm:spPr/>
      <dgm:t>
        <a:bodyPr/>
        <a:lstStyle/>
        <a:p>
          <a:endParaRPr lang="en-US"/>
        </a:p>
      </dgm:t>
    </dgm:pt>
    <dgm:pt modelId="{99207CD0-62C2-4BB8-AC0A-76EAA68478A8}" type="pres">
      <dgm:prSet presAssocID="{9095DD55-9594-4732-A22E-FC89697D39C8}" presName="hierChild4" presStyleCnt="0"/>
      <dgm:spPr/>
    </dgm:pt>
    <dgm:pt modelId="{00BE4782-700B-45F7-AF4E-34A34D226B3F}" type="pres">
      <dgm:prSet presAssocID="{9095DD55-9594-4732-A22E-FC89697D39C8}" presName="hierChild5" presStyleCnt="0"/>
      <dgm:spPr/>
    </dgm:pt>
    <dgm:pt modelId="{AEF651A4-2631-44F9-863B-7C35B16308E7}" type="pres">
      <dgm:prSet presAssocID="{7C946F7E-E3FF-42FC-8A1F-B38ECD029F82}" presName="hierChild3" presStyleCnt="0"/>
      <dgm:spPr/>
    </dgm:pt>
  </dgm:ptLst>
  <dgm:cxnLst>
    <dgm:cxn modelId="{71C91E92-E3D0-4652-9AE1-1F798686A8EA}" type="presOf" srcId="{7C946F7E-E3FF-42FC-8A1F-B38ECD029F82}" destId="{87A874B3-8ECD-4D9A-82E3-908C61047DF2}" srcOrd="0" destOrd="0" presId="urn:microsoft.com/office/officeart/2005/8/layout/orgChart1"/>
    <dgm:cxn modelId="{73336961-D0CF-4DF2-991A-F02ED9C8CF4E}" type="presOf" srcId="{6250EA28-6FF4-4D6C-ACDE-1E78D390D336}" destId="{41EC4B8F-3EF4-42E8-BB04-C1F04EA96CD4}" srcOrd="1" destOrd="0" presId="urn:microsoft.com/office/officeart/2005/8/layout/orgChart1"/>
    <dgm:cxn modelId="{4E9F2866-DE6F-47D5-8E33-32AB9123CF36}" srcId="{7C946F7E-E3FF-42FC-8A1F-B38ECD029F82}" destId="{9095DD55-9594-4732-A22E-FC89697D39C8}" srcOrd="3" destOrd="0" parTransId="{46C7C929-1DDA-4354-8C4B-4708E2652966}" sibTransId="{BE933A89-3535-404E-AE32-0FCD34140F9D}"/>
    <dgm:cxn modelId="{E5E032E9-EE15-41EC-8574-74FBE4C8AA1C}" type="presOf" srcId="{F3E21011-BDB6-4032-82AF-4B351A24079A}" destId="{41A70973-9CAD-4DC2-89D0-A3FF89329DAC}" srcOrd="0" destOrd="0" presId="urn:microsoft.com/office/officeart/2005/8/layout/orgChart1"/>
    <dgm:cxn modelId="{76A46C1B-103A-4F4C-84A5-3BF02FFE8205}" type="presOf" srcId="{F3E21011-BDB6-4032-82AF-4B351A24079A}" destId="{E659AF22-2EB8-4622-BDF2-7E2D58DFA014}" srcOrd="1" destOrd="0" presId="urn:microsoft.com/office/officeart/2005/8/layout/orgChart1"/>
    <dgm:cxn modelId="{5DD5C8D9-B884-426B-8CD9-B723FA89D67A}" type="presOf" srcId="{D27E8D55-B6F4-4C8C-842E-7A7F7BF96FFF}" destId="{79F0773A-C1B5-4DE3-BCD7-0D4B0A5ABAC6}" srcOrd="0" destOrd="0" presId="urn:microsoft.com/office/officeart/2005/8/layout/orgChart1"/>
    <dgm:cxn modelId="{D906A5C5-6993-4407-9CD7-9FCB6B6F8D27}" type="presOf" srcId="{B3A0429C-01AC-4A91-A9B9-C38FBA5C8775}" destId="{71CEF6C5-B757-4621-96FB-595A9B1E6001}" srcOrd="0" destOrd="0" presId="urn:microsoft.com/office/officeart/2005/8/layout/orgChart1"/>
    <dgm:cxn modelId="{A568BBCB-79F6-4615-B526-A4E9975411C2}" type="presOf" srcId="{7D43302C-80AC-4A36-BB15-E2AA8904FAD7}" destId="{240BF105-AA0C-4A91-B81A-01FB9B6856AA}" srcOrd="0" destOrd="0" presId="urn:microsoft.com/office/officeart/2005/8/layout/orgChart1"/>
    <dgm:cxn modelId="{297A32A9-E27D-4588-83DF-512328F2A567}" srcId="{7C946F7E-E3FF-42FC-8A1F-B38ECD029F82}" destId="{7D43302C-80AC-4A36-BB15-E2AA8904FAD7}" srcOrd="0" destOrd="0" parTransId="{09A9CE01-3883-43C1-870F-B6E1EF8962CA}" sibTransId="{226A7124-2E3D-449A-8067-69C1DF6CE6D9}"/>
    <dgm:cxn modelId="{CA7BD439-D1A5-44F4-B429-96A06127E69E}" type="presOf" srcId="{6250EA28-6FF4-4D6C-ACDE-1E78D390D336}" destId="{6D863D5D-1FCB-4F1F-9A15-FA870FB96AE9}" srcOrd="0" destOrd="0" presId="urn:microsoft.com/office/officeart/2005/8/layout/orgChart1"/>
    <dgm:cxn modelId="{E1CE061B-968A-4A4B-8360-02C01190FB9C}" type="presOf" srcId="{09A9CE01-3883-43C1-870F-B6E1EF8962CA}" destId="{052F2F1C-F330-4997-8BB6-FAEC85B4F7F6}" srcOrd="0" destOrd="0" presId="urn:microsoft.com/office/officeart/2005/8/layout/orgChart1"/>
    <dgm:cxn modelId="{3BFB1357-0EA6-43EC-8D96-B7F24EA73545}" srcId="{7C946F7E-E3FF-42FC-8A1F-B38ECD029F82}" destId="{F3E21011-BDB6-4032-82AF-4B351A24079A}" srcOrd="2" destOrd="0" parTransId="{DBBAE509-A94D-4AA9-817B-AE39DD15F1B0}" sibTransId="{1FE93470-AD8C-46F9-9A6D-0C57A8959DF5}"/>
    <dgm:cxn modelId="{401078D1-9B40-4030-ABCD-68716A01B331}" srcId="{D27E8D55-B6F4-4C8C-842E-7A7F7BF96FFF}" destId="{7C946F7E-E3FF-42FC-8A1F-B38ECD029F82}" srcOrd="0" destOrd="0" parTransId="{58F13CE3-BAD7-4F21-AA50-E2FC46552D3E}" sibTransId="{75F3A64A-A475-4C31-A8AD-946955713B39}"/>
    <dgm:cxn modelId="{F56C5FA9-03AE-49BE-98BB-7D66D30B19EF}" type="presOf" srcId="{DBBAE509-A94D-4AA9-817B-AE39DD15F1B0}" destId="{88674AB4-FA1E-46C5-A921-0283A07210D5}" srcOrd="0" destOrd="0" presId="urn:microsoft.com/office/officeart/2005/8/layout/orgChart1"/>
    <dgm:cxn modelId="{5C9DE861-9844-4CE4-8C44-FD73434DCF2C}" srcId="{7C946F7E-E3FF-42FC-8A1F-B38ECD029F82}" destId="{6250EA28-6FF4-4D6C-ACDE-1E78D390D336}" srcOrd="1" destOrd="0" parTransId="{B3A0429C-01AC-4A91-A9B9-C38FBA5C8775}" sibTransId="{CE7E1691-7E79-416C-8ECE-6C87981B7979}"/>
    <dgm:cxn modelId="{44767944-AFB0-4952-93EF-7370AE6D0701}" type="presOf" srcId="{9095DD55-9594-4732-A22E-FC89697D39C8}" destId="{9EC36A43-176B-4457-891B-BDC78253FE13}" srcOrd="0" destOrd="0" presId="urn:microsoft.com/office/officeart/2005/8/layout/orgChart1"/>
    <dgm:cxn modelId="{2B973F51-21E6-42CB-8DF4-8E5030B7458A}" type="presOf" srcId="{46C7C929-1DDA-4354-8C4B-4708E2652966}" destId="{E0E6F072-3214-45E8-A7D0-9D43742113D0}" srcOrd="0" destOrd="0" presId="urn:microsoft.com/office/officeart/2005/8/layout/orgChart1"/>
    <dgm:cxn modelId="{A7D5978A-5469-4A57-95A9-2F4C40F381A6}" type="presOf" srcId="{7C946F7E-E3FF-42FC-8A1F-B38ECD029F82}" destId="{96BAB4E8-955D-4474-A1E5-38C3C9ADB5C2}" srcOrd="1" destOrd="0" presId="urn:microsoft.com/office/officeart/2005/8/layout/orgChart1"/>
    <dgm:cxn modelId="{1BF47078-06AD-4310-A071-CB9015F7DFB6}" type="presOf" srcId="{9095DD55-9594-4732-A22E-FC89697D39C8}" destId="{B81B2713-9E1C-4A94-9CB8-6138EE64240A}" srcOrd="1" destOrd="0" presId="urn:microsoft.com/office/officeart/2005/8/layout/orgChart1"/>
    <dgm:cxn modelId="{CB3B469F-92E6-4961-A348-C94F9D72ADF1}" type="presOf" srcId="{7D43302C-80AC-4A36-BB15-E2AA8904FAD7}" destId="{FEA0643E-A4E5-4388-BF1C-168CE0DD35D6}" srcOrd="1" destOrd="0" presId="urn:microsoft.com/office/officeart/2005/8/layout/orgChart1"/>
    <dgm:cxn modelId="{3BEBBA5D-0509-4ACB-8062-916B9CBC5C41}" type="presParOf" srcId="{79F0773A-C1B5-4DE3-BCD7-0D4B0A5ABAC6}" destId="{8661E2F6-F6D5-426B-94ED-865992F25246}" srcOrd="0" destOrd="0" presId="urn:microsoft.com/office/officeart/2005/8/layout/orgChart1"/>
    <dgm:cxn modelId="{BDE59C20-7A39-405E-B1FA-F33954EF98F6}" type="presParOf" srcId="{8661E2F6-F6D5-426B-94ED-865992F25246}" destId="{732B0C61-18D3-47C1-AFDD-28687E626DE9}" srcOrd="0" destOrd="0" presId="urn:microsoft.com/office/officeart/2005/8/layout/orgChart1"/>
    <dgm:cxn modelId="{848327D3-B310-4B24-B805-78BD82A7D84B}" type="presParOf" srcId="{732B0C61-18D3-47C1-AFDD-28687E626DE9}" destId="{87A874B3-8ECD-4D9A-82E3-908C61047DF2}" srcOrd="0" destOrd="0" presId="urn:microsoft.com/office/officeart/2005/8/layout/orgChart1"/>
    <dgm:cxn modelId="{C7652A00-F7A5-49DE-A70B-5064F757DA10}" type="presParOf" srcId="{732B0C61-18D3-47C1-AFDD-28687E626DE9}" destId="{96BAB4E8-955D-4474-A1E5-38C3C9ADB5C2}" srcOrd="1" destOrd="0" presId="urn:microsoft.com/office/officeart/2005/8/layout/orgChart1"/>
    <dgm:cxn modelId="{DAE123DC-4177-412A-B5F4-8143604C8034}" type="presParOf" srcId="{8661E2F6-F6D5-426B-94ED-865992F25246}" destId="{B1FFC617-4723-4B2D-B159-9CE288E00977}" srcOrd="1" destOrd="0" presId="urn:microsoft.com/office/officeart/2005/8/layout/orgChart1"/>
    <dgm:cxn modelId="{33A0D58C-99F5-482D-89D7-8D4A381C8D09}" type="presParOf" srcId="{B1FFC617-4723-4B2D-B159-9CE288E00977}" destId="{052F2F1C-F330-4997-8BB6-FAEC85B4F7F6}" srcOrd="0" destOrd="0" presId="urn:microsoft.com/office/officeart/2005/8/layout/orgChart1"/>
    <dgm:cxn modelId="{EFE17556-EA8F-4563-BF27-91EE8243F4F8}" type="presParOf" srcId="{B1FFC617-4723-4B2D-B159-9CE288E00977}" destId="{D2887EE3-ECA0-4E27-9CA9-3049775317B6}" srcOrd="1" destOrd="0" presId="urn:microsoft.com/office/officeart/2005/8/layout/orgChart1"/>
    <dgm:cxn modelId="{C58C3FB1-2FE9-4AA8-9C2D-222A6A0DD2C9}" type="presParOf" srcId="{D2887EE3-ECA0-4E27-9CA9-3049775317B6}" destId="{BAA06073-A1AF-4B35-899D-2D2F8AEC43D5}" srcOrd="0" destOrd="0" presId="urn:microsoft.com/office/officeart/2005/8/layout/orgChart1"/>
    <dgm:cxn modelId="{3803D74C-0245-433D-918E-883062870084}" type="presParOf" srcId="{BAA06073-A1AF-4B35-899D-2D2F8AEC43D5}" destId="{240BF105-AA0C-4A91-B81A-01FB9B6856AA}" srcOrd="0" destOrd="0" presId="urn:microsoft.com/office/officeart/2005/8/layout/orgChart1"/>
    <dgm:cxn modelId="{6DCC1E4D-9CBD-41A5-96D6-B5836C0BBDE0}" type="presParOf" srcId="{BAA06073-A1AF-4B35-899D-2D2F8AEC43D5}" destId="{FEA0643E-A4E5-4388-BF1C-168CE0DD35D6}" srcOrd="1" destOrd="0" presId="urn:microsoft.com/office/officeart/2005/8/layout/orgChart1"/>
    <dgm:cxn modelId="{78BF2F26-CFD1-46FF-B060-EA36AC833570}" type="presParOf" srcId="{D2887EE3-ECA0-4E27-9CA9-3049775317B6}" destId="{07514655-CADD-49BF-A506-EFCE595E6211}" srcOrd="1" destOrd="0" presId="urn:microsoft.com/office/officeart/2005/8/layout/orgChart1"/>
    <dgm:cxn modelId="{6D906C98-5AD1-406F-B49C-AF7BCCC7675A}" type="presParOf" srcId="{D2887EE3-ECA0-4E27-9CA9-3049775317B6}" destId="{E8D0A09F-3B96-4FD2-8D4F-F99F4FB05767}" srcOrd="2" destOrd="0" presId="urn:microsoft.com/office/officeart/2005/8/layout/orgChart1"/>
    <dgm:cxn modelId="{0F9377FD-C55E-47E4-AF07-CBA7BA85CFB9}" type="presParOf" srcId="{B1FFC617-4723-4B2D-B159-9CE288E00977}" destId="{71CEF6C5-B757-4621-96FB-595A9B1E6001}" srcOrd="2" destOrd="0" presId="urn:microsoft.com/office/officeart/2005/8/layout/orgChart1"/>
    <dgm:cxn modelId="{87ADCD79-0E80-4978-A7DC-C7AEDEC66A33}" type="presParOf" srcId="{B1FFC617-4723-4B2D-B159-9CE288E00977}" destId="{C632EF3A-BB1B-4434-B7BB-8CE9716F5F29}" srcOrd="3" destOrd="0" presId="urn:microsoft.com/office/officeart/2005/8/layout/orgChart1"/>
    <dgm:cxn modelId="{BA675096-A6CD-42C0-B1B0-F1184054DF4A}" type="presParOf" srcId="{C632EF3A-BB1B-4434-B7BB-8CE9716F5F29}" destId="{1886CBB0-3005-4CC4-B2BB-2AD72EC1C299}" srcOrd="0" destOrd="0" presId="urn:microsoft.com/office/officeart/2005/8/layout/orgChart1"/>
    <dgm:cxn modelId="{5254E2A2-6F53-45D2-8243-31B227360A22}" type="presParOf" srcId="{1886CBB0-3005-4CC4-B2BB-2AD72EC1C299}" destId="{6D863D5D-1FCB-4F1F-9A15-FA870FB96AE9}" srcOrd="0" destOrd="0" presId="urn:microsoft.com/office/officeart/2005/8/layout/orgChart1"/>
    <dgm:cxn modelId="{2C7B5F6D-9C70-4114-BEB8-1F6EDE9901CD}" type="presParOf" srcId="{1886CBB0-3005-4CC4-B2BB-2AD72EC1C299}" destId="{41EC4B8F-3EF4-42E8-BB04-C1F04EA96CD4}" srcOrd="1" destOrd="0" presId="urn:microsoft.com/office/officeart/2005/8/layout/orgChart1"/>
    <dgm:cxn modelId="{C58A1DEA-DE0C-447C-976B-D31A46CB1493}" type="presParOf" srcId="{C632EF3A-BB1B-4434-B7BB-8CE9716F5F29}" destId="{DFE23230-8E85-4256-B3B5-BFF6DC269E70}" srcOrd="1" destOrd="0" presId="urn:microsoft.com/office/officeart/2005/8/layout/orgChart1"/>
    <dgm:cxn modelId="{CE9EAB98-F446-4113-8AE2-113C5D95796E}" type="presParOf" srcId="{C632EF3A-BB1B-4434-B7BB-8CE9716F5F29}" destId="{53C61181-5F14-4D31-B55A-D7C6BF826F49}" srcOrd="2" destOrd="0" presId="urn:microsoft.com/office/officeart/2005/8/layout/orgChart1"/>
    <dgm:cxn modelId="{DEAF7C01-1ADA-4320-8A0B-923DD345B11A}" type="presParOf" srcId="{B1FFC617-4723-4B2D-B159-9CE288E00977}" destId="{88674AB4-FA1E-46C5-A921-0283A07210D5}" srcOrd="4" destOrd="0" presId="urn:microsoft.com/office/officeart/2005/8/layout/orgChart1"/>
    <dgm:cxn modelId="{C01FA4A3-15AE-4424-8584-F0EB67F0B08B}" type="presParOf" srcId="{B1FFC617-4723-4B2D-B159-9CE288E00977}" destId="{E4BB6474-4612-4644-8C2B-E1FAE9EE2B4E}" srcOrd="5" destOrd="0" presId="urn:microsoft.com/office/officeart/2005/8/layout/orgChart1"/>
    <dgm:cxn modelId="{9EA66975-915B-46D3-9081-20B786C93241}" type="presParOf" srcId="{E4BB6474-4612-4644-8C2B-E1FAE9EE2B4E}" destId="{F72E3632-F521-4E94-B234-A19FF2158F45}" srcOrd="0" destOrd="0" presId="urn:microsoft.com/office/officeart/2005/8/layout/orgChart1"/>
    <dgm:cxn modelId="{D3F57DE1-7464-4127-BE80-4E4E2C229FF1}" type="presParOf" srcId="{F72E3632-F521-4E94-B234-A19FF2158F45}" destId="{41A70973-9CAD-4DC2-89D0-A3FF89329DAC}" srcOrd="0" destOrd="0" presId="urn:microsoft.com/office/officeart/2005/8/layout/orgChart1"/>
    <dgm:cxn modelId="{54B922B3-FEF2-424A-946B-585CF749C652}" type="presParOf" srcId="{F72E3632-F521-4E94-B234-A19FF2158F45}" destId="{E659AF22-2EB8-4622-BDF2-7E2D58DFA014}" srcOrd="1" destOrd="0" presId="urn:microsoft.com/office/officeart/2005/8/layout/orgChart1"/>
    <dgm:cxn modelId="{96B310DE-E3B7-48A7-A28A-A8317D87ADD1}" type="presParOf" srcId="{E4BB6474-4612-4644-8C2B-E1FAE9EE2B4E}" destId="{456F5EEB-EFA9-4EBD-853F-E187FD86216D}" srcOrd="1" destOrd="0" presId="urn:microsoft.com/office/officeart/2005/8/layout/orgChart1"/>
    <dgm:cxn modelId="{B27762A1-F03F-44F4-BC1F-17B9D2126B69}" type="presParOf" srcId="{E4BB6474-4612-4644-8C2B-E1FAE9EE2B4E}" destId="{4EE43FAC-398C-4D8D-B76C-6679526B4B96}" srcOrd="2" destOrd="0" presId="urn:microsoft.com/office/officeart/2005/8/layout/orgChart1"/>
    <dgm:cxn modelId="{0F54FA86-72C1-4D55-AC0F-4A3C0CAC9852}" type="presParOf" srcId="{B1FFC617-4723-4B2D-B159-9CE288E00977}" destId="{E0E6F072-3214-45E8-A7D0-9D43742113D0}" srcOrd="6" destOrd="0" presId="urn:microsoft.com/office/officeart/2005/8/layout/orgChart1"/>
    <dgm:cxn modelId="{84C57B12-8CEE-4E8F-8CDF-E241250FC14A}" type="presParOf" srcId="{B1FFC617-4723-4B2D-B159-9CE288E00977}" destId="{B835CA2A-C6B7-4927-A76B-32DC46918F2B}" srcOrd="7" destOrd="0" presId="urn:microsoft.com/office/officeart/2005/8/layout/orgChart1"/>
    <dgm:cxn modelId="{FAB4DAD3-E0A4-4FDD-80DE-A73C9F98D3F5}" type="presParOf" srcId="{B835CA2A-C6B7-4927-A76B-32DC46918F2B}" destId="{30654AC5-FB68-4858-B5BF-3013C7924263}" srcOrd="0" destOrd="0" presId="urn:microsoft.com/office/officeart/2005/8/layout/orgChart1"/>
    <dgm:cxn modelId="{9F892F43-DDBD-4D46-8D08-30779723090B}" type="presParOf" srcId="{30654AC5-FB68-4858-B5BF-3013C7924263}" destId="{9EC36A43-176B-4457-891B-BDC78253FE13}" srcOrd="0" destOrd="0" presId="urn:microsoft.com/office/officeart/2005/8/layout/orgChart1"/>
    <dgm:cxn modelId="{6E1A2F27-E423-4073-9B2D-6FB42F31BF16}" type="presParOf" srcId="{30654AC5-FB68-4858-B5BF-3013C7924263}" destId="{B81B2713-9E1C-4A94-9CB8-6138EE64240A}" srcOrd="1" destOrd="0" presId="urn:microsoft.com/office/officeart/2005/8/layout/orgChart1"/>
    <dgm:cxn modelId="{38394EFE-A101-458E-B7AA-004FECE34647}" type="presParOf" srcId="{B835CA2A-C6B7-4927-A76B-32DC46918F2B}" destId="{99207CD0-62C2-4BB8-AC0A-76EAA68478A8}" srcOrd="1" destOrd="0" presId="urn:microsoft.com/office/officeart/2005/8/layout/orgChart1"/>
    <dgm:cxn modelId="{4BC4A866-B426-4AC2-942C-033F58EB4D12}" type="presParOf" srcId="{B835CA2A-C6B7-4927-A76B-32DC46918F2B}" destId="{00BE4782-700B-45F7-AF4E-34A34D226B3F}" srcOrd="2" destOrd="0" presId="urn:microsoft.com/office/officeart/2005/8/layout/orgChart1"/>
    <dgm:cxn modelId="{9D5266F3-88D7-4366-8312-F0E568C0708F}" type="presParOf" srcId="{8661E2F6-F6D5-426B-94ED-865992F25246}" destId="{AEF651A4-2631-44F9-863B-7C35B16308E7}" srcOrd="2" destOrd="0" presId="urn:microsoft.com/office/officeart/2005/8/layout/orgChar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A876E52E-F6DD-4392-9BBB-8C3A303437A7}" type="doc">
      <dgm:prSet loTypeId="urn:microsoft.com/office/officeart/2005/8/layout/matrix1" loCatId="matrix" qsTypeId="urn:microsoft.com/office/officeart/2005/8/quickstyle/simple1#37" qsCatId="simple" csTypeId="urn:microsoft.com/office/officeart/2005/8/colors/colorful4" csCatId="colorful" phldr="1"/>
      <dgm:spPr/>
      <dgm:t>
        <a:bodyPr/>
        <a:lstStyle/>
        <a:p>
          <a:endParaRPr lang="en-US"/>
        </a:p>
      </dgm:t>
    </dgm:pt>
    <dgm:pt modelId="{48318841-8823-4770-B51C-D6113E9441F7}">
      <dgm:prSet phldrT="[Text]" custT="1"/>
      <dgm:spPr/>
      <dgm:t>
        <a:bodyPr/>
        <a:lstStyle/>
        <a:p>
          <a:r>
            <a:rPr lang="en-US" sz="2400" b="1" dirty="0" err="1">
              <a:latin typeface="Times New Roman" panose="02020603050405020304" pitchFamily="18" charset="0"/>
              <a:cs typeface="Times New Roman" panose="02020603050405020304" pitchFamily="18" charset="0"/>
            </a:rPr>
            <a:t>Nhân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vật</a:t>
          </a:r>
          <a:endParaRPr lang="en-US" sz="2400" b="1" dirty="0">
            <a:latin typeface="Times New Roman" panose="02020603050405020304" pitchFamily="18" charset="0"/>
            <a:cs typeface="Times New Roman" panose="02020603050405020304" pitchFamily="18" charset="0"/>
          </a:endParaRPr>
        </a:p>
      </dgm:t>
    </dgm:pt>
    <dgm:pt modelId="{ACE7C285-8E02-47E5-9CEC-EF2863B94BF9}" type="parTrans" cxnId="{C8EA4BA8-4D2F-4892-B404-23D8593F56D8}">
      <dgm:prSet/>
      <dgm:spPr/>
      <dgm:t>
        <a:bodyPr/>
        <a:lstStyle/>
        <a:p>
          <a:endParaRPr lang="en-US"/>
        </a:p>
      </dgm:t>
    </dgm:pt>
    <dgm:pt modelId="{1DCB90D8-A4DE-4287-B3CE-4B59D84278CB}" type="sibTrans" cxnId="{C8EA4BA8-4D2F-4892-B404-23D8593F56D8}">
      <dgm:prSet/>
      <dgm:spPr/>
      <dgm:t>
        <a:bodyPr/>
        <a:lstStyle/>
        <a:p>
          <a:endParaRPr lang="en-US"/>
        </a:p>
      </dgm:t>
    </dgm:pt>
    <dgm:pt modelId="{D6E3A9C5-07C4-4B5C-94D9-C116685D174E}">
      <dgm:prSet phldrT="[Text]" custT="1"/>
      <dgm:spPr>
        <a:solidFill>
          <a:schemeClr val="accent6">
            <a:lumMod val="50000"/>
          </a:schemeClr>
        </a:solidFill>
      </dgm:spPr>
      <dgm:t>
        <a:bodyPr/>
        <a:lstStyle/>
        <a:p>
          <a:endParaRPr lang="en-US" sz="2400" dirty="0">
            <a:latin typeface="Times New Roman" panose="02020603050405020304" pitchFamily="18" charset="0"/>
            <a:cs typeface="Times New Roman" panose="02020603050405020304" pitchFamily="18" charset="0"/>
          </a:endParaRPr>
        </a:p>
        <a:p>
          <a:r>
            <a:rPr lang="en-US" sz="2400" b="1" dirty="0" err="1">
              <a:latin typeface="Times New Roman" panose="02020603050405020304" pitchFamily="18" charset="0"/>
              <a:cs typeface="Times New Roman" panose="02020603050405020304" pitchFamily="18" charset="0"/>
            </a:rPr>
            <a:t>Ngoại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hình</a:t>
          </a:r>
          <a:endParaRPr lang="en-US" sz="2400" b="1"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a:t>
          </a:r>
        </a:p>
      </dgm:t>
    </dgm:pt>
    <dgm:pt modelId="{5B937942-0504-44E6-BECF-E864FAB7D6EB}" type="parTrans" cxnId="{3C4C7A0D-FF1B-41EC-8AB7-C46DE2BC78AB}">
      <dgm:prSet/>
      <dgm:spPr/>
      <dgm:t>
        <a:bodyPr/>
        <a:lstStyle/>
        <a:p>
          <a:endParaRPr lang="en-US"/>
        </a:p>
      </dgm:t>
    </dgm:pt>
    <dgm:pt modelId="{2BC8E0F7-5598-4AFF-9802-E0490F57197C}" type="sibTrans" cxnId="{3C4C7A0D-FF1B-41EC-8AB7-C46DE2BC78AB}">
      <dgm:prSet/>
      <dgm:spPr/>
      <dgm:t>
        <a:bodyPr/>
        <a:lstStyle/>
        <a:p>
          <a:endParaRPr lang="en-US"/>
        </a:p>
      </dgm:t>
    </dgm:pt>
    <dgm:pt modelId="{9979ADC3-5AB4-4330-BEAA-D51B52997DFF}">
      <dgm:prSet phldrT="[Text]" custT="1"/>
      <dgm:spPr>
        <a:solidFill>
          <a:schemeClr val="accent4">
            <a:lumMod val="50000"/>
          </a:schemeClr>
        </a:solidFill>
      </dgm:spPr>
      <dgm:t>
        <a:bodyPr/>
        <a:lstStyle/>
        <a:p>
          <a:endParaRPr lang="en-US" sz="2400" dirty="0">
            <a:latin typeface="Times New Roman" panose="02020603050405020304" pitchFamily="18" charset="0"/>
            <a:cs typeface="Times New Roman" panose="02020603050405020304" pitchFamily="18" charset="0"/>
          </a:endParaRPr>
        </a:p>
        <a:p>
          <a:r>
            <a:rPr lang="en-US" sz="2400" b="1" dirty="0" err="1">
              <a:latin typeface="Times New Roman" panose="02020603050405020304" pitchFamily="18" charset="0"/>
              <a:cs typeface="Times New Roman" panose="02020603050405020304" pitchFamily="18" charset="0"/>
            </a:rPr>
            <a:t>Suy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nghĩ</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hành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động</a:t>
          </a:r>
          <a:endParaRPr lang="en-US" sz="2400" b="1"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a:t>
          </a:r>
        </a:p>
      </dgm:t>
    </dgm:pt>
    <dgm:pt modelId="{874A9FDA-8025-4893-8286-A397E2BD7A3B}" type="parTrans" cxnId="{2AA1F989-E485-4A1C-B12A-3C046D86E765}">
      <dgm:prSet/>
      <dgm:spPr/>
      <dgm:t>
        <a:bodyPr/>
        <a:lstStyle/>
        <a:p>
          <a:endParaRPr lang="en-US"/>
        </a:p>
      </dgm:t>
    </dgm:pt>
    <dgm:pt modelId="{339684B9-A901-478F-A0C2-3A122A612C84}" type="sibTrans" cxnId="{2AA1F989-E485-4A1C-B12A-3C046D86E765}">
      <dgm:prSet/>
      <dgm:spPr/>
      <dgm:t>
        <a:bodyPr/>
        <a:lstStyle/>
        <a:p>
          <a:endParaRPr lang="en-US"/>
        </a:p>
      </dgm:t>
    </dgm:pt>
    <dgm:pt modelId="{CB8F9655-D63D-4975-8D7F-FFF6C27BC1B9}">
      <dgm:prSet phldrT="[Text]" custT="1"/>
      <dgm:spPr>
        <a:solidFill>
          <a:schemeClr val="accent2">
            <a:lumMod val="50000"/>
          </a:schemeClr>
        </a:solidFill>
      </dgm:spPr>
      <dgm:t>
        <a:bodyPr/>
        <a:lstStyle/>
        <a:p>
          <a:r>
            <a:rPr lang="en-US" sz="2400" b="1" dirty="0" err="1">
              <a:latin typeface="Times New Roman" panose="02020603050405020304" pitchFamily="18" charset="0"/>
              <a:cs typeface="Times New Roman" panose="02020603050405020304" pitchFamily="18" charset="0"/>
            </a:rPr>
            <a:t>Lời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nói</a:t>
          </a:r>
          <a:endParaRPr lang="en-US" sz="2400" b="1"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a:t>
          </a:r>
        </a:p>
      </dgm:t>
    </dgm:pt>
    <dgm:pt modelId="{100E488A-0369-4A8C-83D3-BF7952547BAE}" type="parTrans" cxnId="{23AA94D6-160C-4C7B-805C-4CC9BA6BD9FF}">
      <dgm:prSet/>
      <dgm:spPr/>
      <dgm:t>
        <a:bodyPr/>
        <a:lstStyle/>
        <a:p>
          <a:endParaRPr lang="en-US"/>
        </a:p>
      </dgm:t>
    </dgm:pt>
    <dgm:pt modelId="{846BA163-647B-4055-AF1F-2E0082DCF497}" type="sibTrans" cxnId="{23AA94D6-160C-4C7B-805C-4CC9BA6BD9FF}">
      <dgm:prSet/>
      <dgm:spPr/>
      <dgm:t>
        <a:bodyPr/>
        <a:lstStyle/>
        <a:p>
          <a:endParaRPr lang="en-US"/>
        </a:p>
      </dgm:t>
    </dgm:pt>
    <dgm:pt modelId="{F9F665DE-757A-4D9C-8F5A-8CB1B087040F}">
      <dgm:prSet phldrT="[Text]" custT="1"/>
      <dgm:spPr>
        <a:solidFill>
          <a:schemeClr val="accent5">
            <a:lumMod val="50000"/>
          </a:schemeClr>
        </a:solidFill>
      </dgm:spPr>
      <dgm:t>
        <a:bodyPr/>
        <a:lstStyle/>
        <a:p>
          <a:r>
            <a:rPr lang="en-US" sz="2400" b="1" dirty="0" err="1">
              <a:latin typeface="Times New Roman" panose="02020603050405020304" pitchFamily="18" charset="0"/>
              <a:cs typeface="Times New Roman" panose="02020603050405020304" pitchFamily="18" charset="0"/>
            </a:rPr>
            <a:t>Mối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quan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hệ</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với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nhân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vật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khác</a:t>
          </a:r>
          <a:endParaRPr lang="en-US" sz="2400" b="1"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a:t>
          </a:r>
        </a:p>
      </dgm:t>
    </dgm:pt>
    <dgm:pt modelId="{4D4B15DF-BF87-494A-8368-FA49488CAA5D}" type="parTrans" cxnId="{BD0F8547-1BEF-4409-9E69-85668FDE167F}">
      <dgm:prSet/>
      <dgm:spPr/>
      <dgm:t>
        <a:bodyPr/>
        <a:lstStyle/>
        <a:p>
          <a:endParaRPr lang="en-US"/>
        </a:p>
      </dgm:t>
    </dgm:pt>
    <dgm:pt modelId="{3212F83F-F3CA-4980-BBA1-39F2971C1681}" type="sibTrans" cxnId="{BD0F8547-1BEF-4409-9E69-85668FDE167F}">
      <dgm:prSet/>
      <dgm:spPr/>
      <dgm:t>
        <a:bodyPr/>
        <a:lstStyle/>
        <a:p>
          <a:endParaRPr lang="en-US"/>
        </a:p>
      </dgm:t>
    </dgm:pt>
    <dgm:pt modelId="{8DE21424-B7A8-4CF1-976B-E8DFEF050350}" type="pres">
      <dgm:prSet presAssocID="{A876E52E-F6DD-4392-9BBB-8C3A303437A7}" presName="diagram" presStyleCnt="0">
        <dgm:presLayoutVars>
          <dgm:chMax val="1"/>
          <dgm:dir/>
          <dgm:animLvl val="ctr"/>
          <dgm:resizeHandles val="exact"/>
        </dgm:presLayoutVars>
      </dgm:prSet>
      <dgm:spPr/>
      <dgm:t>
        <a:bodyPr/>
        <a:lstStyle/>
        <a:p>
          <a:endParaRPr lang="en-US"/>
        </a:p>
      </dgm:t>
    </dgm:pt>
    <dgm:pt modelId="{AD0AE9F0-C09D-4408-98A9-20BB7B162931}" type="pres">
      <dgm:prSet presAssocID="{A876E52E-F6DD-4392-9BBB-8C3A303437A7}" presName="matrix" presStyleCnt="0"/>
      <dgm:spPr/>
    </dgm:pt>
    <dgm:pt modelId="{5DE6AA93-D80A-4146-AE71-991AD0DA5B0B}" type="pres">
      <dgm:prSet presAssocID="{A876E52E-F6DD-4392-9BBB-8C3A303437A7}" presName="tile1" presStyleLbl="node1" presStyleIdx="0" presStyleCnt="4"/>
      <dgm:spPr/>
      <dgm:t>
        <a:bodyPr/>
        <a:lstStyle/>
        <a:p>
          <a:endParaRPr lang="en-US"/>
        </a:p>
      </dgm:t>
    </dgm:pt>
    <dgm:pt modelId="{D2D176D7-9CEE-4242-BE27-071365D17078}" type="pres">
      <dgm:prSet presAssocID="{A876E52E-F6DD-4392-9BBB-8C3A303437A7}" presName="tile1text" presStyleLbl="node1" presStyleIdx="0" presStyleCnt="4">
        <dgm:presLayoutVars>
          <dgm:chMax val="0"/>
          <dgm:chPref val="0"/>
          <dgm:bulletEnabled val="1"/>
        </dgm:presLayoutVars>
      </dgm:prSet>
      <dgm:spPr/>
      <dgm:t>
        <a:bodyPr/>
        <a:lstStyle/>
        <a:p>
          <a:endParaRPr lang="en-US"/>
        </a:p>
      </dgm:t>
    </dgm:pt>
    <dgm:pt modelId="{EC67D603-E42C-4C1C-B6F4-48272B519060}" type="pres">
      <dgm:prSet presAssocID="{A876E52E-F6DD-4392-9BBB-8C3A303437A7}" presName="tile2" presStyleLbl="node1" presStyleIdx="1" presStyleCnt="4"/>
      <dgm:spPr/>
      <dgm:t>
        <a:bodyPr/>
        <a:lstStyle/>
        <a:p>
          <a:endParaRPr lang="en-US"/>
        </a:p>
      </dgm:t>
    </dgm:pt>
    <dgm:pt modelId="{47CBF247-65C4-4B2B-971B-C014F9D6C733}" type="pres">
      <dgm:prSet presAssocID="{A876E52E-F6DD-4392-9BBB-8C3A303437A7}" presName="tile2text" presStyleLbl="node1" presStyleIdx="1" presStyleCnt="4">
        <dgm:presLayoutVars>
          <dgm:chMax val="0"/>
          <dgm:chPref val="0"/>
          <dgm:bulletEnabled val="1"/>
        </dgm:presLayoutVars>
      </dgm:prSet>
      <dgm:spPr/>
      <dgm:t>
        <a:bodyPr/>
        <a:lstStyle/>
        <a:p>
          <a:endParaRPr lang="en-US"/>
        </a:p>
      </dgm:t>
    </dgm:pt>
    <dgm:pt modelId="{456A8B73-42A2-4717-BEB8-A546504C21F0}" type="pres">
      <dgm:prSet presAssocID="{A876E52E-F6DD-4392-9BBB-8C3A303437A7}" presName="tile3" presStyleLbl="node1" presStyleIdx="2" presStyleCnt="4"/>
      <dgm:spPr/>
      <dgm:t>
        <a:bodyPr/>
        <a:lstStyle/>
        <a:p>
          <a:endParaRPr lang="en-US"/>
        </a:p>
      </dgm:t>
    </dgm:pt>
    <dgm:pt modelId="{82C430EA-6399-420D-8AC3-9106129C2454}" type="pres">
      <dgm:prSet presAssocID="{A876E52E-F6DD-4392-9BBB-8C3A303437A7}" presName="tile3text" presStyleLbl="node1" presStyleIdx="2" presStyleCnt="4">
        <dgm:presLayoutVars>
          <dgm:chMax val="0"/>
          <dgm:chPref val="0"/>
          <dgm:bulletEnabled val="1"/>
        </dgm:presLayoutVars>
      </dgm:prSet>
      <dgm:spPr/>
      <dgm:t>
        <a:bodyPr/>
        <a:lstStyle/>
        <a:p>
          <a:endParaRPr lang="en-US"/>
        </a:p>
      </dgm:t>
    </dgm:pt>
    <dgm:pt modelId="{7FD0843C-5AF2-4D92-8035-03E95B274B7E}" type="pres">
      <dgm:prSet presAssocID="{A876E52E-F6DD-4392-9BBB-8C3A303437A7}" presName="tile4" presStyleLbl="node1" presStyleIdx="3" presStyleCnt="4"/>
      <dgm:spPr/>
      <dgm:t>
        <a:bodyPr/>
        <a:lstStyle/>
        <a:p>
          <a:endParaRPr lang="en-US"/>
        </a:p>
      </dgm:t>
    </dgm:pt>
    <dgm:pt modelId="{97439F27-6DE9-4E0B-8F08-CFEF48D7FCD5}" type="pres">
      <dgm:prSet presAssocID="{A876E52E-F6DD-4392-9BBB-8C3A303437A7}" presName="tile4text" presStyleLbl="node1" presStyleIdx="3" presStyleCnt="4">
        <dgm:presLayoutVars>
          <dgm:chMax val="0"/>
          <dgm:chPref val="0"/>
          <dgm:bulletEnabled val="1"/>
        </dgm:presLayoutVars>
      </dgm:prSet>
      <dgm:spPr/>
      <dgm:t>
        <a:bodyPr/>
        <a:lstStyle/>
        <a:p>
          <a:endParaRPr lang="en-US"/>
        </a:p>
      </dgm:t>
    </dgm:pt>
    <dgm:pt modelId="{3DA0E9AA-0829-4D46-9581-4B11785AF688}" type="pres">
      <dgm:prSet presAssocID="{A876E52E-F6DD-4392-9BBB-8C3A303437A7}" presName="centerTile" presStyleLbl="fgShp" presStyleIdx="0" presStyleCnt="1">
        <dgm:presLayoutVars>
          <dgm:chMax val="0"/>
          <dgm:chPref val="0"/>
        </dgm:presLayoutVars>
      </dgm:prSet>
      <dgm:spPr/>
      <dgm:t>
        <a:bodyPr/>
        <a:lstStyle/>
        <a:p>
          <a:endParaRPr lang="en-US"/>
        </a:p>
      </dgm:t>
    </dgm:pt>
  </dgm:ptLst>
  <dgm:cxnLst>
    <dgm:cxn modelId="{C3E7A3C1-F5BD-4198-9C3B-2916C3D42732}" type="presOf" srcId="{F9F665DE-757A-4D9C-8F5A-8CB1B087040F}" destId="{7FD0843C-5AF2-4D92-8035-03E95B274B7E}" srcOrd="0" destOrd="0" presId="urn:microsoft.com/office/officeart/2005/8/layout/matrix1"/>
    <dgm:cxn modelId="{624789DD-8D8C-4C12-8B40-C86BC5099754}" type="presOf" srcId="{CB8F9655-D63D-4975-8D7F-FFF6C27BC1B9}" destId="{456A8B73-42A2-4717-BEB8-A546504C21F0}" srcOrd="0" destOrd="0" presId="urn:microsoft.com/office/officeart/2005/8/layout/matrix1"/>
    <dgm:cxn modelId="{36083D68-80F9-4DB1-B977-57CC1431AFA4}" type="presOf" srcId="{CB8F9655-D63D-4975-8D7F-FFF6C27BC1B9}" destId="{82C430EA-6399-420D-8AC3-9106129C2454}" srcOrd="1" destOrd="0" presId="urn:microsoft.com/office/officeart/2005/8/layout/matrix1"/>
    <dgm:cxn modelId="{7BF33E15-12F5-4406-A8C4-8AF1962BCBCF}" type="presOf" srcId="{9979ADC3-5AB4-4330-BEAA-D51B52997DFF}" destId="{47CBF247-65C4-4B2B-971B-C014F9D6C733}" srcOrd="1" destOrd="0" presId="urn:microsoft.com/office/officeart/2005/8/layout/matrix1"/>
    <dgm:cxn modelId="{23AA94D6-160C-4C7B-805C-4CC9BA6BD9FF}" srcId="{48318841-8823-4770-B51C-D6113E9441F7}" destId="{CB8F9655-D63D-4975-8D7F-FFF6C27BC1B9}" srcOrd="2" destOrd="0" parTransId="{100E488A-0369-4A8C-83D3-BF7952547BAE}" sibTransId="{846BA163-647B-4055-AF1F-2E0082DCF497}"/>
    <dgm:cxn modelId="{62209ED8-5208-48BA-849A-9FA604F7E866}" type="presOf" srcId="{A876E52E-F6DD-4392-9BBB-8C3A303437A7}" destId="{8DE21424-B7A8-4CF1-976B-E8DFEF050350}" srcOrd="0" destOrd="0" presId="urn:microsoft.com/office/officeart/2005/8/layout/matrix1"/>
    <dgm:cxn modelId="{3C4C7A0D-FF1B-41EC-8AB7-C46DE2BC78AB}" srcId="{48318841-8823-4770-B51C-D6113E9441F7}" destId="{D6E3A9C5-07C4-4B5C-94D9-C116685D174E}" srcOrd="0" destOrd="0" parTransId="{5B937942-0504-44E6-BECF-E864FAB7D6EB}" sibTransId="{2BC8E0F7-5598-4AFF-9802-E0490F57197C}"/>
    <dgm:cxn modelId="{4B131750-2DAA-48A5-BE53-3C5784E40E42}" type="presOf" srcId="{48318841-8823-4770-B51C-D6113E9441F7}" destId="{3DA0E9AA-0829-4D46-9581-4B11785AF688}" srcOrd="0" destOrd="0" presId="urn:microsoft.com/office/officeart/2005/8/layout/matrix1"/>
    <dgm:cxn modelId="{FB88F5D9-176E-4C0B-BD07-8A53FD2094C3}" type="presOf" srcId="{D6E3A9C5-07C4-4B5C-94D9-C116685D174E}" destId="{D2D176D7-9CEE-4242-BE27-071365D17078}" srcOrd="1" destOrd="0" presId="urn:microsoft.com/office/officeart/2005/8/layout/matrix1"/>
    <dgm:cxn modelId="{BD0F8547-1BEF-4409-9E69-85668FDE167F}" srcId="{48318841-8823-4770-B51C-D6113E9441F7}" destId="{F9F665DE-757A-4D9C-8F5A-8CB1B087040F}" srcOrd="3" destOrd="0" parTransId="{4D4B15DF-BF87-494A-8368-FA49488CAA5D}" sibTransId="{3212F83F-F3CA-4980-BBA1-39F2971C1681}"/>
    <dgm:cxn modelId="{2AA1F989-E485-4A1C-B12A-3C046D86E765}" srcId="{48318841-8823-4770-B51C-D6113E9441F7}" destId="{9979ADC3-5AB4-4330-BEAA-D51B52997DFF}" srcOrd="1" destOrd="0" parTransId="{874A9FDA-8025-4893-8286-A397E2BD7A3B}" sibTransId="{339684B9-A901-478F-A0C2-3A122A612C84}"/>
    <dgm:cxn modelId="{D3FD668B-AD06-4567-B598-EED467AFBFC0}" type="presOf" srcId="{9979ADC3-5AB4-4330-BEAA-D51B52997DFF}" destId="{EC67D603-E42C-4C1C-B6F4-48272B519060}" srcOrd="0" destOrd="0" presId="urn:microsoft.com/office/officeart/2005/8/layout/matrix1"/>
    <dgm:cxn modelId="{1802853D-19F0-4BEB-A18E-01A069356E97}" type="presOf" srcId="{F9F665DE-757A-4D9C-8F5A-8CB1B087040F}" destId="{97439F27-6DE9-4E0B-8F08-CFEF48D7FCD5}" srcOrd="1" destOrd="0" presId="urn:microsoft.com/office/officeart/2005/8/layout/matrix1"/>
    <dgm:cxn modelId="{C8EA4BA8-4D2F-4892-B404-23D8593F56D8}" srcId="{A876E52E-F6DD-4392-9BBB-8C3A303437A7}" destId="{48318841-8823-4770-B51C-D6113E9441F7}" srcOrd="0" destOrd="0" parTransId="{ACE7C285-8E02-47E5-9CEC-EF2863B94BF9}" sibTransId="{1DCB90D8-A4DE-4287-B3CE-4B59D84278CB}"/>
    <dgm:cxn modelId="{102FE68D-706C-447F-BBA4-2C09B4A54021}" type="presOf" srcId="{D6E3A9C5-07C4-4B5C-94D9-C116685D174E}" destId="{5DE6AA93-D80A-4146-AE71-991AD0DA5B0B}" srcOrd="0" destOrd="0" presId="urn:microsoft.com/office/officeart/2005/8/layout/matrix1"/>
    <dgm:cxn modelId="{1A218F37-2D7C-4159-9BBF-E9B75C8BA09B}" type="presParOf" srcId="{8DE21424-B7A8-4CF1-976B-E8DFEF050350}" destId="{AD0AE9F0-C09D-4408-98A9-20BB7B162931}" srcOrd="0" destOrd="0" presId="urn:microsoft.com/office/officeart/2005/8/layout/matrix1"/>
    <dgm:cxn modelId="{3A04EE85-0064-461F-85BD-8985407A5699}" type="presParOf" srcId="{AD0AE9F0-C09D-4408-98A9-20BB7B162931}" destId="{5DE6AA93-D80A-4146-AE71-991AD0DA5B0B}" srcOrd="0" destOrd="0" presId="urn:microsoft.com/office/officeart/2005/8/layout/matrix1"/>
    <dgm:cxn modelId="{F7996E49-2255-4CF8-A406-895DBDA3DB36}" type="presParOf" srcId="{AD0AE9F0-C09D-4408-98A9-20BB7B162931}" destId="{D2D176D7-9CEE-4242-BE27-071365D17078}" srcOrd="1" destOrd="0" presId="urn:microsoft.com/office/officeart/2005/8/layout/matrix1"/>
    <dgm:cxn modelId="{CDD7900E-68C8-4A41-9C53-915DC94FF18E}" type="presParOf" srcId="{AD0AE9F0-C09D-4408-98A9-20BB7B162931}" destId="{EC67D603-E42C-4C1C-B6F4-48272B519060}" srcOrd="2" destOrd="0" presId="urn:microsoft.com/office/officeart/2005/8/layout/matrix1"/>
    <dgm:cxn modelId="{2245D1B5-5ADF-4329-BD66-72D96DA0B5BB}" type="presParOf" srcId="{AD0AE9F0-C09D-4408-98A9-20BB7B162931}" destId="{47CBF247-65C4-4B2B-971B-C014F9D6C733}" srcOrd="3" destOrd="0" presId="urn:microsoft.com/office/officeart/2005/8/layout/matrix1"/>
    <dgm:cxn modelId="{36377749-4EAE-4B20-B03B-A7C5D528539C}" type="presParOf" srcId="{AD0AE9F0-C09D-4408-98A9-20BB7B162931}" destId="{456A8B73-42A2-4717-BEB8-A546504C21F0}" srcOrd="4" destOrd="0" presId="urn:microsoft.com/office/officeart/2005/8/layout/matrix1"/>
    <dgm:cxn modelId="{3855476D-2B3F-4710-A766-8ECEC2849CCB}" type="presParOf" srcId="{AD0AE9F0-C09D-4408-98A9-20BB7B162931}" destId="{82C430EA-6399-420D-8AC3-9106129C2454}" srcOrd="5" destOrd="0" presId="urn:microsoft.com/office/officeart/2005/8/layout/matrix1"/>
    <dgm:cxn modelId="{BCCA4806-1E7D-4E06-BAE4-3D67E1F678CB}" type="presParOf" srcId="{AD0AE9F0-C09D-4408-98A9-20BB7B162931}" destId="{7FD0843C-5AF2-4D92-8035-03E95B274B7E}" srcOrd="6" destOrd="0" presId="urn:microsoft.com/office/officeart/2005/8/layout/matrix1"/>
    <dgm:cxn modelId="{9427B0F4-B74B-4B53-9B0A-4E3C392F61A8}" type="presParOf" srcId="{AD0AE9F0-C09D-4408-98A9-20BB7B162931}" destId="{97439F27-6DE9-4E0B-8F08-CFEF48D7FCD5}" srcOrd="7" destOrd="0" presId="urn:microsoft.com/office/officeart/2005/8/layout/matrix1"/>
    <dgm:cxn modelId="{EEA3AF96-3A42-4C87-A526-2B025BE41F3E}" type="presParOf" srcId="{8DE21424-B7A8-4CF1-976B-E8DFEF050350}" destId="{3DA0E9AA-0829-4D46-9581-4B11785AF688}" srcOrd="1" destOrd="0" presId="urn:microsoft.com/office/officeart/2005/8/layout/matrix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F16739B-F0C1-4813-A183-C1D25B097C74}" type="doc">
      <dgm:prSet loTypeId="urn:microsoft.com/office/officeart/2011/layout/CircleProcess" loCatId="process" qsTypeId="urn:microsoft.com/office/officeart/2005/8/quickstyle/simple1#4" qsCatId="simple" csTypeId="urn:microsoft.com/office/officeart/2005/8/colors/accent1_2#2" csCatId="accent1" phldr="1"/>
      <dgm:spPr/>
      <dgm:t>
        <a:bodyPr/>
        <a:lstStyle/>
        <a:p>
          <a:endParaRPr lang="en-US"/>
        </a:p>
      </dgm:t>
    </dgm:pt>
    <dgm:pt modelId="{2473AC6D-05BE-46CD-AEE1-F1EFF470A55D}">
      <dgm:prSet phldrT="[Text]" phldr="1"/>
      <dgm:spPr>
        <a:blipFill rotWithShape="0">
          <a:blip xmlns:r="http://schemas.openxmlformats.org/officeDocument/2006/relationships" r:embed="rId1"/>
          <a:stretch>
            <a:fillRect/>
          </a:stretch>
        </a:blipFill>
      </dgm:spPr>
      <dgm:t>
        <a:bodyPr/>
        <a:lstStyle/>
        <a:p>
          <a:endParaRPr lang="en-US" dirty="0"/>
        </a:p>
      </dgm:t>
    </dgm:pt>
    <dgm:pt modelId="{925A65EB-4B47-4138-98E3-5604182B04AA}" type="parTrans" cxnId="{C281A667-5646-4E4E-BDA3-683B19859F79}">
      <dgm:prSet/>
      <dgm:spPr/>
      <dgm:t>
        <a:bodyPr/>
        <a:lstStyle/>
        <a:p>
          <a:endParaRPr lang="en-US"/>
        </a:p>
      </dgm:t>
    </dgm:pt>
    <dgm:pt modelId="{187BD490-E2CF-4E43-B8A5-7C065D393AA9}" type="sibTrans" cxnId="{C281A667-5646-4E4E-BDA3-683B19859F79}">
      <dgm:prSet/>
      <dgm:spPr/>
      <dgm:t>
        <a:bodyPr/>
        <a:lstStyle/>
        <a:p>
          <a:endParaRPr lang="en-US"/>
        </a:p>
      </dgm:t>
    </dgm:pt>
    <dgm:pt modelId="{3BC9F503-2D7A-4DC6-95A6-26835E71F71F}">
      <dgm:prSet phldrT="[Text]" custT="1"/>
      <dgm:spPr/>
      <dgm:t>
        <a:bodyPr/>
        <a:lstStyle/>
        <a:p>
          <a:r>
            <a:rPr lang="en-US" sz="3200" dirty="0" err="1">
              <a:latin typeface="Times New Roman" panose="02020603050405020304" pitchFamily="18" charset="0"/>
              <a:cs typeface="Times New Roman" panose="02020603050405020304" pitchFamily="18" charset="0"/>
            </a:rPr>
            <a:t>Hoạt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nhóm</a:t>
          </a:r>
          <a:endParaRPr lang="en-US" sz="3200" dirty="0">
            <a:latin typeface="Times New Roman" panose="02020603050405020304" pitchFamily="18" charset="0"/>
            <a:cs typeface="Times New Roman" panose="02020603050405020304" pitchFamily="18" charset="0"/>
          </a:endParaRPr>
        </a:p>
      </dgm:t>
    </dgm:pt>
    <dgm:pt modelId="{0D86545C-B875-42AD-B9F7-F87FA3A38285}" type="parTrans" cxnId="{5408DADB-3B42-4B15-BF2A-ACFEC8656244}">
      <dgm:prSet/>
      <dgm:spPr/>
      <dgm:t>
        <a:bodyPr/>
        <a:lstStyle/>
        <a:p>
          <a:endParaRPr lang="en-US"/>
        </a:p>
      </dgm:t>
    </dgm:pt>
    <dgm:pt modelId="{00267EE9-35B0-4F6B-B449-92E9FB1D5BFA}" type="sibTrans" cxnId="{5408DADB-3B42-4B15-BF2A-ACFEC8656244}">
      <dgm:prSet/>
      <dgm:spPr/>
      <dgm:t>
        <a:bodyPr/>
        <a:lstStyle/>
        <a:p>
          <a:endParaRPr lang="en-US"/>
        </a:p>
      </dgm:t>
    </dgm:pt>
    <dgm:pt modelId="{0E337C8A-1CE2-433D-85E9-2720D8068238}">
      <dgm:prSet phldrT="[Text]"/>
      <dgm:spPr>
        <a:ln w="38100">
          <a:solidFill>
            <a:schemeClr val="accent2">
              <a:lumMod val="50000"/>
            </a:schemeClr>
          </a:solidFill>
        </a:ln>
      </dgm:spPr>
      <dgm:t>
        <a:bodyPr/>
        <a:lstStyle/>
        <a:p>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hoàn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thành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phiếu</a:t>
          </a:r>
          <a:r>
            <a:rPr lang="en-US" dirty="0">
              <a:latin typeface="Times New Roman" panose="02020603050405020304" pitchFamily="18" charset="0"/>
              <a:cs typeface="Times New Roman" panose="02020603050405020304" pitchFamily="18" charset="0"/>
            </a:rPr>
            <a:t> HT </a:t>
          </a:r>
          <a:r>
            <a:rPr lang="en-US" dirty="0" err="1">
              <a:latin typeface="Times New Roman" panose="02020603050405020304" pitchFamily="18" charset="0"/>
              <a:cs typeface="Times New Roman" panose="02020603050405020304" pitchFamily="18" charset="0"/>
            </a:rPr>
            <a:t>số</a:t>
          </a:r>
          <a:r>
            <a:rPr lang="en-US" dirty="0">
              <a:latin typeface="Times New Roman" panose="02020603050405020304" pitchFamily="18" charset="0"/>
              <a:cs typeface="Times New Roman" panose="02020603050405020304" pitchFamily="18" charset="0"/>
            </a:rPr>
            <a:t> 1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tính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Dế</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Mèn</a:t>
          </a:r>
          <a:r>
            <a:rPr lang="en-US" dirty="0">
              <a:latin typeface="Times New Roman" panose="02020603050405020304" pitchFamily="18" charset="0"/>
              <a:cs typeface="Times New Roman" panose="02020603050405020304" pitchFamily="18" charset="0"/>
            </a:rPr>
            <a:t> </a:t>
          </a:r>
        </a:p>
      </dgm:t>
    </dgm:pt>
    <dgm:pt modelId="{DDC846E3-9D28-4A45-A61C-ED98B00F8B15}" type="parTrans" cxnId="{856AD9B5-2C59-4E34-B9AF-C817F3231673}">
      <dgm:prSet/>
      <dgm:spPr/>
      <dgm:t>
        <a:bodyPr/>
        <a:lstStyle/>
        <a:p>
          <a:endParaRPr lang="en-US"/>
        </a:p>
      </dgm:t>
    </dgm:pt>
    <dgm:pt modelId="{6871A32A-D3AE-4450-8F8F-597F014C86A1}" type="sibTrans" cxnId="{856AD9B5-2C59-4E34-B9AF-C817F3231673}">
      <dgm:prSet/>
      <dgm:spPr/>
      <dgm:t>
        <a:bodyPr/>
        <a:lstStyle/>
        <a:p>
          <a:endParaRPr lang="en-US"/>
        </a:p>
      </dgm:t>
    </dgm:pt>
    <dgm:pt modelId="{275E3C05-5228-452A-8687-F155D2412D7F}" type="pres">
      <dgm:prSet presAssocID="{5F16739B-F0C1-4813-A183-C1D25B097C74}" presName="Name0" presStyleCnt="0">
        <dgm:presLayoutVars>
          <dgm:chMax val="11"/>
          <dgm:chPref val="11"/>
          <dgm:dir/>
          <dgm:resizeHandles/>
        </dgm:presLayoutVars>
      </dgm:prSet>
      <dgm:spPr/>
      <dgm:t>
        <a:bodyPr/>
        <a:lstStyle/>
        <a:p>
          <a:endParaRPr lang="en-US"/>
        </a:p>
      </dgm:t>
    </dgm:pt>
    <dgm:pt modelId="{B1069ACA-5468-4143-83D5-12CBD800CCA0}" type="pres">
      <dgm:prSet presAssocID="{0E337C8A-1CE2-433D-85E9-2720D8068238}" presName="Accent3" presStyleCnt="0"/>
      <dgm:spPr/>
    </dgm:pt>
    <dgm:pt modelId="{5957A5FD-B21F-4245-B099-B7A0452147E9}" type="pres">
      <dgm:prSet presAssocID="{0E337C8A-1CE2-433D-85E9-2720D8068238}" presName="Accent" presStyleLbl="node1" presStyleIdx="0" presStyleCnt="3"/>
      <dgm:spPr/>
    </dgm:pt>
    <dgm:pt modelId="{D76CAB41-D5E0-457A-B571-B5E351E599AD}" type="pres">
      <dgm:prSet presAssocID="{0E337C8A-1CE2-433D-85E9-2720D8068238}" presName="ParentBackground3" presStyleCnt="0"/>
      <dgm:spPr/>
    </dgm:pt>
    <dgm:pt modelId="{75CA8447-CF3F-4AE6-A6C1-7EEBD42FC9BA}" type="pres">
      <dgm:prSet presAssocID="{0E337C8A-1CE2-433D-85E9-2720D8068238}" presName="ParentBackground" presStyleLbl="fgAcc1" presStyleIdx="0" presStyleCnt="3" custScaleX="135739" custScaleY="141315" custLinFactNeighborX="18102"/>
      <dgm:spPr/>
      <dgm:t>
        <a:bodyPr/>
        <a:lstStyle/>
        <a:p>
          <a:endParaRPr lang="en-US"/>
        </a:p>
      </dgm:t>
    </dgm:pt>
    <dgm:pt modelId="{7EE3A3CA-8D4D-4EBC-A8BC-2E19AA1E673B}" type="pres">
      <dgm:prSet presAssocID="{0E337C8A-1CE2-433D-85E9-2720D8068238}" presName="Parent3" presStyleLbl="revTx" presStyleIdx="0" presStyleCnt="0">
        <dgm:presLayoutVars>
          <dgm:chMax val="1"/>
          <dgm:chPref val="1"/>
          <dgm:bulletEnabled val="1"/>
        </dgm:presLayoutVars>
      </dgm:prSet>
      <dgm:spPr/>
      <dgm:t>
        <a:bodyPr/>
        <a:lstStyle/>
        <a:p>
          <a:endParaRPr lang="en-US"/>
        </a:p>
      </dgm:t>
    </dgm:pt>
    <dgm:pt modelId="{3A0A3F87-0B10-4F33-B3C5-DA6319772CD5}" type="pres">
      <dgm:prSet presAssocID="{3BC9F503-2D7A-4DC6-95A6-26835E71F71F}" presName="Accent2" presStyleCnt="0"/>
      <dgm:spPr/>
    </dgm:pt>
    <dgm:pt modelId="{889ABDBE-4D99-4E50-8D5C-D0029BC708E8}" type="pres">
      <dgm:prSet presAssocID="{3BC9F503-2D7A-4DC6-95A6-26835E71F71F}" presName="Accent" presStyleLbl="node1" presStyleIdx="1" presStyleCnt="3"/>
      <dgm:spPr/>
    </dgm:pt>
    <dgm:pt modelId="{B258C3B5-6F76-442E-819A-2E5D1AABEBFE}" type="pres">
      <dgm:prSet presAssocID="{3BC9F503-2D7A-4DC6-95A6-26835E71F71F}" presName="ParentBackground2" presStyleCnt="0"/>
      <dgm:spPr/>
    </dgm:pt>
    <dgm:pt modelId="{3DCE348F-4E67-4C05-A708-244CAA77E39A}" type="pres">
      <dgm:prSet presAssocID="{3BC9F503-2D7A-4DC6-95A6-26835E71F71F}" presName="ParentBackground" presStyleLbl="fgAcc1" presStyleIdx="1" presStyleCnt="3"/>
      <dgm:spPr/>
      <dgm:t>
        <a:bodyPr/>
        <a:lstStyle/>
        <a:p>
          <a:endParaRPr lang="en-US"/>
        </a:p>
      </dgm:t>
    </dgm:pt>
    <dgm:pt modelId="{42A5D0C6-1F63-4DDD-97D1-D26F1FF9E00B}" type="pres">
      <dgm:prSet presAssocID="{3BC9F503-2D7A-4DC6-95A6-26835E71F71F}" presName="Parent2" presStyleLbl="revTx" presStyleIdx="0" presStyleCnt="0">
        <dgm:presLayoutVars>
          <dgm:chMax val="1"/>
          <dgm:chPref val="1"/>
          <dgm:bulletEnabled val="1"/>
        </dgm:presLayoutVars>
      </dgm:prSet>
      <dgm:spPr/>
      <dgm:t>
        <a:bodyPr/>
        <a:lstStyle/>
        <a:p>
          <a:endParaRPr lang="en-US"/>
        </a:p>
      </dgm:t>
    </dgm:pt>
    <dgm:pt modelId="{16B9D495-42A4-45A8-9651-2AE07A26E168}" type="pres">
      <dgm:prSet presAssocID="{2473AC6D-05BE-46CD-AEE1-F1EFF470A55D}" presName="Accent1" presStyleCnt="0"/>
      <dgm:spPr/>
    </dgm:pt>
    <dgm:pt modelId="{1D9D486B-BD2C-4EC2-9143-850B57558B31}" type="pres">
      <dgm:prSet presAssocID="{2473AC6D-05BE-46CD-AEE1-F1EFF470A55D}" presName="Accent" presStyleLbl="node1" presStyleIdx="2" presStyleCnt="3"/>
      <dgm:spPr/>
    </dgm:pt>
    <dgm:pt modelId="{16048118-7BF1-4510-9BD0-0C687004F4F2}" type="pres">
      <dgm:prSet presAssocID="{2473AC6D-05BE-46CD-AEE1-F1EFF470A55D}" presName="ParentBackground1" presStyleCnt="0"/>
      <dgm:spPr/>
    </dgm:pt>
    <dgm:pt modelId="{DC8B4FC4-5A4A-4906-9F53-A1303C1615D7}" type="pres">
      <dgm:prSet presAssocID="{2473AC6D-05BE-46CD-AEE1-F1EFF470A55D}" presName="ParentBackground" presStyleLbl="fgAcc1" presStyleIdx="2" presStyleCnt="3"/>
      <dgm:spPr/>
      <dgm:t>
        <a:bodyPr/>
        <a:lstStyle/>
        <a:p>
          <a:endParaRPr lang="en-US"/>
        </a:p>
      </dgm:t>
    </dgm:pt>
    <dgm:pt modelId="{12E59804-1710-4138-95AB-915311535003}" type="pres">
      <dgm:prSet presAssocID="{2473AC6D-05BE-46CD-AEE1-F1EFF470A55D}" presName="Parent1" presStyleLbl="revTx" presStyleIdx="0" presStyleCnt="0">
        <dgm:presLayoutVars>
          <dgm:chMax val="1"/>
          <dgm:chPref val="1"/>
          <dgm:bulletEnabled val="1"/>
        </dgm:presLayoutVars>
      </dgm:prSet>
      <dgm:spPr/>
      <dgm:t>
        <a:bodyPr/>
        <a:lstStyle/>
        <a:p>
          <a:endParaRPr lang="en-US"/>
        </a:p>
      </dgm:t>
    </dgm:pt>
  </dgm:ptLst>
  <dgm:cxnLst>
    <dgm:cxn modelId="{5408DADB-3B42-4B15-BF2A-ACFEC8656244}" srcId="{5F16739B-F0C1-4813-A183-C1D25B097C74}" destId="{3BC9F503-2D7A-4DC6-95A6-26835E71F71F}" srcOrd="1" destOrd="0" parTransId="{0D86545C-B875-42AD-B9F7-F87FA3A38285}" sibTransId="{00267EE9-35B0-4F6B-B449-92E9FB1D5BFA}"/>
    <dgm:cxn modelId="{93CFA82D-73CB-404E-BEAE-87C1B353656B}" type="presOf" srcId="{2473AC6D-05BE-46CD-AEE1-F1EFF470A55D}" destId="{DC8B4FC4-5A4A-4906-9F53-A1303C1615D7}" srcOrd="0" destOrd="0" presId="urn:microsoft.com/office/officeart/2011/layout/CircleProcess"/>
    <dgm:cxn modelId="{856AD9B5-2C59-4E34-B9AF-C817F3231673}" srcId="{5F16739B-F0C1-4813-A183-C1D25B097C74}" destId="{0E337C8A-1CE2-433D-85E9-2720D8068238}" srcOrd="2" destOrd="0" parTransId="{DDC846E3-9D28-4A45-A61C-ED98B00F8B15}" sibTransId="{6871A32A-D3AE-4450-8F8F-597F014C86A1}"/>
    <dgm:cxn modelId="{A09A8FEE-AC5A-4EEE-B767-9DD22B659BC9}" type="presOf" srcId="{0E337C8A-1CE2-433D-85E9-2720D8068238}" destId="{75CA8447-CF3F-4AE6-A6C1-7EEBD42FC9BA}" srcOrd="0" destOrd="0" presId="urn:microsoft.com/office/officeart/2011/layout/CircleProcess"/>
    <dgm:cxn modelId="{C281A667-5646-4E4E-BDA3-683B19859F79}" srcId="{5F16739B-F0C1-4813-A183-C1D25B097C74}" destId="{2473AC6D-05BE-46CD-AEE1-F1EFF470A55D}" srcOrd="0" destOrd="0" parTransId="{925A65EB-4B47-4138-98E3-5604182B04AA}" sibTransId="{187BD490-E2CF-4E43-B8A5-7C065D393AA9}"/>
    <dgm:cxn modelId="{2656AE26-2F4A-4A9B-B7A1-3A3CDBAA4558}" type="presOf" srcId="{3BC9F503-2D7A-4DC6-95A6-26835E71F71F}" destId="{3DCE348F-4E67-4C05-A708-244CAA77E39A}" srcOrd="0" destOrd="0" presId="urn:microsoft.com/office/officeart/2011/layout/CircleProcess"/>
    <dgm:cxn modelId="{E007393E-5103-459C-BE42-7A6C00FF79EF}" type="presOf" srcId="{5F16739B-F0C1-4813-A183-C1D25B097C74}" destId="{275E3C05-5228-452A-8687-F155D2412D7F}" srcOrd="0" destOrd="0" presId="urn:microsoft.com/office/officeart/2011/layout/CircleProcess"/>
    <dgm:cxn modelId="{D8B9A440-6D62-48FD-AB74-65A0B324091A}" type="presOf" srcId="{3BC9F503-2D7A-4DC6-95A6-26835E71F71F}" destId="{42A5D0C6-1F63-4DDD-97D1-D26F1FF9E00B}" srcOrd="1" destOrd="0" presId="urn:microsoft.com/office/officeart/2011/layout/CircleProcess"/>
    <dgm:cxn modelId="{8E3A70B2-580B-4C8B-BEB5-70325DD1F9E4}" type="presOf" srcId="{2473AC6D-05BE-46CD-AEE1-F1EFF470A55D}" destId="{12E59804-1710-4138-95AB-915311535003}" srcOrd="1" destOrd="0" presId="urn:microsoft.com/office/officeart/2011/layout/CircleProcess"/>
    <dgm:cxn modelId="{501994BC-6049-4FBF-87F8-80CEF5FE9A5C}" type="presOf" srcId="{0E337C8A-1CE2-433D-85E9-2720D8068238}" destId="{7EE3A3CA-8D4D-4EBC-A8BC-2E19AA1E673B}" srcOrd="1" destOrd="0" presId="urn:microsoft.com/office/officeart/2011/layout/CircleProcess"/>
    <dgm:cxn modelId="{34E8F01E-404E-4D5E-B452-98B339943B8C}" type="presParOf" srcId="{275E3C05-5228-452A-8687-F155D2412D7F}" destId="{B1069ACA-5468-4143-83D5-12CBD800CCA0}" srcOrd="0" destOrd="0" presId="urn:microsoft.com/office/officeart/2011/layout/CircleProcess"/>
    <dgm:cxn modelId="{69ED96AE-997F-411D-8AD6-8B249C57CD62}" type="presParOf" srcId="{B1069ACA-5468-4143-83D5-12CBD800CCA0}" destId="{5957A5FD-B21F-4245-B099-B7A0452147E9}" srcOrd="0" destOrd="0" presId="urn:microsoft.com/office/officeart/2011/layout/CircleProcess"/>
    <dgm:cxn modelId="{D301591E-6F90-4787-BC06-566909747B05}" type="presParOf" srcId="{275E3C05-5228-452A-8687-F155D2412D7F}" destId="{D76CAB41-D5E0-457A-B571-B5E351E599AD}" srcOrd="1" destOrd="0" presId="urn:microsoft.com/office/officeart/2011/layout/CircleProcess"/>
    <dgm:cxn modelId="{12756956-6D13-4E4B-895B-264837E0DDB4}" type="presParOf" srcId="{D76CAB41-D5E0-457A-B571-B5E351E599AD}" destId="{75CA8447-CF3F-4AE6-A6C1-7EEBD42FC9BA}" srcOrd="0" destOrd="0" presId="urn:microsoft.com/office/officeart/2011/layout/CircleProcess"/>
    <dgm:cxn modelId="{8CB53EA6-296C-4114-9806-30A25261A9C1}" type="presParOf" srcId="{275E3C05-5228-452A-8687-F155D2412D7F}" destId="{7EE3A3CA-8D4D-4EBC-A8BC-2E19AA1E673B}" srcOrd="2" destOrd="0" presId="urn:microsoft.com/office/officeart/2011/layout/CircleProcess"/>
    <dgm:cxn modelId="{7CE8D8DD-DBD6-41ED-AF81-D2A35F11EC2B}" type="presParOf" srcId="{275E3C05-5228-452A-8687-F155D2412D7F}" destId="{3A0A3F87-0B10-4F33-B3C5-DA6319772CD5}" srcOrd="3" destOrd="0" presId="urn:microsoft.com/office/officeart/2011/layout/CircleProcess"/>
    <dgm:cxn modelId="{F9875901-36BB-4CF3-8329-336DF575EB52}" type="presParOf" srcId="{3A0A3F87-0B10-4F33-B3C5-DA6319772CD5}" destId="{889ABDBE-4D99-4E50-8D5C-D0029BC708E8}" srcOrd="0" destOrd="0" presId="urn:microsoft.com/office/officeart/2011/layout/CircleProcess"/>
    <dgm:cxn modelId="{9428E2E7-F98F-4D25-8C3E-5950BAEF1BF7}" type="presParOf" srcId="{275E3C05-5228-452A-8687-F155D2412D7F}" destId="{B258C3B5-6F76-442E-819A-2E5D1AABEBFE}" srcOrd="4" destOrd="0" presId="urn:microsoft.com/office/officeart/2011/layout/CircleProcess"/>
    <dgm:cxn modelId="{34243531-EF92-4DAE-8E7F-913835A35F6D}" type="presParOf" srcId="{B258C3B5-6F76-442E-819A-2E5D1AABEBFE}" destId="{3DCE348F-4E67-4C05-A708-244CAA77E39A}" srcOrd="0" destOrd="0" presId="urn:microsoft.com/office/officeart/2011/layout/CircleProcess"/>
    <dgm:cxn modelId="{761225DA-D562-444B-948A-6DC920142F0D}" type="presParOf" srcId="{275E3C05-5228-452A-8687-F155D2412D7F}" destId="{42A5D0C6-1F63-4DDD-97D1-D26F1FF9E00B}" srcOrd="5" destOrd="0" presId="urn:microsoft.com/office/officeart/2011/layout/CircleProcess"/>
    <dgm:cxn modelId="{E3200BF7-A283-4A5A-9F91-0ADCC0AE442F}" type="presParOf" srcId="{275E3C05-5228-452A-8687-F155D2412D7F}" destId="{16B9D495-42A4-45A8-9651-2AE07A26E168}" srcOrd="6" destOrd="0" presId="urn:microsoft.com/office/officeart/2011/layout/CircleProcess"/>
    <dgm:cxn modelId="{741899CD-0465-4996-A9A0-D53BBC2D08EE}" type="presParOf" srcId="{16B9D495-42A4-45A8-9651-2AE07A26E168}" destId="{1D9D486B-BD2C-4EC2-9143-850B57558B31}" srcOrd="0" destOrd="0" presId="urn:microsoft.com/office/officeart/2011/layout/CircleProcess"/>
    <dgm:cxn modelId="{A330EDCC-7578-4A7C-96BE-7919C3F52B49}" type="presParOf" srcId="{275E3C05-5228-452A-8687-F155D2412D7F}" destId="{16048118-7BF1-4510-9BD0-0C687004F4F2}" srcOrd="7" destOrd="0" presId="urn:microsoft.com/office/officeart/2011/layout/CircleProcess"/>
    <dgm:cxn modelId="{BA734F4B-28D9-4C86-A3CC-D440EC8150EC}" type="presParOf" srcId="{16048118-7BF1-4510-9BD0-0C687004F4F2}" destId="{DC8B4FC4-5A4A-4906-9F53-A1303C1615D7}" srcOrd="0" destOrd="0" presId="urn:microsoft.com/office/officeart/2011/layout/CircleProcess"/>
    <dgm:cxn modelId="{18441C6B-2935-4F9D-90C9-768AD4F558C8}" type="presParOf" srcId="{275E3C05-5228-452A-8687-F155D2412D7F}" destId="{12E59804-1710-4138-95AB-915311535003}" srcOrd="8"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A901A1F-AB44-4ECC-B466-576BC81F78AE}" type="doc">
      <dgm:prSet loTypeId="urn:microsoft.com/office/officeart/2008/layout/VerticalCurvedList" loCatId="list" qsTypeId="urn:microsoft.com/office/officeart/2005/8/quickstyle/simple1#5" qsCatId="simple" csTypeId="urn:microsoft.com/office/officeart/2005/8/colors/accent1_2#3" csCatId="accent1" phldr="1"/>
      <dgm:spPr/>
      <dgm:t>
        <a:bodyPr/>
        <a:lstStyle/>
        <a:p>
          <a:endParaRPr lang="en-US"/>
        </a:p>
      </dgm:t>
    </dgm:pt>
    <dgm:pt modelId="{8CFB40BF-9C5C-4A15-B37B-71B3A44C71CE}">
      <dgm:prSet phldrT="[Text]" custT="1"/>
      <dgm:spPr>
        <a:xfrm>
          <a:off x="752110" y="541866"/>
          <a:ext cx="7301111" cy="1083733"/>
        </a:xfrm>
        <a:solidFill>
          <a:srgbClr val="BBE0E3">
            <a:hueOff val="0"/>
            <a:satOff val="0"/>
            <a:lumOff val="0"/>
            <a:alphaOff val="0"/>
          </a:srgbClr>
        </a:solidFill>
        <a:ln w="25400" cap="flat" cmpd="sng" algn="ctr">
          <a:solidFill>
            <a:srgbClr val="FFFFFF">
              <a:hueOff val="0"/>
              <a:satOff val="0"/>
              <a:lumOff val="0"/>
              <a:alphaOff val="0"/>
            </a:srgbClr>
          </a:solidFill>
          <a:prstDash val="solid"/>
        </a:ln>
        <a:effectLst/>
      </dgm:spPr>
      <dgm:t>
        <a:bodyPr/>
        <a:lstStyle/>
        <a:p>
          <a:r>
            <a:rPr lang="en-US" sz="2800" dirty="0" err="1">
              <a:solidFill>
                <a:schemeClr val="tx1"/>
              </a:solidFill>
              <a:latin typeface="Times New Roman" panose="02020603050405020304" pitchFamily="18" charset="0"/>
              <a:cs typeface="Times New Roman" panose="02020603050405020304" pitchFamily="18" charset="0"/>
            </a:rPr>
            <a:t>Hậu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quả</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Gây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ra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chết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thảm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thương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Dế</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Choắt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a:solidFill>
                <a:schemeClr val="tx1"/>
              </a:solidFill>
              <a:latin typeface="Times New Roman" panose="02020603050405020304" pitchFamily="18" charset="0"/>
              <a:cs typeface="Times New Roman" panose="02020603050405020304" pitchFamily="18" charset="0"/>
            </a:rPr>
            <a:t>(</a:t>
          </a:r>
          <a:r>
            <a:rPr lang="en-US" sz="2800" dirty="0" err="1">
              <a:solidFill>
                <a:schemeClr val="tx1"/>
              </a:solidFill>
              <a:latin typeface="Times New Roman" panose="02020603050405020304" pitchFamily="18" charset="0"/>
              <a:cs typeface="Times New Roman" panose="02020603050405020304" pitchFamily="18" charset="0"/>
            </a:rPr>
            <a:t>Kẻ</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phải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trực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tiếp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chịu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hậu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quả</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trò</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đùa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này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Dế</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Choắt</a:t>
          </a:r>
          <a:r>
            <a:rPr lang="en-US" sz="2800" dirty="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ea typeface="+mn-ea"/>
            <a:cs typeface="Times New Roman" panose="02020603050405020304" pitchFamily="18" charset="0"/>
          </a:endParaRPr>
        </a:p>
      </dgm:t>
    </dgm:pt>
    <dgm:pt modelId="{2E9532F6-39BB-4669-8D73-91F0F14D0316}" type="parTrans" cxnId="{9136B990-E935-4158-8DFD-F93B48BF5694}">
      <dgm:prSet/>
      <dgm:spPr/>
      <dgm:t>
        <a:bodyPr/>
        <a:lstStyle/>
        <a:p>
          <a:endParaRPr lang="en-US"/>
        </a:p>
      </dgm:t>
    </dgm:pt>
    <dgm:pt modelId="{0C621BF1-F4C9-4373-A9A2-533275F44AAC}" type="sibTrans" cxnId="{9136B990-E935-4158-8DFD-F93B48BF5694}">
      <dgm:prSet/>
      <dgm:spPr>
        <a:xfrm>
          <a:off x="-6125176" y="-937410"/>
          <a:ext cx="7293488" cy="7293488"/>
        </a:xfrm>
        <a:noFill/>
        <a:ln w="25400" cap="flat" cmpd="sng" algn="ctr">
          <a:solidFill>
            <a:srgbClr val="BBE0E3">
              <a:shade val="60000"/>
              <a:hueOff val="0"/>
              <a:satOff val="0"/>
              <a:lumOff val="0"/>
              <a:alphaOff val="0"/>
            </a:srgbClr>
          </a:solidFill>
          <a:prstDash val="solid"/>
        </a:ln>
        <a:effectLst/>
      </dgm:spPr>
      <dgm:t>
        <a:bodyPr/>
        <a:lstStyle/>
        <a:p>
          <a:endParaRPr lang="en-US"/>
        </a:p>
      </dgm:t>
    </dgm:pt>
    <dgm:pt modelId="{182A426B-7F52-4860-9B00-D4A9644DB0FE}" type="pres">
      <dgm:prSet presAssocID="{DA901A1F-AB44-4ECC-B466-576BC81F78AE}" presName="Name0" presStyleCnt="0">
        <dgm:presLayoutVars>
          <dgm:chMax val="7"/>
          <dgm:chPref val="7"/>
          <dgm:dir/>
        </dgm:presLayoutVars>
      </dgm:prSet>
      <dgm:spPr/>
      <dgm:t>
        <a:bodyPr/>
        <a:lstStyle/>
        <a:p>
          <a:endParaRPr lang="en-US"/>
        </a:p>
      </dgm:t>
    </dgm:pt>
    <dgm:pt modelId="{6E967923-E7F7-4750-966F-6190348C3A2A}" type="pres">
      <dgm:prSet presAssocID="{DA901A1F-AB44-4ECC-B466-576BC81F78AE}" presName="Name1" presStyleCnt="0"/>
      <dgm:spPr/>
    </dgm:pt>
    <dgm:pt modelId="{FAF2DE9C-20D9-4C35-A7E1-AC5EE5F255F0}" type="pres">
      <dgm:prSet presAssocID="{DA901A1F-AB44-4ECC-B466-576BC81F78AE}" presName="cycle" presStyleCnt="0"/>
      <dgm:spPr/>
    </dgm:pt>
    <dgm:pt modelId="{2E897714-6EA0-4A75-985B-190C3D43A57A}" type="pres">
      <dgm:prSet presAssocID="{DA901A1F-AB44-4ECC-B466-576BC81F78AE}" presName="srcNode" presStyleLbl="node1" presStyleIdx="0" presStyleCnt="1"/>
      <dgm:spPr/>
    </dgm:pt>
    <dgm:pt modelId="{D6B12320-C918-46EA-940F-B4B6344973AF}" type="pres">
      <dgm:prSet presAssocID="{DA901A1F-AB44-4ECC-B466-576BC81F78AE}" presName="conn" presStyleLbl="parChTrans1D2" presStyleIdx="0" presStyleCnt="1"/>
      <dgm:spPr>
        <a:prstGeom prst="blockArc">
          <a:avLst>
            <a:gd name="adj1" fmla="val 18900000"/>
            <a:gd name="adj2" fmla="val 2700000"/>
            <a:gd name="adj3" fmla="val 296"/>
          </a:avLst>
        </a:prstGeom>
      </dgm:spPr>
      <dgm:t>
        <a:bodyPr/>
        <a:lstStyle/>
        <a:p>
          <a:endParaRPr lang="en-US"/>
        </a:p>
      </dgm:t>
    </dgm:pt>
    <dgm:pt modelId="{5F23A16B-5A94-4805-AC08-531C3CA49FEA}" type="pres">
      <dgm:prSet presAssocID="{DA901A1F-AB44-4ECC-B466-576BC81F78AE}" presName="extraNode" presStyleLbl="node1" presStyleIdx="0" presStyleCnt="1"/>
      <dgm:spPr/>
    </dgm:pt>
    <dgm:pt modelId="{1A0F277B-523F-4628-A58F-3E84BCFA25F3}" type="pres">
      <dgm:prSet presAssocID="{DA901A1F-AB44-4ECC-B466-576BC81F78AE}" presName="dstNode" presStyleLbl="node1" presStyleIdx="0" presStyleCnt="1"/>
      <dgm:spPr/>
    </dgm:pt>
    <dgm:pt modelId="{DEE34898-7AFD-4E6D-894D-0BCDB2B80DF8}" type="pres">
      <dgm:prSet presAssocID="{8CFB40BF-9C5C-4A15-B37B-71B3A44C71CE}" presName="text_1" presStyleLbl="node1" presStyleIdx="0" presStyleCnt="1">
        <dgm:presLayoutVars>
          <dgm:bulletEnabled val="1"/>
        </dgm:presLayoutVars>
      </dgm:prSet>
      <dgm:spPr>
        <a:prstGeom prst="rect">
          <a:avLst/>
        </a:prstGeom>
      </dgm:spPr>
      <dgm:t>
        <a:bodyPr/>
        <a:lstStyle/>
        <a:p>
          <a:endParaRPr lang="en-US"/>
        </a:p>
      </dgm:t>
    </dgm:pt>
    <dgm:pt modelId="{691A0822-4007-40BC-ABCD-4D03435467FD}" type="pres">
      <dgm:prSet presAssocID="{8CFB40BF-9C5C-4A15-B37B-71B3A44C71CE}" presName="accent_1" presStyleCnt="0"/>
      <dgm:spPr/>
    </dgm:pt>
    <dgm:pt modelId="{4CDB62FF-DA7B-476D-AC66-EAD566DAE4AA}" type="pres">
      <dgm:prSet presAssocID="{8CFB40BF-9C5C-4A15-B37B-71B3A44C71CE}" presName="accentRepeatNode" presStyleLbl="solidFgAcc1" presStyleIdx="0" presStyleCnt="1"/>
      <dgm:spPr>
        <a:xfrm>
          <a:off x="74777" y="406400"/>
          <a:ext cx="1354666" cy="1354666"/>
        </a:xfrm>
        <a:prstGeom prst="ellipse">
          <a:avLst/>
        </a:prstGeom>
        <a:blipFill rotWithShape="0">
          <a:blip xmlns:r="http://schemas.openxmlformats.org/officeDocument/2006/relationships" r:embed="rId1"/>
          <a:stretch>
            <a:fillRect/>
          </a:stretch>
        </a:blipFill>
        <a:ln w="25400" cap="flat" cmpd="sng" algn="ctr">
          <a:solidFill>
            <a:srgbClr val="BBE0E3">
              <a:hueOff val="0"/>
              <a:satOff val="0"/>
              <a:lumOff val="0"/>
              <a:alphaOff val="0"/>
            </a:srgbClr>
          </a:solidFill>
          <a:prstDash val="solid"/>
        </a:ln>
        <a:effectLst/>
      </dgm:spPr>
    </dgm:pt>
  </dgm:ptLst>
  <dgm:cxnLst>
    <dgm:cxn modelId="{ADCF2E29-C8AA-4AE3-97E8-A2DCD49A0560}" type="presOf" srcId="{0C621BF1-F4C9-4373-A9A2-533275F44AAC}" destId="{D6B12320-C918-46EA-940F-B4B6344973AF}" srcOrd="0" destOrd="0" presId="urn:microsoft.com/office/officeart/2008/layout/VerticalCurvedList"/>
    <dgm:cxn modelId="{5454E3B3-7D59-414E-92BB-0D76E3E8B572}" type="presOf" srcId="{8CFB40BF-9C5C-4A15-B37B-71B3A44C71CE}" destId="{DEE34898-7AFD-4E6D-894D-0BCDB2B80DF8}" srcOrd="0" destOrd="0" presId="urn:microsoft.com/office/officeart/2008/layout/VerticalCurvedList"/>
    <dgm:cxn modelId="{BA01E777-8E55-46D9-8F7E-192744C761E8}" type="presOf" srcId="{DA901A1F-AB44-4ECC-B466-576BC81F78AE}" destId="{182A426B-7F52-4860-9B00-D4A9644DB0FE}" srcOrd="0" destOrd="0" presId="urn:microsoft.com/office/officeart/2008/layout/VerticalCurvedList"/>
    <dgm:cxn modelId="{9136B990-E935-4158-8DFD-F93B48BF5694}" srcId="{DA901A1F-AB44-4ECC-B466-576BC81F78AE}" destId="{8CFB40BF-9C5C-4A15-B37B-71B3A44C71CE}" srcOrd="0" destOrd="0" parTransId="{2E9532F6-39BB-4669-8D73-91F0F14D0316}" sibTransId="{0C621BF1-F4C9-4373-A9A2-533275F44AAC}"/>
    <dgm:cxn modelId="{186D6892-ED42-4E1E-884B-7F2ED2D687EC}" type="presParOf" srcId="{182A426B-7F52-4860-9B00-D4A9644DB0FE}" destId="{6E967923-E7F7-4750-966F-6190348C3A2A}" srcOrd="0" destOrd="0" presId="urn:microsoft.com/office/officeart/2008/layout/VerticalCurvedList"/>
    <dgm:cxn modelId="{881C0676-D3F9-4C9E-BF84-FB8D67605F30}" type="presParOf" srcId="{6E967923-E7F7-4750-966F-6190348C3A2A}" destId="{FAF2DE9C-20D9-4C35-A7E1-AC5EE5F255F0}" srcOrd="0" destOrd="0" presId="urn:microsoft.com/office/officeart/2008/layout/VerticalCurvedList"/>
    <dgm:cxn modelId="{D192024D-2A78-4CA0-9A12-EC5BC639CA5D}" type="presParOf" srcId="{FAF2DE9C-20D9-4C35-A7E1-AC5EE5F255F0}" destId="{2E897714-6EA0-4A75-985B-190C3D43A57A}" srcOrd="0" destOrd="0" presId="urn:microsoft.com/office/officeart/2008/layout/VerticalCurvedList"/>
    <dgm:cxn modelId="{1A96C1B4-2ECF-4301-AA02-C12642962595}" type="presParOf" srcId="{FAF2DE9C-20D9-4C35-A7E1-AC5EE5F255F0}" destId="{D6B12320-C918-46EA-940F-B4B6344973AF}" srcOrd="1" destOrd="0" presId="urn:microsoft.com/office/officeart/2008/layout/VerticalCurvedList"/>
    <dgm:cxn modelId="{99E7F902-F0E9-4CE5-B783-2CA540583D04}" type="presParOf" srcId="{FAF2DE9C-20D9-4C35-A7E1-AC5EE5F255F0}" destId="{5F23A16B-5A94-4805-AC08-531C3CA49FEA}" srcOrd="2" destOrd="0" presId="urn:microsoft.com/office/officeart/2008/layout/VerticalCurvedList"/>
    <dgm:cxn modelId="{768621DD-F123-4937-8C37-C17E71F51EE4}" type="presParOf" srcId="{FAF2DE9C-20D9-4C35-A7E1-AC5EE5F255F0}" destId="{1A0F277B-523F-4628-A58F-3E84BCFA25F3}" srcOrd="3" destOrd="0" presId="urn:microsoft.com/office/officeart/2008/layout/VerticalCurvedList"/>
    <dgm:cxn modelId="{90B3F98E-5869-4BCB-A971-AFB629A4DC46}" type="presParOf" srcId="{6E967923-E7F7-4750-966F-6190348C3A2A}" destId="{DEE34898-7AFD-4E6D-894D-0BCDB2B80DF8}" srcOrd="1" destOrd="0" presId="urn:microsoft.com/office/officeart/2008/layout/VerticalCurvedList"/>
    <dgm:cxn modelId="{49162E56-97F3-4AE0-AEFE-0D3BD52CEAC2}" type="presParOf" srcId="{6E967923-E7F7-4750-966F-6190348C3A2A}" destId="{691A0822-4007-40BC-ABCD-4D03435467FD}" srcOrd="2" destOrd="0" presId="urn:microsoft.com/office/officeart/2008/layout/VerticalCurvedList"/>
    <dgm:cxn modelId="{681E1716-712E-4C7E-BA31-DD3BDBA72FD5}" type="presParOf" srcId="{691A0822-4007-40BC-ABCD-4D03435467FD}" destId="{4CDB62FF-DA7B-476D-AC66-EAD566DAE4AA}"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0BD4555-DB3D-4C24-95C5-3870CCA60E75}" type="doc">
      <dgm:prSet loTypeId="urn:microsoft.com/office/officeart/2009/3/layout/HorizontalOrganizationChart" loCatId="hierarchy" qsTypeId="urn:microsoft.com/office/officeart/2005/8/quickstyle/simple1#6" qsCatId="simple" csTypeId="urn:microsoft.com/office/officeart/2005/8/colors/accent1_2#4" csCatId="accent1" phldr="1"/>
      <dgm:spPr/>
      <dgm:t>
        <a:bodyPr/>
        <a:lstStyle/>
        <a:p>
          <a:endParaRPr lang="en-US"/>
        </a:p>
      </dgm:t>
    </dgm:pt>
    <dgm:pt modelId="{21F3B397-80F9-452C-9042-6EBCE266C1CA}">
      <dgm:prSet phldrT="[Text]" custT="1">
        <dgm:style>
          <a:lnRef idx="1">
            <a:schemeClr val="accent1"/>
          </a:lnRef>
          <a:fillRef idx="2">
            <a:schemeClr val="accent1"/>
          </a:fillRef>
          <a:effectRef idx="1">
            <a:schemeClr val="accent1"/>
          </a:effectRef>
          <a:fontRef idx="minor">
            <a:schemeClr val="dk1"/>
          </a:fontRef>
        </dgm:style>
      </dgm:prSet>
      <dgm:spPr/>
      <dgm:t>
        <a:bodyPr/>
        <a:lstStyle/>
        <a:p>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Mèn</a:t>
          </a:r>
          <a:r>
            <a:rPr lang="en-US" sz="2800" dirty="0">
              <a:latin typeface="Times New Roman" panose="02020603050405020304" pitchFamily="18" charset="0"/>
              <a:cs typeface="Times New Roman" panose="02020603050405020304" pitchFamily="18" charset="0"/>
            </a:rPr>
            <a:t>:</a:t>
          </a:r>
        </a:p>
      </dgm:t>
    </dgm:pt>
    <dgm:pt modelId="{BF452220-06B5-47E1-BCE9-54956AD0464D}" type="parTrans" cxnId="{9BC51661-F26A-43D8-A4AE-C122DB2932F5}">
      <dgm:prSet/>
      <dgm:spPr/>
      <dgm:t>
        <a:bodyPr/>
        <a:lstStyle/>
        <a:p>
          <a:endParaRPr lang="en-US"/>
        </a:p>
      </dgm:t>
    </dgm:pt>
    <dgm:pt modelId="{EB6BC785-CD16-4D7C-B414-DB9D6457854E}" type="sibTrans" cxnId="{9BC51661-F26A-43D8-A4AE-C122DB2932F5}">
      <dgm:prSet/>
      <dgm:spPr/>
      <dgm:t>
        <a:bodyPr/>
        <a:lstStyle/>
        <a:p>
          <a:endParaRPr lang="en-US"/>
        </a:p>
      </dgm:t>
    </dgm:pt>
    <dgm:pt modelId="{E70ABF06-5987-4F3C-819F-12E20DC9DDC4}">
      <dgm:prSet phldrT="[Text]" custT="1">
        <dgm:style>
          <a:lnRef idx="1">
            <a:schemeClr val="accent1"/>
          </a:lnRef>
          <a:fillRef idx="2">
            <a:schemeClr val="accent1"/>
          </a:fillRef>
          <a:effectRef idx="1">
            <a:schemeClr val="accent1"/>
          </a:effectRef>
          <a:fontRef idx="minor">
            <a:schemeClr val="dk1"/>
          </a:fontRef>
        </dgm:style>
      </dgm:prSet>
      <dgm:spPr/>
      <dgm:t>
        <a:bodyPr/>
        <a:lstStyle/>
        <a:p>
          <a:pPr algn="l"/>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giềng</a:t>
          </a:r>
          <a:r>
            <a:rPr lang="en-US" sz="2800" dirty="0">
              <a:latin typeface="Times New Roman" panose="02020603050405020304" pitchFamily="18" charset="0"/>
              <a:cs typeface="Times New Roman" panose="02020603050405020304" pitchFamily="18" charset="0"/>
            </a:rPr>
            <a:t>.</a:t>
          </a:r>
        </a:p>
      </dgm:t>
    </dgm:pt>
    <dgm:pt modelId="{F8847074-8B8F-4BC0-9E05-84E352EB6A17}" type="parTrans" cxnId="{8BFC1C7A-B0DA-478B-9D81-0F13B3FACBE7}">
      <dgm:prSet/>
      <dgm:spPr/>
      <dgm:t>
        <a:bodyPr/>
        <a:lstStyle/>
        <a:p>
          <a:endParaRPr lang="en-US"/>
        </a:p>
      </dgm:t>
    </dgm:pt>
    <dgm:pt modelId="{083C4FD0-4B1E-49F7-AA85-6674A169ADFD}" type="sibTrans" cxnId="{8BFC1C7A-B0DA-478B-9D81-0F13B3FACBE7}">
      <dgm:prSet/>
      <dgm:spPr/>
      <dgm:t>
        <a:bodyPr/>
        <a:lstStyle/>
        <a:p>
          <a:endParaRPr lang="en-US"/>
        </a:p>
      </dgm:t>
    </dgm:pt>
    <dgm:pt modelId="{00E274DA-577C-4D20-865B-7EE9F510196D}">
      <dgm:prSet phldrT="[Text]" custT="1">
        <dgm:style>
          <a:lnRef idx="1">
            <a:schemeClr val="accent1"/>
          </a:lnRef>
          <a:fillRef idx="2">
            <a:schemeClr val="accent1"/>
          </a:fillRef>
          <a:effectRef idx="1">
            <a:schemeClr val="accent1"/>
          </a:effectRef>
          <a:fontRef idx="minor">
            <a:schemeClr val="dk1"/>
          </a:fontRef>
        </dgm:style>
      </dgm:prSet>
      <dgm:spPr/>
      <dgm:t>
        <a:bodyPr/>
        <a:lstStyle/>
        <a:p>
          <a:pPr algn="l"/>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Choắt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dạy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nhớ</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đời</a:t>
          </a:r>
          <a:r>
            <a:rPr lang="en-US" sz="2800" dirty="0">
              <a:latin typeface="Times New Roman" panose="02020603050405020304" pitchFamily="18" charset="0"/>
              <a:cs typeface="Times New Roman" panose="02020603050405020304" pitchFamily="18" charset="0"/>
            </a:rPr>
            <a:t>.</a:t>
          </a:r>
        </a:p>
      </dgm:t>
    </dgm:pt>
    <dgm:pt modelId="{FFB8E12D-B909-4611-A85B-A33C5A095EC5}" type="parTrans" cxnId="{920FAF34-EE18-40AB-A2C2-2C9934256F26}">
      <dgm:prSet/>
      <dgm:spPr/>
      <dgm:t>
        <a:bodyPr/>
        <a:lstStyle/>
        <a:p>
          <a:endParaRPr lang="en-US"/>
        </a:p>
      </dgm:t>
    </dgm:pt>
    <dgm:pt modelId="{44C1A61A-E605-4158-B769-AE3E43B1ECAA}" type="sibTrans" cxnId="{920FAF34-EE18-40AB-A2C2-2C9934256F26}">
      <dgm:prSet/>
      <dgm:spPr/>
      <dgm:t>
        <a:bodyPr/>
        <a:lstStyle/>
        <a:p>
          <a:endParaRPr lang="en-US"/>
        </a:p>
      </dgm:t>
    </dgm:pt>
    <dgm:pt modelId="{53B056DF-907F-46B9-936E-9EAC551A5669}">
      <dgm:prSet phldrT="[Text]" custT="1">
        <dgm:style>
          <a:lnRef idx="1">
            <a:schemeClr val="accent1"/>
          </a:lnRef>
          <a:fillRef idx="2">
            <a:schemeClr val="accent1"/>
          </a:fillRef>
          <a:effectRef idx="1">
            <a:schemeClr val="accent1"/>
          </a:effectRef>
          <a:fontRef idx="minor">
            <a:schemeClr val="dk1"/>
          </a:fontRef>
        </dgm:style>
      </dgm:prSet>
      <dgm:spPr/>
      <dgm:t>
        <a:bodyPr/>
        <a:lstStyle/>
        <a:p>
          <a:pPr algn="l"/>
          <a:r>
            <a:rPr lang="en-US" sz="2800" dirty="0">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Suốt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đời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phải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ân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hận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vì</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lỗi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lầm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mình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endParaRPr lang="en-US" sz="2800" dirty="0">
            <a:latin typeface="Times New Roman" panose="02020603050405020304" pitchFamily="18" charset="0"/>
            <a:cs typeface="Times New Roman" panose="02020603050405020304" pitchFamily="18" charset="0"/>
          </a:endParaRPr>
        </a:p>
      </dgm:t>
    </dgm:pt>
    <dgm:pt modelId="{8E584A27-3BD6-426A-8AAF-E199BB65FBD3}" type="parTrans" cxnId="{A025D0C5-E0AE-47F3-A9B3-14BA439A1FDF}">
      <dgm:prSet/>
      <dgm:spPr/>
      <dgm:t>
        <a:bodyPr/>
        <a:lstStyle/>
        <a:p>
          <a:endParaRPr lang="en-US"/>
        </a:p>
      </dgm:t>
    </dgm:pt>
    <dgm:pt modelId="{8A5E67DC-9FFD-413B-8F8F-620ED3A0249D}" type="sibTrans" cxnId="{A025D0C5-E0AE-47F3-A9B3-14BA439A1FDF}">
      <dgm:prSet/>
      <dgm:spPr/>
      <dgm:t>
        <a:bodyPr/>
        <a:lstStyle/>
        <a:p>
          <a:endParaRPr lang="en-US"/>
        </a:p>
      </dgm:t>
    </dgm:pt>
    <dgm:pt modelId="{17D3DC2C-E2D5-4FF5-B655-AD7E88425595}" type="pres">
      <dgm:prSet presAssocID="{80BD4555-DB3D-4C24-95C5-3870CCA60E75}" presName="hierChild1" presStyleCnt="0">
        <dgm:presLayoutVars>
          <dgm:orgChart val="1"/>
          <dgm:chPref val="1"/>
          <dgm:dir/>
          <dgm:animOne val="branch"/>
          <dgm:animLvl val="lvl"/>
          <dgm:resizeHandles/>
        </dgm:presLayoutVars>
      </dgm:prSet>
      <dgm:spPr/>
      <dgm:t>
        <a:bodyPr/>
        <a:lstStyle/>
        <a:p>
          <a:endParaRPr lang="en-US"/>
        </a:p>
      </dgm:t>
    </dgm:pt>
    <dgm:pt modelId="{67F06393-2397-4EE1-8319-4256B1170FF0}" type="pres">
      <dgm:prSet presAssocID="{21F3B397-80F9-452C-9042-6EBCE266C1CA}" presName="hierRoot1" presStyleCnt="0">
        <dgm:presLayoutVars>
          <dgm:hierBranch val="init"/>
        </dgm:presLayoutVars>
      </dgm:prSet>
      <dgm:spPr/>
    </dgm:pt>
    <dgm:pt modelId="{A0DFBA9B-B1CF-4490-AA2A-C664108402AE}" type="pres">
      <dgm:prSet presAssocID="{21F3B397-80F9-452C-9042-6EBCE266C1CA}" presName="rootComposite1" presStyleCnt="0"/>
      <dgm:spPr/>
    </dgm:pt>
    <dgm:pt modelId="{65167CCE-3370-4EE3-836E-6B4728F20527}" type="pres">
      <dgm:prSet presAssocID="{21F3B397-80F9-452C-9042-6EBCE266C1CA}" presName="rootText1" presStyleLbl="node0" presStyleIdx="0" presStyleCnt="1" custScaleX="107600">
        <dgm:presLayoutVars>
          <dgm:chPref val="3"/>
        </dgm:presLayoutVars>
      </dgm:prSet>
      <dgm:spPr/>
      <dgm:t>
        <a:bodyPr/>
        <a:lstStyle/>
        <a:p>
          <a:endParaRPr lang="en-US"/>
        </a:p>
      </dgm:t>
    </dgm:pt>
    <dgm:pt modelId="{A21A6DA5-3F00-49F0-8C94-485594DF6AF4}" type="pres">
      <dgm:prSet presAssocID="{21F3B397-80F9-452C-9042-6EBCE266C1CA}" presName="rootConnector1" presStyleLbl="node1" presStyleIdx="0" presStyleCnt="0"/>
      <dgm:spPr/>
      <dgm:t>
        <a:bodyPr/>
        <a:lstStyle/>
        <a:p>
          <a:endParaRPr lang="en-US"/>
        </a:p>
      </dgm:t>
    </dgm:pt>
    <dgm:pt modelId="{E6C094B7-79C2-4C4C-94CF-52544AA01CF4}" type="pres">
      <dgm:prSet presAssocID="{21F3B397-80F9-452C-9042-6EBCE266C1CA}" presName="hierChild2" presStyleCnt="0"/>
      <dgm:spPr/>
    </dgm:pt>
    <dgm:pt modelId="{0FF42B91-BD05-4A47-9DCC-E8988E0F9089}" type="pres">
      <dgm:prSet presAssocID="{F8847074-8B8F-4BC0-9E05-84E352EB6A17}" presName="Name64" presStyleLbl="parChTrans1D2" presStyleIdx="0" presStyleCnt="3"/>
      <dgm:spPr/>
      <dgm:t>
        <a:bodyPr/>
        <a:lstStyle/>
        <a:p>
          <a:endParaRPr lang="en-US"/>
        </a:p>
      </dgm:t>
    </dgm:pt>
    <dgm:pt modelId="{5D4E9EAA-9D53-492C-970E-EC568586B870}" type="pres">
      <dgm:prSet presAssocID="{E70ABF06-5987-4F3C-819F-12E20DC9DDC4}" presName="hierRoot2" presStyleCnt="0">
        <dgm:presLayoutVars>
          <dgm:hierBranch val="init"/>
        </dgm:presLayoutVars>
      </dgm:prSet>
      <dgm:spPr/>
    </dgm:pt>
    <dgm:pt modelId="{8858FC9A-C61A-497B-B9FD-91E4757912BD}" type="pres">
      <dgm:prSet presAssocID="{E70ABF06-5987-4F3C-819F-12E20DC9DDC4}" presName="rootComposite" presStyleCnt="0"/>
      <dgm:spPr/>
    </dgm:pt>
    <dgm:pt modelId="{BF4C26C0-9562-4DE2-B74D-B7B1D18A736F}" type="pres">
      <dgm:prSet presAssocID="{E70ABF06-5987-4F3C-819F-12E20DC9DDC4}" presName="rootText" presStyleLbl="node2" presStyleIdx="0" presStyleCnt="3" custScaleX="230191">
        <dgm:presLayoutVars>
          <dgm:chPref val="3"/>
        </dgm:presLayoutVars>
      </dgm:prSet>
      <dgm:spPr/>
      <dgm:t>
        <a:bodyPr/>
        <a:lstStyle/>
        <a:p>
          <a:endParaRPr lang="en-US"/>
        </a:p>
      </dgm:t>
    </dgm:pt>
    <dgm:pt modelId="{EBCE025F-9782-4D61-A5B2-2DD60AC633C5}" type="pres">
      <dgm:prSet presAssocID="{E70ABF06-5987-4F3C-819F-12E20DC9DDC4}" presName="rootConnector" presStyleLbl="node2" presStyleIdx="0" presStyleCnt="3"/>
      <dgm:spPr/>
      <dgm:t>
        <a:bodyPr/>
        <a:lstStyle/>
        <a:p>
          <a:endParaRPr lang="en-US"/>
        </a:p>
      </dgm:t>
    </dgm:pt>
    <dgm:pt modelId="{FD8E3B72-1CF2-4A06-BB78-AC34C6F3E468}" type="pres">
      <dgm:prSet presAssocID="{E70ABF06-5987-4F3C-819F-12E20DC9DDC4}" presName="hierChild4" presStyleCnt="0"/>
      <dgm:spPr/>
    </dgm:pt>
    <dgm:pt modelId="{3BCBABE9-47A5-484E-A3E0-3B55A86CAA76}" type="pres">
      <dgm:prSet presAssocID="{E70ABF06-5987-4F3C-819F-12E20DC9DDC4}" presName="hierChild5" presStyleCnt="0"/>
      <dgm:spPr/>
    </dgm:pt>
    <dgm:pt modelId="{34F4B7FE-170C-4A4B-B506-86EBDA6B904B}" type="pres">
      <dgm:prSet presAssocID="{FFB8E12D-B909-4611-A85B-A33C5A095EC5}" presName="Name64" presStyleLbl="parChTrans1D2" presStyleIdx="1" presStyleCnt="3"/>
      <dgm:spPr/>
      <dgm:t>
        <a:bodyPr/>
        <a:lstStyle/>
        <a:p>
          <a:endParaRPr lang="en-US"/>
        </a:p>
      </dgm:t>
    </dgm:pt>
    <dgm:pt modelId="{85B318C7-D046-4B17-AB9A-205546CE92BD}" type="pres">
      <dgm:prSet presAssocID="{00E274DA-577C-4D20-865B-7EE9F510196D}" presName="hierRoot2" presStyleCnt="0">
        <dgm:presLayoutVars>
          <dgm:hierBranch val="init"/>
        </dgm:presLayoutVars>
      </dgm:prSet>
      <dgm:spPr/>
    </dgm:pt>
    <dgm:pt modelId="{8E7D9E1F-136A-4AA0-9D9F-F887E504CAF8}" type="pres">
      <dgm:prSet presAssocID="{00E274DA-577C-4D20-865B-7EE9F510196D}" presName="rootComposite" presStyleCnt="0"/>
      <dgm:spPr/>
    </dgm:pt>
    <dgm:pt modelId="{6D6F0BA8-DCA4-449D-B6AC-042A7D92AED8}" type="pres">
      <dgm:prSet presAssocID="{00E274DA-577C-4D20-865B-7EE9F510196D}" presName="rootText" presStyleLbl="node2" presStyleIdx="1" presStyleCnt="3" custScaleX="230193" custLinFactNeighborX="1405" custLinFactNeighborY="3071">
        <dgm:presLayoutVars>
          <dgm:chPref val="3"/>
        </dgm:presLayoutVars>
      </dgm:prSet>
      <dgm:spPr/>
      <dgm:t>
        <a:bodyPr/>
        <a:lstStyle/>
        <a:p>
          <a:endParaRPr lang="en-US"/>
        </a:p>
      </dgm:t>
    </dgm:pt>
    <dgm:pt modelId="{0AB01E95-42BF-4D6F-9D46-E34ABADE429D}" type="pres">
      <dgm:prSet presAssocID="{00E274DA-577C-4D20-865B-7EE9F510196D}" presName="rootConnector" presStyleLbl="node2" presStyleIdx="1" presStyleCnt="3"/>
      <dgm:spPr/>
      <dgm:t>
        <a:bodyPr/>
        <a:lstStyle/>
        <a:p>
          <a:endParaRPr lang="en-US"/>
        </a:p>
      </dgm:t>
    </dgm:pt>
    <dgm:pt modelId="{5F83C27C-9534-49EB-B7C2-EA269932C87D}" type="pres">
      <dgm:prSet presAssocID="{00E274DA-577C-4D20-865B-7EE9F510196D}" presName="hierChild4" presStyleCnt="0"/>
      <dgm:spPr/>
    </dgm:pt>
    <dgm:pt modelId="{2C7E9B6B-126A-4437-9552-97BB37C2E966}" type="pres">
      <dgm:prSet presAssocID="{00E274DA-577C-4D20-865B-7EE9F510196D}" presName="hierChild5" presStyleCnt="0"/>
      <dgm:spPr/>
    </dgm:pt>
    <dgm:pt modelId="{F3DA937F-B2CC-43C6-9CAA-A50DB70674BA}" type="pres">
      <dgm:prSet presAssocID="{8E584A27-3BD6-426A-8AAF-E199BB65FBD3}" presName="Name64" presStyleLbl="parChTrans1D2" presStyleIdx="2" presStyleCnt="3"/>
      <dgm:spPr/>
      <dgm:t>
        <a:bodyPr/>
        <a:lstStyle/>
        <a:p>
          <a:endParaRPr lang="en-US"/>
        </a:p>
      </dgm:t>
    </dgm:pt>
    <dgm:pt modelId="{9436D67C-149B-41E3-B591-3E48E4DFF49E}" type="pres">
      <dgm:prSet presAssocID="{53B056DF-907F-46B9-936E-9EAC551A5669}" presName="hierRoot2" presStyleCnt="0">
        <dgm:presLayoutVars>
          <dgm:hierBranch val="init"/>
        </dgm:presLayoutVars>
      </dgm:prSet>
      <dgm:spPr/>
    </dgm:pt>
    <dgm:pt modelId="{084F5B27-B541-41B1-8FA0-5ED86A4A43CB}" type="pres">
      <dgm:prSet presAssocID="{53B056DF-907F-46B9-936E-9EAC551A5669}" presName="rootComposite" presStyleCnt="0"/>
      <dgm:spPr/>
    </dgm:pt>
    <dgm:pt modelId="{B004485E-F546-47B8-B37A-02482393A4E1}" type="pres">
      <dgm:prSet presAssocID="{53B056DF-907F-46B9-936E-9EAC551A5669}" presName="rootText" presStyleLbl="node2" presStyleIdx="2" presStyleCnt="3" custScaleX="233938">
        <dgm:presLayoutVars>
          <dgm:chPref val="3"/>
        </dgm:presLayoutVars>
      </dgm:prSet>
      <dgm:spPr/>
      <dgm:t>
        <a:bodyPr/>
        <a:lstStyle/>
        <a:p>
          <a:endParaRPr lang="en-US"/>
        </a:p>
      </dgm:t>
    </dgm:pt>
    <dgm:pt modelId="{2302E6A2-0519-4A3A-B7F7-7F9BBE40F223}" type="pres">
      <dgm:prSet presAssocID="{53B056DF-907F-46B9-936E-9EAC551A5669}" presName="rootConnector" presStyleLbl="node2" presStyleIdx="2" presStyleCnt="3"/>
      <dgm:spPr/>
      <dgm:t>
        <a:bodyPr/>
        <a:lstStyle/>
        <a:p>
          <a:endParaRPr lang="en-US"/>
        </a:p>
      </dgm:t>
    </dgm:pt>
    <dgm:pt modelId="{54F78E08-9003-4E1B-B7D0-7C4F4EA22796}" type="pres">
      <dgm:prSet presAssocID="{53B056DF-907F-46B9-936E-9EAC551A5669}" presName="hierChild4" presStyleCnt="0"/>
      <dgm:spPr/>
    </dgm:pt>
    <dgm:pt modelId="{15739B45-1575-42EC-9F78-1B36B9E391A1}" type="pres">
      <dgm:prSet presAssocID="{53B056DF-907F-46B9-936E-9EAC551A5669}" presName="hierChild5" presStyleCnt="0"/>
      <dgm:spPr/>
    </dgm:pt>
    <dgm:pt modelId="{60F0C39A-49C8-4F83-9E28-646ED2A69F1A}" type="pres">
      <dgm:prSet presAssocID="{21F3B397-80F9-452C-9042-6EBCE266C1CA}" presName="hierChild3" presStyleCnt="0"/>
      <dgm:spPr/>
    </dgm:pt>
  </dgm:ptLst>
  <dgm:cxnLst>
    <dgm:cxn modelId="{1ADDC317-9DD1-47D4-AED0-8AD4D5BB74DD}" type="presOf" srcId="{E70ABF06-5987-4F3C-819F-12E20DC9DDC4}" destId="{EBCE025F-9782-4D61-A5B2-2DD60AC633C5}" srcOrd="1" destOrd="0" presId="urn:microsoft.com/office/officeart/2009/3/layout/HorizontalOrganizationChart"/>
    <dgm:cxn modelId="{A025D0C5-E0AE-47F3-A9B3-14BA439A1FDF}" srcId="{21F3B397-80F9-452C-9042-6EBCE266C1CA}" destId="{53B056DF-907F-46B9-936E-9EAC551A5669}" srcOrd="2" destOrd="0" parTransId="{8E584A27-3BD6-426A-8AAF-E199BB65FBD3}" sibTransId="{8A5E67DC-9FFD-413B-8F8F-620ED3A0249D}"/>
    <dgm:cxn modelId="{33E23F3B-0807-42C0-85B2-875EA246B442}" type="presOf" srcId="{21F3B397-80F9-452C-9042-6EBCE266C1CA}" destId="{65167CCE-3370-4EE3-836E-6B4728F20527}" srcOrd="0" destOrd="0" presId="urn:microsoft.com/office/officeart/2009/3/layout/HorizontalOrganizationChart"/>
    <dgm:cxn modelId="{A9BEEAF3-E22E-4F90-B87A-EEBCD9A29CE1}" type="presOf" srcId="{00E274DA-577C-4D20-865B-7EE9F510196D}" destId="{6D6F0BA8-DCA4-449D-B6AC-042A7D92AED8}" srcOrd="0" destOrd="0" presId="urn:microsoft.com/office/officeart/2009/3/layout/HorizontalOrganizationChart"/>
    <dgm:cxn modelId="{BC4E60EC-1B58-4B2E-A79B-CCE1C966D1B0}" type="presOf" srcId="{00E274DA-577C-4D20-865B-7EE9F510196D}" destId="{0AB01E95-42BF-4D6F-9D46-E34ABADE429D}" srcOrd="1" destOrd="0" presId="urn:microsoft.com/office/officeart/2009/3/layout/HorizontalOrganizationChart"/>
    <dgm:cxn modelId="{D4CC154A-51F7-499A-BD2F-F054B7DBC587}" type="presOf" srcId="{53B056DF-907F-46B9-936E-9EAC551A5669}" destId="{B004485E-F546-47B8-B37A-02482393A4E1}" srcOrd="0" destOrd="0" presId="urn:microsoft.com/office/officeart/2009/3/layout/HorizontalOrganizationChart"/>
    <dgm:cxn modelId="{920FAF34-EE18-40AB-A2C2-2C9934256F26}" srcId="{21F3B397-80F9-452C-9042-6EBCE266C1CA}" destId="{00E274DA-577C-4D20-865B-7EE9F510196D}" srcOrd="1" destOrd="0" parTransId="{FFB8E12D-B909-4611-A85B-A33C5A095EC5}" sibTransId="{44C1A61A-E605-4158-B769-AE3E43B1ECAA}"/>
    <dgm:cxn modelId="{9BC51661-F26A-43D8-A4AE-C122DB2932F5}" srcId="{80BD4555-DB3D-4C24-95C5-3870CCA60E75}" destId="{21F3B397-80F9-452C-9042-6EBCE266C1CA}" srcOrd="0" destOrd="0" parTransId="{BF452220-06B5-47E1-BCE9-54956AD0464D}" sibTransId="{EB6BC785-CD16-4D7C-B414-DB9D6457854E}"/>
    <dgm:cxn modelId="{5F4C4A90-D968-49D7-9215-B604674A3E19}" type="presOf" srcId="{F8847074-8B8F-4BC0-9E05-84E352EB6A17}" destId="{0FF42B91-BD05-4A47-9DCC-E8988E0F9089}" srcOrd="0" destOrd="0" presId="urn:microsoft.com/office/officeart/2009/3/layout/HorizontalOrganizationChart"/>
    <dgm:cxn modelId="{04A8AC55-EFA3-45AD-9D44-5E3BC1D5B629}" type="presOf" srcId="{FFB8E12D-B909-4611-A85B-A33C5A095EC5}" destId="{34F4B7FE-170C-4A4B-B506-86EBDA6B904B}" srcOrd="0" destOrd="0" presId="urn:microsoft.com/office/officeart/2009/3/layout/HorizontalOrganizationChart"/>
    <dgm:cxn modelId="{965A2A45-8B44-4EFC-BD9C-1EE29C6FB60A}" type="presOf" srcId="{80BD4555-DB3D-4C24-95C5-3870CCA60E75}" destId="{17D3DC2C-E2D5-4FF5-B655-AD7E88425595}" srcOrd="0" destOrd="0" presId="urn:microsoft.com/office/officeart/2009/3/layout/HorizontalOrganizationChart"/>
    <dgm:cxn modelId="{A7F43047-3054-4514-A734-90B116971F66}" type="presOf" srcId="{53B056DF-907F-46B9-936E-9EAC551A5669}" destId="{2302E6A2-0519-4A3A-B7F7-7F9BBE40F223}" srcOrd="1" destOrd="0" presId="urn:microsoft.com/office/officeart/2009/3/layout/HorizontalOrganizationChart"/>
    <dgm:cxn modelId="{B99A1A1E-2E34-4D2C-8A4A-FCF5206A0A2C}" type="presOf" srcId="{E70ABF06-5987-4F3C-819F-12E20DC9DDC4}" destId="{BF4C26C0-9562-4DE2-B74D-B7B1D18A736F}" srcOrd="0" destOrd="0" presId="urn:microsoft.com/office/officeart/2009/3/layout/HorizontalOrganizationChart"/>
    <dgm:cxn modelId="{93AA7341-F533-4047-90A6-C3FA595B0C50}" type="presOf" srcId="{21F3B397-80F9-452C-9042-6EBCE266C1CA}" destId="{A21A6DA5-3F00-49F0-8C94-485594DF6AF4}" srcOrd="1" destOrd="0" presId="urn:microsoft.com/office/officeart/2009/3/layout/HorizontalOrganizationChart"/>
    <dgm:cxn modelId="{8BFC1C7A-B0DA-478B-9D81-0F13B3FACBE7}" srcId="{21F3B397-80F9-452C-9042-6EBCE266C1CA}" destId="{E70ABF06-5987-4F3C-819F-12E20DC9DDC4}" srcOrd="0" destOrd="0" parTransId="{F8847074-8B8F-4BC0-9E05-84E352EB6A17}" sibTransId="{083C4FD0-4B1E-49F7-AA85-6674A169ADFD}"/>
    <dgm:cxn modelId="{2C0F9DE4-BF52-47CB-9B9C-690D0AFA6D63}" type="presOf" srcId="{8E584A27-3BD6-426A-8AAF-E199BB65FBD3}" destId="{F3DA937F-B2CC-43C6-9CAA-A50DB70674BA}" srcOrd="0" destOrd="0" presId="urn:microsoft.com/office/officeart/2009/3/layout/HorizontalOrganizationChart"/>
    <dgm:cxn modelId="{C52691D0-7184-46C8-A553-BCFCFBF4FA4A}" type="presParOf" srcId="{17D3DC2C-E2D5-4FF5-B655-AD7E88425595}" destId="{67F06393-2397-4EE1-8319-4256B1170FF0}" srcOrd="0" destOrd="0" presId="urn:microsoft.com/office/officeart/2009/3/layout/HorizontalOrganizationChart"/>
    <dgm:cxn modelId="{742D44B1-1E13-4AA5-B319-CF1A2C66E19B}" type="presParOf" srcId="{67F06393-2397-4EE1-8319-4256B1170FF0}" destId="{A0DFBA9B-B1CF-4490-AA2A-C664108402AE}" srcOrd="0" destOrd="0" presId="urn:microsoft.com/office/officeart/2009/3/layout/HorizontalOrganizationChart"/>
    <dgm:cxn modelId="{364C254C-8808-4EA1-891D-F94FC24B9B05}" type="presParOf" srcId="{A0DFBA9B-B1CF-4490-AA2A-C664108402AE}" destId="{65167CCE-3370-4EE3-836E-6B4728F20527}" srcOrd="0" destOrd="0" presId="urn:microsoft.com/office/officeart/2009/3/layout/HorizontalOrganizationChart"/>
    <dgm:cxn modelId="{65DA7B03-3EF7-4032-9218-AB92A87CF655}" type="presParOf" srcId="{A0DFBA9B-B1CF-4490-AA2A-C664108402AE}" destId="{A21A6DA5-3F00-49F0-8C94-485594DF6AF4}" srcOrd="1" destOrd="0" presId="urn:microsoft.com/office/officeart/2009/3/layout/HorizontalOrganizationChart"/>
    <dgm:cxn modelId="{FCDAA81E-7433-4CCE-BF15-5DCD8AD93DB0}" type="presParOf" srcId="{67F06393-2397-4EE1-8319-4256B1170FF0}" destId="{E6C094B7-79C2-4C4C-94CF-52544AA01CF4}" srcOrd="1" destOrd="0" presId="urn:microsoft.com/office/officeart/2009/3/layout/HorizontalOrganizationChart"/>
    <dgm:cxn modelId="{77D051ED-EDA6-4703-84C5-C6497DE948E4}" type="presParOf" srcId="{E6C094B7-79C2-4C4C-94CF-52544AA01CF4}" destId="{0FF42B91-BD05-4A47-9DCC-E8988E0F9089}" srcOrd="0" destOrd="0" presId="urn:microsoft.com/office/officeart/2009/3/layout/HorizontalOrganizationChart"/>
    <dgm:cxn modelId="{F3F22752-4A10-45B7-AEA6-591687609B4D}" type="presParOf" srcId="{E6C094B7-79C2-4C4C-94CF-52544AA01CF4}" destId="{5D4E9EAA-9D53-492C-970E-EC568586B870}" srcOrd="1" destOrd="0" presId="urn:microsoft.com/office/officeart/2009/3/layout/HorizontalOrganizationChart"/>
    <dgm:cxn modelId="{47BE77D5-5E0D-47B6-8F5F-FCD9915B9543}" type="presParOf" srcId="{5D4E9EAA-9D53-492C-970E-EC568586B870}" destId="{8858FC9A-C61A-497B-B9FD-91E4757912BD}" srcOrd="0" destOrd="0" presId="urn:microsoft.com/office/officeart/2009/3/layout/HorizontalOrganizationChart"/>
    <dgm:cxn modelId="{0F5365FB-5969-4154-A7BF-9770057414E8}" type="presParOf" srcId="{8858FC9A-C61A-497B-B9FD-91E4757912BD}" destId="{BF4C26C0-9562-4DE2-B74D-B7B1D18A736F}" srcOrd="0" destOrd="0" presId="urn:microsoft.com/office/officeart/2009/3/layout/HorizontalOrganizationChart"/>
    <dgm:cxn modelId="{81E6D96B-9125-43DE-9922-D5304AC96FC9}" type="presParOf" srcId="{8858FC9A-C61A-497B-B9FD-91E4757912BD}" destId="{EBCE025F-9782-4D61-A5B2-2DD60AC633C5}" srcOrd="1" destOrd="0" presId="urn:microsoft.com/office/officeart/2009/3/layout/HorizontalOrganizationChart"/>
    <dgm:cxn modelId="{A049F14A-6791-48DB-89F8-C1011821E1AB}" type="presParOf" srcId="{5D4E9EAA-9D53-492C-970E-EC568586B870}" destId="{FD8E3B72-1CF2-4A06-BB78-AC34C6F3E468}" srcOrd="1" destOrd="0" presId="urn:microsoft.com/office/officeart/2009/3/layout/HorizontalOrganizationChart"/>
    <dgm:cxn modelId="{8343F290-CBAE-4F80-A6CA-2B2C4C15660F}" type="presParOf" srcId="{5D4E9EAA-9D53-492C-970E-EC568586B870}" destId="{3BCBABE9-47A5-484E-A3E0-3B55A86CAA76}" srcOrd="2" destOrd="0" presId="urn:microsoft.com/office/officeart/2009/3/layout/HorizontalOrganizationChart"/>
    <dgm:cxn modelId="{B3E7E108-8E18-49A0-B4BA-6F4C3C901EFB}" type="presParOf" srcId="{E6C094B7-79C2-4C4C-94CF-52544AA01CF4}" destId="{34F4B7FE-170C-4A4B-B506-86EBDA6B904B}" srcOrd="2" destOrd="0" presId="urn:microsoft.com/office/officeart/2009/3/layout/HorizontalOrganizationChart"/>
    <dgm:cxn modelId="{4BCEF3F8-D8F0-41B5-BBA2-4D76CA2AEB6A}" type="presParOf" srcId="{E6C094B7-79C2-4C4C-94CF-52544AA01CF4}" destId="{85B318C7-D046-4B17-AB9A-205546CE92BD}" srcOrd="3" destOrd="0" presId="urn:microsoft.com/office/officeart/2009/3/layout/HorizontalOrganizationChart"/>
    <dgm:cxn modelId="{9B32177E-0C48-4AAB-A077-629F3363CA0B}" type="presParOf" srcId="{85B318C7-D046-4B17-AB9A-205546CE92BD}" destId="{8E7D9E1F-136A-4AA0-9D9F-F887E504CAF8}" srcOrd="0" destOrd="0" presId="urn:microsoft.com/office/officeart/2009/3/layout/HorizontalOrganizationChart"/>
    <dgm:cxn modelId="{1305BBC9-A037-44B7-8B10-609C9B20E4DC}" type="presParOf" srcId="{8E7D9E1F-136A-4AA0-9D9F-F887E504CAF8}" destId="{6D6F0BA8-DCA4-449D-B6AC-042A7D92AED8}" srcOrd="0" destOrd="0" presId="urn:microsoft.com/office/officeart/2009/3/layout/HorizontalOrganizationChart"/>
    <dgm:cxn modelId="{3CCFCF4E-E853-44FE-ACDC-1AA687C38D5B}" type="presParOf" srcId="{8E7D9E1F-136A-4AA0-9D9F-F887E504CAF8}" destId="{0AB01E95-42BF-4D6F-9D46-E34ABADE429D}" srcOrd="1" destOrd="0" presId="urn:microsoft.com/office/officeart/2009/3/layout/HorizontalOrganizationChart"/>
    <dgm:cxn modelId="{3B9B8439-1D3A-4CC5-8858-E9929C758F93}" type="presParOf" srcId="{85B318C7-D046-4B17-AB9A-205546CE92BD}" destId="{5F83C27C-9534-49EB-B7C2-EA269932C87D}" srcOrd="1" destOrd="0" presId="urn:microsoft.com/office/officeart/2009/3/layout/HorizontalOrganizationChart"/>
    <dgm:cxn modelId="{9F005543-3EBB-44E8-B41C-46954F8F5768}" type="presParOf" srcId="{85B318C7-D046-4B17-AB9A-205546CE92BD}" destId="{2C7E9B6B-126A-4437-9552-97BB37C2E966}" srcOrd="2" destOrd="0" presId="urn:microsoft.com/office/officeart/2009/3/layout/HorizontalOrganizationChart"/>
    <dgm:cxn modelId="{F1777566-8624-4A07-ABCA-835F9A0DF33E}" type="presParOf" srcId="{E6C094B7-79C2-4C4C-94CF-52544AA01CF4}" destId="{F3DA937F-B2CC-43C6-9CAA-A50DB70674BA}" srcOrd="4" destOrd="0" presId="urn:microsoft.com/office/officeart/2009/3/layout/HorizontalOrganizationChart"/>
    <dgm:cxn modelId="{27D2DEF3-CAF4-4C55-95B3-B639A4A78BCA}" type="presParOf" srcId="{E6C094B7-79C2-4C4C-94CF-52544AA01CF4}" destId="{9436D67C-149B-41E3-B591-3E48E4DFF49E}" srcOrd="5" destOrd="0" presId="urn:microsoft.com/office/officeart/2009/3/layout/HorizontalOrganizationChart"/>
    <dgm:cxn modelId="{191FAE16-8333-4B0B-8239-9BC3EDB2E380}" type="presParOf" srcId="{9436D67C-149B-41E3-B591-3E48E4DFF49E}" destId="{084F5B27-B541-41B1-8FA0-5ED86A4A43CB}" srcOrd="0" destOrd="0" presId="urn:microsoft.com/office/officeart/2009/3/layout/HorizontalOrganizationChart"/>
    <dgm:cxn modelId="{F8CBA3A2-5121-4B9B-B777-8EA0C8252823}" type="presParOf" srcId="{084F5B27-B541-41B1-8FA0-5ED86A4A43CB}" destId="{B004485E-F546-47B8-B37A-02482393A4E1}" srcOrd="0" destOrd="0" presId="urn:microsoft.com/office/officeart/2009/3/layout/HorizontalOrganizationChart"/>
    <dgm:cxn modelId="{42F8B3DD-4278-40F4-8359-F3E4F0F2F97D}" type="presParOf" srcId="{084F5B27-B541-41B1-8FA0-5ED86A4A43CB}" destId="{2302E6A2-0519-4A3A-B7F7-7F9BBE40F223}" srcOrd="1" destOrd="0" presId="urn:microsoft.com/office/officeart/2009/3/layout/HorizontalOrganizationChart"/>
    <dgm:cxn modelId="{743284A6-650B-4F87-AF85-5C060F34638E}" type="presParOf" srcId="{9436D67C-149B-41E3-B591-3E48E4DFF49E}" destId="{54F78E08-9003-4E1B-B7D0-7C4F4EA22796}" srcOrd="1" destOrd="0" presId="urn:microsoft.com/office/officeart/2009/3/layout/HorizontalOrganizationChart"/>
    <dgm:cxn modelId="{F65F1EDC-2786-494E-A044-5A570498CE46}" type="presParOf" srcId="{9436D67C-149B-41E3-B591-3E48E4DFF49E}" destId="{15739B45-1575-42EC-9F78-1B36B9E391A1}" srcOrd="2" destOrd="0" presId="urn:microsoft.com/office/officeart/2009/3/layout/HorizontalOrganizationChart"/>
    <dgm:cxn modelId="{92FE413A-578A-4637-B0B1-B151A2ED982E}" type="presParOf" srcId="{67F06393-2397-4EE1-8319-4256B1170FF0}" destId="{60F0C39A-49C8-4F83-9E28-646ED2A69F1A}" srcOrd="2" destOrd="0" presId="urn:microsoft.com/office/officeart/2009/3/layout/HorizontalOrganizationChar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BB31560-15F8-4BE1-8E42-D5949BCF0EE5}" type="doc">
      <dgm:prSet loTypeId="urn:microsoft.com/office/officeart/2005/8/layout/orgChart1" loCatId="hierarchy" qsTypeId="urn:microsoft.com/office/officeart/2005/8/quickstyle/simple1#7" qsCatId="simple" csTypeId="urn:microsoft.com/office/officeart/2005/8/colors/accent1_2#5" csCatId="accent1" phldr="1"/>
      <dgm:spPr/>
      <dgm:t>
        <a:bodyPr/>
        <a:lstStyle/>
        <a:p>
          <a:endParaRPr lang="en-US"/>
        </a:p>
      </dgm:t>
    </dgm:pt>
    <dgm:pt modelId="{6E029D1C-29EF-4CB7-92F4-5818A402B254}">
      <dgm:prSet phldrT="[Text]" custT="1"/>
      <dgm:spPr/>
      <dgm:t>
        <a:bodyPr/>
        <a:lstStyle/>
        <a:p>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Mèn</a:t>
          </a:r>
          <a:endParaRPr lang="en-US" sz="2800" dirty="0">
            <a:latin typeface="Times New Roman" panose="02020603050405020304" pitchFamily="18" charset="0"/>
            <a:cs typeface="Times New Roman" panose="02020603050405020304" pitchFamily="18" charset="0"/>
          </a:endParaRPr>
        </a:p>
      </dgm:t>
    </dgm:pt>
    <dgm:pt modelId="{C126F9C6-759B-4CD8-B3D1-BE6CF12621AC}" type="parTrans" cxnId="{1613F62B-8E05-42F5-829C-C16F07F41B63}">
      <dgm:prSet/>
      <dgm:spPr/>
      <dgm:t>
        <a:bodyPr/>
        <a:lstStyle/>
        <a:p>
          <a:endParaRPr lang="en-US"/>
        </a:p>
      </dgm:t>
    </dgm:pt>
    <dgm:pt modelId="{7E948356-B418-4426-8315-C3AF3DB11C7D}" type="sibTrans" cxnId="{1613F62B-8E05-42F5-829C-C16F07F41B63}">
      <dgm:prSet/>
      <dgm:spPr/>
      <dgm:t>
        <a:bodyPr/>
        <a:lstStyle/>
        <a:p>
          <a:endParaRPr lang="en-US"/>
        </a:p>
      </dgm:t>
    </dgm:pt>
    <dgm:pt modelId="{04CE525F-818F-4F69-B0AA-94B8478C350B}">
      <dgm:prSet phldrT="[Text]" custT="1"/>
      <dgm:spPr/>
      <dgm: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Mèn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lỗi</a:t>
          </a:r>
          <a:r>
            <a:rPr lang="en-US" sz="2800" dirty="0">
              <a:latin typeface="Times New Roman" panose="02020603050405020304" pitchFamily="18" charset="0"/>
              <a:cs typeface="Times New Roman" panose="02020603050405020304" pitchFamily="18" charset="0"/>
            </a:rPr>
            <a:t>.</a:t>
          </a:r>
        </a:p>
      </dgm:t>
    </dgm:pt>
    <dgm:pt modelId="{FB61BBD0-4AD0-4860-B875-4B2A4213215A}" type="parTrans" cxnId="{87886A2C-066E-45DC-8CD3-B51875FAD87B}">
      <dgm:prSet/>
      <dgm:spPr/>
      <dgm:t>
        <a:bodyPr/>
        <a:lstStyle/>
        <a:p>
          <a:endParaRPr lang="en-US"/>
        </a:p>
      </dgm:t>
    </dgm:pt>
    <dgm:pt modelId="{425C5F43-72D0-4603-A796-98A9C09E8BDF}" type="sibTrans" cxnId="{87886A2C-066E-45DC-8CD3-B51875FAD87B}">
      <dgm:prSet/>
      <dgm:spPr/>
      <dgm:t>
        <a:bodyPr/>
        <a:lstStyle/>
        <a:p>
          <a:endParaRPr lang="en-US"/>
        </a:p>
      </dgm:t>
    </dgm:pt>
    <dgm:pt modelId="{662299A1-A042-4DC4-B4B8-D0466DC4E058}">
      <dgm:prSet phldrT="[Text]" custT="1"/>
      <dgm:spPr/>
      <dgm: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Nâng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Choắt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vừa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vừa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hận</a:t>
          </a:r>
          <a:r>
            <a:rPr lang="en-US" sz="2800" dirty="0">
              <a:latin typeface="Times New Roman" panose="02020603050405020304" pitchFamily="18" charset="0"/>
              <a:cs typeface="Times New Roman" panose="02020603050405020304" pitchFamily="18" charset="0"/>
            </a:rPr>
            <a:t>.</a:t>
          </a:r>
        </a:p>
      </dgm:t>
    </dgm:pt>
    <dgm:pt modelId="{8F00C8F6-AE34-4507-99CF-8A2906D883E5}" type="parTrans" cxnId="{02AD6C0F-952C-4D68-BBAE-7986EE5426EF}">
      <dgm:prSet/>
      <dgm:spPr/>
      <dgm:t>
        <a:bodyPr/>
        <a:lstStyle/>
        <a:p>
          <a:endParaRPr lang="en-US"/>
        </a:p>
      </dgm:t>
    </dgm:pt>
    <dgm:pt modelId="{01BE1254-ADA8-43B4-902F-2B61E01336B5}" type="sibTrans" cxnId="{02AD6C0F-952C-4D68-BBAE-7986EE5426EF}">
      <dgm:prSet/>
      <dgm:spPr/>
      <dgm:t>
        <a:bodyPr/>
        <a:lstStyle/>
        <a:p>
          <a:endParaRPr lang="en-US"/>
        </a:p>
      </dgm:t>
    </dgm:pt>
    <dgm:pt modelId="{AB379D1D-FB97-463E-83FC-DA09B2A7885D}">
      <dgm:prSet phldrT="[Text]" custT="1"/>
      <dgm:spPr/>
      <dgm:t>
        <a:bodyPr/>
        <a:lstStyle/>
        <a:p>
          <a:r>
            <a:rPr lang="en-US" sz="2800" dirty="0" err="1">
              <a:latin typeface="Times New Roman" panose="02020603050405020304" pitchFamily="18" charset="0"/>
              <a:cs typeface="Times New Roman" panose="02020603050405020304" pitchFamily="18" charset="0"/>
            </a:rPr>
            <a:t>Chôn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Choắt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bụi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cỏ</a:t>
          </a:r>
          <a:r>
            <a:rPr lang="en-US" sz="2800" dirty="0">
              <a:latin typeface="Times New Roman" panose="02020603050405020304" pitchFamily="18" charset="0"/>
              <a:cs typeface="Times New Roman" panose="02020603050405020304" pitchFamily="18" charset="0"/>
            </a:rPr>
            <a:t> um </a:t>
          </a:r>
          <a:r>
            <a:rPr lang="en-US" sz="2800" dirty="0" err="1">
              <a:latin typeface="Times New Roman" panose="02020603050405020304" pitchFamily="18" charset="0"/>
              <a:cs typeface="Times New Roman" panose="02020603050405020304" pitchFamily="18" charset="0"/>
            </a:rPr>
            <a:t>tùm</a:t>
          </a:r>
          <a:r>
            <a:rPr lang="en-US" sz="2800" dirty="0">
              <a:latin typeface="Times New Roman" panose="02020603050405020304" pitchFamily="18" charset="0"/>
              <a:cs typeface="Times New Roman" panose="02020603050405020304" pitchFamily="18" charset="0"/>
            </a:rPr>
            <a:t>.</a:t>
          </a:r>
        </a:p>
      </dgm:t>
    </dgm:pt>
    <dgm:pt modelId="{2460FAE7-67B4-4FF7-86F5-FAA3278AA612}" type="parTrans" cxnId="{8F7AAE1C-08B4-452F-83A5-9DA18574499C}">
      <dgm:prSet/>
      <dgm:spPr/>
      <dgm:t>
        <a:bodyPr/>
        <a:lstStyle/>
        <a:p>
          <a:endParaRPr lang="en-US"/>
        </a:p>
      </dgm:t>
    </dgm:pt>
    <dgm:pt modelId="{343BBE1E-8B6D-48A6-A430-CE22DEB09F8D}" type="sibTrans" cxnId="{8F7AAE1C-08B4-452F-83A5-9DA18574499C}">
      <dgm:prSet/>
      <dgm:spPr/>
      <dgm:t>
        <a:bodyPr/>
        <a:lstStyle/>
        <a:p>
          <a:endParaRPr lang="en-US"/>
        </a:p>
      </dgm:t>
    </dgm:pt>
    <dgm:pt modelId="{0DD9739C-FB7C-4E6D-805E-EFA75B4C7712}" type="pres">
      <dgm:prSet presAssocID="{9BB31560-15F8-4BE1-8E42-D5949BCF0EE5}" presName="hierChild1" presStyleCnt="0">
        <dgm:presLayoutVars>
          <dgm:orgChart val="1"/>
          <dgm:chPref val="1"/>
          <dgm:dir/>
          <dgm:animOne val="branch"/>
          <dgm:animLvl val="lvl"/>
          <dgm:resizeHandles/>
        </dgm:presLayoutVars>
      </dgm:prSet>
      <dgm:spPr/>
      <dgm:t>
        <a:bodyPr/>
        <a:lstStyle/>
        <a:p>
          <a:endParaRPr lang="en-US"/>
        </a:p>
      </dgm:t>
    </dgm:pt>
    <dgm:pt modelId="{3D36507F-80E4-49AB-B930-B961D5E1FAC3}" type="pres">
      <dgm:prSet presAssocID="{6E029D1C-29EF-4CB7-92F4-5818A402B254}" presName="hierRoot1" presStyleCnt="0">
        <dgm:presLayoutVars>
          <dgm:hierBranch val="init"/>
        </dgm:presLayoutVars>
      </dgm:prSet>
      <dgm:spPr/>
    </dgm:pt>
    <dgm:pt modelId="{B56E741B-F75E-4D53-B47C-E86789B6CE07}" type="pres">
      <dgm:prSet presAssocID="{6E029D1C-29EF-4CB7-92F4-5818A402B254}" presName="rootComposite1" presStyleCnt="0"/>
      <dgm:spPr/>
    </dgm:pt>
    <dgm:pt modelId="{D302C3A7-D8CE-4323-8570-985D5BFA43E7}" type="pres">
      <dgm:prSet presAssocID="{6E029D1C-29EF-4CB7-92F4-5818A402B254}" presName="rootText1" presStyleLbl="node0" presStyleIdx="0" presStyleCnt="1" custScaleY="72082">
        <dgm:presLayoutVars>
          <dgm:chPref val="3"/>
        </dgm:presLayoutVars>
      </dgm:prSet>
      <dgm:spPr/>
      <dgm:t>
        <a:bodyPr/>
        <a:lstStyle/>
        <a:p>
          <a:endParaRPr lang="en-US"/>
        </a:p>
      </dgm:t>
    </dgm:pt>
    <dgm:pt modelId="{F15513EA-EF66-4412-85A8-9327AB61B866}" type="pres">
      <dgm:prSet presAssocID="{6E029D1C-29EF-4CB7-92F4-5818A402B254}" presName="rootConnector1" presStyleLbl="node1" presStyleIdx="0" presStyleCnt="0"/>
      <dgm:spPr/>
      <dgm:t>
        <a:bodyPr/>
        <a:lstStyle/>
        <a:p>
          <a:endParaRPr lang="en-US"/>
        </a:p>
      </dgm:t>
    </dgm:pt>
    <dgm:pt modelId="{85F42F69-9B9C-4B22-B20D-4DA237B58792}" type="pres">
      <dgm:prSet presAssocID="{6E029D1C-29EF-4CB7-92F4-5818A402B254}" presName="hierChild2" presStyleCnt="0"/>
      <dgm:spPr/>
    </dgm:pt>
    <dgm:pt modelId="{C0BF1106-A467-48CA-A533-E84229AB61A6}" type="pres">
      <dgm:prSet presAssocID="{FB61BBD0-4AD0-4860-B875-4B2A4213215A}" presName="Name37" presStyleLbl="parChTrans1D2" presStyleIdx="0" presStyleCnt="3"/>
      <dgm:spPr/>
      <dgm:t>
        <a:bodyPr/>
        <a:lstStyle/>
        <a:p>
          <a:endParaRPr lang="en-US"/>
        </a:p>
      </dgm:t>
    </dgm:pt>
    <dgm:pt modelId="{FC4EF614-39A5-47C6-9868-B9DD37C1765F}" type="pres">
      <dgm:prSet presAssocID="{04CE525F-818F-4F69-B0AA-94B8478C350B}" presName="hierRoot2" presStyleCnt="0">
        <dgm:presLayoutVars>
          <dgm:hierBranch val="init"/>
        </dgm:presLayoutVars>
      </dgm:prSet>
      <dgm:spPr/>
    </dgm:pt>
    <dgm:pt modelId="{858B2849-36A5-4669-8A9E-F4D2C6E76020}" type="pres">
      <dgm:prSet presAssocID="{04CE525F-818F-4F69-B0AA-94B8478C350B}" presName="rootComposite" presStyleCnt="0"/>
      <dgm:spPr/>
    </dgm:pt>
    <dgm:pt modelId="{94582048-37D7-4073-AA2F-4434A791DA0D}" type="pres">
      <dgm:prSet presAssocID="{04CE525F-818F-4F69-B0AA-94B8478C350B}" presName="rootText" presStyleLbl="node2" presStyleIdx="0" presStyleCnt="3" custLinFactNeighborX="12300">
        <dgm:presLayoutVars>
          <dgm:chPref val="3"/>
        </dgm:presLayoutVars>
      </dgm:prSet>
      <dgm:spPr/>
      <dgm:t>
        <a:bodyPr/>
        <a:lstStyle/>
        <a:p>
          <a:endParaRPr lang="en-US"/>
        </a:p>
      </dgm:t>
    </dgm:pt>
    <dgm:pt modelId="{9B2D52C3-ED00-4188-B305-43B4F859466C}" type="pres">
      <dgm:prSet presAssocID="{04CE525F-818F-4F69-B0AA-94B8478C350B}" presName="rootConnector" presStyleLbl="node2" presStyleIdx="0" presStyleCnt="3"/>
      <dgm:spPr/>
      <dgm:t>
        <a:bodyPr/>
        <a:lstStyle/>
        <a:p>
          <a:endParaRPr lang="en-US"/>
        </a:p>
      </dgm:t>
    </dgm:pt>
    <dgm:pt modelId="{C1286BBD-6F24-4B3C-BD4C-7D7604EC9416}" type="pres">
      <dgm:prSet presAssocID="{04CE525F-818F-4F69-B0AA-94B8478C350B}" presName="hierChild4" presStyleCnt="0"/>
      <dgm:spPr/>
    </dgm:pt>
    <dgm:pt modelId="{48D51D37-7975-4F9D-95CB-C7A4442129D1}" type="pres">
      <dgm:prSet presAssocID="{04CE525F-818F-4F69-B0AA-94B8478C350B}" presName="hierChild5" presStyleCnt="0"/>
      <dgm:spPr/>
    </dgm:pt>
    <dgm:pt modelId="{0D1B7B36-9507-4FB2-B789-D703E2922823}" type="pres">
      <dgm:prSet presAssocID="{8F00C8F6-AE34-4507-99CF-8A2906D883E5}" presName="Name37" presStyleLbl="parChTrans1D2" presStyleIdx="1" presStyleCnt="3"/>
      <dgm:spPr/>
      <dgm:t>
        <a:bodyPr/>
        <a:lstStyle/>
        <a:p>
          <a:endParaRPr lang="en-US"/>
        </a:p>
      </dgm:t>
    </dgm:pt>
    <dgm:pt modelId="{C90DC276-1671-4A3C-A870-C0D9E3AC36E5}" type="pres">
      <dgm:prSet presAssocID="{662299A1-A042-4DC4-B4B8-D0466DC4E058}" presName="hierRoot2" presStyleCnt="0">
        <dgm:presLayoutVars>
          <dgm:hierBranch val="init"/>
        </dgm:presLayoutVars>
      </dgm:prSet>
      <dgm:spPr/>
    </dgm:pt>
    <dgm:pt modelId="{9E395271-9A12-448F-8B73-7C547F06161D}" type="pres">
      <dgm:prSet presAssocID="{662299A1-A042-4DC4-B4B8-D0466DC4E058}" presName="rootComposite" presStyleCnt="0"/>
      <dgm:spPr/>
    </dgm:pt>
    <dgm:pt modelId="{8EA7F542-ED4C-43C9-A7B0-A32E107227DD}" type="pres">
      <dgm:prSet presAssocID="{662299A1-A042-4DC4-B4B8-D0466DC4E058}" presName="rootText" presStyleLbl="node2" presStyleIdx="1" presStyleCnt="3">
        <dgm:presLayoutVars>
          <dgm:chPref val="3"/>
        </dgm:presLayoutVars>
      </dgm:prSet>
      <dgm:spPr/>
      <dgm:t>
        <a:bodyPr/>
        <a:lstStyle/>
        <a:p>
          <a:endParaRPr lang="en-US"/>
        </a:p>
      </dgm:t>
    </dgm:pt>
    <dgm:pt modelId="{67282CA7-9508-4E0D-B9A4-EC3CB8F1A315}" type="pres">
      <dgm:prSet presAssocID="{662299A1-A042-4DC4-B4B8-D0466DC4E058}" presName="rootConnector" presStyleLbl="node2" presStyleIdx="1" presStyleCnt="3"/>
      <dgm:spPr/>
      <dgm:t>
        <a:bodyPr/>
        <a:lstStyle/>
        <a:p>
          <a:endParaRPr lang="en-US"/>
        </a:p>
      </dgm:t>
    </dgm:pt>
    <dgm:pt modelId="{43C41415-8E63-46AA-9B81-9A0ECE0BF2E5}" type="pres">
      <dgm:prSet presAssocID="{662299A1-A042-4DC4-B4B8-D0466DC4E058}" presName="hierChild4" presStyleCnt="0"/>
      <dgm:spPr/>
    </dgm:pt>
    <dgm:pt modelId="{E338B79B-754A-447E-A347-0C6A360A6454}" type="pres">
      <dgm:prSet presAssocID="{662299A1-A042-4DC4-B4B8-D0466DC4E058}" presName="hierChild5" presStyleCnt="0"/>
      <dgm:spPr/>
    </dgm:pt>
    <dgm:pt modelId="{A1811CD6-88C0-46CB-9225-E7ED338D7CD2}" type="pres">
      <dgm:prSet presAssocID="{2460FAE7-67B4-4FF7-86F5-FAA3278AA612}" presName="Name37" presStyleLbl="parChTrans1D2" presStyleIdx="2" presStyleCnt="3"/>
      <dgm:spPr/>
      <dgm:t>
        <a:bodyPr/>
        <a:lstStyle/>
        <a:p>
          <a:endParaRPr lang="en-US"/>
        </a:p>
      </dgm:t>
    </dgm:pt>
    <dgm:pt modelId="{C5D0A520-39C9-47C1-A5FD-99B301DB51A8}" type="pres">
      <dgm:prSet presAssocID="{AB379D1D-FB97-463E-83FC-DA09B2A7885D}" presName="hierRoot2" presStyleCnt="0">
        <dgm:presLayoutVars>
          <dgm:hierBranch val="init"/>
        </dgm:presLayoutVars>
      </dgm:prSet>
      <dgm:spPr/>
    </dgm:pt>
    <dgm:pt modelId="{ADF131D4-2590-4F25-9DD7-9621DD211D9D}" type="pres">
      <dgm:prSet presAssocID="{AB379D1D-FB97-463E-83FC-DA09B2A7885D}" presName="rootComposite" presStyleCnt="0"/>
      <dgm:spPr/>
    </dgm:pt>
    <dgm:pt modelId="{AE9475F2-53BD-4ED6-BFE8-0F325DE157E6}" type="pres">
      <dgm:prSet presAssocID="{AB379D1D-FB97-463E-83FC-DA09B2A7885D}" presName="rootText" presStyleLbl="node2" presStyleIdx="2" presStyleCnt="3" custLinFactNeighborX="-10660">
        <dgm:presLayoutVars>
          <dgm:chPref val="3"/>
        </dgm:presLayoutVars>
      </dgm:prSet>
      <dgm:spPr/>
      <dgm:t>
        <a:bodyPr/>
        <a:lstStyle/>
        <a:p>
          <a:endParaRPr lang="en-US"/>
        </a:p>
      </dgm:t>
    </dgm:pt>
    <dgm:pt modelId="{B6515D42-6238-40F9-928A-6F690C404AC9}" type="pres">
      <dgm:prSet presAssocID="{AB379D1D-FB97-463E-83FC-DA09B2A7885D}" presName="rootConnector" presStyleLbl="node2" presStyleIdx="2" presStyleCnt="3"/>
      <dgm:spPr/>
      <dgm:t>
        <a:bodyPr/>
        <a:lstStyle/>
        <a:p>
          <a:endParaRPr lang="en-US"/>
        </a:p>
      </dgm:t>
    </dgm:pt>
    <dgm:pt modelId="{7690990A-7B8B-4174-9865-21F25B4BA25D}" type="pres">
      <dgm:prSet presAssocID="{AB379D1D-FB97-463E-83FC-DA09B2A7885D}" presName="hierChild4" presStyleCnt="0"/>
      <dgm:spPr/>
    </dgm:pt>
    <dgm:pt modelId="{3CCA248C-80F2-4B3D-BECD-AAE5F077664E}" type="pres">
      <dgm:prSet presAssocID="{AB379D1D-FB97-463E-83FC-DA09B2A7885D}" presName="hierChild5" presStyleCnt="0"/>
      <dgm:spPr/>
    </dgm:pt>
    <dgm:pt modelId="{99EEDE7F-72D6-4F6C-871A-77F3E450BC44}" type="pres">
      <dgm:prSet presAssocID="{6E029D1C-29EF-4CB7-92F4-5818A402B254}" presName="hierChild3" presStyleCnt="0"/>
      <dgm:spPr/>
    </dgm:pt>
  </dgm:ptLst>
  <dgm:cxnLst>
    <dgm:cxn modelId="{02AD6C0F-952C-4D68-BBAE-7986EE5426EF}" srcId="{6E029D1C-29EF-4CB7-92F4-5818A402B254}" destId="{662299A1-A042-4DC4-B4B8-D0466DC4E058}" srcOrd="1" destOrd="0" parTransId="{8F00C8F6-AE34-4507-99CF-8A2906D883E5}" sibTransId="{01BE1254-ADA8-43B4-902F-2B61E01336B5}"/>
    <dgm:cxn modelId="{37FD99AD-225B-449D-AD3B-4E233E1BA28B}" type="presOf" srcId="{04CE525F-818F-4F69-B0AA-94B8478C350B}" destId="{9B2D52C3-ED00-4188-B305-43B4F859466C}" srcOrd="1" destOrd="0" presId="urn:microsoft.com/office/officeart/2005/8/layout/orgChart1"/>
    <dgm:cxn modelId="{1613F62B-8E05-42F5-829C-C16F07F41B63}" srcId="{9BB31560-15F8-4BE1-8E42-D5949BCF0EE5}" destId="{6E029D1C-29EF-4CB7-92F4-5818A402B254}" srcOrd="0" destOrd="0" parTransId="{C126F9C6-759B-4CD8-B3D1-BE6CF12621AC}" sibTransId="{7E948356-B418-4426-8315-C3AF3DB11C7D}"/>
    <dgm:cxn modelId="{AC1A6496-368F-4987-8FAE-093BB40CE3B6}" type="presOf" srcId="{6E029D1C-29EF-4CB7-92F4-5818A402B254}" destId="{F15513EA-EF66-4412-85A8-9327AB61B866}" srcOrd="1" destOrd="0" presId="urn:microsoft.com/office/officeart/2005/8/layout/orgChart1"/>
    <dgm:cxn modelId="{8F7AAE1C-08B4-452F-83A5-9DA18574499C}" srcId="{6E029D1C-29EF-4CB7-92F4-5818A402B254}" destId="{AB379D1D-FB97-463E-83FC-DA09B2A7885D}" srcOrd="2" destOrd="0" parTransId="{2460FAE7-67B4-4FF7-86F5-FAA3278AA612}" sibTransId="{343BBE1E-8B6D-48A6-A430-CE22DEB09F8D}"/>
    <dgm:cxn modelId="{F50DEC74-28B3-4698-988D-95EFC13DC96C}" type="presOf" srcId="{662299A1-A042-4DC4-B4B8-D0466DC4E058}" destId="{67282CA7-9508-4E0D-B9A4-EC3CB8F1A315}" srcOrd="1" destOrd="0" presId="urn:microsoft.com/office/officeart/2005/8/layout/orgChart1"/>
    <dgm:cxn modelId="{A38E2159-C9D8-48E2-94D2-9896A0C806DE}" type="presOf" srcId="{8F00C8F6-AE34-4507-99CF-8A2906D883E5}" destId="{0D1B7B36-9507-4FB2-B789-D703E2922823}" srcOrd="0" destOrd="0" presId="urn:microsoft.com/office/officeart/2005/8/layout/orgChart1"/>
    <dgm:cxn modelId="{00BEAF27-DC33-477B-8549-776560492342}" type="presOf" srcId="{AB379D1D-FB97-463E-83FC-DA09B2A7885D}" destId="{B6515D42-6238-40F9-928A-6F690C404AC9}" srcOrd="1" destOrd="0" presId="urn:microsoft.com/office/officeart/2005/8/layout/orgChart1"/>
    <dgm:cxn modelId="{99E05EC2-8A4D-45C7-98FF-3B6079EDD918}" type="presOf" srcId="{AB379D1D-FB97-463E-83FC-DA09B2A7885D}" destId="{AE9475F2-53BD-4ED6-BFE8-0F325DE157E6}" srcOrd="0" destOrd="0" presId="urn:microsoft.com/office/officeart/2005/8/layout/orgChart1"/>
    <dgm:cxn modelId="{12074C4D-355E-4DD6-94C2-EBFEAE0BCBE1}" type="presOf" srcId="{662299A1-A042-4DC4-B4B8-D0466DC4E058}" destId="{8EA7F542-ED4C-43C9-A7B0-A32E107227DD}" srcOrd="0" destOrd="0" presId="urn:microsoft.com/office/officeart/2005/8/layout/orgChart1"/>
    <dgm:cxn modelId="{586821FC-DF3A-4347-993F-260F7E46E8F2}" type="presOf" srcId="{FB61BBD0-4AD0-4860-B875-4B2A4213215A}" destId="{C0BF1106-A467-48CA-A533-E84229AB61A6}" srcOrd="0" destOrd="0" presId="urn:microsoft.com/office/officeart/2005/8/layout/orgChart1"/>
    <dgm:cxn modelId="{87886A2C-066E-45DC-8CD3-B51875FAD87B}" srcId="{6E029D1C-29EF-4CB7-92F4-5818A402B254}" destId="{04CE525F-818F-4F69-B0AA-94B8478C350B}" srcOrd="0" destOrd="0" parTransId="{FB61BBD0-4AD0-4860-B875-4B2A4213215A}" sibTransId="{425C5F43-72D0-4603-A796-98A9C09E8BDF}"/>
    <dgm:cxn modelId="{3DE56F54-FF72-417B-8BAF-5A26C508F4A6}" type="presOf" srcId="{6E029D1C-29EF-4CB7-92F4-5818A402B254}" destId="{D302C3A7-D8CE-4323-8570-985D5BFA43E7}" srcOrd="0" destOrd="0" presId="urn:microsoft.com/office/officeart/2005/8/layout/orgChart1"/>
    <dgm:cxn modelId="{73203620-1792-47F8-A26A-70950E302C70}" type="presOf" srcId="{9BB31560-15F8-4BE1-8E42-D5949BCF0EE5}" destId="{0DD9739C-FB7C-4E6D-805E-EFA75B4C7712}" srcOrd="0" destOrd="0" presId="urn:microsoft.com/office/officeart/2005/8/layout/orgChart1"/>
    <dgm:cxn modelId="{B5227A82-F4DD-446B-AF35-13FB17965FBC}" type="presOf" srcId="{04CE525F-818F-4F69-B0AA-94B8478C350B}" destId="{94582048-37D7-4073-AA2F-4434A791DA0D}" srcOrd="0" destOrd="0" presId="urn:microsoft.com/office/officeart/2005/8/layout/orgChart1"/>
    <dgm:cxn modelId="{0ADFFF7E-1A5F-41DF-AC62-8328389E4177}" type="presOf" srcId="{2460FAE7-67B4-4FF7-86F5-FAA3278AA612}" destId="{A1811CD6-88C0-46CB-9225-E7ED338D7CD2}" srcOrd="0" destOrd="0" presId="urn:microsoft.com/office/officeart/2005/8/layout/orgChart1"/>
    <dgm:cxn modelId="{2C60771E-2BA2-42B2-A4C6-180AD00F2F5A}" type="presParOf" srcId="{0DD9739C-FB7C-4E6D-805E-EFA75B4C7712}" destId="{3D36507F-80E4-49AB-B930-B961D5E1FAC3}" srcOrd="0" destOrd="0" presId="urn:microsoft.com/office/officeart/2005/8/layout/orgChart1"/>
    <dgm:cxn modelId="{43DBEA2E-EAAB-4EAB-816D-519D6DB39257}" type="presParOf" srcId="{3D36507F-80E4-49AB-B930-B961D5E1FAC3}" destId="{B56E741B-F75E-4D53-B47C-E86789B6CE07}" srcOrd="0" destOrd="0" presId="urn:microsoft.com/office/officeart/2005/8/layout/orgChart1"/>
    <dgm:cxn modelId="{891DFA18-D00C-4315-BD9D-E02D2F486A1E}" type="presParOf" srcId="{B56E741B-F75E-4D53-B47C-E86789B6CE07}" destId="{D302C3A7-D8CE-4323-8570-985D5BFA43E7}" srcOrd="0" destOrd="0" presId="urn:microsoft.com/office/officeart/2005/8/layout/orgChart1"/>
    <dgm:cxn modelId="{6E5EA09F-F748-4B5A-B35E-A026CEF981D5}" type="presParOf" srcId="{B56E741B-F75E-4D53-B47C-E86789B6CE07}" destId="{F15513EA-EF66-4412-85A8-9327AB61B866}" srcOrd="1" destOrd="0" presId="urn:microsoft.com/office/officeart/2005/8/layout/orgChart1"/>
    <dgm:cxn modelId="{9DDCDA9B-09EE-4663-A508-123B6BFB6B04}" type="presParOf" srcId="{3D36507F-80E4-49AB-B930-B961D5E1FAC3}" destId="{85F42F69-9B9C-4B22-B20D-4DA237B58792}" srcOrd="1" destOrd="0" presId="urn:microsoft.com/office/officeart/2005/8/layout/orgChart1"/>
    <dgm:cxn modelId="{3108174A-338B-4124-8B59-A6D36C91C088}" type="presParOf" srcId="{85F42F69-9B9C-4B22-B20D-4DA237B58792}" destId="{C0BF1106-A467-48CA-A533-E84229AB61A6}" srcOrd="0" destOrd="0" presId="urn:microsoft.com/office/officeart/2005/8/layout/orgChart1"/>
    <dgm:cxn modelId="{F4AA6225-D49E-43A1-94AD-B2A897135FE8}" type="presParOf" srcId="{85F42F69-9B9C-4B22-B20D-4DA237B58792}" destId="{FC4EF614-39A5-47C6-9868-B9DD37C1765F}" srcOrd="1" destOrd="0" presId="urn:microsoft.com/office/officeart/2005/8/layout/orgChart1"/>
    <dgm:cxn modelId="{BEC33CB3-8D7E-4389-8789-6687B4AC2460}" type="presParOf" srcId="{FC4EF614-39A5-47C6-9868-B9DD37C1765F}" destId="{858B2849-36A5-4669-8A9E-F4D2C6E76020}" srcOrd="0" destOrd="0" presId="urn:microsoft.com/office/officeart/2005/8/layout/orgChart1"/>
    <dgm:cxn modelId="{2BBCDB7F-8015-41ED-9286-758B15D7814B}" type="presParOf" srcId="{858B2849-36A5-4669-8A9E-F4D2C6E76020}" destId="{94582048-37D7-4073-AA2F-4434A791DA0D}" srcOrd="0" destOrd="0" presId="urn:microsoft.com/office/officeart/2005/8/layout/orgChart1"/>
    <dgm:cxn modelId="{5E341A93-5FB7-4302-B594-057A6C8AF548}" type="presParOf" srcId="{858B2849-36A5-4669-8A9E-F4D2C6E76020}" destId="{9B2D52C3-ED00-4188-B305-43B4F859466C}" srcOrd="1" destOrd="0" presId="urn:microsoft.com/office/officeart/2005/8/layout/orgChart1"/>
    <dgm:cxn modelId="{72CDC0BD-81BE-42A8-A91D-178E6001CC7F}" type="presParOf" srcId="{FC4EF614-39A5-47C6-9868-B9DD37C1765F}" destId="{C1286BBD-6F24-4B3C-BD4C-7D7604EC9416}" srcOrd="1" destOrd="0" presId="urn:microsoft.com/office/officeart/2005/8/layout/orgChart1"/>
    <dgm:cxn modelId="{BD245A42-86B1-4EC8-9006-1C9A85B272E7}" type="presParOf" srcId="{FC4EF614-39A5-47C6-9868-B9DD37C1765F}" destId="{48D51D37-7975-4F9D-95CB-C7A4442129D1}" srcOrd="2" destOrd="0" presId="urn:microsoft.com/office/officeart/2005/8/layout/orgChart1"/>
    <dgm:cxn modelId="{4672D9C7-9564-4279-8F3E-9250A58E1886}" type="presParOf" srcId="{85F42F69-9B9C-4B22-B20D-4DA237B58792}" destId="{0D1B7B36-9507-4FB2-B789-D703E2922823}" srcOrd="2" destOrd="0" presId="urn:microsoft.com/office/officeart/2005/8/layout/orgChart1"/>
    <dgm:cxn modelId="{5CD5282B-7B96-4614-94D6-247663CD93E6}" type="presParOf" srcId="{85F42F69-9B9C-4B22-B20D-4DA237B58792}" destId="{C90DC276-1671-4A3C-A870-C0D9E3AC36E5}" srcOrd="3" destOrd="0" presId="urn:microsoft.com/office/officeart/2005/8/layout/orgChart1"/>
    <dgm:cxn modelId="{4C0169BE-9557-441A-B01D-DC7BA29586E3}" type="presParOf" srcId="{C90DC276-1671-4A3C-A870-C0D9E3AC36E5}" destId="{9E395271-9A12-448F-8B73-7C547F06161D}" srcOrd="0" destOrd="0" presId="urn:microsoft.com/office/officeart/2005/8/layout/orgChart1"/>
    <dgm:cxn modelId="{B72322DF-8096-4C4D-9E24-8687C9F0EA27}" type="presParOf" srcId="{9E395271-9A12-448F-8B73-7C547F06161D}" destId="{8EA7F542-ED4C-43C9-A7B0-A32E107227DD}" srcOrd="0" destOrd="0" presId="urn:microsoft.com/office/officeart/2005/8/layout/orgChart1"/>
    <dgm:cxn modelId="{16CA339C-6BE0-459E-B42B-F158EBE958CE}" type="presParOf" srcId="{9E395271-9A12-448F-8B73-7C547F06161D}" destId="{67282CA7-9508-4E0D-B9A4-EC3CB8F1A315}" srcOrd="1" destOrd="0" presId="urn:microsoft.com/office/officeart/2005/8/layout/orgChart1"/>
    <dgm:cxn modelId="{DBE79D66-DA5A-4548-8291-B298E1B7580C}" type="presParOf" srcId="{C90DC276-1671-4A3C-A870-C0D9E3AC36E5}" destId="{43C41415-8E63-46AA-9B81-9A0ECE0BF2E5}" srcOrd="1" destOrd="0" presId="urn:microsoft.com/office/officeart/2005/8/layout/orgChart1"/>
    <dgm:cxn modelId="{E6556274-8E8D-4816-BC32-B8759E583BCC}" type="presParOf" srcId="{C90DC276-1671-4A3C-A870-C0D9E3AC36E5}" destId="{E338B79B-754A-447E-A347-0C6A360A6454}" srcOrd="2" destOrd="0" presId="urn:microsoft.com/office/officeart/2005/8/layout/orgChart1"/>
    <dgm:cxn modelId="{683B9FCD-E73B-4B7A-9FB9-020CFCA1760B}" type="presParOf" srcId="{85F42F69-9B9C-4B22-B20D-4DA237B58792}" destId="{A1811CD6-88C0-46CB-9225-E7ED338D7CD2}" srcOrd="4" destOrd="0" presId="urn:microsoft.com/office/officeart/2005/8/layout/orgChart1"/>
    <dgm:cxn modelId="{F86910C2-7229-4A9D-9090-6B05D061EB7B}" type="presParOf" srcId="{85F42F69-9B9C-4B22-B20D-4DA237B58792}" destId="{C5D0A520-39C9-47C1-A5FD-99B301DB51A8}" srcOrd="5" destOrd="0" presId="urn:microsoft.com/office/officeart/2005/8/layout/orgChart1"/>
    <dgm:cxn modelId="{CA9A6C0D-6CCB-4361-9904-CF8CBB532857}" type="presParOf" srcId="{C5D0A520-39C9-47C1-A5FD-99B301DB51A8}" destId="{ADF131D4-2590-4F25-9DD7-9621DD211D9D}" srcOrd="0" destOrd="0" presId="urn:microsoft.com/office/officeart/2005/8/layout/orgChart1"/>
    <dgm:cxn modelId="{BA24E761-91B8-45F3-AC08-36ACBF19FAA5}" type="presParOf" srcId="{ADF131D4-2590-4F25-9DD7-9621DD211D9D}" destId="{AE9475F2-53BD-4ED6-BFE8-0F325DE157E6}" srcOrd="0" destOrd="0" presId="urn:microsoft.com/office/officeart/2005/8/layout/orgChart1"/>
    <dgm:cxn modelId="{F97CBBBA-9800-418F-9F79-8E5B1DB8C2EA}" type="presParOf" srcId="{ADF131D4-2590-4F25-9DD7-9621DD211D9D}" destId="{B6515D42-6238-40F9-928A-6F690C404AC9}" srcOrd="1" destOrd="0" presId="urn:microsoft.com/office/officeart/2005/8/layout/orgChart1"/>
    <dgm:cxn modelId="{FC17E06A-27D6-46ED-9DC4-97B60F054A60}" type="presParOf" srcId="{C5D0A520-39C9-47C1-A5FD-99B301DB51A8}" destId="{7690990A-7B8B-4174-9865-21F25B4BA25D}" srcOrd="1" destOrd="0" presId="urn:microsoft.com/office/officeart/2005/8/layout/orgChart1"/>
    <dgm:cxn modelId="{B9691FC0-C2DD-4399-A2FF-8A8C6297BD4C}" type="presParOf" srcId="{C5D0A520-39C9-47C1-A5FD-99B301DB51A8}" destId="{3CCA248C-80F2-4B3D-BECD-AAE5F077664E}" srcOrd="2" destOrd="0" presId="urn:microsoft.com/office/officeart/2005/8/layout/orgChart1"/>
    <dgm:cxn modelId="{F45FAAE7-9DF2-4998-93EB-BFE52A7313D8}" type="presParOf" srcId="{3D36507F-80E4-49AB-B930-B961D5E1FAC3}" destId="{99EEDE7F-72D6-4F6C-871A-77F3E450BC44}"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34C9079-A879-446A-820D-067E238CABB4}" type="doc">
      <dgm:prSet loTypeId="urn:microsoft.com/office/officeart/2008/layout/PictureStrips" loCatId="list" qsTypeId="urn:microsoft.com/office/officeart/2005/8/quickstyle/simple1#8" qsCatId="simple" csTypeId="urn:microsoft.com/office/officeart/2005/8/colors/accent1_2#6" csCatId="accent1" phldr="1"/>
      <dgm:spPr/>
      <dgm:t>
        <a:bodyPr/>
        <a:lstStyle/>
        <a:p>
          <a:endParaRPr lang="en-US"/>
        </a:p>
      </dgm:t>
    </dgm:pt>
    <dgm:pt modelId="{AB707764-A6CB-43E3-BD6E-CA8422990FA3}">
      <dgm:prSet phldrT="[Text]"/>
      <dgm:spPr>
        <a:ln w="28575">
          <a:solidFill>
            <a:schemeClr val="accent5">
              <a:lumMod val="50000"/>
            </a:schemeClr>
          </a:solidFill>
        </a:ln>
      </dgm:spPr>
      <dgm:t>
        <a:bodyPr/>
        <a:lstStyle/>
        <a:p>
          <a:r>
            <a:rPr lang="en-US" dirty="0">
              <a:solidFill>
                <a:schemeClr val="accent6">
                  <a:lumMod val="50000"/>
                </a:schemeClr>
              </a:solidFill>
              <a:effectLst/>
              <a:latin typeface="Times New Roman" panose="02020603050405020304" pitchFamily="18" charset="0"/>
              <a:ea typeface="MS Mincho"/>
            </a:rPr>
            <a:t>- </a:t>
          </a:r>
          <a:r>
            <a:rPr lang="en-US" dirty="0" err="1">
              <a:solidFill>
                <a:schemeClr val="accent6">
                  <a:lumMod val="50000"/>
                </a:schemeClr>
              </a:solidFill>
              <a:effectLst/>
              <a:latin typeface="Times New Roman" panose="02020603050405020304" pitchFamily="18" charset="0"/>
              <a:ea typeface="MS Mincho"/>
            </a:rPr>
            <a:t>Bài</a:t>
          </a:r>
          <a:r>
            <a:rPr lang="en-US" dirty="0">
              <a:solidFill>
                <a:schemeClr val="accent6">
                  <a:lumMod val="50000"/>
                </a:schemeClr>
              </a:solidFill>
              <a:effectLst/>
              <a:latin typeface="Times New Roman" panose="02020603050405020304" pitchFamily="18" charset="0"/>
              <a:ea typeface="MS Mincho"/>
            </a:rPr>
            <a:t> </a:t>
          </a:r>
          <a:r>
            <a:rPr lang="en-US" dirty="0" err="1">
              <a:solidFill>
                <a:schemeClr val="accent6">
                  <a:lumMod val="50000"/>
                </a:schemeClr>
              </a:solidFill>
              <a:effectLst/>
              <a:latin typeface="Times New Roman" panose="02020603050405020304" pitchFamily="18" charset="0"/>
              <a:ea typeface="MS Mincho"/>
            </a:rPr>
            <a:t>học</a:t>
          </a:r>
          <a:r>
            <a:rPr lang="en-US" dirty="0">
              <a:solidFill>
                <a:schemeClr val="accent6">
                  <a:lumMod val="50000"/>
                </a:schemeClr>
              </a:solidFill>
              <a:effectLst/>
              <a:latin typeface="Times New Roman" panose="02020603050405020304" pitchFamily="18" charset="0"/>
              <a:ea typeface="MS Mincho"/>
            </a:rPr>
            <a:t> </a:t>
          </a:r>
          <a:r>
            <a:rPr lang="en-US" dirty="0" err="1">
              <a:solidFill>
                <a:schemeClr val="accent6">
                  <a:lumMod val="50000"/>
                </a:schemeClr>
              </a:solidFill>
              <a:effectLst/>
              <a:latin typeface="Times New Roman" panose="02020603050405020304" pitchFamily="18" charset="0"/>
              <a:ea typeface="MS Mincho"/>
            </a:rPr>
            <a:t>về</a:t>
          </a:r>
          <a:r>
            <a:rPr lang="en-US" dirty="0">
              <a:solidFill>
                <a:schemeClr val="accent6">
                  <a:lumMod val="50000"/>
                </a:schemeClr>
              </a:solidFill>
              <a:effectLst/>
              <a:latin typeface="Times New Roman" panose="02020603050405020304" pitchFamily="18" charset="0"/>
              <a:ea typeface="MS Mincho"/>
            </a:rPr>
            <a:t> </a:t>
          </a:r>
          <a:r>
            <a:rPr lang="en-US" dirty="0" err="1">
              <a:solidFill>
                <a:schemeClr val="accent6">
                  <a:lumMod val="50000"/>
                </a:schemeClr>
              </a:solidFill>
              <a:effectLst/>
              <a:latin typeface="Times New Roman" panose="02020603050405020304" pitchFamily="18" charset="0"/>
              <a:ea typeface="MS Mincho"/>
            </a:rPr>
            <a:t>cách</a:t>
          </a:r>
          <a:r>
            <a:rPr lang="en-US" dirty="0">
              <a:solidFill>
                <a:schemeClr val="accent6">
                  <a:lumMod val="50000"/>
                </a:schemeClr>
              </a:solidFill>
              <a:effectLst/>
              <a:latin typeface="Times New Roman" panose="02020603050405020304" pitchFamily="18" charset="0"/>
              <a:ea typeface="MS Mincho"/>
            </a:rPr>
            <a:t> </a:t>
          </a:r>
          <a:r>
            <a:rPr lang="en-US" dirty="0" err="1">
              <a:solidFill>
                <a:schemeClr val="accent6">
                  <a:lumMod val="50000"/>
                </a:schemeClr>
              </a:solidFill>
              <a:effectLst/>
              <a:latin typeface="Times New Roman" panose="02020603050405020304" pitchFamily="18" charset="0"/>
              <a:ea typeface="MS Mincho"/>
            </a:rPr>
            <a:t>ứng</a:t>
          </a:r>
          <a:r>
            <a:rPr lang="en-US" dirty="0">
              <a:solidFill>
                <a:schemeClr val="accent6">
                  <a:lumMod val="50000"/>
                </a:schemeClr>
              </a:solidFill>
              <a:effectLst/>
              <a:latin typeface="Times New Roman" panose="02020603050405020304" pitchFamily="18" charset="0"/>
              <a:ea typeface="MS Mincho"/>
            </a:rPr>
            <a:t> </a:t>
          </a:r>
          <a:r>
            <a:rPr lang="en-US" dirty="0" err="1">
              <a:solidFill>
                <a:schemeClr val="accent6">
                  <a:lumMod val="50000"/>
                </a:schemeClr>
              </a:solidFill>
              <a:effectLst/>
              <a:latin typeface="Times New Roman" panose="02020603050405020304" pitchFamily="18" charset="0"/>
              <a:ea typeface="MS Mincho"/>
            </a:rPr>
            <a:t>xử</a:t>
          </a:r>
          <a:r>
            <a:rPr lang="en-US" dirty="0">
              <a:solidFill>
                <a:schemeClr val="accent6">
                  <a:lumMod val="50000"/>
                </a:schemeClr>
              </a:solidFill>
              <a:effectLst/>
              <a:latin typeface="Times New Roman" panose="02020603050405020304" pitchFamily="18" charset="0"/>
              <a:ea typeface="MS Mincho"/>
            </a:rPr>
            <a:t>, </a:t>
          </a:r>
          <a:r>
            <a:rPr lang="en-US" dirty="0" err="1">
              <a:solidFill>
                <a:schemeClr val="accent6">
                  <a:lumMod val="50000"/>
                </a:schemeClr>
              </a:solidFill>
              <a:effectLst/>
              <a:latin typeface="Times New Roman" panose="02020603050405020304" pitchFamily="18" charset="0"/>
              <a:ea typeface="MS Mincho"/>
            </a:rPr>
            <a:t>sống</a:t>
          </a:r>
          <a:r>
            <a:rPr lang="en-US" dirty="0">
              <a:solidFill>
                <a:schemeClr val="accent6">
                  <a:lumMod val="50000"/>
                </a:schemeClr>
              </a:solidFill>
              <a:effectLst/>
              <a:latin typeface="Times New Roman" panose="02020603050405020304" pitchFamily="18" charset="0"/>
              <a:ea typeface="MS Mincho"/>
            </a:rPr>
            <a:t> </a:t>
          </a:r>
          <a:r>
            <a:rPr lang="en-US" dirty="0" err="1">
              <a:solidFill>
                <a:schemeClr val="accent6">
                  <a:lumMod val="50000"/>
                </a:schemeClr>
              </a:solidFill>
              <a:effectLst/>
              <a:latin typeface="Times New Roman" panose="02020603050405020304" pitchFamily="18" charset="0"/>
              <a:ea typeface="MS Mincho"/>
            </a:rPr>
            <a:t>khiêm</a:t>
          </a:r>
          <a:r>
            <a:rPr lang="en-US" dirty="0">
              <a:solidFill>
                <a:schemeClr val="accent6">
                  <a:lumMod val="50000"/>
                </a:schemeClr>
              </a:solidFill>
              <a:effectLst/>
              <a:latin typeface="Times New Roman" panose="02020603050405020304" pitchFamily="18" charset="0"/>
              <a:ea typeface="MS Mincho"/>
            </a:rPr>
            <a:t> </a:t>
          </a:r>
          <a:r>
            <a:rPr lang="en-US" dirty="0" err="1">
              <a:solidFill>
                <a:schemeClr val="accent6">
                  <a:lumMod val="50000"/>
                </a:schemeClr>
              </a:solidFill>
              <a:effectLst/>
              <a:latin typeface="Times New Roman" panose="02020603050405020304" pitchFamily="18" charset="0"/>
              <a:ea typeface="MS Mincho"/>
            </a:rPr>
            <a:t>tốn</a:t>
          </a:r>
          <a:r>
            <a:rPr lang="en-US" dirty="0">
              <a:solidFill>
                <a:schemeClr val="accent6">
                  <a:lumMod val="50000"/>
                </a:schemeClr>
              </a:solidFill>
              <a:effectLst/>
              <a:latin typeface="Times New Roman" panose="02020603050405020304" pitchFamily="18" charset="0"/>
              <a:ea typeface="MS Mincho"/>
            </a:rPr>
            <a:t>, </a:t>
          </a:r>
          <a:r>
            <a:rPr lang="en-US" dirty="0" err="1">
              <a:solidFill>
                <a:schemeClr val="accent6">
                  <a:lumMod val="50000"/>
                </a:schemeClr>
              </a:solidFill>
              <a:effectLst/>
              <a:latin typeface="Times New Roman" panose="02020603050405020304" pitchFamily="18" charset="0"/>
              <a:ea typeface="MS Mincho"/>
            </a:rPr>
            <a:t>biết</a:t>
          </a:r>
          <a:r>
            <a:rPr lang="en-US" dirty="0">
              <a:solidFill>
                <a:schemeClr val="accent6">
                  <a:lumMod val="50000"/>
                </a:schemeClr>
              </a:solidFill>
              <a:effectLst/>
              <a:latin typeface="Times New Roman" panose="02020603050405020304" pitchFamily="18" charset="0"/>
              <a:ea typeface="MS Mincho"/>
            </a:rPr>
            <a:t> </a:t>
          </a:r>
          <a:r>
            <a:rPr lang="en-US" dirty="0" err="1">
              <a:solidFill>
                <a:schemeClr val="accent6">
                  <a:lumMod val="50000"/>
                </a:schemeClr>
              </a:solidFill>
              <a:effectLst/>
              <a:latin typeface="Times New Roman" panose="02020603050405020304" pitchFamily="18" charset="0"/>
              <a:ea typeface="MS Mincho"/>
            </a:rPr>
            <a:t>tôn</a:t>
          </a:r>
          <a:r>
            <a:rPr lang="en-US" dirty="0">
              <a:solidFill>
                <a:schemeClr val="accent6">
                  <a:lumMod val="50000"/>
                </a:schemeClr>
              </a:solidFill>
              <a:effectLst/>
              <a:latin typeface="Times New Roman" panose="02020603050405020304" pitchFamily="18" charset="0"/>
              <a:ea typeface="MS Mincho"/>
            </a:rPr>
            <a:t> </a:t>
          </a:r>
          <a:r>
            <a:rPr lang="en-US" dirty="0" err="1">
              <a:solidFill>
                <a:schemeClr val="accent6">
                  <a:lumMod val="50000"/>
                </a:schemeClr>
              </a:solidFill>
              <a:effectLst/>
              <a:latin typeface="Times New Roman" panose="02020603050405020304" pitchFamily="18" charset="0"/>
              <a:ea typeface="MS Mincho"/>
            </a:rPr>
            <a:t>trọng</a:t>
          </a:r>
          <a:r>
            <a:rPr lang="en-US" dirty="0">
              <a:solidFill>
                <a:schemeClr val="accent6">
                  <a:lumMod val="50000"/>
                </a:schemeClr>
              </a:solidFill>
              <a:effectLst/>
              <a:latin typeface="Times New Roman" panose="02020603050405020304" pitchFamily="18" charset="0"/>
              <a:ea typeface="MS Mincho"/>
            </a:rPr>
            <a:t> </a:t>
          </a:r>
          <a:r>
            <a:rPr lang="en-US" dirty="0" err="1">
              <a:solidFill>
                <a:schemeClr val="accent6">
                  <a:lumMod val="50000"/>
                </a:schemeClr>
              </a:solidFill>
              <a:effectLst/>
              <a:latin typeface="Times New Roman" panose="02020603050405020304" pitchFamily="18" charset="0"/>
              <a:ea typeface="MS Mincho"/>
            </a:rPr>
            <a:t>người</a:t>
          </a:r>
          <a:r>
            <a:rPr lang="en-US" dirty="0">
              <a:solidFill>
                <a:schemeClr val="accent6">
                  <a:lumMod val="50000"/>
                </a:schemeClr>
              </a:solidFill>
              <a:effectLst/>
              <a:latin typeface="Times New Roman" panose="02020603050405020304" pitchFamily="18" charset="0"/>
              <a:ea typeface="MS Mincho"/>
            </a:rPr>
            <a:t> </a:t>
          </a:r>
          <a:r>
            <a:rPr lang="en-US" dirty="0" err="1">
              <a:solidFill>
                <a:schemeClr val="accent6">
                  <a:lumMod val="50000"/>
                </a:schemeClr>
              </a:solidFill>
              <a:effectLst/>
              <a:latin typeface="Times New Roman" panose="02020603050405020304" pitchFamily="18" charset="0"/>
              <a:ea typeface="MS Mincho"/>
            </a:rPr>
            <a:t>khác</a:t>
          </a:r>
          <a:r>
            <a:rPr lang="en-US" dirty="0">
              <a:solidFill>
                <a:schemeClr val="accent6">
                  <a:lumMod val="50000"/>
                </a:schemeClr>
              </a:solidFill>
              <a:effectLst/>
              <a:latin typeface="Times New Roman" panose="02020603050405020304" pitchFamily="18" charset="0"/>
              <a:ea typeface="MS Mincho"/>
            </a:rPr>
            <a:t>.</a:t>
          </a:r>
          <a:endParaRPr lang="en-US" dirty="0">
            <a:solidFill>
              <a:schemeClr val="accent6">
                <a:lumMod val="50000"/>
              </a:schemeClr>
            </a:solidFill>
          </a:endParaRPr>
        </a:p>
      </dgm:t>
    </dgm:pt>
    <dgm:pt modelId="{23439029-C5C1-404E-ABEE-431CBA128067}" type="parTrans" cxnId="{C00AD685-C8BC-405A-95B7-4450E979CD0D}">
      <dgm:prSet/>
      <dgm:spPr/>
      <dgm:t>
        <a:bodyPr/>
        <a:lstStyle/>
        <a:p>
          <a:endParaRPr lang="en-US"/>
        </a:p>
      </dgm:t>
    </dgm:pt>
    <dgm:pt modelId="{8D162DD0-25A4-4C6E-835C-A222107E3CBF}" type="sibTrans" cxnId="{C00AD685-C8BC-405A-95B7-4450E979CD0D}">
      <dgm:prSet/>
      <dgm:spPr/>
      <dgm:t>
        <a:bodyPr/>
        <a:lstStyle/>
        <a:p>
          <a:endParaRPr lang="en-US"/>
        </a:p>
      </dgm:t>
    </dgm:pt>
    <dgm:pt modelId="{A62B5BBA-4703-4DA9-BDD3-85957511D5B9}" type="pres">
      <dgm:prSet presAssocID="{A34C9079-A879-446A-820D-067E238CABB4}" presName="Name0" presStyleCnt="0">
        <dgm:presLayoutVars>
          <dgm:dir/>
          <dgm:resizeHandles val="exact"/>
        </dgm:presLayoutVars>
      </dgm:prSet>
      <dgm:spPr/>
      <dgm:t>
        <a:bodyPr/>
        <a:lstStyle/>
        <a:p>
          <a:endParaRPr lang="en-US"/>
        </a:p>
      </dgm:t>
    </dgm:pt>
    <dgm:pt modelId="{94C4717E-5199-441D-9B56-CA9CFBD8BDFA}" type="pres">
      <dgm:prSet presAssocID="{AB707764-A6CB-43E3-BD6E-CA8422990FA3}" presName="composite" presStyleCnt="0"/>
      <dgm:spPr/>
    </dgm:pt>
    <dgm:pt modelId="{545498A1-03CC-4611-90E3-90B86A21061A}" type="pres">
      <dgm:prSet presAssocID="{AB707764-A6CB-43E3-BD6E-CA8422990FA3}" presName="rect1" presStyleLbl="trAlignAcc1" presStyleIdx="0" presStyleCnt="1" custScaleX="156674" custScaleY="50936">
        <dgm:presLayoutVars>
          <dgm:bulletEnabled val="1"/>
        </dgm:presLayoutVars>
      </dgm:prSet>
      <dgm:spPr/>
      <dgm:t>
        <a:bodyPr/>
        <a:lstStyle/>
        <a:p>
          <a:endParaRPr lang="en-US"/>
        </a:p>
      </dgm:t>
    </dgm:pt>
    <dgm:pt modelId="{1C8447A2-570A-482D-ADC4-47298F67FD24}" type="pres">
      <dgm:prSet presAssocID="{AB707764-A6CB-43E3-BD6E-CA8422990FA3}" presName="rect2" presStyleLbl="fgImgPlace1" presStyleIdx="0" presStyleCnt="1" custScaleY="61239" custLinFactX="-30461" custLinFactNeighborX="-100000" custLinFactNeighborY="-6972"/>
      <dgm:spPr>
        <a:blipFill rotWithShape="1">
          <a:blip xmlns:r="http://schemas.openxmlformats.org/officeDocument/2006/relationships" r:embed="rId1"/>
          <a:stretch>
            <a:fillRect/>
          </a:stretch>
        </a:blipFill>
      </dgm:spPr>
    </dgm:pt>
  </dgm:ptLst>
  <dgm:cxnLst>
    <dgm:cxn modelId="{92AB74A8-658A-4D1A-A39A-65C8A2895326}" type="presOf" srcId="{A34C9079-A879-446A-820D-067E238CABB4}" destId="{A62B5BBA-4703-4DA9-BDD3-85957511D5B9}" srcOrd="0" destOrd="0" presId="urn:microsoft.com/office/officeart/2008/layout/PictureStrips"/>
    <dgm:cxn modelId="{B91740F1-F8EA-4ABA-9DC4-FF61CABDB7B1}" type="presOf" srcId="{AB707764-A6CB-43E3-BD6E-CA8422990FA3}" destId="{545498A1-03CC-4611-90E3-90B86A21061A}" srcOrd="0" destOrd="0" presId="urn:microsoft.com/office/officeart/2008/layout/PictureStrips"/>
    <dgm:cxn modelId="{C00AD685-C8BC-405A-95B7-4450E979CD0D}" srcId="{A34C9079-A879-446A-820D-067E238CABB4}" destId="{AB707764-A6CB-43E3-BD6E-CA8422990FA3}" srcOrd="0" destOrd="0" parTransId="{23439029-C5C1-404E-ABEE-431CBA128067}" sibTransId="{8D162DD0-25A4-4C6E-835C-A222107E3CBF}"/>
    <dgm:cxn modelId="{A4896AE8-91DE-4244-A9CD-FDE37829DC09}" type="presParOf" srcId="{A62B5BBA-4703-4DA9-BDD3-85957511D5B9}" destId="{94C4717E-5199-441D-9B56-CA9CFBD8BDFA}" srcOrd="0" destOrd="0" presId="urn:microsoft.com/office/officeart/2008/layout/PictureStrips"/>
    <dgm:cxn modelId="{1468B528-DEED-4684-95EC-730B513C6AE9}" type="presParOf" srcId="{94C4717E-5199-441D-9B56-CA9CFBD8BDFA}" destId="{545498A1-03CC-4611-90E3-90B86A21061A}" srcOrd="0" destOrd="0" presId="urn:microsoft.com/office/officeart/2008/layout/PictureStrips"/>
    <dgm:cxn modelId="{AF913567-BF57-48CD-A26D-36EBA071105B}" type="presParOf" srcId="{94C4717E-5199-441D-9B56-CA9CFBD8BDFA}" destId="{1C8447A2-570A-482D-ADC4-47298F67FD24}"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34C9079-A879-446A-820D-067E238CABB4}" type="doc">
      <dgm:prSet loTypeId="urn:microsoft.com/office/officeart/2008/layout/PictureStrips" loCatId="list" qsTypeId="urn:microsoft.com/office/officeart/2005/8/quickstyle/simple1#9" qsCatId="simple" csTypeId="urn:microsoft.com/office/officeart/2005/8/colors/accent1_2#7" csCatId="accent1" phldr="1"/>
      <dgm:spPr/>
      <dgm:t>
        <a:bodyPr/>
        <a:lstStyle/>
        <a:p>
          <a:endParaRPr lang="en-US"/>
        </a:p>
      </dgm:t>
    </dgm:pt>
    <dgm:pt modelId="{AB707764-A6CB-43E3-BD6E-CA8422990FA3}">
      <dgm:prSet phldrT="[Text]" custT="1"/>
      <dgm:spPr>
        <a:ln w="28575">
          <a:solidFill>
            <a:schemeClr val="accent5">
              <a:lumMod val="50000"/>
            </a:schemeClr>
          </a:solidFill>
        </a:ln>
      </dgm:spPr>
      <dgm:t>
        <a:bodyPr/>
        <a:lstStyle/>
        <a:p>
          <a:r>
            <a:rPr lang="en-US" sz="3200" dirty="0">
              <a:solidFill>
                <a:schemeClr val="accent6">
                  <a:lumMod val="50000"/>
                </a:schemeClr>
              </a:solidFill>
              <a:effectLst/>
              <a:latin typeface="Times New Roman" panose="02020603050405020304" pitchFamily="18" charset="0"/>
              <a:ea typeface="MS Mincho"/>
            </a:rPr>
            <a:t>- </a:t>
          </a:r>
          <a:r>
            <a:rPr lang="en-US" sz="3200" dirty="0" err="1">
              <a:solidFill>
                <a:schemeClr val="accent6">
                  <a:lumMod val="50000"/>
                </a:schemeClr>
              </a:solidFill>
              <a:effectLst/>
              <a:latin typeface="Times New Roman" panose="02020603050405020304" pitchFamily="18" charset="0"/>
              <a:ea typeface="MS Mincho"/>
            </a:rPr>
            <a:t>Bài</a:t>
          </a:r>
          <a:r>
            <a:rPr lang="en-US" sz="3200" dirty="0">
              <a:solidFill>
                <a:schemeClr val="accent6">
                  <a:lumMod val="50000"/>
                </a:schemeClr>
              </a:solidFill>
              <a:effectLst/>
              <a:latin typeface="Times New Roman" panose="02020603050405020304" pitchFamily="18" charset="0"/>
              <a:ea typeface="MS Mincho"/>
            </a:rPr>
            <a:t> </a:t>
          </a:r>
          <a:r>
            <a:rPr lang="en-US" sz="3200" dirty="0" err="1">
              <a:solidFill>
                <a:schemeClr val="accent6">
                  <a:lumMod val="50000"/>
                </a:schemeClr>
              </a:solidFill>
              <a:effectLst/>
              <a:latin typeface="Times New Roman" panose="02020603050405020304" pitchFamily="18" charset="0"/>
              <a:ea typeface="MS Mincho"/>
            </a:rPr>
            <a:t>học</a:t>
          </a:r>
          <a:r>
            <a:rPr lang="en-US" sz="3200" dirty="0">
              <a:solidFill>
                <a:schemeClr val="accent6">
                  <a:lumMod val="50000"/>
                </a:schemeClr>
              </a:solidFill>
              <a:effectLst/>
              <a:latin typeface="Times New Roman" panose="02020603050405020304" pitchFamily="18" charset="0"/>
              <a:ea typeface="MS Mincho"/>
            </a:rPr>
            <a:t> </a:t>
          </a:r>
          <a:r>
            <a:rPr lang="en-US" sz="3200" dirty="0" err="1">
              <a:solidFill>
                <a:schemeClr val="accent6">
                  <a:lumMod val="50000"/>
                </a:schemeClr>
              </a:solidFill>
              <a:effectLst/>
              <a:latin typeface="Times New Roman" panose="02020603050405020304" pitchFamily="18" charset="0"/>
              <a:ea typeface="MS Mincho"/>
            </a:rPr>
            <a:t>về</a:t>
          </a:r>
          <a:r>
            <a:rPr lang="en-US" sz="3200" dirty="0">
              <a:solidFill>
                <a:schemeClr val="accent6">
                  <a:lumMod val="50000"/>
                </a:schemeClr>
              </a:solidFill>
              <a:effectLst/>
              <a:latin typeface="Times New Roman" panose="02020603050405020304" pitchFamily="18" charset="0"/>
              <a:ea typeface="MS Mincho"/>
            </a:rPr>
            <a:t> </a:t>
          </a:r>
          <a:r>
            <a:rPr lang="en-US" sz="3200" dirty="0" err="1">
              <a:solidFill>
                <a:schemeClr val="accent6">
                  <a:lumMod val="50000"/>
                </a:schemeClr>
              </a:solidFill>
              <a:effectLst/>
              <a:latin typeface="Times New Roman" panose="02020603050405020304" pitchFamily="18" charset="0"/>
              <a:ea typeface="MS Mincho"/>
            </a:rPr>
            <a:t>tình</a:t>
          </a:r>
          <a:r>
            <a:rPr lang="en-US" sz="3200" dirty="0">
              <a:solidFill>
                <a:schemeClr val="accent6">
                  <a:lumMod val="50000"/>
                </a:schemeClr>
              </a:solidFill>
              <a:effectLst/>
              <a:latin typeface="Times New Roman" panose="02020603050405020304" pitchFamily="18" charset="0"/>
              <a:ea typeface="MS Mincho"/>
            </a:rPr>
            <a:t> </a:t>
          </a:r>
          <a:r>
            <a:rPr lang="en-US" sz="3200" dirty="0" err="1">
              <a:solidFill>
                <a:schemeClr val="accent6">
                  <a:lumMod val="50000"/>
                </a:schemeClr>
              </a:solidFill>
              <a:effectLst/>
              <a:latin typeface="Times New Roman" panose="02020603050405020304" pitchFamily="18" charset="0"/>
              <a:ea typeface="MS Mincho"/>
            </a:rPr>
            <a:t>thân</a:t>
          </a:r>
          <a:r>
            <a:rPr lang="en-US" sz="3200" dirty="0">
              <a:solidFill>
                <a:schemeClr val="accent6">
                  <a:lumMod val="50000"/>
                </a:schemeClr>
              </a:solidFill>
              <a:effectLst/>
              <a:latin typeface="Times New Roman" panose="02020603050405020304" pitchFamily="18" charset="0"/>
              <a:ea typeface="MS Mincho"/>
            </a:rPr>
            <a:t> </a:t>
          </a:r>
          <a:r>
            <a:rPr lang="en-US" sz="3200" dirty="0" err="1">
              <a:solidFill>
                <a:schemeClr val="accent6">
                  <a:lumMod val="50000"/>
                </a:schemeClr>
              </a:solidFill>
              <a:effectLst/>
              <a:latin typeface="Times New Roman" panose="02020603050405020304" pitchFamily="18" charset="0"/>
              <a:ea typeface="MS Mincho"/>
            </a:rPr>
            <a:t>ái</a:t>
          </a:r>
          <a:r>
            <a:rPr lang="en-US" sz="3200" dirty="0">
              <a:solidFill>
                <a:schemeClr val="accent6">
                  <a:lumMod val="50000"/>
                </a:schemeClr>
              </a:solidFill>
              <a:effectLst/>
              <a:latin typeface="Times New Roman" panose="02020603050405020304" pitchFamily="18" charset="0"/>
              <a:ea typeface="MS Mincho"/>
            </a:rPr>
            <a:t>, </a:t>
          </a:r>
          <a:r>
            <a:rPr lang="en-US" sz="3200" dirty="0" err="1">
              <a:solidFill>
                <a:schemeClr val="accent6">
                  <a:lumMod val="50000"/>
                </a:schemeClr>
              </a:solidFill>
              <a:effectLst/>
              <a:latin typeface="Times New Roman" panose="02020603050405020304" pitchFamily="18" charset="0"/>
              <a:ea typeface="MS Mincho"/>
            </a:rPr>
            <a:t>chan</a:t>
          </a:r>
          <a:r>
            <a:rPr lang="en-US" sz="3200" dirty="0">
              <a:solidFill>
                <a:schemeClr val="accent6">
                  <a:lumMod val="50000"/>
                </a:schemeClr>
              </a:solidFill>
              <a:effectLst/>
              <a:latin typeface="Times New Roman" panose="02020603050405020304" pitchFamily="18" charset="0"/>
              <a:ea typeface="MS Mincho"/>
            </a:rPr>
            <a:t> </a:t>
          </a:r>
          <a:r>
            <a:rPr lang="en-US" sz="3200" dirty="0" err="1">
              <a:solidFill>
                <a:schemeClr val="accent6">
                  <a:lumMod val="50000"/>
                </a:schemeClr>
              </a:solidFill>
              <a:effectLst/>
              <a:latin typeface="Times New Roman" panose="02020603050405020304" pitchFamily="18" charset="0"/>
              <a:ea typeface="MS Mincho"/>
            </a:rPr>
            <a:t>hòa</a:t>
          </a:r>
          <a:endParaRPr lang="en-US" sz="3200" dirty="0">
            <a:solidFill>
              <a:schemeClr val="accent6">
                <a:lumMod val="50000"/>
              </a:schemeClr>
            </a:solidFill>
          </a:endParaRPr>
        </a:p>
      </dgm:t>
    </dgm:pt>
    <dgm:pt modelId="{23439029-C5C1-404E-ABEE-431CBA128067}" type="parTrans" cxnId="{C00AD685-C8BC-405A-95B7-4450E979CD0D}">
      <dgm:prSet/>
      <dgm:spPr/>
      <dgm:t>
        <a:bodyPr/>
        <a:lstStyle/>
        <a:p>
          <a:endParaRPr lang="en-US"/>
        </a:p>
      </dgm:t>
    </dgm:pt>
    <dgm:pt modelId="{8D162DD0-25A4-4C6E-835C-A222107E3CBF}" type="sibTrans" cxnId="{C00AD685-C8BC-405A-95B7-4450E979CD0D}">
      <dgm:prSet/>
      <dgm:spPr/>
      <dgm:t>
        <a:bodyPr/>
        <a:lstStyle/>
        <a:p>
          <a:endParaRPr lang="en-US"/>
        </a:p>
      </dgm:t>
    </dgm:pt>
    <dgm:pt modelId="{A62B5BBA-4703-4DA9-BDD3-85957511D5B9}" type="pres">
      <dgm:prSet presAssocID="{A34C9079-A879-446A-820D-067E238CABB4}" presName="Name0" presStyleCnt="0">
        <dgm:presLayoutVars>
          <dgm:dir/>
          <dgm:resizeHandles val="exact"/>
        </dgm:presLayoutVars>
      </dgm:prSet>
      <dgm:spPr/>
      <dgm:t>
        <a:bodyPr/>
        <a:lstStyle/>
        <a:p>
          <a:endParaRPr lang="en-US"/>
        </a:p>
      </dgm:t>
    </dgm:pt>
    <dgm:pt modelId="{94C4717E-5199-441D-9B56-CA9CFBD8BDFA}" type="pres">
      <dgm:prSet presAssocID="{AB707764-A6CB-43E3-BD6E-CA8422990FA3}" presName="composite" presStyleCnt="0"/>
      <dgm:spPr/>
    </dgm:pt>
    <dgm:pt modelId="{545498A1-03CC-4611-90E3-90B86A21061A}" type="pres">
      <dgm:prSet presAssocID="{AB707764-A6CB-43E3-BD6E-CA8422990FA3}" presName="rect1" presStyleLbl="trAlignAcc1" presStyleIdx="0" presStyleCnt="1" custScaleX="156674" custScaleY="50936">
        <dgm:presLayoutVars>
          <dgm:bulletEnabled val="1"/>
        </dgm:presLayoutVars>
      </dgm:prSet>
      <dgm:spPr/>
      <dgm:t>
        <a:bodyPr/>
        <a:lstStyle/>
        <a:p>
          <a:endParaRPr lang="en-US"/>
        </a:p>
      </dgm:t>
    </dgm:pt>
    <dgm:pt modelId="{1C8447A2-570A-482D-ADC4-47298F67FD24}" type="pres">
      <dgm:prSet presAssocID="{AB707764-A6CB-43E3-BD6E-CA8422990FA3}" presName="rect2" presStyleLbl="fgImgPlace1" presStyleIdx="0" presStyleCnt="1" custScaleY="61239" custLinFactX="-30461" custLinFactNeighborX="-100000" custLinFactNeighborY="-6972"/>
      <dgm:spPr>
        <a:blipFill rotWithShape="1">
          <a:blip xmlns:r="http://schemas.openxmlformats.org/officeDocument/2006/relationships" r:embed="rId1"/>
          <a:stretch>
            <a:fillRect/>
          </a:stretch>
        </a:blipFill>
      </dgm:spPr>
    </dgm:pt>
  </dgm:ptLst>
  <dgm:cxnLst>
    <dgm:cxn modelId="{92AB74A8-658A-4D1A-A39A-65C8A2895326}" type="presOf" srcId="{A34C9079-A879-446A-820D-067E238CABB4}" destId="{A62B5BBA-4703-4DA9-BDD3-85957511D5B9}" srcOrd="0" destOrd="0" presId="urn:microsoft.com/office/officeart/2008/layout/PictureStrips"/>
    <dgm:cxn modelId="{B91740F1-F8EA-4ABA-9DC4-FF61CABDB7B1}" type="presOf" srcId="{AB707764-A6CB-43E3-BD6E-CA8422990FA3}" destId="{545498A1-03CC-4611-90E3-90B86A21061A}" srcOrd="0" destOrd="0" presId="urn:microsoft.com/office/officeart/2008/layout/PictureStrips"/>
    <dgm:cxn modelId="{C00AD685-C8BC-405A-95B7-4450E979CD0D}" srcId="{A34C9079-A879-446A-820D-067E238CABB4}" destId="{AB707764-A6CB-43E3-BD6E-CA8422990FA3}" srcOrd="0" destOrd="0" parTransId="{23439029-C5C1-404E-ABEE-431CBA128067}" sibTransId="{8D162DD0-25A4-4C6E-835C-A222107E3CBF}"/>
    <dgm:cxn modelId="{A4896AE8-91DE-4244-A9CD-FDE37829DC09}" type="presParOf" srcId="{A62B5BBA-4703-4DA9-BDD3-85957511D5B9}" destId="{94C4717E-5199-441D-9B56-CA9CFBD8BDFA}" srcOrd="0" destOrd="0" presId="urn:microsoft.com/office/officeart/2008/layout/PictureStrips"/>
    <dgm:cxn modelId="{1468B528-DEED-4684-95EC-730B513C6AE9}" type="presParOf" srcId="{94C4717E-5199-441D-9B56-CA9CFBD8BDFA}" destId="{545498A1-03CC-4611-90E3-90B86A21061A}" srcOrd="0" destOrd="0" presId="urn:microsoft.com/office/officeart/2008/layout/PictureStrips"/>
    <dgm:cxn modelId="{AF913567-BF57-48CD-A26D-36EBA071105B}" type="presParOf" srcId="{94C4717E-5199-441D-9B56-CA9CFBD8BDFA}" destId="{1C8447A2-570A-482D-ADC4-47298F67FD24}" srcOrd="1" destOrd="0" presId="urn:microsoft.com/office/officeart/2008/layout/PictureStrip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57A5FD-B21F-4245-B099-B7A0452147E9}">
      <dsp:nvSpPr>
        <dsp:cNvPr id="0" name=""/>
        <dsp:cNvSpPr/>
      </dsp:nvSpPr>
      <dsp:spPr>
        <a:xfrm>
          <a:off x="6520918" y="904762"/>
          <a:ext cx="2396692" cy="239713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CA8447-CF3F-4AE6-A6C1-7EEBD42FC9BA}">
      <dsp:nvSpPr>
        <dsp:cNvPr id="0" name=""/>
        <dsp:cNvSpPr/>
      </dsp:nvSpPr>
      <dsp:spPr>
        <a:xfrm>
          <a:off x="6605698" y="522510"/>
          <a:ext cx="3037210" cy="3161639"/>
        </a:xfrm>
        <a:prstGeom prst="ellipse">
          <a:avLst/>
        </a:prstGeom>
        <a:solidFill>
          <a:schemeClr val="lt1">
            <a:alpha val="90000"/>
            <a:hueOff val="0"/>
            <a:satOff val="0"/>
            <a:lumOff val="0"/>
            <a:alphaOff val="0"/>
          </a:schemeClr>
        </a:solidFill>
        <a:ln w="38100" cap="flat" cmpd="sng" algn="ctr">
          <a:solidFill>
            <a:schemeClr val="accent2">
              <a:lumMod val="5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dirty="0" err="1">
              <a:latin typeface="Times New Roman" panose="02020603050405020304" pitchFamily="18" charset="0"/>
              <a:cs typeface="Times New Roman" panose="02020603050405020304" pitchFamily="18" charset="0"/>
            </a:rPr>
            <a:t>Các</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nhóm</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hoàn</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thành</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phiếu</a:t>
          </a:r>
          <a:r>
            <a:rPr lang="en-US" sz="2700" kern="1200" dirty="0">
              <a:latin typeface="Times New Roman" panose="02020603050405020304" pitchFamily="18" charset="0"/>
              <a:cs typeface="Times New Roman" panose="02020603050405020304" pitchFamily="18" charset="0"/>
            </a:rPr>
            <a:t> HT </a:t>
          </a:r>
          <a:r>
            <a:rPr lang="en-US" sz="2700" kern="1200" dirty="0" err="1">
              <a:latin typeface="Times New Roman" panose="02020603050405020304" pitchFamily="18" charset="0"/>
              <a:cs typeface="Times New Roman" panose="02020603050405020304" pitchFamily="18" charset="0"/>
            </a:rPr>
            <a:t>số</a:t>
          </a:r>
          <a:r>
            <a:rPr lang="en-US" sz="2700" kern="1200" dirty="0">
              <a:latin typeface="Times New Roman" panose="02020603050405020304" pitchFamily="18" charset="0"/>
              <a:cs typeface="Times New Roman" panose="02020603050405020304" pitchFamily="18" charset="0"/>
            </a:rPr>
            <a:t> 1 </a:t>
          </a:r>
          <a:r>
            <a:rPr lang="en-US" sz="2700" kern="1200" dirty="0" err="1">
              <a:latin typeface="Times New Roman" panose="02020603050405020304" pitchFamily="18" charset="0"/>
              <a:cs typeface="Times New Roman" panose="02020603050405020304" pitchFamily="18" charset="0"/>
            </a:rPr>
            <a:t>về</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hình</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dáng</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và</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tính</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cách</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của</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Dế</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Mèn</a:t>
          </a:r>
          <a:r>
            <a:rPr lang="en-US" sz="2700" kern="1200" dirty="0">
              <a:latin typeface="Times New Roman" panose="02020603050405020304" pitchFamily="18" charset="0"/>
              <a:cs typeface="Times New Roman" panose="02020603050405020304" pitchFamily="18" charset="0"/>
            </a:rPr>
            <a:t> </a:t>
          </a:r>
        </a:p>
      </dsp:txBody>
      <dsp:txXfrm>
        <a:off x="7039888" y="974258"/>
        <a:ext cx="2168831" cy="2258143"/>
      </dsp:txXfrm>
    </dsp:sp>
    <dsp:sp modelId="{889ABDBE-4D99-4E50-8D5C-D0029BC708E8}">
      <dsp:nvSpPr>
        <dsp:cNvPr id="0" name=""/>
        <dsp:cNvSpPr/>
      </dsp:nvSpPr>
      <dsp:spPr>
        <a:xfrm rot="2700000">
          <a:off x="4046754" y="907659"/>
          <a:ext cx="2390920" cy="2390920"/>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CE348F-4E67-4C05-A708-244CAA77E39A}">
      <dsp:nvSpPr>
        <dsp:cNvPr id="0" name=""/>
        <dsp:cNvSpPr/>
      </dsp:nvSpPr>
      <dsp:spPr>
        <a:xfrm>
          <a:off x="4123446" y="984680"/>
          <a:ext cx="2237537" cy="2237299"/>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kern="1200" dirty="0" err="1">
              <a:latin typeface="Times New Roman" panose="02020603050405020304" pitchFamily="18" charset="0"/>
              <a:cs typeface="Times New Roman" panose="02020603050405020304" pitchFamily="18" charset="0"/>
            </a:rPr>
            <a:t>Hoạt</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động</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nhóm</a:t>
          </a:r>
          <a:endParaRPr lang="en-US" sz="3200" kern="1200" dirty="0">
            <a:latin typeface="Times New Roman" panose="02020603050405020304" pitchFamily="18" charset="0"/>
            <a:cs typeface="Times New Roman" panose="02020603050405020304" pitchFamily="18" charset="0"/>
          </a:endParaRPr>
        </a:p>
      </dsp:txBody>
      <dsp:txXfrm>
        <a:off x="4443317" y="1304355"/>
        <a:ext cx="1597795" cy="1597950"/>
      </dsp:txXfrm>
    </dsp:sp>
    <dsp:sp modelId="{1D9D486B-BD2C-4EC2-9143-850B57558B31}">
      <dsp:nvSpPr>
        <dsp:cNvPr id="0" name=""/>
        <dsp:cNvSpPr/>
      </dsp:nvSpPr>
      <dsp:spPr>
        <a:xfrm rot="2700000">
          <a:off x="1569704" y="907659"/>
          <a:ext cx="2390920" cy="2390920"/>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C8B4FC4-5A4A-4906-9F53-A1303C1615D7}">
      <dsp:nvSpPr>
        <dsp:cNvPr id="0" name=""/>
        <dsp:cNvSpPr/>
      </dsp:nvSpPr>
      <dsp:spPr>
        <a:xfrm>
          <a:off x="1646395" y="984680"/>
          <a:ext cx="2237537" cy="2237299"/>
        </a:xfrm>
        <a:prstGeom prst="ellipse">
          <a:avLst/>
        </a:prstGeom>
        <a:blipFill rotWithShape="0">
          <a:blip xmlns:r="http://schemas.openxmlformats.org/officeDocument/2006/relationships" r:embed="rId1"/>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endParaRPr lang="en-US" sz="2700" kern="1200" dirty="0"/>
        </a:p>
      </dsp:txBody>
      <dsp:txXfrm>
        <a:off x="1966266" y="1304355"/>
        <a:ext cx="1597795" cy="159795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1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7.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26.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27.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4.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10">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12">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13">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14">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15">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16">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17">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18">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19">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20">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2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22">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23">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24">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25">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26">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27">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28">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29">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3">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30">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3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32">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33">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34">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35">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37">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4">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5">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6">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7">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8">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9">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04784822-D784-4989-8570-791A58C05BED}" type="datetimeFigureOut">
              <a:rPr lang="en-US"/>
              <a:pPr>
                <a:defRPr/>
              </a:pPr>
              <a:t>9/19/2022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81793DA1-C4A8-461C-AC2F-B24DBE65E81E}" type="slidenum">
              <a:rPr lang="en-US"/>
              <a:pPr>
                <a:defRPr/>
              </a:pPr>
              <a:t>‹#›</a:t>
            </a:fld>
            <a:endParaRPr lang="en-US"/>
          </a:p>
        </p:txBody>
      </p:sp>
    </p:spTree>
    <p:extLst>
      <p:ext uri="{BB962C8B-B14F-4D97-AF65-F5344CB8AC3E}">
        <p14:creationId xmlns:p14="http://schemas.microsoft.com/office/powerpoint/2010/main" val="219477158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Slide Image Placeholder 1"/>
          <p:cNvSpPr>
            <a:spLocks noGrp="1" noRot="1" noChangeAspect="1"/>
          </p:cNvSpPr>
          <p:nvPr>
            <p:ph type="sldImg"/>
          </p:nvPr>
        </p:nvSpPr>
        <p:spPr bwMode="auto">
          <a:noFill/>
          <a:ln>
            <a:solidFill>
              <a:srgbClr val="000000"/>
            </a:solidFill>
            <a:miter lim="800000"/>
            <a:headEnd/>
            <a:tailEnd/>
          </a:ln>
        </p:spPr>
      </p:sp>
      <p:sp>
        <p:nvSpPr>
          <p:cNvPr id="33792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3379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0E6B314-5B7C-4B74-B7EC-AF7985E37D24}" type="slidenum">
              <a:rPr lang="en-US">
                <a:cs typeface="Arial" charset="0"/>
              </a:rPr>
              <a:pPr fontAlgn="base">
                <a:spcBef>
                  <a:spcPct val="0"/>
                </a:spcBef>
                <a:spcAft>
                  <a:spcPct val="0"/>
                </a:spcAft>
                <a:defRPr/>
              </a:pPr>
              <a:t>4</a:t>
            </a:fld>
            <a:endParaRPr lang="en-US">
              <a:cs typeface="Arial" charset="0"/>
            </a:endParaRPr>
          </a:p>
        </p:txBody>
      </p:sp>
    </p:spTree>
    <p:extLst>
      <p:ext uri="{BB962C8B-B14F-4D97-AF65-F5344CB8AC3E}">
        <p14:creationId xmlns:p14="http://schemas.microsoft.com/office/powerpoint/2010/main" val="4515840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39014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13668447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39219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6253976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1"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39424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13893356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39731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691726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3993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41315145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3"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40243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4750473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7" name="Slide Image Placeholder 1"/>
          <p:cNvSpPr>
            <a:spLocks noGrp="1" noRot="1" noChangeAspect="1"/>
          </p:cNvSpPr>
          <p:nvPr>
            <p:ph type="sldImg"/>
          </p:nvPr>
        </p:nvSpPr>
        <p:spPr bwMode="auto">
          <a:noFill/>
          <a:ln>
            <a:solidFill>
              <a:srgbClr val="000000"/>
            </a:solidFill>
            <a:miter lim="800000"/>
            <a:headEnd/>
            <a:tailEnd/>
          </a:ln>
        </p:spPr>
      </p:sp>
      <p:sp>
        <p:nvSpPr>
          <p:cNvPr id="40857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40857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7EF83ED-B373-4C13-B7E7-FD6D7FD98BFE}" type="slidenum">
              <a:rPr lang="en-US">
                <a:cs typeface="Arial" charset="0"/>
              </a:rPr>
              <a:pPr fontAlgn="base">
                <a:spcBef>
                  <a:spcPct val="0"/>
                </a:spcBef>
                <a:spcAft>
                  <a:spcPct val="0"/>
                </a:spcAft>
                <a:defRPr/>
              </a:pPr>
              <a:t>58</a:t>
            </a:fld>
            <a:endParaRPr lang="en-US">
              <a:cs typeface="Arial" charset="0"/>
            </a:endParaRPr>
          </a:p>
        </p:txBody>
      </p:sp>
    </p:spTree>
    <p:extLst>
      <p:ext uri="{BB962C8B-B14F-4D97-AF65-F5344CB8AC3E}">
        <p14:creationId xmlns:p14="http://schemas.microsoft.com/office/powerpoint/2010/main" val="36811023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69" name="Slide Image Placeholder 1"/>
          <p:cNvSpPr>
            <a:spLocks noGrp="1" noRot="1" noChangeAspect="1"/>
          </p:cNvSpPr>
          <p:nvPr>
            <p:ph type="sldImg"/>
          </p:nvPr>
        </p:nvSpPr>
        <p:spPr bwMode="auto">
          <a:noFill/>
          <a:ln>
            <a:solidFill>
              <a:srgbClr val="000000"/>
            </a:solidFill>
            <a:miter lim="800000"/>
            <a:headEnd/>
            <a:tailEnd/>
          </a:ln>
        </p:spPr>
      </p:sp>
      <p:sp>
        <p:nvSpPr>
          <p:cNvPr id="4167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4167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2EA2F86-D45F-4274-9F08-8F264497FA5F}" type="slidenum">
              <a:rPr lang="en-US">
                <a:cs typeface="Arial" charset="0"/>
              </a:rPr>
              <a:pPr fontAlgn="base">
                <a:spcBef>
                  <a:spcPct val="0"/>
                </a:spcBef>
                <a:spcAft>
                  <a:spcPct val="0"/>
                </a:spcAft>
                <a:defRPr/>
              </a:pPr>
              <a:t>65</a:t>
            </a:fld>
            <a:endParaRPr lang="en-US">
              <a:cs typeface="Arial" charset="0"/>
            </a:endParaRPr>
          </a:p>
        </p:txBody>
      </p:sp>
    </p:spTree>
    <p:extLst>
      <p:ext uri="{BB962C8B-B14F-4D97-AF65-F5344CB8AC3E}">
        <p14:creationId xmlns:p14="http://schemas.microsoft.com/office/powerpoint/2010/main" val="27272132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Slide Image Placeholder 1"/>
          <p:cNvSpPr>
            <a:spLocks noGrp="1" noRot="1" noChangeAspect="1"/>
          </p:cNvSpPr>
          <p:nvPr>
            <p:ph type="sldImg"/>
          </p:nvPr>
        </p:nvSpPr>
        <p:spPr bwMode="auto">
          <a:noFill/>
          <a:ln>
            <a:solidFill>
              <a:srgbClr val="000000"/>
            </a:solidFill>
            <a:miter lim="800000"/>
            <a:headEnd/>
            <a:tailEnd/>
          </a:ln>
        </p:spPr>
      </p:sp>
      <p:sp>
        <p:nvSpPr>
          <p:cNvPr id="42803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4280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4E43E11-FBC0-4708-9431-11D744E123A8}" type="slidenum">
              <a:rPr lang="en-US">
                <a:cs typeface="Arial" charset="0"/>
              </a:rPr>
              <a:pPr fontAlgn="base">
                <a:spcBef>
                  <a:spcPct val="0"/>
                </a:spcBef>
                <a:spcAft>
                  <a:spcPct val="0"/>
                </a:spcAft>
                <a:defRPr/>
              </a:pPr>
              <a:t>75</a:t>
            </a:fld>
            <a:endParaRPr lang="en-US">
              <a:cs typeface="Arial" charset="0"/>
            </a:endParaRPr>
          </a:p>
        </p:txBody>
      </p:sp>
    </p:spTree>
    <p:extLst>
      <p:ext uri="{BB962C8B-B14F-4D97-AF65-F5344CB8AC3E}">
        <p14:creationId xmlns:p14="http://schemas.microsoft.com/office/powerpoint/2010/main" val="874072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1" name="Slide Image Placeholder 1"/>
          <p:cNvSpPr>
            <a:spLocks noGrp="1" noRot="1" noChangeAspect="1"/>
          </p:cNvSpPr>
          <p:nvPr>
            <p:ph type="sldImg"/>
          </p:nvPr>
        </p:nvSpPr>
        <p:spPr bwMode="auto">
          <a:noFill/>
          <a:ln>
            <a:solidFill>
              <a:srgbClr val="000000"/>
            </a:solidFill>
            <a:miter lim="800000"/>
            <a:headEnd/>
            <a:tailEnd/>
          </a:ln>
        </p:spPr>
      </p:sp>
      <p:sp>
        <p:nvSpPr>
          <p:cNvPr id="43520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43520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BA7F829-B664-4413-8D34-C3273D63CAC3}" type="slidenum">
              <a:rPr lang="en-US">
                <a:cs typeface="Arial" charset="0"/>
              </a:rPr>
              <a:pPr fontAlgn="base">
                <a:spcBef>
                  <a:spcPct val="0"/>
                </a:spcBef>
                <a:spcAft>
                  <a:spcPct val="0"/>
                </a:spcAft>
                <a:defRPr/>
              </a:pPr>
              <a:t>82</a:t>
            </a:fld>
            <a:endParaRPr lang="en-US">
              <a:cs typeface="Arial" charset="0"/>
            </a:endParaRPr>
          </a:p>
        </p:txBody>
      </p:sp>
    </p:spTree>
    <p:extLst>
      <p:ext uri="{BB962C8B-B14F-4D97-AF65-F5344CB8AC3E}">
        <p14:creationId xmlns:p14="http://schemas.microsoft.com/office/powerpoint/2010/main" val="22146350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Slide Image Placeholder 1"/>
          <p:cNvSpPr>
            <a:spLocks noGrp="1" noRot="1" noChangeAspect="1"/>
          </p:cNvSpPr>
          <p:nvPr>
            <p:ph type="sldImg"/>
          </p:nvPr>
        </p:nvSpPr>
        <p:spPr bwMode="auto">
          <a:noFill/>
          <a:ln>
            <a:solidFill>
              <a:srgbClr val="000000"/>
            </a:solidFill>
            <a:miter lim="800000"/>
            <a:headEnd/>
            <a:tailEnd/>
          </a:ln>
        </p:spPr>
      </p:sp>
      <p:sp>
        <p:nvSpPr>
          <p:cNvPr id="34099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34099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7051849-CFCA-43FD-B4F4-EE0BC208264C}" type="slidenum">
              <a:rPr lang="en-US">
                <a:cs typeface="Arial" charset="0"/>
              </a:rPr>
              <a:pPr fontAlgn="base">
                <a:spcBef>
                  <a:spcPct val="0"/>
                </a:spcBef>
                <a:spcAft>
                  <a:spcPct val="0"/>
                </a:spcAft>
                <a:defRPr/>
              </a:pPr>
              <a:t>6</a:t>
            </a:fld>
            <a:endParaRPr lang="en-US">
              <a:cs typeface="Arial" charset="0"/>
            </a:endParaRPr>
          </a:p>
        </p:txBody>
      </p:sp>
    </p:spTree>
    <p:extLst>
      <p:ext uri="{BB962C8B-B14F-4D97-AF65-F5344CB8AC3E}">
        <p14:creationId xmlns:p14="http://schemas.microsoft.com/office/powerpoint/2010/main" val="19361799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7" name="Slide Image Placeholder 1"/>
          <p:cNvSpPr>
            <a:spLocks noGrp="1" noRot="1" noChangeAspect="1"/>
          </p:cNvSpPr>
          <p:nvPr>
            <p:ph type="sldImg"/>
          </p:nvPr>
        </p:nvSpPr>
        <p:spPr bwMode="auto">
          <a:noFill/>
          <a:ln>
            <a:solidFill>
              <a:srgbClr val="000000"/>
            </a:solidFill>
            <a:miter lim="800000"/>
            <a:headEnd/>
            <a:tailEnd/>
          </a:ln>
        </p:spPr>
      </p:sp>
      <p:sp>
        <p:nvSpPr>
          <p:cNvPr id="43929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4392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9A1FAC8-70FE-4EA3-9D39-81AB78F91DCB}" type="slidenum">
              <a:rPr lang="en-US">
                <a:cs typeface="Arial" charset="0"/>
              </a:rPr>
              <a:pPr fontAlgn="base">
                <a:spcBef>
                  <a:spcPct val="0"/>
                </a:spcBef>
                <a:spcAft>
                  <a:spcPct val="0"/>
                </a:spcAft>
                <a:defRPr/>
              </a:pPr>
              <a:t>85</a:t>
            </a:fld>
            <a:endParaRPr lang="en-US">
              <a:cs typeface="Arial" charset="0"/>
            </a:endParaRPr>
          </a:p>
        </p:txBody>
      </p:sp>
    </p:spTree>
    <p:extLst>
      <p:ext uri="{BB962C8B-B14F-4D97-AF65-F5344CB8AC3E}">
        <p14:creationId xmlns:p14="http://schemas.microsoft.com/office/powerpoint/2010/main" val="27506732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5" name="Slide Image Placeholder 1"/>
          <p:cNvSpPr>
            <a:spLocks noGrp="1" noRot="1" noChangeAspect="1"/>
          </p:cNvSpPr>
          <p:nvPr>
            <p:ph type="sldImg"/>
          </p:nvPr>
        </p:nvSpPr>
        <p:spPr bwMode="auto">
          <a:noFill/>
          <a:ln>
            <a:solidFill>
              <a:srgbClr val="000000"/>
            </a:solidFill>
            <a:miter lim="800000"/>
            <a:headEnd/>
            <a:tailEnd/>
          </a:ln>
        </p:spPr>
      </p:sp>
      <p:sp>
        <p:nvSpPr>
          <p:cNvPr id="44134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4413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982A1BD-D00E-437E-8370-83ECEC71B47C}" type="slidenum">
              <a:rPr lang="en-US">
                <a:solidFill>
                  <a:srgbClr val="000000"/>
                </a:solidFill>
                <a:cs typeface="Arial" charset="0"/>
              </a:rPr>
              <a:pPr fontAlgn="base">
                <a:spcBef>
                  <a:spcPct val="0"/>
                </a:spcBef>
                <a:spcAft>
                  <a:spcPct val="0"/>
                </a:spcAft>
                <a:defRPr/>
              </a:pPr>
              <a:t>86</a:t>
            </a:fld>
            <a:endParaRPr lang="en-US">
              <a:solidFill>
                <a:srgbClr val="000000"/>
              </a:solidFill>
              <a:cs typeface="Arial" charset="0"/>
            </a:endParaRPr>
          </a:p>
        </p:txBody>
      </p:sp>
    </p:spTree>
    <p:extLst>
      <p:ext uri="{BB962C8B-B14F-4D97-AF65-F5344CB8AC3E}">
        <p14:creationId xmlns:p14="http://schemas.microsoft.com/office/powerpoint/2010/main" val="2457634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3" name="Slide Image Placeholder 1"/>
          <p:cNvSpPr>
            <a:spLocks noGrp="1" noRot="1" noChangeAspect="1"/>
          </p:cNvSpPr>
          <p:nvPr>
            <p:ph type="sldImg"/>
          </p:nvPr>
        </p:nvSpPr>
        <p:spPr bwMode="auto">
          <a:noFill/>
          <a:ln>
            <a:solidFill>
              <a:srgbClr val="000000"/>
            </a:solidFill>
            <a:miter lim="800000"/>
            <a:headEnd/>
            <a:tailEnd/>
          </a:ln>
        </p:spPr>
      </p:sp>
      <p:sp>
        <p:nvSpPr>
          <p:cNvPr id="44339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44339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C7833C1-9D66-40C5-834A-20AF3E6A0080}" type="slidenum">
              <a:rPr lang="en-US">
                <a:solidFill>
                  <a:srgbClr val="000000"/>
                </a:solidFill>
                <a:cs typeface="Arial" charset="0"/>
              </a:rPr>
              <a:pPr fontAlgn="base">
                <a:spcBef>
                  <a:spcPct val="0"/>
                </a:spcBef>
                <a:spcAft>
                  <a:spcPct val="0"/>
                </a:spcAft>
                <a:defRPr/>
              </a:pPr>
              <a:t>87</a:t>
            </a:fld>
            <a:endParaRPr lang="en-US">
              <a:solidFill>
                <a:srgbClr val="000000"/>
              </a:solidFill>
              <a:cs typeface="Arial" charset="0"/>
            </a:endParaRPr>
          </a:p>
        </p:txBody>
      </p:sp>
    </p:spTree>
    <p:extLst>
      <p:ext uri="{BB962C8B-B14F-4D97-AF65-F5344CB8AC3E}">
        <p14:creationId xmlns:p14="http://schemas.microsoft.com/office/powerpoint/2010/main" val="21731861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7" name="Slide Image Placeholder 1"/>
          <p:cNvSpPr>
            <a:spLocks noGrp="1" noRot="1" noChangeAspect="1"/>
          </p:cNvSpPr>
          <p:nvPr>
            <p:ph type="sldImg"/>
          </p:nvPr>
        </p:nvSpPr>
        <p:spPr bwMode="auto">
          <a:noFill/>
          <a:ln>
            <a:solidFill>
              <a:srgbClr val="000000"/>
            </a:solidFill>
            <a:miter lim="800000"/>
            <a:headEnd/>
            <a:tailEnd/>
          </a:ln>
        </p:spPr>
      </p:sp>
      <p:sp>
        <p:nvSpPr>
          <p:cNvPr id="45977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45977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EA1F44D-2829-496D-A27E-C362BB87D62B}" type="slidenum">
              <a:rPr lang="en-US">
                <a:cs typeface="Arial" charset="0"/>
              </a:rPr>
              <a:pPr fontAlgn="base">
                <a:spcBef>
                  <a:spcPct val="0"/>
                </a:spcBef>
                <a:spcAft>
                  <a:spcPct val="0"/>
                </a:spcAft>
                <a:defRPr/>
              </a:pPr>
              <a:t>102</a:t>
            </a:fld>
            <a:endParaRPr lang="en-US">
              <a:cs typeface="Arial" charset="0"/>
            </a:endParaRPr>
          </a:p>
        </p:txBody>
      </p:sp>
    </p:spTree>
    <p:extLst>
      <p:ext uri="{BB962C8B-B14F-4D97-AF65-F5344CB8AC3E}">
        <p14:creationId xmlns:p14="http://schemas.microsoft.com/office/powerpoint/2010/main" val="32756823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49" name="Slide Image Placeholder 1"/>
          <p:cNvSpPr>
            <a:spLocks noGrp="1" noRot="1" noChangeAspect="1"/>
          </p:cNvSpPr>
          <p:nvPr>
            <p:ph type="sldImg"/>
          </p:nvPr>
        </p:nvSpPr>
        <p:spPr bwMode="auto">
          <a:noFill/>
          <a:ln>
            <a:solidFill>
              <a:srgbClr val="000000"/>
            </a:solidFill>
            <a:miter lim="800000"/>
            <a:headEnd/>
            <a:tailEnd/>
          </a:ln>
        </p:spPr>
      </p:sp>
      <p:sp>
        <p:nvSpPr>
          <p:cNvPr id="46285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46285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D1E6E6-9263-4C5D-A3C2-299CEB071CEE}" type="slidenum">
              <a:rPr lang="en-US">
                <a:cs typeface="Arial" charset="0"/>
              </a:rPr>
              <a:pPr fontAlgn="base">
                <a:spcBef>
                  <a:spcPct val="0"/>
                </a:spcBef>
                <a:spcAft>
                  <a:spcPct val="0"/>
                </a:spcAft>
                <a:defRPr/>
              </a:pPr>
              <a:t>104</a:t>
            </a:fld>
            <a:endParaRPr lang="en-US">
              <a:cs typeface="Arial" charset="0"/>
            </a:endParaRPr>
          </a:p>
        </p:txBody>
      </p:sp>
    </p:spTree>
    <p:extLst>
      <p:ext uri="{BB962C8B-B14F-4D97-AF65-F5344CB8AC3E}">
        <p14:creationId xmlns:p14="http://schemas.microsoft.com/office/powerpoint/2010/main" val="5977384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3" name="Slide Image Placeholder 1"/>
          <p:cNvSpPr>
            <a:spLocks noGrp="1" noRot="1" noChangeAspect="1"/>
          </p:cNvSpPr>
          <p:nvPr>
            <p:ph type="sldImg"/>
          </p:nvPr>
        </p:nvSpPr>
        <p:spPr bwMode="auto">
          <a:noFill/>
          <a:ln>
            <a:solidFill>
              <a:srgbClr val="000000"/>
            </a:solidFill>
            <a:miter lim="800000"/>
            <a:headEnd/>
            <a:tailEnd/>
          </a:ln>
        </p:spPr>
      </p:sp>
      <p:sp>
        <p:nvSpPr>
          <p:cNvPr id="47411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47411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5C8E9D6-FC35-4B06-9C30-F43CF39CC82D}" type="slidenum">
              <a:rPr lang="en-US">
                <a:cs typeface="Arial" charset="0"/>
              </a:rPr>
              <a:pPr fontAlgn="base">
                <a:spcBef>
                  <a:spcPct val="0"/>
                </a:spcBef>
                <a:spcAft>
                  <a:spcPct val="0"/>
                </a:spcAft>
                <a:defRPr/>
              </a:pPr>
              <a:t>115</a:t>
            </a:fld>
            <a:endParaRPr lang="en-US">
              <a:cs typeface="Arial" charset="0"/>
            </a:endParaRPr>
          </a:p>
        </p:txBody>
      </p:sp>
    </p:spTree>
    <p:extLst>
      <p:ext uri="{BB962C8B-B14F-4D97-AF65-F5344CB8AC3E}">
        <p14:creationId xmlns:p14="http://schemas.microsoft.com/office/powerpoint/2010/main" val="543571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1" name="Slide Image Placeholder 1"/>
          <p:cNvSpPr>
            <a:spLocks noGrp="1" noRot="1" noChangeAspect="1"/>
          </p:cNvSpPr>
          <p:nvPr>
            <p:ph type="sldImg"/>
          </p:nvPr>
        </p:nvSpPr>
        <p:spPr bwMode="auto">
          <a:noFill/>
          <a:ln>
            <a:solidFill>
              <a:srgbClr val="000000"/>
            </a:solidFill>
            <a:miter lim="800000"/>
            <a:headEnd/>
            <a:tailEnd/>
          </a:ln>
        </p:spPr>
      </p:sp>
      <p:sp>
        <p:nvSpPr>
          <p:cNvPr id="4761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4761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B1E19AA-F8F6-412D-B745-B2407A46685D}" type="slidenum">
              <a:rPr lang="en-US">
                <a:cs typeface="Arial" charset="0"/>
              </a:rPr>
              <a:pPr fontAlgn="base">
                <a:spcBef>
                  <a:spcPct val="0"/>
                </a:spcBef>
                <a:spcAft>
                  <a:spcPct val="0"/>
                </a:spcAft>
                <a:defRPr/>
              </a:pPr>
              <a:t>116</a:t>
            </a:fld>
            <a:endParaRPr lang="en-US">
              <a:cs typeface="Arial" charset="0"/>
            </a:endParaRPr>
          </a:p>
        </p:txBody>
      </p:sp>
    </p:spTree>
    <p:extLst>
      <p:ext uri="{BB962C8B-B14F-4D97-AF65-F5344CB8AC3E}">
        <p14:creationId xmlns:p14="http://schemas.microsoft.com/office/powerpoint/2010/main" val="26909129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09" name="Slide Image Placeholder 1"/>
          <p:cNvSpPr>
            <a:spLocks noGrp="1" noRot="1" noChangeAspect="1"/>
          </p:cNvSpPr>
          <p:nvPr>
            <p:ph type="sldImg"/>
          </p:nvPr>
        </p:nvSpPr>
        <p:spPr bwMode="auto">
          <a:noFill/>
          <a:ln>
            <a:solidFill>
              <a:srgbClr val="000000"/>
            </a:solidFill>
            <a:miter lim="800000"/>
            <a:headEnd/>
            <a:tailEnd/>
          </a:ln>
        </p:spPr>
      </p:sp>
      <p:sp>
        <p:nvSpPr>
          <p:cNvPr id="4782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4782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171F18A-8E0E-40A9-B8F3-C264D34A626D}" type="slidenum">
              <a:rPr lang="en-US">
                <a:solidFill>
                  <a:srgbClr val="000000"/>
                </a:solidFill>
                <a:cs typeface="Arial" charset="0"/>
              </a:rPr>
              <a:pPr fontAlgn="base">
                <a:spcBef>
                  <a:spcPct val="0"/>
                </a:spcBef>
                <a:spcAft>
                  <a:spcPct val="0"/>
                </a:spcAft>
                <a:defRPr/>
              </a:pPr>
              <a:t>117</a:t>
            </a:fld>
            <a:endParaRPr lang="en-US">
              <a:solidFill>
                <a:srgbClr val="000000"/>
              </a:solidFill>
              <a:cs typeface="Arial" charset="0"/>
            </a:endParaRPr>
          </a:p>
        </p:txBody>
      </p:sp>
    </p:spTree>
    <p:extLst>
      <p:ext uri="{BB962C8B-B14F-4D97-AF65-F5344CB8AC3E}">
        <p14:creationId xmlns:p14="http://schemas.microsoft.com/office/powerpoint/2010/main" val="11615204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7" name="Slide Image Placeholder 1"/>
          <p:cNvSpPr>
            <a:spLocks noGrp="1" noRot="1" noChangeAspect="1"/>
          </p:cNvSpPr>
          <p:nvPr>
            <p:ph type="sldImg"/>
          </p:nvPr>
        </p:nvSpPr>
        <p:spPr bwMode="auto">
          <a:noFill/>
          <a:ln>
            <a:solidFill>
              <a:srgbClr val="000000"/>
            </a:solidFill>
            <a:miter lim="800000"/>
            <a:headEnd/>
            <a:tailEnd/>
          </a:ln>
        </p:spPr>
      </p:sp>
      <p:sp>
        <p:nvSpPr>
          <p:cNvPr id="48025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48025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2928645-1085-42BC-94F5-5E04DF3FDE08}" type="slidenum">
              <a:rPr lang="en-US">
                <a:solidFill>
                  <a:srgbClr val="000000"/>
                </a:solidFill>
                <a:cs typeface="Arial" charset="0"/>
              </a:rPr>
              <a:pPr fontAlgn="base">
                <a:spcBef>
                  <a:spcPct val="0"/>
                </a:spcBef>
                <a:spcAft>
                  <a:spcPct val="0"/>
                </a:spcAft>
                <a:defRPr/>
              </a:pPr>
              <a:t>118</a:t>
            </a:fld>
            <a:endParaRPr lang="en-US">
              <a:solidFill>
                <a:srgbClr val="000000"/>
              </a:solidFill>
              <a:cs typeface="Arial" charset="0"/>
            </a:endParaRPr>
          </a:p>
        </p:txBody>
      </p:sp>
    </p:spTree>
    <p:extLst>
      <p:ext uri="{BB962C8B-B14F-4D97-AF65-F5344CB8AC3E}">
        <p14:creationId xmlns:p14="http://schemas.microsoft.com/office/powerpoint/2010/main" val="16496898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5" name="Slide Image Placeholder 1"/>
          <p:cNvSpPr>
            <a:spLocks noGrp="1" noRot="1" noChangeAspect="1"/>
          </p:cNvSpPr>
          <p:nvPr>
            <p:ph type="sldImg"/>
          </p:nvPr>
        </p:nvSpPr>
        <p:spPr bwMode="auto">
          <a:noFill/>
          <a:ln>
            <a:solidFill>
              <a:srgbClr val="000000"/>
            </a:solidFill>
            <a:miter lim="800000"/>
            <a:headEnd/>
            <a:tailEnd/>
          </a:ln>
        </p:spPr>
      </p:sp>
      <p:sp>
        <p:nvSpPr>
          <p:cNvPr id="4976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4976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B76D37B-2C46-4A0E-83DF-46B94F517F59}" type="slidenum">
              <a:rPr lang="en-US">
                <a:cs typeface="Arial" charset="0"/>
              </a:rPr>
              <a:pPr fontAlgn="base">
                <a:spcBef>
                  <a:spcPct val="0"/>
                </a:spcBef>
                <a:spcAft>
                  <a:spcPct val="0"/>
                </a:spcAft>
                <a:defRPr/>
              </a:pPr>
              <a:t>135</a:t>
            </a:fld>
            <a:endParaRPr lang="en-US">
              <a:cs typeface="Arial" charset="0"/>
            </a:endParaRPr>
          </a:p>
        </p:txBody>
      </p:sp>
    </p:spTree>
    <p:extLst>
      <p:ext uri="{BB962C8B-B14F-4D97-AF65-F5344CB8AC3E}">
        <p14:creationId xmlns:p14="http://schemas.microsoft.com/office/powerpoint/2010/main" val="22839108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Slide Image Placeholder 1"/>
          <p:cNvSpPr>
            <a:spLocks noGrp="1" noRot="1" noChangeAspect="1"/>
          </p:cNvSpPr>
          <p:nvPr>
            <p:ph type="sldImg"/>
          </p:nvPr>
        </p:nvSpPr>
        <p:spPr bwMode="auto">
          <a:noFill/>
          <a:ln>
            <a:solidFill>
              <a:srgbClr val="000000"/>
            </a:solidFill>
            <a:miter lim="800000"/>
            <a:headEnd/>
            <a:tailEnd/>
          </a:ln>
        </p:spPr>
      </p:sp>
      <p:sp>
        <p:nvSpPr>
          <p:cNvPr id="3440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3440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CB39B3C-9670-4930-92D7-04B234BFA3FD}" type="slidenum">
              <a:rPr lang="en-US">
                <a:cs typeface="Arial" charset="0"/>
              </a:rPr>
              <a:pPr fontAlgn="base">
                <a:spcBef>
                  <a:spcPct val="0"/>
                </a:spcBef>
                <a:spcAft>
                  <a:spcPct val="0"/>
                </a:spcAft>
                <a:defRPr/>
              </a:pPr>
              <a:t>8</a:t>
            </a:fld>
            <a:endParaRPr lang="en-US">
              <a:cs typeface="Arial" charset="0"/>
            </a:endParaRPr>
          </a:p>
        </p:txBody>
      </p:sp>
    </p:spTree>
    <p:extLst>
      <p:ext uri="{BB962C8B-B14F-4D97-AF65-F5344CB8AC3E}">
        <p14:creationId xmlns:p14="http://schemas.microsoft.com/office/powerpoint/2010/main" val="20536439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5" name="Slide Image Placeholder 1"/>
          <p:cNvSpPr>
            <a:spLocks noGrp="1" noRot="1" noChangeAspect="1"/>
          </p:cNvSpPr>
          <p:nvPr>
            <p:ph type="sldImg"/>
          </p:nvPr>
        </p:nvSpPr>
        <p:spPr bwMode="auto">
          <a:noFill/>
          <a:ln>
            <a:solidFill>
              <a:srgbClr val="000000"/>
            </a:solidFill>
            <a:miter lim="800000"/>
            <a:headEnd/>
            <a:tailEnd/>
          </a:ln>
        </p:spPr>
      </p:sp>
      <p:sp>
        <p:nvSpPr>
          <p:cNvPr id="5027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50278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33CDBF9-A140-4732-ABE6-1C10E214AE1A}" type="slidenum">
              <a:rPr lang="en-US">
                <a:cs typeface="Arial" charset="0"/>
              </a:rPr>
              <a:pPr fontAlgn="base">
                <a:spcBef>
                  <a:spcPct val="0"/>
                </a:spcBef>
                <a:spcAft>
                  <a:spcPct val="0"/>
                </a:spcAft>
                <a:defRPr/>
              </a:pPr>
              <a:t>139</a:t>
            </a:fld>
            <a:endParaRPr lang="en-US">
              <a:cs typeface="Arial" charset="0"/>
            </a:endParaRPr>
          </a:p>
        </p:txBody>
      </p:sp>
    </p:spTree>
    <p:extLst>
      <p:ext uri="{BB962C8B-B14F-4D97-AF65-F5344CB8AC3E}">
        <p14:creationId xmlns:p14="http://schemas.microsoft.com/office/powerpoint/2010/main" val="4337974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3" name="Slide Image Placeholder 1"/>
          <p:cNvSpPr>
            <a:spLocks noGrp="1" noRot="1" noChangeAspect="1"/>
          </p:cNvSpPr>
          <p:nvPr>
            <p:ph type="sldImg"/>
          </p:nvPr>
        </p:nvSpPr>
        <p:spPr bwMode="auto">
          <a:noFill/>
          <a:ln>
            <a:solidFill>
              <a:srgbClr val="000000"/>
            </a:solidFill>
            <a:miter lim="800000"/>
            <a:headEnd/>
            <a:tailEnd/>
          </a:ln>
        </p:spPr>
      </p:sp>
      <p:sp>
        <p:nvSpPr>
          <p:cNvPr id="50483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5048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6171F10-47E3-45D3-A1C5-D8F6030C5B86}" type="slidenum">
              <a:rPr lang="en-US">
                <a:cs typeface="Arial" charset="0"/>
              </a:rPr>
              <a:pPr fontAlgn="base">
                <a:spcBef>
                  <a:spcPct val="0"/>
                </a:spcBef>
                <a:spcAft>
                  <a:spcPct val="0"/>
                </a:spcAft>
                <a:defRPr/>
              </a:pPr>
              <a:t>140</a:t>
            </a:fld>
            <a:endParaRPr lang="en-US">
              <a:cs typeface="Arial" charset="0"/>
            </a:endParaRPr>
          </a:p>
        </p:txBody>
      </p:sp>
    </p:spTree>
    <p:extLst>
      <p:ext uri="{BB962C8B-B14F-4D97-AF65-F5344CB8AC3E}">
        <p14:creationId xmlns:p14="http://schemas.microsoft.com/office/powerpoint/2010/main" val="23181904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1" name="Slide Image Placeholder 1"/>
          <p:cNvSpPr>
            <a:spLocks noGrp="1" noRot="1" noChangeAspect="1"/>
          </p:cNvSpPr>
          <p:nvPr>
            <p:ph type="sldImg"/>
          </p:nvPr>
        </p:nvSpPr>
        <p:spPr bwMode="auto">
          <a:noFill/>
          <a:ln>
            <a:solidFill>
              <a:srgbClr val="000000"/>
            </a:solidFill>
            <a:miter lim="800000"/>
            <a:headEnd/>
            <a:tailEnd/>
          </a:ln>
        </p:spPr>
      </p:sp>
      <p:sp>
        <p:nvSpPr>
          <p:cNvPr id="50688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5068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39155E0-60F2-4D3B-80BB-D4F599CC2153}" type="slidenum">
              <a:rPr lang="en-US">
                <a:solidFill>
                  <a:srgbClr val="000000"/>
                </a:solidFill>
                <a:cs typeface="Arial" charset="0"/>
              </a:rPr>
              <a:pPr fontAlgn="base">
                <a:spcBef>
                  <a:spcPct val="0"/>
                </a:spcBef>
                <a:spcAft>
                  <a:spcPct val="0"/>
                </a:spcAft>
                <a:defRPr/>
              </a:pPr>
              <a:t>141</a:t>
            </a:fld>
            <a:endParaRPr lang="en-US">
              <a:solidFill>
                <a:srgbClr val="000000"/>
              </a:solidFill>
              <a:cs typeface="Arial" charset="0"/>
            </a:endParaRPr>
          </a:p>
        </p:txBody>
      </p:sp>
    </p:spTree>
    <p:extLst>
      <p:ext uri="{BB962C8B-B14F-4D97-AF65-F5344CB8AC3E}">
        <p14:creationId xmlns:p14="http://schemas.microsoft.com/office/powerpoint/2010/main" val="22056176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29" name="Slide Image Placeholder 1"/>
          <p:cNvSpPr>
            <a:spLocks noGrp="1" noRot="1" noChangeAspect="1"/>
          </p:cNvSpPr>
          <p:nvPr>
            <p:ph type="sldImg"/>
          </p:nvPr>
        </p:nvSpPr>
        <p:spPr bwMode="auto">
          <a:noFill/>
          <a:ln>
            <a:solidFill>
              <a:srgbClr val="000000"/>
            </a:solidFill>
            <a:miter lim="800000"/>
            <a:headEnd/>
            <a:tailEnd/>
          </a:ln>
        </p:spPr>
      </p:sp>
      <p:sp>
        <p:nvSpPr>
          <p:cNvPr id="5089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5089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09605BE-D1E2-4A36-BD02-5CEB748EE78D}" type="slidenum">
              <a:rPr lang="en-US">
                <a:solidFill>
                  <a:srgbClr val="000000"/>
                </a:solidFill>
                <a:cs typeface="Arial" charset="0"/>
              </a:rPr>
              <a:pPr fontAlgn="base">
                <a:spcBef>
                  <a:spcPct val="0"/>
                </a:spcBef>
                <a:spcAft>
                  <a:spcPct val="0"/>
                </a:spcAft>
                <a:defRPr/>
              </a:pPr>
              <a:t>142</a:t>
            </a:fld>
            <a:endParaRPr lang="en-US">
              <a:solidFill>
                <a:srgbClr val="000000"/>
              </a:solidFill>
              <a:cs typeface="Arial" charset="0"/>
            </a:endParaRPr>
          </a:p>
        </p:txBody>
      </p:sp>
    </p:spTree>
    <p:extLst>
      <p:ext uri="{BB962C8B-B14F-4D97-AF65-F5344CB8AC3E}">
        <p14:creationId xmlns:p14="http://schemas.microsoft.com/office/powerpoint/2010/main" val="11259816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7" name="Slide Image Placeholder 1"/>
          <p:cNvSpPr>
            <a:spLocks noGrp="1" noRot="1" noChangeAspect="1"/>
          </p:cNvSpPr>
          <p:nvPr>
            <p:ph type="sldImg"/>
          </p:nvPr>
        </p:nvSpPr>
        <p:spPr bwMode="auto">
          <a:noFill/>
          <a:ln>
            <a:solidFill>
              <a:srgbClr val="000000"/>
            </a:solidFill>
            <a:miter lim="800000"/>
            <a:headEnd/>
            <a:tailEnd/>
          </a:ln>
        </p:spPr>
      </p:sp>
      <p:sp>
        <p:nvSpPr>
          <p:cNvPr id="51097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51097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12210D4-F56B-40D5-A716-5F5FEE969242}" type="slidenum">
              <a:rPr lang="en-US">
                <a:solidFill>
                  <a:srgbClr val="000000"/>
                </a:solidFill>
                <a:cs typeface="Arial" charset="0"/>
              </a:rPr>
              <a:pPr fontAlgn="base">
                <a:spcBef>
                  <a:spcPct val="0"/>
                </a:spcBef>
                <a:spcAft>
                  <a:spcPct val="0"/>
                </a:spcAft>
                <a:defRPr/>
              </a:pPr>
              <a:t>143</a:t>
            </a:fld>
            <a:endParaRPr lang="en-US">
              <a:solidFill>
                <a:srgbClr val="000000"/>
              </a:solidFill>
              <a:cs typeface="Arial" charset="0"/>
            </a:endParaRPr>
          </a:p>
        </p:txBody>
      </p:sp>
    </p:spTree>
    <p:extLst>
      <p:ext uri="{BB962C8B-B14F-4D97-AF65-F5344CB8AC3E}">
        <p14:creationId xmlns:p14="http://schemas.microsoft.com/office/powerpoint/2010/main" val="18974190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5" name="Slide Image Placeholder 1"/>
          <p:cNvSpPr>
            <a:spLocks noGrp="1" noRot="1" noChangeAspect="1"/>
          </p:cNvSpPr>
          <p:nvPr>
            <p:ph type="sldImg"/>
          </p:nvPr>
        </p:nvSpPr>
        <p:spPr bwMode="auto">
          <a:noFill/>
          <a:ln>
            <a:solidFill>
              <a:srgbClr val="000000"/>
            </a:solidFill>
            <a:miter lim="800000"/>
            <a:headEnd/>
            <a:tailEnd/>
          </a:ln>
        </p:spPr>
      </p:sp>
      <p:sp>
        <p:nvSpPr>
          <p:cNvPr id="51302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5130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0631A58-32EC-44D2-977B-1C2F5C0D529A}" type="slidenum">
              <a:rPr lang="en-US">
                <a:solidFill>
                  <a:srgbClr val="000000"/>
                </a:solidFill>
                <a:cs typeface="Arial" charset="0"/>
              </a:rPr>
              <a:pPr fontAlgn="base">
                <a:spcBef>
                  <a:spcPct val="0"/>
                </a:spcBef>
                <a:spcAft>
                  <a:spcPct val="0"/>
                </a:spcAft>
                <a:defRPr/>
              </a:pPr>
              <a:t>144</a:t>
            </a:fld>
            <a:endParaRPr lang="en-US">
              <a:solidFill>
                <a:srgbClr val="000000"/>
              </a:solidFill>
              <a:cs typeface="Arial" charset="0"/>
            </a:endParaRPr>
          </a:p>
        </p:txBody>
      </p:sp>
    </p:spTree>
    <p:extLst>
      <p:ext uri="{BB962C8B-B14F-4D97-AF65-F5344CB8AC3E}">
        <p14:creationId xmlns:p14="http://schemas.microsoft.com/office/powerpoint/2010/main" val="21376696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3" name="Slide Image Placeholder 1"/>
          <p:cNvSpPr>
            <a:spLocks noGrp="1" noRot="1" noChangeAspect="1"/>
          </p:cNvSpPr>
          <p:nvPr>
            <p:ph type="sldImg"/>
          </p:nvPr>
        </p:nvSpPr>
        <p:spPr bwMode="auto">
          <a:noFill/>
          <a:ln>
            <a:solidFill>
              <a:srgbClr val="000000"/>
            </a:solidFill>
            <a:miter lim="800000"/>
            <a:headEnd/>
            <a:tailEnd/>
          </a:ln>
        </p:spPr>
      </p:sp>
      <p:sp>
        <p:nvSpPr>
          <p:cNvPr id="51507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51507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F617AD0-3AE6-49BF-97B2-0396208ADAAF}" type="slidenum">
              <a:rPr lang="en-US">
                <a:solidFill>
                  <a:srgbClr val="000000"/>
                </a:solidFill>
                <a:cs typeface="Arial" charset="0"/>
              </a:rPr>
              <a:pPr fontAlgn="base">
                <a:spcBef>
                  <a:spcPct val="0"/>
                </a:spcBef>
                <a:spcAft>
                  <a:spcPct val="0"/>
                </a:spcAft>
                <a:defRPr/>
              </a:pPr>
              <a:t>145</a:t>
            </a:fld>
            <a:endParaRPr lang="en-US">
              <a:solidFill>
                <a:srgbClr val="000000"/>
              </a:solidFill>
              <a:cs typeface="Arial" charset="0"/>
            </a:endParaRPr>
          </a:p>
        </p:txBody>
      </p:sp>
    </p:spTree>
    <p:extLst>
      <p:ext uri="{BB962C8B-B14F-4D97-AF65-F5344CB8AC3E}">
        <p14:creationId xmlns:p14="http://schemas.microsoft.com/office/powerpoint/2010/main" val="748016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Slide Image Placeholder 1"/>
          <p:cNvSpPr>
            <a:spLocks noGrp="1" noRot="1" noChangeAspect="1"/>
          </p:cNvSpPr>
          <p:nvPr>
            <p:ph type="sldImg"/>
          </p:nvPr>
        </p:nvSpPr>
        <p:spPr bwMode="auto">
          <a:noFill/>
          <a:ln>
            <a:solidFill>
              <a:srgbClr val="000000"/>
            </a:solidFill>
            <a:miter lim="800000"/>
            <a:headEnd/>
            <a:tailEnd/>
          </a:ln>
        </p:spPr>
      </p:sp>
      <p:sp>
        <p:nvSpPr>
          <p:cNvPr id="51712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5171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A45D0F-4B2A-4FFB-8A8F-E52EFF3C2D9B}" type="slidenum">
              <a:rPr lang="en-US">
                <a:solidFill>
                  <a:srgbClr val="000000"/>
                </a:solidFill>
                <a:cs typeface="Arial" charset="0"/>
              </a:rPr>
              <a:pPr fontAlgn="base">
                <a:spcBef>
                  <a:spcPct val="0"/>
                </a:spcBef>
                <a:spcAft>
                  <a:spcPct val="0"/>
                </a:spcAft>
                <a:defRPr/>
              </a:pPr>
              <a:t>146</a:t>
            </a:fld>
            <a:endParaRPr lang="en-US">
              <a:solidFill>
                <a:srgbClr val="000000"/>
              </a:solidFill>
              <a:cs typeface="Arial" charset="0"/>
            </a:endParaRPr>
          </a:p>
        </p:txBody>
      </p:sp>
    </p:spTree>
    <p:extLst>
      <p:ext uri="{BB962C8B-B14F-4D97-AF65-F5344CB8AC3E}">
        <p14:creationId xmlns:p14="http://schemas.microsoft.com/office/powerpoint/2010/main" val="13626696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69" name="Slide Image Placeholder 1"/>
          <p:cNvSpPr>
            <a:spLocks noGrp="1" noRot="1" noChangeAspect="1"/>
          </p:cNvSpPr>
          <p:nvPr>
            <p:ph type="sldImg"/>
          </p:nvPr>
        </p:nvSpPr>
        <p:spPr bwMode="auto">
          <a:noFill/>
          <a:ln>
            <a:solidFill>
              <a:srgbClr val="000000"/>
            </a:solidFill>
            <a:miter lim="800000"/>
            <a:headEnd/>
            <a:tailEnd/>
          </a:ln>
        </p:spPr>
      </p:sp>
      <p:sp>
        <p:nvSpPr>
          <p:cNvPr id="5191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5191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CA8BABE-06B9-42CB-AF1F-4EB8B1B6887E}" type="slidenum">
              <a:rPr lang="en-US">
                <a:solidFill>
                  <a:srgbClr val="000000"/>
                </a:solidFill>
                <a:cs typeface="Arial" charset="0"/>
              </a:rPr>
              <a:pPr fontAlgn="base">
                <a:spcBef>
                  <a:spcPct val="0"/>
                </a:spcBef>
                <a:spcAft>
                  <a:spcPct val="0"/>
                </a:spcAft>
                <a:defRPr/>
              </a:pPr>
              <a:t>147</a:t>
            </a:fld>
            <a:endParaRPr lang="en-US">
              <a:solidFill>
                <a:srgbClr val="000000"/>
              </a:solidFill>
              <a:cs typeface="Arial" charset="0"/>
            </a:endParaRPr>
          </a:p>
        </p:txBody>
      </p:sp>
    </p:spTree>
    <p:extLst>
      <p:ext uri="{BB962C8B-B14F-4D97-AF65-F5344CB8AC3E}">
        <p14:creationId xmlns:p14="http://schemas.microsoft.com/office/powerpoint/2010/main" val="9104438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7" name="Slide Image Placeholder 1"/>
          <p:cNvSpPr>
            <a:spLocks noGrp="1" noRot="1" noChangeAspect="1"/>
          </p:cNvSpPr>
          <p:nvPr>
            <p:ph type="sldImg"/>
          </p:nvPr>
        </p:nvSpPr>
        <p:spPr bwMode="auto">
          <a:noFill/>
          <a:ln>
            <a:solidFill>
              <a:srgbClr val="000000"/>
            </a:solidFill>
            <a:miter lim="800000"/>
            <a:headEnd/>
            <a:tailEnd/>
          </a:ln>
        </p:spPr>
      </p:sp>
      <p:sp>
        <p:nvSpPr>
          <p:cNvPr id="52121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52121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83A40E6-3105-4348-904F-A68941D741E5}" type="slidenum">
              <a:rPr lang="en-US">
                <a:solidFill>
                  <a:srgbClr val="000000"/>
                </a:solidFill>
                <a:cs typeface="Arial" charset="0"/>
              </a:rPr>
              <a:pPr fontAlgn="base">
                <a:spcBef>
                  <a:spcPct val="0"/>
                </a:spcBef>
                <a:spcAft>
                  <a:spcPct val="0"/>
                </a:spcAft>
                <a:defRPr/>
              </a:pPr>
              <a:t>148</a:t>
            </a:fld>
            <a:endParaRPr lang="en-US">
              <a:solidFill>
                <a:srgbClr val="000000"/>
              </a:solidFill>
              <a:cs typeface="Arial" charset="0"/>
            </a:endParaRPr>
          </a:p>
        </p:txBody>
      </p:sp>
    </p:spTree>
    <p:extLst>
      <p:ext uri="{BB962C8B-B14F-4D97-AF65-F5344CB8AC3E}">
        <p14:creationId xmlns:p14="http://schemas.microsoft.com/office/powerpoint/2010/main" val="12023441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Slide Image Placeholder 1"/>
          <p:cNvSpPr>
            <a:spLocks noGrp="1" noRot="1" noChangeAspect="1"/>
          </p:cNvSpPr>
          <p:nvPr>
            <p:ph type="sldImg"/>
          </p:nvPr>
        </p:nvSpPr>
        <p:spPr bwMode="auto">
          <a:noFill/>
          <a:ln>
            <a:solidFill>
              <a:srgbClr val="000000"/>
            </a:solidFill>
            <a:miter lim="800000"/>
            <a:headEnd/>
            <a:tailEnd/>
          </a:ln>
        </p:spPr>
      </p:sp>
      <p:sp>
        <p:nvSpPr>
          <p:cNvPr id="35430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3543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D685046-A5AD-43C6-ABD3-C87FA797A56E}" type="slidenum">
              <a:rPr lang="en-US">
                <a:cs typeface="Arial" charset="0"/>
              </a:rPr>
              <a:pPr fontAlgn="base">
                <a:spcBef>
                  <a:spcPct val="0"/>
                </a:spcBef>
                <a:spcAft>
                  <a:spcPct val="0"/>
                </a:spcAft>
                <a:defRPr/>
              </a:pPr>
              <a:t>17</a:t>
            </a:fld>
            <a:endParaRPr lang="en-US">
              <a:cs typeface="Arial" charset="0"/>
            </a:endParaRPr>
          </a:p>
        </p:txBody>
      </p:sp>
    </p:spTree>
    <p:extLst>
      <p:ext uri="{BB962C8B-B14F-4D97-AF65-F5344CB8AC3E}">
        <p14:creationId xmlns:p14="http://schemas.microsoft.com/office/powerpoint/2010/main" val="33143668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5" name="Slide Image Placeholder 1"/>
          <p:cNvSpPr>
            <a:spLocks noGrp="1" noRot="1" noChangeAspect="1"/>
          </p:cNvSpPr>
          <p:nvPr>
            <p:ph type="sldImg"/>
          </p:nvPr>
        </p:nvSpPr>
        <p:spPr bwMode="auto">
          <a:noFill/>
          <a:ln>
            <a:solidFill>
              <a:srgbClr val="000000"/>
            </a:solidFill>
            <a:miter lim="800000"/>
            <a:headEnd/>
            <a:tailEnd/>
          </a:ln>
        </p:spPr>
      </p:sp>
      <p:sp>
        <p:nvSpPr>
          <p:cNvPr id="5232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5232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1E50667-51A7-4145-AB87-62BC887308DB}" type="slidenum">
              <a:rPr lang="en-US">
                <a:solidFill>
                  <a:srgbClr val="000000"/>
                </a:solidFill>
                <a:cs typeface="Arial" charset="0"/>
              </a:rPr>
              <a:pPr fontAlgn="base">
                <a:spcBef>
                  <a:spcPct val="0"/>
                </a:spcBef>
                <a:spcAft>
                  <a:spcPct val="0"/>
                </a:spcAft>
                <a:defRPr/>
              </a:pPr>
              <a:t>149</a:t>
            </a:fld>
            <a:endParaRPr lang="en-US">
              <a:solidFill>
                <a:srgbClr val="000000"/>
              </a:solidFill>
              <a:cs typeface="Arial" charset="0"/>
            </a:endParaRPr>
          </a:p>
        </p:txBody>
      </p:sp>
    </p:spTree>
    <p:extLst>
      <p:ext uri="{BB962C8B-B14F-4D97-AF65-F5344CB8AC3E}">
        <p14:creationId xmlns:p14="http://schemas.microsoft.com/office/powerpoint/2010/main" val="28900087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3" name="Slide Image Placeholder 1"/>
          <p:cNvSpPr>
            <a:spLocks noGrp="1" noRot="1" noChangeAspect="1"/>
          </p:cNvSpPr>
          <p:nvPr>
            <p:ph type="sldImg"/>
          </p:nvPr>
        </p:nvSpPr>
        <p:spPr bwMode="auto">
          <a:noFill/>
          <a:ln>
            <a:solidFill>
              <a:srgbClr val="000000"/>
            </a:solidFill>
            <a:miter lim="800000"/>
            <a:headEnd/>
            <a:tailEnd/>
          </a:ln>
        </p:spPr>
      </p:sp>
      <p:sp>
        <p:nvSpPr>
          <p:cNvPr id="53555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53555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51296F8-15C5-444B-A03C-1FD82914F0B9}" type="slidenum">
              <a:rPr lang="en-US">
                <a:cs typeface="Arial" charset="0"/>
              </a:rPr>
              <a:pPr fontAlgn="base">
                <a:spcBef>
                  <a:spcPct val="0"/>
                </a:spcBef>
                <a:spcAft>
                  <a:spcPct val="0"/>
                </a:spcAft>
                <a:defRPr/>
              </a:pPr>
              <a:t>161</a:t>
            </a:fld>
            <a:endParaRPr lang="en-US">
              <a:cs typeface="Arial" charset="0"/>
            </a:endParaRPr>
          </a:p>
        </p:txBody>
      </p:sp>
    </p:spTree>
    <p:extLst>
      <p:ext uri="{BB962C8B-B14F-4D97-AF65-F5344CB8AC3E}">
        <p14:creationId xmlns:p14="http://schemas.microsoft.com/office/powerpoint/2010/main" val="8648197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1" name="Slide Image Placeholder 1"/>
          <p:cNvSpPr>
            <a:spLocks noGrp="1" noRot="1" noChangeAspect="1"/>
          </p:cNvSpPr>
          <p:nvPr>
            <p:ph type="sldImg"/>
          </p:nvPr>
        </p:nvSpPr>
        <p:spPr bwMode="auto">
          <a:noFill/>
          <a:ln>
            <a:solidFill>
              <a:srgbClr val="000000"/>
            </a:solidFill>
            <a:miter lim="800000"/>
            <a:headEnd/>
            <a:tailEnd/>
          </a:ln>
        </p:spPr>
      </p:sp>
      <p:sp>
        <p:nvSpPr>
          <p:cNvPr id="53760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53760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8F07516-F068-4F8E-8722-B3D7A9ECEB2B}" type="slidenum">
              <a:rPr lang="en-US">
                <a:solidFill>
                  <a:srgbClr val="000000"/>
                </a:solidFill>
                <a:cs typeface="Arial" charset="0"/>
              </a:rPr>
              <a:pPr fontAlgn="base">
                <a:spcBef>
                  <a:spcPct val="0"/>
                </a:spcBef>
                <a:spcAft>
                  <a:spcPct val="0"/>
                </a:spcAft>
                <a:defRPr/>
              </a:pPr>
              <a:t>162</a:t>
            </a:fld>
            <a:endParaRPr lang="en-US">
              <a:solidFill>
                <a:srgbClr val="000000"/>
              </a:solidFill>
              <a:cs typeface="Arial" charset="0"/>
            </a:endParaRPr>
          </a:p>
        </p:txBody>
      </p:sp>
    </p:spTree>
    <p:extLst>
      <p:ext uri="{BB962C8B-B14F-4D97-AF65-F5344CB8AC3E}">
        <p14:creationId xmlns:p14="http://schemas.microsoft.com/office/powerpoint/2010/main" val="37430862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49" name="Slide Image Placeholder 1"/>
          <p:cNvSpPr>
            <a:spLocks noGrp="1" noRot="1" noChangeAspect="1"/>
          </p:cNvSpPr>
          <p:nvPr>
            <p:ph type="sldImg"/>
          </p:nvPr>
        </p:nvSpPr>
        <p:spPr bwMode="auto">
          <a:noFill/>
          <a:ln>
            <a:solidFill>
              <a:srgbClr val="000000"/>
            </a:solidFill>
            <a:miter lim="800000"/>
            <a:headEnd/>
            <a:tailEnd/>
          </a:ln>
        </p:spPr>
      </p:sp>
      <p:sp>
        <p:nvSpPr>
          <p:cNvPr id="53965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53965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343CC45-36CC-49A4-A247-8EB817453D9C}" type="slidenum">
              <a:rPr lang="en-US">
                <a:solidFill>
                  <a:srgbClr val="000000"/>
                </a:solidFill>
                <a:cs typeface="Arial" charset="0"/>
              </a:rPr>
              <a:pPr fontAlgn="base">
                <a:spcBef>
                  <a:spcPct val="0"/>
                </a:spcBef>
                <a:spcAft>
                  <a:spcPct val="0"/>
                </a:spcAft>
                <a:defRPr/>
              </a:pPr>
              <a:t>163</a:t>
            </a:fld>
            <a:endParaRPr lang="en-US">
              <a:solidFill>
                <a:srgbClr val="000000"/>
              </a:solidFill>
              <a:cs typeface="Arial" charset="0"/>
            </a:endParaRPr>
          </a:p>
        </p:txBody>
      </p:sp>
    </p:spTree>
    <p:extLst>
      <p:ext uri="{BB962C8B-B14F-4D97-AF65-F5344CB8AC3E}">
        <p14:creationId xmlns:p14="http://schemas.microsoft.com/office/powerpoint/2010/main" val="22787184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5" name="Slide Image Placeholder 1"/>
          <p:cNvSpPr>
            <a:spLocks noGrp="1" noRot="1" noChangeAspect="1"/>
          </p:cNvSpPr>
          <p:nvPr>
            <p:ph type="sldImg"/>
          </p:nvPr>
        </p:nvSpPr>
        <p:spPr bwMode="auto">
          <a:noFill/>
          <a:ln>
            <a:solidFill>
              <a:srgbClr val="000000"/>
            </a:solidFill>
            <a:miter lim="800000"/>
            <a:headEnd/>
            <a:tailEnd/>
          </a:ln>
        </p:spPr>
      </p:sp>
      <p:sp>
        <p:nvSpPr>
          <p:cNvPr id="54374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5437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6600270-5986-4494-9C6B-A4A4CB7F9819}" type="slidenum">
              <a:rPr lang="en-US">
                <a:cs typeface="Arial" charset="0"/>
              </a:rPr>
              <a:pPr fontAlgn="base">
                <a:spcBef>
                  <a:spcPct val="0"/>
                </a:spcBef>
                <a:spcAft>
                  <a:spcPct val="0"/>
                </a:spcAft>
                <a:defRPr/>
              </a:pPr>
              <a:t>166</a:t>
            </a:fld>
            <a:endParaRPr lang="en-US">
              <a:cs typeface="Arial" charset="0"/>
            </a:endParaRPr>
          </a:p>
        </p:txBody>
      </p:sp>
    </p:spTree>
    <p:extLst>
      <p:ext uri="{BB962C8B-B14F-4D97-AF65-F5344CB8AC3E}">
        <p14:creationId xmlns:p14="http://schemas.microsoft.com/office/powerpoint/2010/main" val="17378283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3" name="Slide Image Placeholder 1"/>
          <p:cNvSpPr>
            <a:spLocks noGrp="1" noRot="1" noChangeAspect="1"/>
          </p:cNvSpPr>
          <p:nvPr>
            <p:ph type="sldImg"/>
          </p:nvPr>
        </p:nvSpPr>
        <p:spPr bwMode="auto">
          <a:noFill/>
          <a:ln>
            <a:solidFill>
              <a:srgbClr val="000000"/>
            </a:solidFill>
            <a:miter lim="800000"/>
            <a:headEnd/>
            <a:tailEnd/>
          </a:ln>
        </p:spPr>
      </p:sp>
      <p:sp>
        <p:nvSpPr>
          <p:cNvPr id="54579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54579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3CA73CD-AE11-4D67-B794-F5B91CEB6C2B}" type="slidenum">
              <a:rPr lang="en-US">
                <a:solidFill>
                  <a:srgbClr val="000000"/>
                </a:solidFill>
                <a:cs typeface="Arial" charset="0"/>
              </a:rPr>
              <a:pPr fontAlgn="base">
                <a:spcBef>
                  <a:spcPct val="0"/>
                </a:spcBef>
                <a:spcAft>
                  <a:spcPct val="0"/>
                </a:spcAft>
                <a:defRPr/>
              </a:pPr>
              <a:t>167</a:t>
            </a:fld>
            <a:endParaRPr lang="en-US">
              <a:solidFill>
                <a:srgbClr val="000000"/>
              </a:solidFill>
              <a:cs typeface="Arial" charset="0"/>
            </a:endParaRPr>
          </a:p>
        </p:txBody>
      </p:sp>
    </p:spTree>
    <p:extLst>
      <p:ext uri="{BB962C8B-B14F-4D97-AF65-F5344CB8AC3E}">
        <p14:creationId xmlns:p14="http://schemas.microsoft.com/office/powerpoint/2010/main" val="19547266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1" name="Slide Image Placeholder 1"/>
          <p:cNvSpPr>
            <a:spLocks noGrp="1" noRot="1" noChangeAspect="1"/>
          </p:cNvSpPr>
          <p:nvPr>
            <p:ph type="sldImg"/>
          </p:nvPr>
        </p:nvSpPr>
        <p:spPr bwMode="auto">
          <a:noFill/>
          <a:ln>
            <a:solidFill>
              <a:srgbClr val="000000"/>
            </a:solidFill>
            <a:miter lim="800000"/>
            <a:headEnd/>
            <a:tailEnd/>
          </a:ln>
        </p:spPr>
      </p:sp>
      <p:sp>
        <p:nvSpPr>
          <p:cNvPr id="54784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54784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12C38B8-514E-4B98-B8BE-82F426668E8B}" type="slidenum">
              <a:rPr lang="en-US">
                <a:solidFill>
                  <a:srgbClr val="000000"/>
                </a:solidFill>
                <a:cs typeface="Arial" charset="0"/>
              </a:rPr>
              <a:pPr fontAlgn="base">
                <a:spcBef>
                  <a:spcPct val="0"/>
                </a:spcBef>
                <a:spcAft>
                  <a:spcPct val="0"/>
                </a:spcAft>
                <a:defRPr/>
              </a:pPr>
              <a:t>168</a:t>
            </a:fld>
            <a:endParaRPr lang="en-US">
              <a:solidFill>
                <a:srgbClr val="000000"/>
              </a:solidFill>
              <a:cs typeface="Arial" charset="0"/>
            </a:endParaRPr>
          </a:p>
        </p:txBody>
      </p:sp>
    </p:spTree>
    <p:extLst>
      <p:ext uri="{BB962C8B-B14F-4D97-AF65-F5344CB8AC3E}">
        <p14:creationId xmlns:p14="http://schemas.microsoft.com/office/powerpoint/2010/main" val="15143432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89" name="Slide Image Placeholder 1"/>
          <p:cNvSpPr>
            <a:spLocks noGrp="1" noRot="1" noChangeAspect="1"/>
          </p:cNvSpPr>
          <p:nvPr>
            <p:ph type="sldImg"/>
          </p:nvPr>
        </p:nvSpPr>
        <p:spPr bwMode="auto">
          <a:noFill/>
          <a:ln>
            <a:solidFill>
              <a:srgbClr val="000000"/>
            </a:solidFill>
            <a:miter lim="800000"/>
            <a:headEnd/>
            <a:tailEnd/>
          </a:ln>
        </p:spPr>
      </p:sp>
      <p:sp>
        <p:nvSpPr>
          <p:cNvPr id="54989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54989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61DAF0D-1EF1-4ECE-9562-CB06D8382CF4}" type="slidenum">
              <a:rPr lang="en-US">
                <a:solidFill>
                  <a:srgbClr val="000000"/>
                </a:solidFill>
                <a:cs typeface="Arial" charset="0"/>
              </a:rPr>
              <a:pPr fontAlgn="base">
                <a:spcBef>
                  <a:spcPct val="0"/>
                </a:spcBef>
                <a:spcAft>
                  <a:spcPct val="0"/>
                </a:spcAft>
                <a:defRPr/>
              </a:pPr>
              <a:t>169</a:t>
            </a:fld>
            <a:endParaRPr lang="en-US">
              <a:solidFill>
                <a:srgbClr val="000000"/>
              </a:solidFill>
              <a:cs typeface="Arial" charset="0"/>
            </a:endParaRPr>
          </a:p>
        </p:txBody>
      </p:sp>
    </p:spTree>
    <p:extLst>
      <p:ext uri="{BB962C8B-B14F-4D97-AF65-F5344CB8AC3E}">
        <p14:creationId xmlns:p14="http://schemas.microsoft.com/office/powerpoint/2010/main" val="240261539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7" name="Slide Image Placeholder 1"/>
          <p:cNvSpPr>
            <a:spLocks noGrp="1" noRot="1" noChangeAspect="1"/>
          </p:cNvSpPr>
          <p:nvPr>
            <p:ph type="sldImg"/>
          </p:nvPr>
        </p:nvSpPr>
        <p:spPr bwMode="auto">
          <a:noFill/>
          <a:ln>
            <a:solidFill>
              <a:srgbClr val="000000"/>
            </a:solidFill>
            <a:miter lim="800000"/>
            <a:headEnd/>
            <a:tailEnd/>
          </a:ln>
        </p:spPr>
      </p:sp>
      <p:sp>
        <p:nvSpPr>
          <p:cNvPr id="55193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55193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6E379DD-7DB6-4542-94D3-881E18E3A335}" type="slidenum">
              <a:rPr lang="en-US">
                <a:solidFill>
                  <a:srgbClr val="000000"/>
                </a:solidFill>
                <a:cs typeface="Arial" charset="0"/>
              </a:rPr>
              <a:pPr fontAlgn="base">
                <a:spcBef>
                  <a:spcPct val="0"/>
                </a:spcBef>
                <a:spcAft>
                  <a:spcPct val="0"/>
                </a:spcAft>
                <a:defRPr/>
              </a:pPr>
              <a:t>170</a:t>
            </a:fld>
            <a:endParaRPr lang="en-US">
              <a:solidFill>
                <a:srgbClr val="000000"/>
              </a:solidFill>
              <a:cs typeface="Arial" charset="0"/>
            </a:endParaRPr>
          </a:p>
        </p:txBody>
      </p:sp>
    </p:spTree>
    <p:extLst>
      <p:ext uri="{BB962C8B-B14F-4D97-AF65-F5344CB8AC3E}">
        <p14:creationId xmlns:p14="http://schemas.microsoft.com/office/powerpoint/2010/main" val="20312089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5" name="Slide Image Placeholder 1"/>
          <p:cNvSpPr>
            <a:spLocks noGrp="1" noRot="1" noChangeAspect="1"/>
          </p:cNvSpPr>
          <p:nvPr>
            <p:ph type="sldImg"/>
          </p:nvPr>
        </p:nvSpPr>
        <p:spPr bwMode="auto">
          <a:noFill/>
          <a:ln>
            <a:solidFill>
              <a:srgbClr val="000000"/>
            </a:solidFill>
            <a:miter lim="800000"/>
            <a:headEnd/>
            <a:tailEnd/>
          </a:ln>
        </p:spPr>
      </p:sp>
      <p:sp>
        <p:nvSpPr>
          <p:cNvPr id="5539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55398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8E10AC6-4675-4AAC-96D4-73822580D6CC}" type="slidenum">
              <a:rPr lang="en-US">
                <a:solidFill>
                  <a:srgbClr val="000000"/>
                </a:solidFill>
                <a:cs typeface="Arial" charset="0"/>
              </a:rPr>
              <a:pPr fontAlgn="base">
                <a:spcBef>
                  <a:spcPct val="0"/>
                </a:spcBef>
                <a:spcAft>
                  <a:spcPct val="0"/>
                </a:spcAft>
                <a:defRPr/>
              </a:pPr>
              <a:t>171</a:t>
            </a:fld>
            <a:endParaRPr lang="en-US">
              <a:solidFill>
                <a:srgbClr val="000000"/>
              </a:solidFill>
              <a:cs typeface="Arial" charset="0"/>
            </a:endParaRPr>
          </a:p>
        </p:txBody>
      </p:sp>
    </p:spTree>
    <p:extLst>
      <p:ext uri="{BB962C8B-B14F-4D97-AF65-F5344CB8AC3E}">
        <p14:creationId xmlns:p14="http://schemas.microsoft.com/office/powerpoint/2010/main" val="11734662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Slide Image Placeholder 1"/>
          <p:cNvSpPr>
            <a:spLocks noGrp="1" noRot="1" noChangeAspect="1"/>
          </p:cNvSpPr>
          <p:nvPr>
            <p:ph type="sldImg"/>
          </p:nvPr>
        </p:nvSpPr>
        <p:spPr bwMode="auto">
          <a:noFill/>
          <a:ln>
            <a:solidFill>
              <a:srgbClr val="000000"/>
            </a:solidFill>
            <a:miter lim="800000"/>
            <a:headEnd/>
            <a:tailEnd/>
          </a:ln>
        </p:spPr>
      </p:sp>
      <p:sp>
        <p:nvSpPr>
          <p:cNvPr id="35737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35737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7E0620A-C6DD-4ACA-9B70-009DBC8F1A9E}" type="slidenum">
              <a:rPr lang="en-US">
                <a:cs typeface="Arial" charset="0"/>
              </a:rPr>
              <a:pPr fontAlgn="base">
                <a:spcBef>
                  <a:spcPct val="0"/>
                </a:spcBef>
                <a:spcAft>
                  <a:spcPct val="0"/>
                </a:spcAft>
                <a:defRPr/>
              </a:pPr>
              <a:t>19</a:t>
            </a:fld>
            <a:endParaRPr lang="en-US">
              <a:cs typeface="Arial" charset="0"/>
            </a:endParaRPr>
          </a:p>
        </p:txBody>
      </p:sp>
    </p:spTree>
    <p:extLst>
      <p:ext uri="{BB962C8B-B14F-4D97-AF65-F5344CB8AC3E}">
        <p14:creationId xmlns:p14="http://schemas.microsoft.com/office/powerpoint/2010/main" val="30180221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Slide Image Placeholder 1"/>
          <p:cNvSpPr>
            <a:spLocks noGrp="1" noRot="1" noChangeAspect="1"/>
          </p:cNvSpPr>
          <p:nvPr>
            <p:ph type="sldImg"/>
          </p:nvPr>
        </p:nvSpPr>
        <p:spPr bwMode="auto">
          <a:noFill/>
          <a:ln>
            <a:solidFill>
              <a:srgbClr val="000000"/>
            </a:solidFill>
            <a:miter lim="800000"/>
            <a:headEnd/>
            <a:tailEnd/>
          </a:ln>
        </p:spPr>
      </p:sp>
      <p:sp>
        <p:nvSpPr>
          <p:cNvPr id="35942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3594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41F98E4-0E3D-4D2C-A637-49AF6254DC81}" type="slidenum">
              <a:rPr lang="en-US">
                <a:solidFill>
                  <a:srgbClr val="000000"/>
                </a:solidFill>
                <a:cs typeface="Arial" charset="0"/>
              </a:rPr>
              <a:pPr fontAlgn="base">
                <a:spcBef>
                  <a:spcPct val="0"/>
                </a:spcBef>
                <a:spcAft>
                  <a:spcPct val="0"/>
                </a:spcAft>
                <a:defRPr/>
              </a:pPr>
              <a:t>20</a:t>
            </a:fld>
            <a:endParaRPr lang="en-US">
              <a:solidFill>
                <a:srgbClr val="000000"/>
              </a:solidFill>
              <a:cs typeface="Arial" charset="0"/>
            </a:endParaRPr>
          </a:p>
        </p:txBody>
      </p:sp>
    </p:spTree>
    <p:extLst>
      <p:ext uri="{BB962C8B-B14F-4D97-AF65-F5344CB8AC3E}">
        <p14:creationId xmlns:p14="http://schemas.microsoft.com/office/powerpoint/2010/main" val="26858684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Slide Image Placeholder 1"/>
          <p:cNvSpPr>
            <a:spLocks noGrp="1" noRot="1" noChangeAspect="1"/>
          </p:cNvSpPr>
          <p:nvPr>
            <p:ph type="sldImg"/>
          </p:nvPr>
        </p:nvSpPr>
        <p:spPr bwMode="auto">
          <a:noFill/>
          <a:ln>
            <a:solidFill>
              <a:srgbClr val="000000"/>
            </a:solidFill>
            <a:miter lim="800000"/>
            <a:headEnd/>
            <a:tailEnd/>
          </a:ln>
        </p:spPr>
      </p:sp>
      <p:sp>
        <p:nvSpPr>
          <p:cNvPr id="3696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3696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8E3A283-3153-43DC-88EE-5F78A5355268}" type="slidenum">
              <a:rPr lang="en-US">
                <a:cs typeface="Arial" charset="0"/>
              </a:rPr>
              <a:pPr fontAlgn="base">
                <a:spcBef>
                  <a:spcPct val="0"/>
                </a:spcBef>
                <a:spcAft>
                  <a:spcPct val="0"/>
                </a:spcAft>
                <a:defRPr/>
              </a:pPr>
              <a:t>29</a:t>
            </a:fld>
            <a:endParaRPr lang="en-US">
              <a:cs typeface="Arial" charset="0"/>
            </a:endParaRPr>
          </a:p>
        </p:txBody>
      </p:sp>
    </p:spTree>
    <p:extLst>
      <p:ext uri="{BB962C8B-B14F-4D97-AF65-F5344CB8AC3E}">
        <p14:creationId xmlns:p14="http://schemas.microsoft.com/office/powerpoint/2010/main" val="8022943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5" name="Slide Image Placeholder 1"/>
          <p:cNvSpPr>
            <a:spLocks noGrp="1" noRot="1" noChangeAspect="1"/>
          </p:cNvSpPr>
          <p:nvPr>
            <p:ph type="sldImg"/>
          </p:nvPr>
        </p:nvSpPr>
        <p:spPr bwMode="auto">
          <a:noFill/>
          <a:ln>
            <a:solidFill>
              <a:srgbClr val="000000"/>
            </a:solidFill>
            <a:miter lim="800000"/>
            <a:headEnd/>
            <a:tailEnd/>
          </a:ln>
        </p:spPr>
      </p:sp>
      <p:sp>
        <p:nvSpPr>
          <p:cNvPr id="3747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37478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BA07BF7-ADFB-42E4-8B68-D04CC7AA2A19}" type="slidenum">
              <a:rPr lang="en-US">
                <a:cs typeface="Arial" charset="0"/>
              </a:rPr>
              <a:pPr fontAlgn="base">
                <a:spcBef>
                  <a:spcPct val="0"/>
                </a:spcBef>
                <a:spcAft>
                  <a:spcPct val="0"/>
                </a:spcAft>
                <a:defRPr/>
              </a:pPr>
              <a:t>33</a:t>
            </a:fld>
            <a:endParaRPr lang="en-US">
              <a:cs typeface="Arial" charset="0"/>
            </a:endParaRPr>
          </a:p>
        </p:txBody>
      </p:sp>
    </p:spTree>
    <p:extLst>
      <p:ext uri="{BB962C8B-B14F-4D97-AF65-F5344CB8AC3E}">
        <p14:creationId xmlns:p14="http://schemas.microsoft.com/office/powerpoint/2010/main" val="39272701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Slide Image Placeholder 1"/>
          <p:cNvSpPr>
            <a:spLocks noGrp="1" noRot="1" noChangeAspect="1"/>
          </p:cNvSpPr>
          <p:nvPr>
            <p:ph type="sldImg"/>
          </p:nvPr>
        </p:nvSpPr>
        <p:spPr bwMode="auto">
          <a:noFill/>
          <a:ln>
            <a:solidFill>
              <a:srgbClr val="000000"/>
            </a:solidFill>
            <a:miter lim="800000"/>
            <a:headEnd/>
            <a:tailEnd/>
          </a:ln>
        </p:spPr>
      </p:sp>
      <p:sp>
        <p:nvSpPr>
          <p:cNvPr id="37888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3788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2E0F33B-2EA2-4ECE-9631-2FC7AD996600}" type="slidenum">
              <a:rPr lang="en-US">
                <a:cs typeface="Arial" charset="0"/>
              </a:rPr>
              <a:pPr fontAlgn="base">
                <a:spcBef>
                  <a:spcPct val="0"/>
                </a:spcBef>
                <a:spcAft>
                  <a:spcPct val="0"/>
                </a:spcAft>
                <a:defRPr/>
              </a:pPr>
              <a:t>36</a:t>
            </a:fld>
            <a:endParaRPr lang="en-US">
              <a:cs typeface="Arial" charset="0"/>
            </a:endParaRPr>
          </a:p>
        </p:txBody>
      </p:sp>
    </p:spTree>
    <p:extLst>
      <p:ext uri="{BB962C8B-B14F-4D97-AF65-F5344CB8AC3E}">
        <p14:creationId xmlns:p14="http://schemas.microsoft.com/office/powerpoint/2010/main" val="3004985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B8592280-DE1A-4078-8A68-D8A6EAA3D04B}"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ED1395B-2ADF-4903-8155-25AAED47DB2D}"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987AFAF-A8AD-451B-9446-43AB35E2B43F}"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2E2E39B-421A-4579-BEAE-23681A7715C7}" type="slidenum">
              <a:rPr lang="en-US"/>
              <a:pPr>
                <a:defRPr/>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664DF327-7308-4BD3-9072-8A3887ECB489}"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1D1D576-D631-40AA-AEBB-8485599D82D3}" type="slidenum">
              <a:rPr lang="en-US"/>
              <a:pPr>
                <a:defRPr/>
              </a:pPr>
              <a:t>‹#›</a:t>
            </a:fld>
            <a:endParaRPr lang="en-US"/>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F6C7867-AECF-4806-8F40-658AE17C95EE}"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BF0D7D3-A4C2-4A92-BEE9-504AAC41E147}" type="slidenum">
              <a:rPr lang="en-US"/>
              <a:pPr>
                <a:defRPr/>
              </a:pPr>
              <a:t>‹#›</a:t>
            </a:fld>
            <a:endParaRPr lang="en-US"/>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DAE3AE89-68AB-41BC-9D06-144B4199FBEA}"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9553B40-2EF1-4A32-ABFE-316417C6559B}" type="slidenum">
              <a:rPr lang="en-US"/>
              <a:pPr>
                <a:defRPr/>
              </a:pPr>
              <a:t>‹#›</a:t>
            </a:fld>
            <a:endParaRPr lang="en-US"/>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7D284BE0-CA23-4CEC-8F68-906B5EFC9F54}" type="datetimeFigureOut">
              <a:rPr lang="en-US"/>
              <a:pPr>
                <a:defRPr/>
              </a:pPr>
              <a:t>9/19/2022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B29486C-C5F2-4CB7-A816-EB239767FC10}" type="slidenum">
              <a:rPr lang="en-US"/>
              <a:pPr>
                <a:defRPr/>
              </a:pPr>
              <a:t>‹#›</a:t>
            </a:fld>
            <a:endParaRPr lang="en-US"/>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5A8F262-8781-42C7-873F-04466F3D8752}" type="datetimeFigureOut">
              <a:rPr lang="en-US"/>
              <a:pPr>
                <a:defRPr/>
              </a:pPr>
              <a:t>9/19/2022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C4FA8C8-5ECA-43D1-B70C-D266DB696A2C}" type="slidenum">
              <a:rPr lang="en-US"/>
              <a:pPr>
                <a:defRPr/>
              </a:pPr>
              <a:t>‹#›</a:t>
            </a:fld>
            <a:endParaRPr lang="en-US"/>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03B5E9FB-1084-4169-854E-38F4D7B0CCE1}" type="datetimeFigureOut">
              <a:rPr lang="en-US"/>
              <a:pPr>
                <a:defRPr/>
              </a:pPr>
              <a:t>9/19/2022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E581382-95B8-411B-9B56-E1775D42FB6F}" type="slidenum">
              <a:rPr lang="en-US"/>
              <a:pPr>
                <a:defRPr/>
              </a:pPr>
              <a:t>‹#›</a:t>
            </a:fld>
            <a:endParaRPr lang="en-US"/>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17C15CF-C733-46AD-9254-BC890D6EA572}" type="datetimeFigureOut">
              <a:rPr lang="en-US"/>
              <a:pPr>
                <a:defRPr/>
              </a:pPr>
              <a:t>9/19/2022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10536B4-EDC0-423F-B75E-6C68C74AD385}" type="slidenum">
              <a:rPr lang="en-US"/>
              <a:pPr>
                <a:defRPr/>
              </a:pPr>
              <a:t>‹#›</a:t>
            </a:fld>
            <a:endParaRPr lang="en-US"/>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2C947B01-982B-4F88-A52C-70D65188A866}" type="datetimeFigureOut">
              <a:rPr lang="en-US"/>
              <a:pPr>
                <a:defRPr/>
              </a:pPr>
              <a:t>9/19/2022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CD2B8B6-F314-4622-A185-907AE4F58003}" type="slidenum">
              <a:rPr lang="en-US"/>
              <a:pPr>
                <a:defRPr/>
              </a:pPr>
              <a:t>‹#›</a:t>
            </a:fld>
            <a:endParaRPr lang="en-US"/>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5FBA87C4-B4E8-49E8-AD11-28BDE871BD69}" type="datetimeFigureOut">
              <a:rPr lang="en-US"/>
              <a:pPr>
                <a:defRPr/>
              </a:pPr>
              <a:t>9/19/2022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AB7768D-1099-4D92-8817-C7658BEB3A69}" type="slidenum">
              <a:rPr lang="en-US"/>
              <a:pPr>
                <a:defRPr/>
              </a:pPr>
              <a:t>‹#›</a:t>
            </a:fld>
            <a:endParaRPr lang="en-US"/>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1A6F38A-BE37-4C37-A4D1-6CB725BA7749}"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B1FD817-CD82-4748-8604-4D9F8059C48B}"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172B7D1-74D2-4A93-B0AB-B3D5CE2BB3B1}"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0C8DDA4-15D9-430D-9AB4-90512B1AC2D3}" type="slidenum">
              <a:rPr lang="en-US"/>
              <a:pPr>
                <a:defRPr/>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FD4905D-47B2-40BE-822B-506ADEC63244}"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2D1B3D5-F566-46C5-9C66-43DBC94DA077}" type="slidenum">
              <a:rPr lang="en-US"/>
              <a:pPr>
                <a:defRPr/>
              </a:pPr>
              <a:t>‹#›</a:t>
            </a:fld>
            <a:endParaRPr lang="en-US"/>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51B9C926-8091-4AFE-AC48-F4F5D604A752}"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89E77B4-15AC-4365-8EB4-D55DA17C8F06}" type="slidenum">
              <a:rPr lang="en-US"/>
              <a:pPr>
                <a:defRPr/>
              </a:pPr>
              <a:t>‹#›</a:t>
            </a:fld>
            <a:endParaRPr lang="en-US"/>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4613DAE-63C1-4448-8F04-91F3E593A028}"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D704A77-B81D-43C1-AE04-C0A7E169E0FF}" type="slidenum">
              <a:rPr lang="en-US"/>
              <a:pPr>
                <a:defRPr/>
              </a:pPr>
              <a:t>‹#›</a:t>
            </a:fld>
            <a:endParaRPr lang="en-US"/>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812BE62C-87DA-4A20-B5A8-98E95C43B831}"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74EBA05-9926-47D8-B727-DC65FAE0FA89}" type="slidenum">
              <a:rPr lang="en-US"/>
              <a:pPr>
                <a:defRPr/>
              </a:pPr>
              <a:t>‹#›</a:t>
            </a:fld>
            <a:endParaRPr lang="en-US"/>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9FC52ABB-0FDD-48D4-BA8B-96288277380E}" type="datetimeFigureOut">
              <a:rPr lang="en-US"/>
              <a:pPr>
                <a:defRPr/>
              </a:pPr>
              <a:t>9/19/2022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7D1350C-0AF1-4689-999D-37B33009F160}" type="slidenum">
              <a:rPr lang="en-US"/>
              <a:pPr>
                <a:defRPr/>
              </a:pPr>
              <a:t>‹#›</a:t>
            </a:fld>
            <a:endParaRPr lang="en-US"/>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EC938F11-42DD-4157-9D7F-6876814B6D2F}" type="datetimeFigureOut">
              <a:rPr lang="en-US"/>
              <a:pPr>
                <a:defRPr/>
              </a:pPr>
              <a:t>9/19/2022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8DA1630-1B41-454A-8EAC-9AC00EA2E457}" type="slidenum">
              <a:rPr lang="en-US"/>
              <a:pPr>
                <a:defRPr/>
              </a:pPr>
              <a:t>‹#›</a:t>
            </a:fld>
            <a:endParaRPr lang="en-US"/>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C351A521-1188-4F5A-8B20-424A25F78CC3}" type="datetimeFigureOut">
              <a:rPr lang="en-US"/>
              <a:pPr>
                <a:defRPr/>
              </a:pPr>
              <a:t>9/19/2022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3E4516F-16C0-4805-AB83-76AFB073497F}" type="slidenum">
              <a:rPr lang="en-US"/>
              <a:pPr>
                <a:defRPr/>
              </a:pPr>
              <a:t>‹#›</a:t>
            </a:fld>
            <a:endParaRPr lang="en-US"/>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5106656-212E-4641-B916-694BFCE52E6C}" type="datetimeFigureOut">
              <a:rPr lang="en-US"/>
              <a:pPr>
                <a:defRPr/>
              </a:pPr>
              <a:t>9/19/2022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C8CF5ED4-5034-42E0-80E2-E48EDB21D327}" type="slidenum">
              <a:rPr lang="en-US"/>
              <a:pPr>
                <a:defRPr/>
              </a:pPr>
              <a:t>‹#›</a:t>
            </a:fld>
            <a:endParaRPr lang="en-US"/>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E2544D01-3953-4D6C-996A-8266D1A1C4C1}" type="datetimeFigureOut">
              <a:rPr lang="en-US"/>
              <a:pPr>
                <a:defRPr/>
              </a:pPr>
              <a:t>9/19/2022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5697CC7-10C9-40CC-B45A-B5B9AE50C3B9}" type="slidenum">
              <a:rPr lang="en-US"/>
              <a:pPr>
                <a:defRPr/>
              </a:pPr>
              <a:t>‹#›</a:t>
            </a:fld>
            <a:endParaRPr lang="en-US"/>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9220329D-0F2E-4425-943C-202C2C0A787A}" type="datetimeFigureOut">
              <a:rPr lang="en-US"/>
              <a:pPr>
                <a:defRPr/>
              </a:pPr>
              <a:t>9/19/2022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E7549AB-10C5-4F72-B96A-16285DDBA594}"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C37656D0-24AA-4F19-A66C-65B4E590D0AE}"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8936CC9-3715-4F82-B7CD-19D3070F748F}" type="slidenum">
              <a:rPr lang="en-US"/>
              <a:pPr>
                <a:defRPr/>
              </a:pPr>
              <a:t>‹#›</a:t>
            </a:fld>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6216C37-5D7A-449D-8D28-2829F20488EC}"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7A4B936-96E6-4CFB-93A9-482FDD6449CD}" type="slidenum">
              <a:rPr lang="en-US"/>
              <a:pPr>
                <a:defRPr/>
              </a:pPr>
              <a:t>‹#›</a:t>
            </a:fld>
            <a:endParaRPr lang="en-US"/>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60D4441-CBEF-4AC0-B398-29A7533A9450}"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141C9F5-CE22-4454-8E51-E00CF50B9905}" type="slidenum">
              <a:rPr lang="en-US"/>
              <a:pPr>
                <a:defRPr/>
              </a:pPr>
              <a:t>‹#›</a:t>
            </a:fld>
            <a:endParaRPr lang="en-US"/>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57BB9FEC-468A-427D-A030-969523577395}"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96A9D50-A0CE-4A64-99EE-D7B7EF21DD78}" type="slidenum">
              <a:rPr lang="en-US"/>
              <a:pPr>
                <a:defRPr/>
              </a:pPr>
              <a:t>‹#›</a:t>
            </a:fld>
            <a:endParaRPr lang="en-US"/>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9DC7E79-E70D-4017-8DEC-A4342DA9E903}"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726B43D-4F02-45E0-9E27-F4C599E7F962}" type="slidenum">
              <a:rPr lang="en-US"/>
              <a:pPr>
                <a:defRPr/>
              </a:pPr>
              <a:t>‹#›</a:t>
            </a:fld>
            <a:endParaRPr lang="en-US"/>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07579C23-125F-457E-9EEE-5E789F78C7EC}"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0B6364A-6F10-4EB2-8FE2-3B76637ADF10}" type="slidenum">
              <a:rPr lang="en-US"/>
              <a:pPr>
                <a:defRPr/>
              </a:pPr>
              <a:t>‹#›</a:t>
            </a:fld>
            <a:endParaRPr lang="en-US"/>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F038C563-1F65-4A1A-91AD-2543651F8FD0}" type="datetimeFigureOut">
              <a:rPr lang="en-US"/>
              <a:pPr>
                <a:defRPr/>
              </a:pPr>
              <a:t>9/19/2022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C48C4E0-7F6D-43B6-A77E-4C470ADD77B5}" type="slidenum">
              <a:rPr lang="en-US"/>
              <a:pPr>
                <a:defRPr/>
              </a:pPr>
              <a:t>‹#›</a:t>
            </a:fld>
            <a:endParaRPr lang="en-US"/>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B80BAC95-983D-47ED-9D9F-ECBB7D80BC0B}" type="datetimeFigureOut">
              <a:rPr lang="en-US"/>
              <a:pPr>
                <a:defRPr/>
              </a:pPr>
              <a:t>9/19/2022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CD400D82-EF3A-4766-B31B-024C90BEC74B}" type="slidenum">
              <a:rPr lang="en-US"/>
              <a:pPr>
                <a:defRPr/>
              </a:pPr>
              <a:t>‹#›</a:t>
            </a:fld>
            <a:endParaRPr lang="en-US"/>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C6C54A9E-1D2F-4FE1-9FAD-18A075CF75E2}" type="datetimeFigureOut">
              <a:rPr lang="en-US"/>
              <a:pPr>
                <a:defRPr/>
              </a:pPr>
              <a:t>9/19/2022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4A04A80-2CFB-4E2F-A77B-6A8127F9FDAD}" type="slidenum">
              <a:rPr lang="en-US"/>
              <a:pPr>
                <a:defRPr/>
              </a:pPr>
              <a:t>‹#›</a:t>
            </a:fld>
            <a:endParaRPr lang="en-US"/>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CC9D355-DDAA-41D1-97C7-E630C69FE4A6}" type="datetimeFigureOut">
              <a:rPr lang="en-US"/>
              <a:pPr>
                <a:defRPr/>
              </a:pPr>
              <a:t>9/19/2022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2546A368-72E1-49FC-B3C0-C4FB6DEED1E2}" type="slidenum">
              <a:rPr lang="en-US"/>
              <a:pPr>
                <a:defRPr/>
              </a:pPr>
              <a:t>‹#›</a:t>
            </a:fld>
            <a:endParaRPr lang="en-US"/>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3222C7FD-6B45-4BFF-A1D3-BA3F6F3CBCF5}" type="datetimeFigureOut">
              <a:rPr lang="en-US"/>
              <a:pPr>
                <a:defRPr/>
              </a:pPr>
              <a:t>9/19/2022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01B121A-29DD-4BA5-B6A2-A1DDB28056DE}"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A76E2FB-F402-4BA0-9AD0-4154E8DCD8E8}"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8148F43-DBD7-40CF-B34A-CD7E94ADF457}" type="slidenum">
              <a:rPr lang="en-US"/>
              <a:pPr>
                <a:defRPr/>
              </a:pPr>
              <a:t>‹#›</a:t>
            </a:fld>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1BED6ECB-16B2-416E-A8CF-B12B7637567D}" type="datetimeFigureOut">
              <a:rPr lang="en-US"/>
              <a:pPr>
                <a:defRPr/>
              </a:pPr>
              <a:t>9/19/2022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A07E0A8-9936-4376-BA19-57DC45F8F4F8}" type="slidenum">
              <a:rPr lang="en-US"/>
              <a:pPr>
                <a:defRPr/>
              </a:pPr>
              <a:t>‹#›</a:t>
            </a:fld>
            <a:endParaRPr lang="en-US"/>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14D32B7-B907-4B9E-B63C-6375C3D73685}"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5D53E86-CA68-48DB-B0E3-83369D83CB71}" type="slidenum">
              <a:rPr lang="en-US"/>
              <a:pPr>
                <a:defRPr/>
              </a:pPr>
              <a:t>‹#›</a:t>
            </a:fld>
            <a:endParaRPr lang="en-US"/>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1B959C8-2527-4770-9F56-938FAB354026}"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279BFA3-A514-4174-A8EF-BB0E5E38A2FB}" type="slidenum">
              <a:rPr lang="en-US"/>
              <a:pPr>
                <a:defRPr/>
              </a:pPr>
              <a:t>‹#›</a:t>
            </a:fld>
            <a:endParaRPr lang="en-US"/>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5D837D9-4B8E-4F96-8C9B-7EA8452A026A}"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FB3B81B-66AC-4B97-8C31-2E871334FC0A}" type="slidenum">
              <a:rPr lang="en-US"/>
              <a:pPr>
                <a:defRPr/>
              </a:pPr>
              <a:t>‹#›</a:t>
            </a:fld>
            <a:endParaRPr lang="en-US"/>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1616F24-3C4C-416D-A271-18309E382016}"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DF0325E-B0CB-42C0-BDD1-9F5B7FAE795A}" type="slidenum">
              <a:rPr lang="en-US"/>
              <a:pPr>
                <a:defRPr/>
              </a:pPr>
              <a:t>‹#›</a:t>
            </a:fld>
            <a:endParaRPr lang="en-US"/>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01460BB7-C3AC-4F5B-9619-181EBC776A74}"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A78D61A-A5F8-43E8-947A-F77A1CA82B5C}" type="slidenum">
              <a:rPr lang="en-US"/>
              <a:pPr>
                <a:defRPr/>
              </a:pPr>
              <a:t>‹#›</a:t>
            </a:fld>
            <a:endParaRPr lang="en-US"/>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6DD4FD1-DB3F-426C-9CE4-9FABF81FBEBC}" type="datetimeFigureOut">
              <a:rPr lang="en-US"/>
              <a:pPr>
                <a:defRPr/>
              </a:pPr>
              <a:t>9/19/2022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474C86A-9C52-4DDF-B282-6915B1870D21}" type="slidenum">
              <a:rPr lang="en-US"/>
              <a:pPr>
                <a:defRPr/>
              </a:pPr>
              <a:t>‹#›</a:t>
            </a:fld>
            <a:endParaRPr lang="en-US"/>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4C351FD7-5A4B-4C00-8912-5BF3EEB6E663}" type="datetimeFigureOut">
              <a:rPr lang="en-US"/>
              <a:pPr>
                <a:defRPr/>
              </a:pPr>
              <a:t>9/19/2022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F9DD422-ECB6-4588-BC12-6D933BA90EDD}" type="slidenum">
              <a:rPr lang="en-US"/>
              <a:pPr>
                <a:defRPr/>
              </a:pPr>
              <a:t>‹#›</a:t>
            </a:fld>
            <a:endParaRPr lang="en-US"/>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F4B0C42C-8B97-40DD-9F91-DA5B85605BB0}" type="datetimeFigureOut">
              <a:rPr lang="en-US"/>
              <a:pPr>
                <a:defRPr/>
              </a:pPr>
              <a:t>9/19/2022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B0A0E68-DCB5-41B4-9509-A1189CED9251}" type="slidenum">
              <a:rPr lang="en-US"/>
              <a:pPr>
                <a:defRPr/>
              </a:pPr>
              <a:t>‹#›</a:t>
            </a:fld>
            <a:endParaRPr lang="en-US"/>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6273728-1289-4EF5-A92E-212E851B6BAC}" type="datetimeFigureOut">
              <a:rPr lang="en-US"/>
              <a:pPr>
                <a:defRPr/>
              </a:pPr>
              <a:t>9/19/2022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3AD2F6A-CCA6-40BA-8AAC-1C1A86FF6018}"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313EB5F1-F63F-449D-A1DE-CD420D218D81}"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6E8738C-776C-48D4-B906-459A4E592639}" type="slidenum">
              <a:rPr lang="en-US"/>
              <a:pPr>
                <a:defRPr/>
              </a:pPr>
              <a:t>‹#›</a:t>
            </a:fld>
            <a:endParaRPr lang="en-US"/>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0615410E-8257-4A3D-8BB8-89F6CB4040FE}" type="datetimeFigureOut">
              <a:rPr lang="en-US"/>
              <a:pPr>
                <a:defRPr/>
              </a:pPr>
              <a:t>9/19/2022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ACE5AF8-DF2E-4050-B26D-FB8D4633CC98}" type="slidenum">
              <a:rPr lang="en-US"/>
              <a:pPr>
                <a:defRPr/>
              </a:pPr>
              <a:t>‹#›</a:t>
            </a:fld>
            <a:endParaRPr lang="en-US"/>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EAD5736C-3FB5-4134-8F71-3D95BF5A00D1}" type="datetimeFigureOut">
              <a:rPr lang="en-US"/>
              <a:pPr>
                <a:defRPr/>
              </a:pPr>
              <a:t>9/19/2022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498BED2-CCC9-4942-A874-29246FB364FA}" type="slidenum">
              <a:rPr lang="en-US"/>
              <a:pPr>
                <a:defRPr/>
              </a:pPr>
              <a:t>‹#›</a:t>
            </a:fld>
            <a:endParaRPr lang="en-US"/>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BE6C993-D333-4E9D-A8B2-835B234C834D}"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2542B1F-7CC7-44A6-B183-F920D3AF7B53}" type="slidenum">
              <a:rPr lang="en-US"/>
              <a:pPr>
                <a:defRPr/>
              </a:pPr>
              <a:t>‹#›</a:t>
            </a:fld>
            <a:endParaRPr lang="en-US"/>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FC1E68C-2B3A-4299-A74E-FACC6C079A9A}"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302585E-189A-4B52-BFF6-F7A97E320F41}" type="slidenum">
              <a:rPr lang="en-US"/>
              <a:pPr>
                <a:defRPr/>
              </a:pPr>
              <a:t>‹#›</a:t>
            </a:fld>
            <a:endParaRPr lang="en-US"/>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732593A8-FD41-4E20-8BC9-CA98709CFDD0}"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02959F1-14AD-481F-B9A4-B1111B84DC4B}" type="slidenum">
              <a:rPr lang="en-US"/>
              <a:pPr>
                <a:defRPr/>
              </a:pPr>
              <a:t>‹#›</a:t>
            </a:fld>
            <a:endParaRPr lang="en-US"/>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286611E-401E-4A03-96E4-4B0C167CC909}"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B2871D1-94F1-4C56-B266-E674D575DD3F}" type="slidenum">
              <a:rPr lang="en-US"/>
              <a:pPr>
                <a:defRPr/>
              </a:pPr>
              <a:t>‹#›</a:t>
            </a:fld>
            <a:endParaRPr lang="en-US"/>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3E65E897-6277-443A-AE7B-BE23550E3B53}"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B917FB4-5DD9-40AE-8987-730FA84A2FD3}" type="slidenum">
              <a:rPr lang="en-US"/>
              <a:pPr>
                <a:defRPr/>
              </a:pPr>
              <a:t>‹#›</a:t>
            </a:fld>
            <a:endParaRPr lang="en-US"/>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1B7813AE-5594-424C-AB0B-F59E139CE81E}" type="datetimeFigureOut">
              <a:rPr lang="en-US"/>
              <a:pPr>
                <a:defRPr/>
              </a:pPr>
              <a:t>9/19/2022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30B1D51-87CE-4D9E-BA32-4CFE5D3E4A97}" type="slidenum">
              <a:rPr lang="en-US"/>
              <a:pPr>
                <a:defRPr/>
              </a:pPr>
              <a:t>‹#›</a:t>
            </a:fld>
            <a:endParaRPr lang="en-US"/>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2FA8950-910F-4207-B195-972E1D376BC1}" type="datetimeFigureOut">
              <a:rPr lang="en-US"/>
              <a:pPr>
                <a:defRPr/>
              </a:pPr>
              <a:t>9/19/2022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1DA3E61-114A-439B-B624-AA43A0F6D3FF}" type="slidenum">
              <a:rPr lang="en-US"/>
              <a:pPr>
                <a:defRPr/>
              </a:pPr>
              <a:t>‹#›</a:t>
            </a:fld>
            <a:endParaRPr lang="en-US"/>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FB43A842-3705-477F-B4CE-2C15B823745C}" type="datetimeFigureOut">
              <a:rPr lang="en-US"/>
              <a:pPr>
                <a:defRPr/>
              </a:pPr>
              <a:t>9/19/2022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96AFE4D-AAA2-4BF9-9D3A-F9F2BF6CBD3B}"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EDA7BA2-2DF5-4B56-8B41-3BB92237026B}" type="datetimeFigureOut">
              <a:rPr lang="en-US"/>
              <a:pPr>
                <a:defRPr/>
              </a:pPr>
              <a:t>9/19/2022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73818FB-B299-488D-BD2D-F7A883F6B1FE}" type="slidenum">
              <a:rPr lang="en-US"/>
              <a:pPr>
                <a:defRPr/>
              </a:pPr>
              <a:t>‹#›</a:t>
            </a:fld>
            <a:endParaRPr lang="en-US"/>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31F9882-EAAB-41AE-9B03-56391D700DF1}" type="datetimeFigureOut">
              <a:rPr lang="en-US"/>
              <a:pPr>
                <a:defRPr/>
              </a:pPr>
              <a:t>9/19/2022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D780081-CCDF-42AA-8481-C41E1D1D3B74}" type="slidenum">
              <a:rPr lang="en-US"/>
              <a:pPr>
                <a:defRPr/>
              </a:pPr>
              <a:t>‹#›</a:t>
            </a:fld>
            <a:endParaRPr lang="en-US"/>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1C44FC2A-FAFC-481C-89C3-D3F40F714E55}" type="datetimeFigureOut">
              <a:rPr lang="en-US"/>
              <a:pPr>
                <a:defRPr/>
              </a:pPr>
              <a:t>9/19/2022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4FE4F9D-1D1A-4AEA-9656-F8166B746B67}" type="slidenum">
              <a:rPr lang="en-US"/>
              <a:pPr>
                <a:defRPr/>
              </a:pPr>
              <a:t>‹#›</a:t>
            </a:fld>
            <a:endParaRPr lang="en-US"/>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5FC7FEF5-99A2-444A-B89F-275986B30015}" type="datetimeFigureOut">
              <a:rPr lang="en-US"/>
              <a:pPr>
                <a:defRPr/>
              </a:pPr>
              <a:t>9/19/2022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260B82A-04D9-4AEB-8974-FA0677D7775E}" type="slidenum">
              <a:rPr lang="en-US"/>
              <a:pPr>
                <a:defRPr/>
              </a:pPr>
              <a:t>‹#›</a:t>
            </a:fld>
            <a:endParaRPr lang="en-US"/>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C9163EB-4149-4CAA-AD85-69A2CBC88B8C}"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E55BFCC-B01B-41D7-BF4A-300D2E6F4D77}" type="slidenum">
              <a:rPr lang="en-US"/>
              <a:pPr>
                <a:defRPr/>
              </a:pPr>
              <a:t>‹#›</a:t>
            </a:fld>
            <a:endParaRPr lang="en-US"/>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CD71A26-EDEB-40A8-95C7-61018A18D648}"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0E6F9E4-5ED4-4A43-A665-2FCC63B2EAB0}" type="slidenum">
              <a:rPr lang="en-US"/>
              <a:pPr>
                <a:defRPr/>
              </a:pPr>
              <a:t>‹#›</a:t>
            </a:fld>
            <a:endParaRPr lang="en-US"/>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E57C5B92-DCD5-4DE2-84B5-E534BBE62176}"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9A8DD9F-4B53-4F9F-B8A2-552C464CCE16}" type="slidenum">
              <a:rPr lang="en-US"/>
              <a:pPr>
                <a:defRPr/>
              </a:pPr>
              <a:t>‹#›</a:t>
            </a:fld>
            <a:endParaRPr lang="en-US"/>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05D0C64-173A-470D-8C42-E9FC6EA9E456}"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C638D13-4C65-438D-9592-447602404FE4}" type="slidenum">
              <a:rPr lang="en-US"/>
              <a:pPr>
                <a:defRPr/>
              </a:pPr>
              <a:t>‹#›</a:t>
            </a:fld>
            <a:endParaRPr lang="en-US"/>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E54811A8-E7BD-4CAA-8144-9DB1C76D8A34}"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587E8FB-BCA0-4D1D-ADDC-0C1B5B349CBD}" type="slidenum">
              <a:rPr lang="en-US"/>
              <a:pPr>
                <a:defRPr/>
              </a:pPr>
              <a:t>‹#›</a:t>
            </a:fld>
            <a:endParaRPr lang="en-US"/>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374914C4-9EFC-406D-8595-B17CB64E8241}" type="datetimeFigureOut">
              <a:rPr lang="en-US"/>
              <a:pPr>
                <a:defRPr/>
              </a:pPr>
              <a:t>9/19/2022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1FEC39E-839C-4CA2-BE61-A7024B0CEC7A}" type="slidenum">
              <a:rPr lang="en-US"/>
              <a:pPr>
                <a:defRPr/>
              </a:pPr>
              <a:t>‹#›</a:t>
            </a:fld>
            <a:endParaRPr lang="en-US"/>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3EB2DDFB-D98A-4DB7-8058-C40A223205D8}" type="datetimeFigureOut">
              <a:rPr lang="en-US"/>
              <a:pPr>
                <a:defRPr/>
              </a:pPr>
              <a:t>9/19/2022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1B4E1E89-E1E9-460C-B51F-02AE0F16084C}"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390C693E-FA69-44A7-87AF-92803613EFB3}" type="datetimeFigureOut">
              <a:rPr lang="en-US"/>
              <a:pPr>
                <a:defRPr/>
              </a:pPr>
              <a:t>9/19/2022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A54A8DE7-E00E-405F-98B6-7DCFAB4A25E5}" type="slidenum">
              <a:rPr lang="en-US"/>
              <a:pPr>
                <a:defRPr/>
              </a:pPr>
              <a:t>‹#›</a:t>
            </a:fld>
            <a:endParaRPr lang="en-US"/>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41D98D2D-73A6-425D-ABFD-25FB9AE2AEB3}" type="datetimeFigureOut">
              <a:rPr lang="en-US"/>
              <a:pPr>
                <a:defRPr/>
              </a:pPr>
              <a:t>9/19/2022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4B2012FD-5178-459D-A172-4010372AEBBE}" type="slidenum">
              <a:rPr lang="en-US"/>
              <a:pPr>
                <a:defRPr/>
              </a:pPr>
              <a:t>‹#›</a:t>
            </a:fld>
            <a:endParaRPr lang="en-US"/>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1E242FA-B492-4D77-A99A-2423FE29A57E}" type="datetimeFigureOut">
              <a:rPr lang="en-US"/>
              <a:pPr>
                <a:defRPr/>
              </a:pPr>
              <a:t>9/19/2022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61B2698-90C5-4A94-9421-CDFB4FA898A8}" type="slidenum">
              <a:rPr lang="en-US"/>
              <a:pPr>
                <a:defRPr/>
              </a:pPr>
              <a:t>‹#›</a:t>
            </a:fld>
            <a:endParaRPr lang="en-US"/>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8A95306B-7E6B-44E0-AE1D-D3250CBB7350}" type="datetimeFigureOut">
              <a:rPr lang="en-US"/>
              <a:pPr>
                <a:defRPr/>
              </a:pPr>
              <a:t>9/19/2022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4D0F32E-097F-40A3-AA63-7CEA6602104D}" type="slidenum">
              <a:rPr lang="en-US"/>
              <a:pPr>
                <a:defRPr/>
              </a:pPr>
              <a:t>‹#›</a:t>
            </a:fld>
            <a:endParaRPr lang="en-US"/>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94568F78-42B4-456C-975C-00EB5F7C3286}" type="datetimeFigureOut">
              <a:rPr lang="en-US"/>
              <a:pPr>
                <a:defRPr/>
              </a:pPr>
              <a:t>9/19/2022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25D1E55-E5BB-4457-BB7D-ECF13F10B803}" type="slidenum">
              <a:rPr lang="en-US"/>
              <a:pPr>
                <a:defRPr/>
              </a:pPr>
              <a:t>‹#›</a:t>
            </a:fld>
            <a:endParaRPr lang="en-US"/>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F6CF80A-980D-4C5D-AA25-AF3023A9A663}"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1AAE3EF-BAFE-4ACC-BDA7-24BB2B31E755}" type="slidenum">
              <a:rPr lang="en-US"/>
              <a:pPr>
                <a:defRPr/>
              </a:pPr>
              <a:t>‹#›</a:t>
            </a:fld>
            <a:endParaRPr lang="en-US"/>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683C7FC-888A-4F93-B4FC-FCBF6DF93841}"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28FC5EC-D7A3-41C0-B866-7759524463A7}" type="slidenum">
              <a:rPr lang="en-US"/>
              <a:pPr>
                <a:defRPr/>
              </a:pPr>
              <a:t>‹#›</a:t>
            </a:fld>
            <a:endParaRPr lang="en-US"/>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C9BADF51-476F-42F8-ADBE-9B4ABD68E462}"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919E620-1724-4439-BF8F-41C9D8994E97}" type="slidenum">
              <a:rPr lang="en-US"/>
              <a:pPr>
                <a:defRPr/>
              </a:pPr>
              <a:t>‹#›</a:t>
            </a:fld>
            <a:endParaRPr lang="en-US"/>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A601CEE-D044-4D9B-960A-F919BB4FC677}"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44C7C86-C44E-4C95-9E44-1567246FBFD0}" type="slidenum">
              <a:rPr lang="en-US"/>
              <a:pPr>
                <a:defRPr/>
              </a:pPr>
              <a:t>‹#›</a:t>
            </a:fld>
            <a:endParaRPr lang="en-US"/>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1866F417-2CE5-45DD-9376-61495BD4D4CB}"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504770A-9ED7-4B4E-822B-90A00DF61DB4}" type="slidenum">
              <a:rPr lang="en-US"/>
              <a:pPr>
                <a:defRPr/>
              </a:pPr>
              <a:t>‹#›</a:t>
            </a:fld>
            <a:endParaRPr lang="en-US"/>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BBFEA36C-31C7-493E-AE9C-BE4F9E2E9CE9}" type="datetimeFigureOut">
              <a:rPr lang="en-US"/>
              <a:pPr>
                <a:defRPr/>
              </a:pPr>
              <a:t>9/19/2022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BD19754-EB4B-43A9-965C-460823B792A2}"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4C97297-5DCC-4989-B862-7EF745E71FD9}" type="datetimeFigureOut">
              <a:rPr lang="en-US"/>
              <a:pPr>
                <a:defRPr/>
              </a:pPr>
              <a:t>9/19/2022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4C9EAFA1-AF75-48EE-B39B-152333D8939F}" type="slidenum">
              <a:rPr lang="en-US"/>
              <a:pPr>
                <a:defRPr/>
              </a:pPr>
              <a:t>‹#›</a:t>
            </a:fld>
            <a:endParaRPr lang="en-US"/>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D5C2D96-1DEC-4E97-B23F-29A8F37332B6}" type="datetimeFigureOut">
              <a:rPr lang="en-US"/>
              <a:pPr>
                <a:defRPr/>
              </a:pPr>
              <a:t>9/19/2022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6F407EA6-4E73-4C34-BE32-C6E2D77A0C1A}" type="slidenum">
              <a:rPr lang="en-US"/>
              <a:pPr>
                <a:defRPr/>
              </a:pPr>
              <a:t>‹#›</a:t>
            </a:fld>
            <a:endParaRPr lang="en-US"/>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DBDA571B-B6A0-4E78-8197-246BE2E42E99}" type="datetimeFigureOut">
              <a:rPr lang="en-US"/>
              <a:pPr>
                <a:defRPr/>
              </a:pPr>
              <a:t>9/19/2022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60095C3-C416-4083-BE58-1E2351ED0625}" type="slidenum">
              <a:rPr lang="en-US"/>
              <a:pPr>
                <a:defRPr/>
              </a:pPr>
              <a:t>‹#›</a:t>
            </a:fld>
            <a:endParaRPr lang="en-US"/>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093040E-494E-4619-A28D-5F23B287DA19}" type="datetimeFigureOut">
              <a:rPr lang="en-US"/>
              <a:pPr>
                <a:defRPr/>
              </a:pPr>
              <a:t>9/19/2022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AA61B4F-B33E-46F7-95BF-7F37E8E6D969}" type="slidenum">
              <a:rPr lang="en-US"/>
              <a:pPr>
                <a:defRPr/>
              </a:pPr>
              <a:t>‹#›</a:t>
            </a:fld>
            <a:endParaRPr lang="en-US"/>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5A6A345B-DE5F-433F-A52D-C67EFED9D572}" type="datetimeFigureOut">
              <a:rPr lang="en-US"/>
              <a:pPr>
                <a:defRPr/>
              </a:pPr>
              <a:t>9/19/2022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25A37C4-F6E1-4686-A085-86BE952A6D83}" type="slidenum">
              <a:rPr lang="en-US"/>
              <a:pPr>
                <a:defRPr/>
              </a:pPr>
              <a:t>‹#›</a:t>
            </a:fld>
            <a:endParaRPr lang="en-US"/>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1EC56B3B-E1DB-462B-9DC6-B46EB51315FA}" type="datetimeFigureOut">
              <a:rPr lang="en-US"/>
              <a:pPr>
                <a:defRPr/>
              </a:pPr>
              <a:t>9/19/2022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9033DD0-637A-4C37-A46C-E71D6A9AB7C5}" type="slidenum">
              <a:rPr lang="en-US"/>
              <a:pPr>
                <a:defRPr/>
              </a:pPr>
              <a:t>‹#›</a:t>
            </a:fld>
            <a:endParaRPr lang="en-US"/>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46EECD7-7C37-45A6-9B57-925BBF86E2F7}"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6386C97-EDB4-4552-86D1-2FC6856ADC87}" type="slidenum">
              <a:rPr lang="en-US"/>
              <a:pPr>
                <a:defRPr/>
              </a:pPr>
              <a:t>‹#›</a:t>
            </a:fld>
            <a:endParaRPr lang="en-US"/>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B1F1036-CCB5-4BA5-93A1-7EDF403AC06A}"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862F259-9665-4304-908C-CD5927983DF5}" type="slidenum">
              <a:rPr lang="en-US"/>
              <a:pPr>
                <a:defRPr/>
              </a:pPr>
              <a:t>‹#›</a:t>
            </a:fld>
            <a:endParaRPr lang="en-US"/>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E3D2370D-F353-4BBA-B229-2BB5CEFE916C}"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BCDA9A8-BC82-439A-8878-76DA8E169A8D}" type="slidenum">
              <a:rPr lang="en-US"/>
              <a:pPr>
                <a:defRPr/>
              </a:pPr>
              <a:t>‹#›</a:t>
            </a:fld>
            <a:endParaRPr lang="en-US"/>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1F3BE3B-B8C5-43E1-8A62-394429331CE5}"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90467DA-367F-477B-BCE0-EAC3275785EF}" type="slidenum">
              <a:rPr lang="en-US"/>
              <a:pPr>
                <a:defRPr/>
              </a:pPr>
              <a:t>‹#›</a:t>
            </a:fld>
            <a:endParaRPr lang="en-US"/>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BC42D92D-7DB3-4418-B768-FA221F2A9508}"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50865DB-09BD-4F68-9B56-95F4E4376B9A}"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A1B4E8D-95AB-436C-92DD-E7AD77C824F0}" type="datetimeFigureOut">
              <a:rPr lang="en-US"/>
              <a:pPr>
                <a:defRPr/>
              </a:pPr>
              <a:t>9/19/2022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7BA4513-F104-4441-905C-ED92091B6E9D}" type="slidenum">
              <a:rPr lang="en-US"/>
              <a:pPr>
                <a:defRPr/>
              </a:pPr>
              <a:t>‹#›</a:t>
            </a:fld>
            <a:endParaRPr lang="en-US"/>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BA553F38-A3F9-4CF9-B173-9C7D05199B3B}" type="datetimeFigureOut">
              <a:rPr lang="en-US"/>
              <a:pPr>
                <a:defRPr/>
              </a:pPr>
              <a:t>9/19/2022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97F4A02-6520-40B0-BC22-7295887FA79B}" type="slidenum">
              <a:rPr lang="en-US"/>
              <a:pPr>
                <a:defRPr/>
              </a:pPr>
              <a:t>‹#›</a:t>
            </a:fld>
            <a:endParaRPr lang="en-US"/>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9E8B08B4-E479-40A9-810C-716F4264B4AB}" type="datetimeFigureOut">
              <a:rPr lang="en-US"/>
              <a:pPr>
                <a:defRPr/>
              </a:pPr>
              <a:t>9/19/2022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C486D430-3815-4EE1-B4A9-BB904B94CA28}" type="slidenum">
              <a:rPr lang="en-US"/>
              <a:pPr>
                <a:defRPr/>
              </a:pPr>
              <a:t>‹#›</a:t>
            </a:fld>
            <a:endParaRPr lang="en-US"/>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69362493-DF61-44C9-BCC8-AA20EC620B57}" type="datetimeFigureOut">
              <a:rPr lang="en-US"/>
              <a:pPr>
                <a:defRPr/>
              </a:pPr>
              <a:t>9/19/2022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26C5593-552A-499A-9D80-6A482CC89B92}" type="slidenum">
              <a:rPr lang="en-US"/>
              <a:pPr>
                <a:defRPr/>
              </a:pPr>
              <a:t>‹#›</a:t>
            </a:fld>
            <a:endParaRPr lang="en-US"/>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3C832C2-B170-4A10-A100-F656AFB5F4A3}" type="datetimeFigureOut">
              <a:rPr lang="en-US"/>
              <a:pPr>
                <a:defRPr/>
              </a:pPr>
              <a:t>9/19/2022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6C09066-99B1-4F9C-B650-93EF4EEB708D}" type="slidenum">
              <a:rPr lang="en-US"/>
              <a:pPr>
                <a:defRPr/>
              </a:pPr>
              <a:t>‹#›</a:t>
            </a:fld>
            <a:endParaRPr lang="en-US"/>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38D63E28-71CB-4B1D-B55B-8B3395C2D0DA}" type="datetimeFigureOut">
              <a:rPr lang="en-US"/>
              <a:pPr>
                <a:defRPr/>
              </a:pPr>
              <a:t>9/19/2022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094DCCB-5537-48E0-B8FE-944C73C768B6}" type="slidenum">
              <a:rPr lang="en-US"/>
              <a:pPr>
                <a:defRPr/>
              </a:pPr>
              <a:t>‹#›</a:t>
            </a:fld>
            <a:endParaRPr lang="en-US"/>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D0E357E2-C84A-4E9B-8F91-7045362CA9CF}" type="datetimeFigureOut">
              <a:rPr lang="en-US"/>
              <a:pPr>
                <a:defRPr/>
              </a:pPr>
              <a:t>9/19/2022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825BAA3-C4BB-45B8-8E96-69E161C78A35}" type="slidenum">
              <a:rPr lang="en-US"/>
              <a:pPr>
                <a:defRPr/>
              </a:pPr>
              <a:t>‹#›</a:t>
            </a:fld>
            <a:endParaRPr lang="en-US"/>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1D0F514-57B9-453D-A106-978DE3822E16}"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76DEC93-E69D-4BC4-9BAB-BDFF4A104691}" type="slidenum">
              <a:rPr lang="en-US"/>
              <a:pPr>
                <a:defRPr/>
              </a:pPr>
              <a:t>‹#›</a:t>
            </a:fld>
            <a:endParaRPr lang="en-US"/>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93605CB-81CB-4E91-B88D-1762CB97D3F6}"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DC39FAC-0572-462D-81A3-315D6062A1EE}" type="slidenum">
              <a:rPr lang="en-US"/>
              <a:pPr>
                <a:defRPr/>
              </a:pPr>
              <a:t>‹#›</a:t>
            </a:fld>
            <a:endParaRPr lang="en-US"/>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63AF9ADA-6E4F-4F88-875B-F190296CC47D}"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6549059-FE71-493D-A7F2-8AAC9D103BE2}" type="slidenum">
              <a:rPr lang="en-US"/>
              <a:pPr>
                <a:defRPr/>
              </a:pPr>
              <a:t>‹#›</a:t>
            </a:fld>
            <a:endParaRPr lang="en-US"/>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2A405EA-B325-4336-BB38-A587720F101A}"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6268A25-21AE-461A-935B-272A55676810}"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04B37FE-8B15-47FE-B33D-DC6A21398769}" type="datetimeFigureOut">
              <a:rPr lang="en-US"/>
              <a:pPr>
                <a:defRPr/>
              </a:pPr>
              <a:t>9/19/2022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6EDC249-6B13-49E1-ADFC-6310F12F4F22}" type="slidenum">
              <a:rPr lang="en-US"/>
              <a:pPr>
                <a:defRPr/>
              </a:pPr>
              <a:t>‹#›</a:t>
            </a:fld>
            <a:endParaRPr lang="en-US"/>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4A443BAE-3AD7-4223-B648-106B937503A7}"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B144E33-9F65-472D-9969-2F2828EA439A}" type="slidenum">
              <a:rPr lang="en-US"/>
              <a:pPr>
                <a:defRPr/>
              </a:pPr>
              <a:t>‹#›</a:t>
            </a:fld>
            <a:endParaRPr lang="en-US"/>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969FD7E6-340E-4070-A11E-57EEB67DB7DC}" type="datetimeFigureOut">
              <a:rPr lang="en-US"/>
              <a:pPr>
                <a:defRPr/>
              </a:pPr>
              <a:t>9/19/2022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1A36CDC-B2C5-4177-84C7-94773C2EB97D}" type="slidenum">
              <a:rPr lang="en-US"/>
              <a:pPr>
                <a:defRPr/>
              </a:pPr>
              <a:t>‹#›</a:t>
            </a:fld>
            <a:endParaRPr lang="en-US"/>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01893FF8-EA9E-46AF-ADA8-FAFA2C12DDBB}" type="datetimeFigureOut">
              <a:rPr lang="en-US"/>
              <a:pPr>
                <a:defRPr/>
              </a:pPr>
              <a:t>9/19/2022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C5C9033-04BB-4BC0-8DF3-FD137E7C41C6}" type="slidenum">
              <a:rPr lang="en-US"/>
              <a:pPr>
                <a:defRPr/>
              </a:pPr>
              <a:t>‹#›</a:t>
            </a:fld>
            <a:endParaRPr lang="en-US"/>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CC689178-486D-4F51-BCA5-334501515BCF}" type="datetimeFigureOut">
              <a:rPr lang="en-US"/>
              <a:pPr>
                <a:defRPr/>
              </a:pPr>
              <a:t>9/19/2022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89E3CD81-39AA-4CF6-A8E6-DF4AE8E1FCD7}" type="slidenum">
              <a:rPr lang="en-US"/>
              <a:pPr>
                <a:defRPr/>
              </a:pPr>
              <a:t>‹#›</a:t>
            </a:fld>
            <a:endParaRPr lang="en-US"/>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03EFEEF-8995-4FE2-8261-4C051F3E6E0A}" type="datetimeFigureOut">
              <a:rPr lang="en-US"/>
              <a:pPr>
                <a:defRPr/>
              </a:pPr>
              <a:t>9/19/2022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34D01BC-871B-4376-BC08-7257E15099E8}" type="slidenum">
              <a:rPr lang="en-US"/>
              <a:pPr>
                <a:defRPr/>
              </a:pPr>
              <a:t>‹#›</a:t>
            </a:fld>
            <a:endParaRPr lang="en-US"/>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5583587D-73E7-4773-ADE7-A726ABE5A7D8}" type="datetimeFigureOut">
              <a:rPr lang="en-US"/>
              <a:pPr>
                <a:defRPr/>
              </a:pPr>
              <a:t>9/19/2022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B12AF6D-EFC1-4C4C-81ED-02A251567FC7}" type="slidenum">
              <a:rPr lang="en-US"/>
              <a:pPr>
                <a:defRPr/>
              </a:pPr>
              <a:t>‹#›</a:t>
            </a:fld>
            <a:endParaRPr lang="en-US"/>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26BD8367-0752-4EEE-AAD4-0E1E0C4B3281}" type="datetimeFigureOut">
              <a:rPr lang="en-US"/>
              <a:pPr>
                <a:defRPr/>
              </a:pPr>
              <a:t>9/19/2022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D4C95FA-F57A-4264-8EBA-0283FFBE3726}" type="slidenum">
              <a:rPr lang="en-US"/>
              <a:pPr>
                <a:defRPr/>
              </a:pPr>
              <a:t>‹#›</a:t>
            </a:fld>
            <a:endParaRPr lang="en-US"/>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7EAB95D-EE1B-4330-B21C-A6698CD28F82}"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BC5DEDA-AA9B-4B0E-860A-8C67A4A1258D}" type="slidenum">
              <a:rPr lang="en-US"/>
              <a:pPr>
                <a:defRPr/>
              </a:pPr>
              <a:t>‹#›</a:t>
            </a:fld>
            <a:endParaRPr lang="en-US"/>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985874D-B1D3-444D-8BFC-09322BEF943C}"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5301BED-9F8E-4C61-AE71-106462D446EF}" type="slidenum">
              <a:rPr lang="en-US"/>
              <a:pPr>
                <a:defRPr/>
              </a:pPr>
              <a:t>‹#›</a:t>
            </a:fld>
            <a:endParaRPr lang="en-US"/>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D3CF6214-3DB3-41E8-9615-D14C69AF7A2F}"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ED1A692-C632-4B35-B193-43EE0C1738A4}"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E538633-5C79-4CCA-9743-4843DDC6CE95}"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5012431-BC0E-492B-A3EC-363A18168091}"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B8A5B752-74B3-47F1-AB75-48917F6FF471}" type="datetimeFigureOut">
              <a:rPr lang="en-US"/>
              <a:pPr>
                <a:defRPr/>
              </a:pPr>
              <a:t>9/19/2022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E833525-D7A5-41B7-BDF6-3F296C53D0C1}" type="slidenum">
              <a:rPr lang="en-US"/>
              <a:pPr>
                <a:defRPr/>
              </a:pPr>
              <a:t>‹#›</a:t>
            </a:fld>
            <a:endParaRPr lang="en-US"/>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3BF3C80-3C78-4A07-A6BD-E82F5CFB3305}"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B083DA0-0151-45EE-AFD5-C7E24195C7F7}" type="slidenum">
              <a:rPr lang="en-US"/>
              <a:pPr>
                <a:defRPr/>
              </a:pPr>
              <a:t>‹#›</a:t>
            </a:fld>
            <a:endParaRPr lang="en-US"/>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819E6A97-9858-4BDD-8706-739AB21878BB}"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456B1F4-2344-48C4-AC46-F3ADC6275643}" type="slidenum">
              <a:rPr lang="en-US"/>
              <a:pPr>
                <a:defRPr/>
              </a:pPr>
              <a:t>‹#›</a:t>
            </a:fld>
            <a:endParaRPr lang="en-US"/>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24A0D120-7AE5-4E6C-ADF8-EF39C788CF22}" type="datetimeFigureOut">
              <a:rPr lang="en-US"/>
              <a:pPr>
                <a:defRPr/>
              </a:pPr>
              <a:t>9/19/2022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DD63677-785B-490A-854A-556588055C9B}" type="slidenum">
              <a:rPr lang="en-US"/>
              <a:pPr>
                <a:defRPr/>
              </a:pPr>
              <a:t>‹#›</a:t>
            </a:fld>
            <a:endParaRPr lang="en-US"/>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9B9F96F5-521B-419F-8415-8A8EA50CBDD7}" type="datetimeFigureOut">
              <a:rPr lang="en-US"/>
              <a:pPr>
                <a:defRPr/>
              </a:pPr>
              <a:t>9/19/2022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24B1B81-2B94-47A8-A203-92095F72C705}" type="slidenum">
              <a:rPr lang="en-US"/>
              <a:pPr>
                <a:defRPr/>
              </a:pPr>
              <a:t>‹#›</a:t>
            </a:fld>
            <a:endParaRPr lang="en-US"/>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B1ECA5C9-23A8-45DA-8747-119CDEAABB8C}" type="datetimeFigureOut">
              <a:rPr lang="en-US"/>
              <a:pPr>
                <a:defRPr/>
              </a:pPr>
              <a:t>9/19/2022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9E88C25-0336-46BE-B0BF-CD03A496E42B}" type="slidenum">
              <a:rPr lang="en-US"/>
              <a:pPr>
                <a:defRPr/>
              </a:pPr>
              <a:t>‹#›</a:t>
            </a:fld>
            <a:endParaRPr lang="en-US"/>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53871C9-8FB6-4684-BD38-C147E9A39A5D}" type="datetimeFigureOut">
              <a:rPr lang="en-US"/>
              <a:pPr>
                <a:defRPr/>
              </a:pPr>
              <a:t>9/19/2022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FBC2766-6E91-4C2E-B4C6-A02D867EC518}" type="slidenum">
              <a:rPr lang="en-US"/>
              <a:pPr>
                <a:defRPr/>
              </a:pPr>
              <a:t>‹#›</a:t>
            </a:fld>
            <a:endParaRPr lang="en-US"/>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F16EF509-4DDA-44A5-9981-9B23E64319A8}" type="datetimeFigureOut">
              <a:rPr lang="en-US"/>
              <a:pPr>
                <a:defRPr/>
              </a:pPr>
              <a:t>9/19/2022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70530C1-E6C3-464D-8683-CE5DE8C367CE}" type="slidenum">
              <a:rPr lang="en-US"/>
              <a:pPr>
                <a:defRPr/>
              </a:pPr>
              <a:t>‹#›</a:t>
            </a:fld>
            <a:endParaRPr lang="en-US"/>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114D61AA-72E1-452F-AC9D-64CAF35844A9}" type="datetimeFigureOut">
              <a:rPr lang="en-US"/>
              <a:pPr>
                <a:defRPr/>
              </a:pPr>
              <a:t>9/19/2022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69465CA-588B-46B5-BDF3-5BADF34D48CF}" type="slidenum">
              <a:rPr lang="en-US"/>
              <a:pPr>
                <a:defRPr/>
              </a:pPr>
              <a:t>‹#›</a:t>
            </a:fld>
            <a:endParaRPr lang="en-US"/>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7DB0E20-228B-4F7A-A3E9-AA486216BEE7}"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C2CB03A-2CFC-4631-B1E1-B345DB8E3A6D}" type="slidenum">
              <a:rPr lang="en-US"/>
              <a:pPr>
                <a:defRPr/>
              </a:pPr>
              <a:t>‹#›</a:t>
            </a:fld>
            <a:endParaRPr lang="en-US"/>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24132C9-E734-4265-989E-3B15F5379345}"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70A4F29-29EF-475A-BE84-2392854729C9}"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ED81C65-7CD9-4C81-B4E1-10F2ADC2E208}"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724BCE0-35DC-439C-BA63-3468FB0E8DAD}" type="slidenum">
              <a:rPr lang="en-US"/>
              <a:pPr>
                <a:defRPr/>
              </a:pPr>
              <a:t>‹#›</a:t>
            </a:fld>
            <a:endParaRPr lang="en-US"/>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5AF9AE0B-75FC-4E7E-AAE3-0DD06228FFDC}"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4C7B177-7187-416E-94EF-021D6F145641}" type="slidenum">
              <a:rPr lang="en-US"/>
              <a:pPr>
                <a:defRPr/>
              </a:pPr>
              <a:t>‹#›</a:t>
            </a:fld>
            <a:endParaRPr lang="en-US"/>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A576C0E-E25F-4CB9-9A91-FCD7210BD724}"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513539E-4137-4BDF-8F6D-602AD974A408}" type="slidenum">
              <a:rPr lang="en-US"/>
              <a:pPr>
                <a:defRPr/>
              </a:pPr>
              <a:t>‹#›</a:t>
            </a:fld>
            <a:endParaRPr lang="en-US"/>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2AF728E3-E9EA-47C1-8E48-1426CBA2C0A6}"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467EF51-57A5-4173-AD2B-EA36348A78E6}" type="slidenum">
              <a:rPr lang="en-US"/>
              <a:pPr>
                <a:defRPr/>
              </a:pPr>
              <a:t>‹#›</a:t>
            </a:fld>
            <a:endParaRPr lang="en-US"/>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56284106-89A3-4D63-A4FC-377700BD8B57}" type="datetimeFigureOut">
              <a:rPr lang="en-US"/>
              <a:pPr>
                <a:defRPr/>
              </a:pPr>
              <a:t>9/19/2022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8724DBF-A013-414A-8541-DD2C8A73A79F}" type="slidenum">
              <a:rPr lang="en-US"/>
              <a:pPr>
                <a:defRPr/>
              </a:pPr>
              <a:t>‹#›</a:t>
            </a:fld>
            <a:endParaRPr lang="en-US"/>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9BF97F5A-20C9-43FE-87BC-1025AD10D8AC}" type="datetimeFigureOut">
              <a:rPr lang="en-US"/>
              <a:pPr>
                <a:defRPr/>
              </a:pPr>
              <a:t>9/19/2022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844A0EE-2C63-4618-BB13-EA9C57173923}" type="slidenum">
              <a:rPr lang="en-US"/>
              <a:pPr>
                <a:defRPr/>
              </a:pPr>
              <a:t>‹#›</a:t>
            </a:fld>
            <a:endParaRPr lang="en-US"/>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CF832DE3-1BD5-4688-963A-55BD40958235}" type="datetimeFigureOut">
              <a:rPr lang="en-US"/>
              <a:pPr>
                <a:defRPr/>
              </a:pPr>
              <a:t>9/19/2022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17769CC-2822-499C-85B1-634A8013CAF3}" type="slidenum">
              <a:rPr lang="en-US"/>
              <a:pPr>
                <a:defRPr/>
              </a:pPr>
              <a:t>‹#›</a:t>
            </a:fld>
            <a:endParaRPr lang="en-US"/>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E888CBF-1D3C-4593-8C86-3EF2D6824690}" type="datetimeFigureOut">
              <a:rPr lang="en-US"/>
              <a:pPr>
                <a:defRPr/>
              </a:pPr>
              <a:t>9/19/2022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80D0861-0EF6-4DDF-940E-E14FA9EC65C2}" type="slidenum">
              <a:rPr lang="en-US"/>
              <a:pPr>
                <a:defRPr/>
              </a:pPr>
              <a:t>‹#›</a:t>
            </a:fld>
            <a:endParaRPr lang="en-US"/>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BC051E65-2C3D-4DF0-8C8B-D235C34AADB5}" type="datetimeFigureOut">
              <a:rPr lang="en-US"/>
              <a:pPr>
                <a:defRPr/>
              </a:pPr>
              <a:t>9/19/2022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33E9480-1F64-4F40-979A-6BBD619B7EB1}" type="slidenum">
              <a:rPr lang="en-US"/>
              <a:pPr>
                <a:defRPr/>
              </a:pPr>
              <a:t>‹#›</a:t>
            </a:fld>
            <a:endParaRPr lang="en-US"/>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2BD96118-3A24-4E6C-A3D4-9F616E83A501}" type="datetimeFigureOut">
              <a:rPr lang="en-US"/>
              <a:pPr>
                <a:defRPr/>
              </a:pPr>
              <a:t>9/19/2022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E7E5869-D151-4EB7-8DCA-BB7AA3EE8E51}" type="slidenum">
              <a:rPr lang="en-US"/>
              <a:pPr>
                <a:defRPr/>
              </a:pPr>
              <a:t>‹#›</a:t>
            </a:fld>
            <a:endParaRPr lang="en-US"/>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76B85F7-F5AE-41F5-B977-C225F1683045}"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6588C01-45F9-4157-A665-2A9B42B31848}"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2C655A8-48BD-4C52-9F28-168BA3760EC0}"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C641658-63AC-45A6-BAC2-B0DBE1B55F0C}" type="slidenum">
              <a:rPr lang="en-US"/>
              <a:pPr>
                <a:defRPr/>
              </a:pPr>
              <a:t>‹#›</a:t>
            </a:fld>
            <a:endParaRPr lang="en-US"/>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A9859C0-5B18-48E0-A20F-BC8D4783F99E}"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CE544EA-7183-495F-8101-CBD6D18ED249}" type="slidenum">
              <a:rPr lang="en-US"/>
              <a:pPr>
                <a:defRPr/>
              </a:pPr>
              <a:t>‹#›</a:t>
            </a:fld>
            <a:endParaRPr lang="en-US"/>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AE43D88-3841-4842-BB54-F5D0CFDB26AB}"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828EFE8-2361-4C99-AB59-DB4D2967F42F}" type="slidenum">
              <a:rPr lang="en-US"/>
              <a:pPr>
                <a:defRPr/>
              </a:pPr>
              <a:t>‹#›</a:t>
            </a:fld>
            <a:endParaRPr lang="en-US"/>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2E610B6-45CA-4793-A4CC-F5CC21372AB6}"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C378986-9886-4639-989C-CAED2551B9B9}" type="slidenum">
              <a:rPr lang="en-US"/>
              <a:pPr>
                <a:defRPr/>
              </a:pPr>
              <a:t>‹#›</a:t>
            </a:fld>
            <a:endParaRPr lang="en-US"/>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FB2E9F8F-E1BE-40B8-9BA1-05B80E87D38B}"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58DFF5C-33BD-47C1-AD3C-137E9082EC92}" type="slidenum">
              <a:rPr lang="en-US"/>
              <a:pPr>
                <a:defRPr/>
              </a:pPr>
              <a:t>‹#›</a:t>
            </a:fld>
            <a:endParaRPr lang="en-US"/>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D52F2EA-B46F-459E-8A7A-6FEDC756DEE0}" type="datetimeFigureOut">
              <a:rPr lang="en-US"/>
              <a:pPr>
                <a:defRPr/>
              </a:pPr>
              <a:t>9/19/2022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5960347-9276-4496-872B-FB8318E79F99}" type="slidenum">
              <a:rPr lang="en-US"/>
              <a:pPr>
                <a:defRPr/>
              </a:pPr>
              <a:t>‹#›</a:t>
            </a:fld>
            <a:endParaRPr lang="en-US"/>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5F27DB14-9450-4CC2-B9C4-E717A832DC30}" type="datetimeFigureOut">
              <a:rPr lang="en-US"/>
              <a:pPr>
                <a:defRPr/>
              </a:pPr>
              <a:t>9/19/2022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A97F2094-843A-41BE-A9FD-EFB5811BF431}" type="slidenum">
              <a:rPr lang="en-US"/>
              <a:pPr>
                <a:defRPr/>
              </a:pPr>
              <a:t>‹#›</a:t>
            </a:fld>
            <a:endParaRPr lang="en-US"/>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8F37554D-A262-4B97-996F-64C563F0B38D}" type="datetimeFigureOut">
              <a:rPr lang="en-US"/>
              <a:pPr>
                <a:defRPr/>
              </a:pPr>
              <a:t>9/19/2022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74BD1FE-1294-4BBE-A326-8900BC75A25B}" type="slidenum">
              <a:rPr lang="en-US"/>
              <a:pPr>
                <a:defRPr/>
              </a:pPr>
              <a:t>‹#›</a:t>
            </a:fld>
            <a:endParaRPr lang="en-US"/>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2DF296E-42D0-4BB6-9271-07DAA100E344}" type="datetimeFigureOut">
              <a:rPr lang="en-US"/>
              <a:pPr>
                <a:defRPr/>
              </a:pPr>
              <a:t>9/19/2022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351E1A2-DF81-4C5C-9C49-C30EC3F53D9F}" type="slidenum">
              <a:rPr lang="en-US"/>
              <a:pPr>
                <a:defRPr/>
              </a:pPr>
              <a:t>‹#›</a:t>
            </a:fld>
            <a:endParaRPr lang="en-US"/>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D7B1C443-1130-4F5C-B5BF-A2F7C195B768}" type="datetimeFigureOut">
              <a:rPr lang="en-US"/>
              <a:pPr>
                <a:defRPr/>
              </a:pPr>
              <a:t>9/19/2022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14C97C9-84D7-4B0E-A944-D8E53345AADA}" type="slidenum">
              <a:rPr lang="en-US"/>
              <a:pPr>
                <a:defRPr/>
              </a:pPr>
              <a:t>‹#›</a:t>
            </a:fld>
            <a:endParaRPr lang="en-US"/>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A41580ED-F596-49DB-A00C-F60C2718D523}" type="datetimeFigureOut">
              <a:rPr lang="en-US"/>
              <a:pPr>
                <a:defRPr/>
              </a:pPr>
              <a:t>9/19/2022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8D39F12-501E-44E5-BE87-23B85B5FD2A9}"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F96D64AD-8564-4B86-8303-6A3A3DEAEB51}"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1AAC749-92B7-44B7-ADC7-39A454245A3B}" type="slidenum">
              <a:rPr lang="en-US"/>
              <a:pPr>
                <a:defRPr/>
              </a:pPr>
              <a:t>‹#›</a:t>
            </a:fld>
            <a:endParaRPr lang="en-US"/>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24E7909-E805-4777-8026-A2AE1C7BEDE8}"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3494A31-E4AE-453D-A622-E2B4E2C07499}" type="slidenum">
              <a:rPr lang="en-US"/>
              <a:pPr>
                <a:defRPr/>
              </a:pPr>
              <a:t>‹#›</a:t>
            </a:fld>
            <a:endParaRPr lang="en-US"/>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3BC2F87-8F7D-431E-8760-99A9BCF69635}"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62C9372-43BC-4AD2-BB39-839530510E89}" type="slidenum">
              <a:rPr lang="en-US"/>
              <a:pPr>
                <a:defRPr/>
              </a:pPr>
              <a:t>‹#›</a:t>
            </a:fld>
            <a:endParaRPr lang="en-US"/>
          </a:p>
        </p:txBody>
      </p:sp>
    </p:spTree>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3ADFCDD7-DF44-4DF5-8082-0F6406B1FF41}"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B72D974-2437-4C44-AEAC-5A91D3D86B9F}" type="slidenum">
              <a:rPr lang="en-US"/>
              <a:pPr>
                <a:defRPr/>
              </a:pPr>
              <a:t>‹#›</a:t>
            </a:fld>
            <a:endParaRPr lang="en-US"/>
          </a:p>
        </p:txBody>
      </p:sp>
    </p:spTree>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FD29252-669C-48CD-9B73-A654E41F623A}"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477A7B5-EA42-41B8-8419-4687DDB2BE91}" type="slidenum">
              <a:rPr lang="en-US"/>
              <a:pPr>
                <a:defRPr/>
              </a:pPr>
              <a:t>‹#›</a:t>
            </a:fld>
            <a:endParaRPr lang="en-US"/>
          </a:p>
        </p:txBody>
      </p:sp>
    </p:spTree>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1078357C-A1E8-4E20-9317-D7550ACB2956}"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CE5B01D-128C-4D9D-89DC-67D51C279010}" type="slidenum">
              <a:rPr lang="en-US"/>
              <a:pPr>
                <a:defRPr/>
              </a:pPr>
              <a:t>‹#›</a:t>
            </a:fld>
            <a:endParaRPr lang="en-US"/>
          </a:p>
        </p:txBody>
      </p:sp>
    </p:spTree>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9184A525-0E28-45E9-9138-6E0BF42BC9A4}" type="datetimeFigureOut">
              <a:rPr lang="en-US"/>
              <a:pPr>
                <a:defRPr/>
              </a:pPr>
              <a:t>9/19/2022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DCCC804-CC01-4FAB-9BFA-337C34A5D801}" type="slidenum">
              <a:rPr lang="en-US"/>
              <a:pPr>
                <a:defRPr/>
              </a:pPr>
              <a:t>‹#›</a:t>
            </a:fld>
            <a:endParaRPr lang="en-US"/>
          </a:p>
        </p:txBody>
      </p:sp>
    </p:spTree>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5655C969-6D54-489B-8084-7FDB57B16401}" type="datetimeFigureOut">
              <a:rPr lang="en-US"/>
              <a:pPr>
                <a:defRPr/>
              </a:pPr>
              <a:t>9/19/2022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9BE529C-8371-4D07-B09E-621AF91A415F}" type="slidenum">
              <a:rPr lang="en-US"/>
              <a:pPr>
                <a:defRPr/>
              </a:pPr>
              <a:t>‹#›</a:t>
            </a:fld>
            <a:endParaRPr lang="en-US"/>
          </a:p>
        </p:txBody>
      </p:sp>
    </p:spTree>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86982C23-32DD-4D68-8FED-7CE1A33F66D8}" type="datetimeFigureOut">
              <a:rPr lang="en-US"/>
              <a:pPr>
                <a:defRPr/>
              </a:pPr>
              <a:t>9/19/2022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5DBB7CB-E536-4E90-8EB0-C2D10FFE7333}" type="slidenum">
              <a:rPr lang="en-US"/>
              <a:pPr>
                <a:defRPr/>
              </a:pPr>
              <a:t>‹#›</a:t>
            </a:fld>
            <a:endParaRPr lang="en-US"/>
          </a:p>
        </p:txBody>
      </p:sp>
    </p:spTree>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AA722EC-A1BF-4B2E-B062-BF79268F900C}" type="datetimeFigureOut">
              <a:rPr lang="en-US"/>
              <a:pPr>
                <a:defRPr/>
              </a:pPr>
              <a:t>9/19/2022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2F73402-87F7-42A4-ADA8-F6C2772C2474}" type="slidenum">
              <a:rPr lang="en-US"/>
              <a:pPr>
                <a:defRPr/>
              </a:pPr>
              <a:t>‹#›</a:t>
            </a:fld>
            <a:endParaRPr lang="en-US"/>
          </a:p>
        </p:txBody>
      </p:sp>
    </p:spTree>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2024E798-6A44-45E2-A0A2-695BAB5F201B}" type="datetimeFigureOut">
              <a:rPr lang="en-US"/>
              <a:pPr>
                <a:defRPr/>
              </a:pPr>
              <a:t>9/19/2022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64FDD95-7B19-42DD-9F57-F43EC26F670B}"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F99763C-E317-40E8-80B3-EFF034975A20}"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09801F4-9402-4BA0-B32F-16FA75F7D872}" type="slidenum">
              <a:rPr lang="en-US"/>
              <a:pPr>
                <a:defRPr/>
              </a:pPr>
              <a:t>‹#›</a:t>
            </a:fld>
            <a:endParaRPr lang="en-US"/>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2C7596AC-F8B7-4E1D-9DE8-247073E9E449}" type="datetimeFigureOut">
              <a:rPr lang="en-US"/>
              <a:pPr>
                <a:defRPr/>
              </a:pPr>
              <a:t>9/19/2022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78E7681-1FA5-4BD2-A684-26667E42E07C}" type="slidenum">
              <a:rPr lang="en-US"/>
              <a:pPr>
                <a:defRPr/>
              </a:pPr>
              <a:t>‹#›</a:t>
            </a:fld>
            <a:endParaRPr lang="en-US"/>
          </a:p>
        </p:txBody>
      </p:sp>
    </p:spTree>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3E5532A-C370-4978-8164-B53D3711B4B9}"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384A837-110F-4D6A-97B4-3296C958A931}" type="slidenum">
              <a:rPr lang="en-US"/>
              <a:pPr>
                <a:defRPr/>
              </a:pPr>
              <a:t>‹#›</a:t>
            </a:fld>
            <a:endParaRPr lang="en-US"/>
          </a:p>
        </p:txBody>
      </p:sp>
    </p:spTree>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A32E265-DD04-449D-B255-8CFB0DCC9EEE}"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ABAF34E-4F63-4295-8EA8-5E8326DF4A81}" type="slidenum">
              <a:rPr lang="en-US"/>
              <a:pPr>
                <a:defRPr/>
              </a:pPr>
              <a:t>‹#›</a:t>
            </a:fld>
            <a:endParaRPr lang="en-US"/>
          </a:p>
        </p:txBody>
      </p:sp>
    </p:spTree>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EFD5DF04-CEE9-4434-AF21-667679447673}"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33766FA-42A3-44C3-889F-4503DD3FA193}" type="slidenum">
              <a:rPr lang="en-US"/>
              <a:pPr>
                <a:defRPr/>
              </a:pPr>
              <a:t>‹#›</a:t>
            </a:fld>
            <a:endParaRPr lang="en-US"/>
          </a:p>
        </p:txBody>
      </p:sp>
    </p:spTree>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A2127D3-DDB2-467D-807E-30570DCC8528}"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F40C3CB-4F50-432A-B4E8-E6C93A2796E6}" type="slidenum">
              <a:rPr lang="en-US"/>
              <a:pPr>
                <a:defRPr/>
              </a:pPr>
              <a:t>‹#›</a:t>
            </a:fld>
            <a:endParaRPr lang="en-US"/>
          </a:p>
        </p:txBody>
      </p:sp>
    </p:spTree>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48B64E2E-F908-4938-A711-2432B8114670}"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9EB773F-725E-46A7-A600-96216D85D2A1}" type="slidenum">
              <a:rPr lang="en-US"/>
              <a:pPr>
                <a:defRPr/>
              </a:pPr>
              <a:t>‹#›</a:t>
            </a:fld>
            <a:endParaRPr lang="en-US"/>
          </a:p>
        </p:txBody>
      </p:sp>
    </p:spTree>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566BF97D-E3A8-478F-AC8A-DBD23D0DE1E3}" type="datetimeFigureOut">
              <a:rPr lang="en-US"/>
              <a:pPr>
                <a:defRPr/>
              </a:pPr>
              <a:t>9/19/2022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ACDC892-AC68-466B-9E7B-1A8BBF4C4039}" type="slidenum">
              <a:rPr lang="en-US"/>
              <a:pPr>
                <a:defRPr/>
              </a:pPr>
              <a:t>‹#›</a:t>
            </a:fld>
            <a:endParaRPr lang="en-US"/>
          </a:p>
        </p:txBody>
      </p:sp>
    </p:spTree>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94529ED-BE4D-4B1C-92E8-D8BFE4DB7E16}" type="datetimeFigureOut">
              <a:rPr lang="en-US"/>
              <a:pPr>
                <a:defRPr/>
              </a:pPr>
              <a:t>9/19/2022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A94526E-D2F4-4635-8C11-6310A23A03A0}" type="slidenum">
              <a:rPr lang="en-US"/>
              <a:pPr>
                <a:defRPr/>
              </a:pPr>
              <a:t>‹#›</a:t>
            </a:fld>
            <a:endParaRPr lang="en-US"/>
          </a:p>
        </p:txBody>
      </p:sp>
    </p:spTree>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C1ADA6A3-3A1B-4CE6-91B0-DCC70C9B1E0B}" type="datetimeFigureOut">
              <a:rPr lang="en-US"/>
              <a:pPr>
                <a:defRPr/>
              </a:pPr>
              <a:t>9/19/2022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4386B04C-2F91-489A-80AD-2D8A38DE7F2F}" type="slidenum">
              <a:rPr lang="en-US"/>
              <a:pPr>
                <a:defRPr/>
              </a:pPr>
              <a:t>‹#›</a:t>
            </a:fld>
            <a:endParaRPr lang="en-US"/>
          </a:p>
        </p:txBody>
      </p:sp>
    </p:spTree>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FD1A0B8-5A26-496D-A07B-31621125336C}" type="datetimeFigureOut">
              <a:rPr lang="en-US"/>
              <a:pPr>
                <a:defRPr/>
              </a:pPr>
              <a:t>9/19/2022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32F19BA-B8C2-49CF-AD88-B7F193D3758A}"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A1D7F269-1B40-4817-8C5B-112A88B50C62}"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DCE11DA-9D38-4735-A6E6-61A657B3C6CE}" type="slidenum">
              <a:rPr lang="en-US"/>
              <a:pPr>
                <a:defRPr/>
              </a:pPr>
              <a:t>‹#›</a:t>
            </a:fld>
            <a:endParaRPr lang="en-US"/>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A18616EB-E552-4649-8D74-D827F6E82E6E}" type="datetimeFigureOut">
              <a:rPr lang="en-US"/>
              <a:pPr>
                <a:defRPr/>
              </a:pPr>
              <a:t>9/19/2022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B403E41-5A9F-4F5C-B764-C5C9D4A922FC}" type="slidenum">
              <a:rPr lang="en-US"/>
              <a:pPr>
                <a:defRPr/>
              </a:pPr>
              <a:t>‹#›</a:t>
            </a:fld>
            <a:endParaRPr lang="en-US"/>
          </a:p>
        </p:txBody>
      </p:sp>
    </p:spTree>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8072D91C-D8B0-4436-81A4-969525B1BBF5}" type="datetimeFigureOut">
              <a:rPr lang="en-US"/>
              <a:pPr>
                <a:defRPr/>
              </a:pPr>
              <a:t>9/19/2022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7B7A10A-F6C2-414A-B44E-3A17AE5CB096}" type="slidenum">
              <a:rPr lang="en-US"/>
              <a:pPr>
                <a:defRPr/>
              </a:pPr>
              <a:t>‹#›</a:t>
            </a:fld>
            <a:endParaRPr lang="en-US"/>
          </a:p>
        </p:txBody>
      </p:sp>
    </p:spTree>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EF2DF73-AAAD-4764-A0BA-39E55B2B21C6}"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CDA3B30-9C81-4243-B17F-82905E788ACD}" type="slidenum">
              <a:rPr lang="en-US"/>
              <a:pPr>
                <a:defRPr/>
              </a:pPr>
              <a:t>‹#›</a:t>
            </a:fld>
            <a:endParaRPr lang="en-US"/>
          </a:p>
        </p:txBody>
      </p:sp>
    </p:spTree>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A69D8B5-10A1-4BC8-8A87-3275F9ED1CB6}"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4F1B447-B0B1-492F-B17D-00622AA1B518}" type="slidenum">
              <a:rPr lang="en-US"/>
              <a:pPr>
                <a:defRPr/>
              </a:pPr>
              <a:t>‹#›</a:t>
            </a:fld>
            <a:endParaRPr lang="en-US"/>
          </a:p>
        </p:txBody>
      </p:sp>
    </p:spTree>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C58DB8BC-2B34-41F7-8551-20C2EF084BC8}"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6392E06-042B-4B87-A235-273C70179B87}" type="slidenum">
              <a:rPr lang="en-US"/>
              <a:pPr>
                <a:defRPr/>
              </a:pPr>
              <a:t>‹#›</a:t>
            </a:fld>
            <a:endParaRPr lang="en-US"/>
          </a:p>
        </p:txBody>
      </p:sp>
    </p:spTree>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7B2CC07-2D87-4A51-A448-E3BF947D2E31}"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2B88F39-6B89-439F-8F00-1499FE73ECEB}" type="slidenum">
              <a:rPr lang="en-US"/>
              <a:pPr>
                <a:defRPr/>
              </a:pPr>
              <a:t>‹#›</a:t>
            </a:fld>
            <a:endParaRPr lang="en-US"/>
          </a:p>
        </p:txBody>
      </p:sp>
    </p:spTree>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52BA73C7-A4CC-4F8D-9446-151CD5CC1218}"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EEA744C-7907-44F1-B455-371B268843BA}" type="slidenum">
              <a:rPr lang="en-US"/>
              <a:pPr>
                <a:defRPr/>
              </a:pPr>
              <a:t>‹#›</a:t>
            </a:fld>
            <a:endParaRPr lang="en-US"/>
          </a:p>
        </p:txBody>
      </p:sp>
    </p:spTree>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115B48D-E211-42CB-A082-2824786FC025}" type="datetimeFigureOut">
              <a:rPr lang="en-US"/>
              <a:pPr>
                <a:defRPr/>
              </a:pPr>
              <a:t>9/19/2022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F16C8C7-9802-40C9-BD11-0FAAC384957B}" type="slidenum">
              <a:rPr lang="en-US"/>
              <a:pPr>
                <a:defRPr/>
              </a:pPr>
              <a:t>‹#›</a:t>
            </a:fld>
            <a:endParaRPr lang="en-US"/>
          </a:p>
        </p:txBody>
      </p:sp>
    </p:spTree>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5AC32765-52D2-4077-9AA6-000C6590E772}" type="datetimeFigureOut">
              <a:rPr lang="en-US"/>
              <a:pPr>
                <a:defRPr/>
              </a:pPr>
              <a:t>9/19/2022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8001880-322E-4FCB-8123-D49B0138D65E}" type="slidenum">
              <a:rPr lang="en-US"/>
              <a:pPr>
                <a:defRPr/>
              </a:pPr>
              <a:t>‹#›</a:t>
            </a:fld>
            <a:endParaRPr lang="en-US"/>
          </a:p>
        </p:txBody>
      </p:sp>
    </p:spTree>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6417E685-45DD-4043-9513-7A0A4E91F82F}" type="datetimeFigureOut">
              <a:rPr lang="en-US"/>
              <a:pPr>
                <a:defRPr/>
              </a:pPr>
              <a:t>9/19/2022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78CCA94-B668-4B4C-B3FB-893E5FB2439E}"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BFFBDF90-77BB-41D4-8858-EAE2F89BFC0E}" type="datetimeFigureOut">
              <a:rPr lang="en-US"/>
              <a:pPr>
                <a:defRPr/>
              </a:pPr>
              <a:t>9/19/2022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3AB2D87-F8EF-4544-9AFB-974A0991E80E}" type="slidenum">
              <a:rPr lang="en-US"/>
              <a:pPr>
                <a:defRPr/>
              </a:pPr>
              <a:t>‹#›</a:t>
            </a:fld>
            <a:endParaRPr lang="en-US"/>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0F16DE-DD48-477F-96D0-5B88CE2DCFF4}" type="datetimeFigureOut">
              <a:rPr lang="en-US"/>
              <a:pPr>
                <a:defRPr/>
              </a:pPr>
              <a:t>9/19/2022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5970773-2CF5-4E45-BCB5-BDD62817798A}" type="slidenum">
              <a:rPr lang="en-US"/>
              <a:pPr>
                <a:defRPr/>
              </a:pPr>
              <a:t>‹#›</a:t>
            </a:fld>
            <a:endParaRPr lang="en-US"/>
          </a:p>
        </p:txBody>
      </p:sp>
    </p:spTree>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9B363B6D-ABE2-487C-9C83-E04AD5660A10}" type="datetimeFigureOut">
              <a:rPr lang="en-US"/>
              <a:pPr>
                <a:defRPr/>
              </a:pPr>
              <a:t>9/19/2022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AACE51F-B145-499F-AC3A-F54B3D298E89}" type="slidenum">
              <a:rPr lang="en-US"/>
              <a:pPr>
                <a:defRPr/>
              </a:pPr>
              <a:t>‹#›</a:t>
            </a:fld>
            <a:endParaRPr lang="en-US"/>
          </a:p>
        </p:txBody>
      </p:sp>
    </p:spTree>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18FEF185-578A-48A6-9EF2-5EADCEAD2A13}" type="datetimeFigureOut">
              <a:rPr lang="en-US"/>
              <a:pPr>
                <a:defRPr/>
              </a:pPr>
              <a:t>9/19/2022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81C4161-1D5C-4B6A-AEE6-E4EB1CBA3834}" type="slidenum">
              <a:rPr lang="en-US"/>
              <a:pPr>
                <a:defRPr/>
              </a:pPr>
              <a:t>‹#›</a:t>
            </a:fld>
            <a:endParaRPr lang="en-US"/>
          </a:p>
        </p:txBody>
      </p:sp>
    </p:spTree>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086BF25-5CC3-4E72-91C7-7583B73BC764}"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FF0DE6A-084C-4C22-9975-20F03DFED018}" type="slidenum">
              <a:rPr lang="en-US"/>
              <a:pPr>
                <a:defRPr/>
              </a:pPr>
              <a:t>‹#›</a:t>
            </a:fld>
            <a:endParaRPr lang="en-US"/>
          </a:p>
        </p:txBody>
      </p:sp>
    </p:spTree>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73D1660-A606-4601-BAB5-53986269C850}"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1D8F77E-F852-44EC-9173-7BB5977BE9B0}" type="slidenum">
              <a:rPr lang="en-US"/>
              <a:pPr>
                <a:defRPr/>
              </a:pPr>
              <a:t>‹#›</a:t>
            </a:fld>
            <a:endParaRPr lang="en-US"/>
          </a:p>
        </p:txBody>
      </p:sp>
    </p:spTree>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30FA3F4-F9AC-4116-A518-93DF4C4043F4}"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9A8425B-2B2C-4E6B-8474-FB2857DD88D9}" type="slidenum">
              <a:rPr lang="en-US"/>
              <a:pPr>
                <a:defRPr/>
              </a:pPr>
              <a:t>‹#›</a:t>
            </a:fld>
            <a:endParaRPr lang="en-US"/>
          </a:p>
        </p:txBody>
      </p:sp>
    </p:spTree>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740E500-3D9D-4881-8B7F-41A1E601234B}"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8635F05-2393-4163-A59B-AC1519963BA3}" type="slidenum">
              <a:rPr lang="en-US"/>
              <a:pPr>
                <a:defRPr/>
              </a:pPr>
              <a:t>‹#›</a:t>
            </a:fld>
            <a:endParaRPr lang="en-US"/>
          </a:p>
        </p:txBody>
      </p:sp>
    </p:spTree>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69F8029C-FBE7-4687-845E-8D192A45105D}"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1C59694-E39A-47F7-9C14-9E44E7635D7A}" type="slidenum">
              <a:rPr lang="en-US"/>
              <a:pPr>
                <a:defRPr/>
              </a:pPr>
              <a:t>‹#›</a:t>
            </a:fld>
            <a:endParaRPr lang="en-US"/>
          </a:p>
        </p:txBody>
      </p:sp>
    </p:spTree>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D850C3B4-1CAA-4F62-AE69-3EEBE76F9297}" type="datetimeFigureOut">
              <a:rPr lang="en-US"/>
              <a:pPr>
                <a:defRPr/>
              </a:pPr>
              <a:t>9/19/2022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4EAE77E-6451-470E-BAD1-DB1A9170B2F6}" type="slidenum">
              <a:rPr lang="en-US"/>
              <a:pPr>
                <a:defRPr/>
              </a:pPr>
              <a:t>‹#›</a:t>
            </a:fld>
            <a:endParaRPr lang="en-US"/>
          </a:p>
        </p:txBody>
      </p:sp>
    </p:spTree>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87682F18-C3F1-4200-8497-FE1167249BCC}" type="datetimeFigureOut">
              <a:rPr lang="en-US"/>
              <a:pPr>
                <a:defRPr/>
              </a:pPr>
              <a:t>9/19/2022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3420FB5-827F-4A88-B007-90E4D00FD96C}"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7B972A20-4FD3-47DF-8069-B4044C993B01}" type="datetimeFigureOut">
              <a:rPr lang="en-US"/>
              <a:pPr>
                <a:defRPr/>
              </a:pPr>
              <a:t>9/19/2022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CE52C88-6CFD-4B9B-A095-475C4F0E7189}" type="slidenum">
              <a:rPr lang="en-US"/>
              <a:pPr>
                <a:defRPr/>
              </a:pPr>
              <a:t>‹#›</a:t>
            </a:fld>
            <a:endParaRPr lang="en-US"/>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4D704BA7-775C-4FE2-91E4-15D82736F674}" type="datetimeFigureOut">
              <a:rPr lang="en-US"/>
              <a:pPr>
                <a:defRPr/>
              </a:pPr>
              <a:t>9/19/2022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DFBD9AA-44DE-489B-B526-0DB5A6E5C296}" type="slidenum">
              <a:rPr lang="en-US"/>
              <a:pPr>
                <a:defRPr/>
              </a:pPr>
              <a:t>‹#›</a:t>
            </a:fld>
            <a:endParaRPr lang="en-US"/>
          </a:p>
        </p:txBody>
      </p:sp>
    </p:spTree>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CD99D02-3099-49D5-9D15-C544685130E1}" type="datetimeFigureOut">
              <a:rPr lang="en-US"/>
              <a:pPr>
                <a:defRPr/>
              </a:pPr>
              <a:t>9/19/2022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26CCA88-3FF7-40AE-82EA-03A50762777A}" type="slidenum">
              <a:rPr lang="en-US"/>
              <a:pPr>
                <a:defRPr/>
              </a:pPr>
              <a:t>‹#›</a:t>
            </a:fld>
            <a:endParaRPr lang="en-US"/>
          </a:p>
        </p:txBody>
      </p:sp>
    </p:spTree>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48AF07A2-9F81-4A40-A76A-96C4A36D81B8}" type="datetimeFigureOut">
              <a:rPr lang="en-US"/>
              <a:pPr>
                <a:defRPr/>
              </a:pPr>
              <a:t>9/19/2022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C58A745-AF6A-4AE2-8D14-A8E340700E7F}" type="slidenum">
              <a:rPr lang="en-US"/>
              <a:pPr>
                <a:defRPr/>
              </a:pPr>
              <a:t>‹#›</a:t>
            </a:fld>
            <a:endParaRPr lang="en-US"/>
          </a:p>
        </p:txBody>
      </p:sp>
    </p:spTree>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9A9AE938-697C-4D71-AB5B-93187FFD9B03}" type="datetimeFigureOut">
              <a:rPr lang="en-US"/>
              <a:pPr>
                <a:defRPr/>
              </a:pPr>
              <a:t>9/19/2022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434B4B4-6A8A-4382-BFC7-A60EC4FF4A82}" type="slidenum">
              <a:rPr lang="en-US"/>
              <a:pPr>
                <a:defRPr/>
              </a:pPr>
              <a:t>‹#›</a:t>
            </a:fld>
            <a:endParaRPr lang="en-US"/>
          </a:p>
        </p:txBody>
      </p:sp>
    </p:spTree>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B17C81D-D21A-495F-8468-CAD4B9BB4719}"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7411CEF-1481-44D1-9369-054C891F754E}" type="slidenum">
              <a:rPr lang="en-US"/>
              <a:pPr>
                <a:defRPr/>
              </a:pPr>
              <a:t>‹#›</a:t>
            </a:fld>
            <a:endParaRPr lang="en-US"/>
          </a:p>
        </p:txBody>
      </p:sp>
    </p:spTree>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E243856-3B08-44C6-AC0E-2A695D712383}"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ADFF266-114E-4192-A38C-A06F33153AF5}" type="slidenum">
              <a:rPr lang="en-US"/>
              <a:pPr>
                <a:defRPr/>
              </a:pPr>
              <a:t>‹#›</a:t>
            </a:fld>
            <a:endParaRPr lang="en-US"/>
          </a:p>
        </p:txBody>
      </p:sp>
    </p:spTree>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51D32767-FD3B-4B19-B495-8910AF6290C2}"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B356654-014D-44AF-992E-93330845C1AD}" type="slidenum">
              <a:rPr lang="en-US"/>
              <a:pPr>
                <a:defRPr/>
              </a:pPr>
              <a:t>‹#›</a:t>
            </a:fld>
            <a:endParaRPr lang="en-US"/>
          </a:p>
        </p:txBody>
      </p:sp>
    </p:spTree>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8CA1CFD-60CE-4DD8-AC43-E6BB95EB2B8A}"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57E0D7A-94C2-4657-A500-3976139B520F}" type="slidenum">
              <a:rPr lang="en-US"/>
              <a:pPr>
                <a:defRPr/>
              </a:pPr>
              <a:t>‹#›</a:t>
            </a:fld>
            <a:endParaRPr lang="en-US"/>
          </a:p>
        </p:txBody>
      </p:sp>
    </p:spTree>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3879A7BE-7A26-4A94-A6D6-698467F6927E}"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B0CB9BB-E627-42EC-96A4-7EC1B81F0B4C}" type="slidenum">
              <a:rPr lang="en-US"/>
              <a:pPr>
                <a:defRPr/>
              </a:pPr>
              <a:t>‹#›</a:t>
            </a:fld>
            <a:endParaRPr lang="en-US"/>
          </a:p>
        </p:txBody>
      </p:sp>
    </p:spTree>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9D9DDF85-70B4-4905-A8CD-BA89294D1B32}" type="datetimeFigureOut">
              <a:rPr lang="en-US"/>
              <a:pPr>
                <a:defRPr/>
              </a:pPr>
              <a:t>9/19/2022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811BFE8-3E81-48A8-9434-309245394F2F}"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C16EC2AC-0BEC-4043-8739-BB2FE222F656}" type="datetimeFigureOut">
              <a:rPr lang="en-US"/>
              <a:pPr>
                <a:defRPr/>
              </a:pPr>
              <a:t>9/19/2022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8F6A4B0-048D-4F16-9C45-8111A11AB303}" type="slidenum">
              <a:rPr lang="en-US"/>
              <a:pPr>
                <a:defRPr/>
              </a:pPr>
              <a:t>‹#›</a:t>
            </a:fld>
            <a:endParaRPr lang="en-US"/>
          </a:p>
        </p:txBody>
      </p:sp>
    </p:spTree>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013CDB04-B8A4-4002-B857-9858331F6C80}" type="datetimeFigureOut">
              <a:rPr lang="en-US"/>
              <a:pPr>
                <a:defRPr/>
              </a:pPr>
              <a:t>9/19/2022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728638C-8A95-4090-8528-5A2214B08026}" type="slidenum">
              <a:rPr lang="en-US"/>
              <a:pPr>
                <a:defRPr/>
              </a:pPr>
              <a:t>‹#›</a:t>
            </a:fld>
            <a:endParaRPr lang="en-US"/>
          </a:p>
        </p:txBody>
      </p:sp>
    </p:spTree>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0DC6CD13-DE29-4AB2-8539-C147914B73C1}" type="datetimeFigureOut">
              <a:rPr lang="en-US"/>
              <a:pPr>
                <a:defRPr/>
              </a:pPr>
              <a:t>9/19/2022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46D42300-B0CF-4976-901C-6DFE9E7C906A}" type="slidenum">
              <a:rPr lang="en-US"/>
              <a:pPr>
                <a:defRPr/>
              </a:pPr>
              <a:t>‹#›</a:t>
            </a:fld>
            <a:endParaRPr lang="en-US"/>
          </a:p>
        </p:txBody>
      </p:sp>
    </p:spTree>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9485D8F-8A9B-4E40-8B9B-125F35F06DF0}" type="datetimeFigureOut">
              <a:rPr lang="en-US"/>
              <a:pPr>
                <a:defRPr/>
              </a:pPr>
              <a:t>9/19/2022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55A56DD-85C2-43EF-8C23-CF55B8E8DCBF}" type="slidenum">
              <a:rPr lang="en-US"/>
              <a:pPr>
                <a:defRPr/>
              </a:pPr>
              <a:t>‹#›</a:t>
            </a:fld>
            <a:endParaRPr lang="en-US"/>
          </a:p>
        </p:txBody>
      </p:sp>
    </p:spTree>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EEB2366-1325-47AD-AF33-DBF0DD033D75}" type="datetimeFigureOut">
              <a:rPr lang="en-US"/>
              <a:pPr>
                <a:defRPr/>
              </a:pPr>
              <a:t>9/19/2022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5362B13-FEE8-4276-90A1-62FFAA6B5E4A}" type="slidenum">
              <a:rPr lang="en-US"/>
              <a:pPr>
                <a:defRPr/>
              </a:pPr>
              <a:t>‹#›</a:t>
            </a:fld>
            <a:endParaRPr lang="en-US"/>
          </a:p>
        </p:txBody>
      </p:sp>
    </p:spTree>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C3E2383-FF40-4705-AD7F-5E42A70F4A8F}" type="datetimeFigureOut">
              <a:rPr lang="en-US"/>
              <a:pPr>
                <a:defRPr/>
              </a:pPr>
              <a:t>9/19/2022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7F41B2A-DBB5-4D9C-9329-E0734A640DC5}" type="slidenum">
              <a:rPr lang="en-US"/>
              <a:pPr>
                <a:defRPr/>
              </a:pPr>
              <a:t>‹#›</a:t>
            </a:fld>
            <a:endParaRPr lang="en-US"/>
          </a:p>
        </p:txBody>
      </p:sp>
    </p:spTree>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F319BB4-0B46-4DCA-B903-6429E4DF2261}"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F19D0FC-EC07-4792-B530-50350334E8C3}" type="slidenum">
              <a:rPr lang="en-US"/>
              <a:pPr>
                <a:defRPr/>
              </a:pPr>
              <a:t>‹#›</a:t>
            </a:fld>
            <a:endParaRPr lang="en-US"/>
          </a:p>
        </p:txBody>
      </p:sp>
    </p:spTree>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0DD5F77-2A72-4829-837A-1DB2E4177B49}"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4F84725-9F34-480A-8359-3328C1C2FA29}" type="slidenum">
              <a:rPr lang="en-US"/>
              <a:pPr>
                <a:defRPr/>
              </a:pPr>
              <a:t>‹#›</a:t>
            </a:fld>
            <a:endParaRPr lang="en-US"/>
          </a:p>
        </p:txBody>
      </p:sp>
    </p:spTree>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B063A42-BE19-44D8-8DB1-2F724528AA86}"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B2B95A7-8B0A-492B-8C2E-EBB6727C2DCC}" type="slidenum">
              <a:rPr lang="en-US"/>
              <a:pPr>
                <a:defRPr/>
              </a:pPr>
              <a:t>‹#›</a:t>
            </a:fld>
            <a:endParaRPr lang="en-US"/>
          </a:p>
        </p:txBody>
      </p:sp>
    </p:spTree>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B9BD549-9CC4-408F-A078-82F76C62ECF1}"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37901D3-8799-409F-B3AF-9F1C3EF737EB}" type="slidenum">
              <a:rPr lang="en-US"/>
              <a:pPr>
                <a:defRPr/>
              </a:pPr>
              <a:t>‹#›</a:t>
            </a:fld>
            <a:endParaRPr lang="en-US"/>
          </a:p>
        </p:txBody>
      </p:sp>
    </p:spTree>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B0C5256E-9DB7-4785-8569-98863F4078EA}"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B6D9C48-8DB8-4210-B572-5D70EDC0EE39}"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5701C03-B069-4C4A-9652-86CBA40612E5}" type="datetimeFigureOut">
              <a:rPr lang="en-US"/>
              <a:pPr>
                <a:defRPr/>
              </a:pPr>
              <a:t>9/19/2022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9EF4D69-1BC7-43D7-B702-E08379E112E0}" type="slidenum">
              <a:rPr lang="en-US"/>
              <a:pPr>
                <a:defRPr/>
              </a:pPr>
              <a:t>‹#›</a:t>
            </a:fld>
            <a:endParaRPr lang="en-US"/>
          </a:p>
        </p:txBody>
      </p:sp>
    </p:spTree>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693A954-A845-42BC-A953-6AE107D6AAE0}" type="datetimeFigureOut">
              <a:rPr lang="en-US"/>
              <a:pPr>
                <a:defRPr/>
              </a:pPr>
              <a:t>9/19/2022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BAA4564-EB63-4485-9C2B-6AEE20ACE1FB}" type="slidenum">
              <a:rPr lang="en-US"/>
              <a:pPr>
                <a:defRPr/>
              </a:pPr>
              <a:t>‹#›</a:t>
            </a:fld>
            <a:endParaRPr lang="en-US"/>
          </a:p>
        </p:txBody>
      </p:sp>
    </p:spTree>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C397F614-F64F-44A3-A03B-13EF9BB83EAC}" type="datetimeFigureOut">
              <a:rPr lang="en-US"/>
              <a:pPr>
                <a:defRPr/>
              </a:pPr>
              <a:t>9/19/2022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F6E07AC-4EC3-4F58-974F-D621B6D76FED}" type="slidenum">
              <a:rPr lang="en-US"/>
              <a:pPr>
                <a:defRPr/>
              </a:pPr>
              <a:t>‹#›</a:t>
            </a:fld>
            <a:endParaRPr lang="en-US"/>
          </a:p>
        </p:txBody>
      </p:sp>
    </p:spTree>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4B1B8B64-B529-4721-A297-7EFBEE49FA2F}" type="datetimeFigureOut">
              <a:rPr lang="en-US"/>
              <a:pPr>
                <a:defRPr/>
              </a:pPr>
              <a:t>9/19/2022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162058E5-FA30-40EF-882B-5FC523D7EB49}" type="slidenum">
              <a:rPr lang="en-US"/>
              <a:pPr>
                <a:defRPr/>
              </a:pPr>
              <a:t>‹#›</a:t>
            </a:fld>
            <a:endParaRPr lang="en-US"/>
          </a:p>
        </p:txBody>
      </p:sp>
    </p:spTree>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DF8C272-B889-493C-B0AF-C8F156175E6E}" type="datetimeFigureOut">
              <a:rPr lang="en-US"/>
              <a:pPr>
                <a:defRPr/>
              </a:pPr>
              <a:t>9/19/2022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24BA17CD-7470-484A-8C24-A1AD64C40A5A}" type="slidenum">
              <a:rPr lang="en-US"/>
              <a:pPr>
                <a:defRPr/>
              </a:pPr>
              <a:t>‹#›</a:t>
            </a:fld>
            <a:endParaRPr lang="en-US"/>
          </a:p>
        </p:txBody>
      </p:sp>
    </p:spTree>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429FDEEA-D0C2-4C08-856C-4DB668B8DB0D}" type="datetimeFigureOut">
              <a:rPr lang="en-US"/>
              <a:pPr>
                <a:defRPr/>
              </a:pPr>
              <a:t>9/19/2022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04A2207-F071-4E88-9981-C7C332852B22}" type="slidenum">
              <a:rPr lang="en-US"/>
              <a:pPr>
                <a:defRPr/>
              </a:pPr>
              <a:t>‹#›</a:t>
            </a:fld>
            <a:endParaRPr lang="en-US"/>
          </a:p>
        </p:txBody>
      </p:sp>
    </p:spTree>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F8BB67BE-BFF9-4B55-936C-063AE9A029A6}" type="datetimeFigureOut">
              <a:rPr lang="en-US"/>
              <a:pPr>
                <a:defRPr/>
              </a:pPr>
              <a:t>9/19/2022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3BBA0BD-C215-4E36-A1FE-8BE2DDDA48FD}" type="slidenum">
              <a:rPr lang="en-US"/>
              <a:pPr>
                <a:defRPr/>
              </a:pPr>
              <a:t>‹#›</a:t>
            </a:fld>
            <a:endParaRPr lang="en-US"/>
          </a:p>
        </p:txBody>
      </p:sp>
    </p:spTree>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29E8C58-74DB-44B5-9A7A-BE829480CD1A}"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15E65AA-34C0-47BF-966B-D90B721916CC}" type="slidenum">
              <a:rPr lang="en-US"/>
              <a:pPr>
                <a:defRPr/>
              </a:pPr>
              <a:t>‹#›</a:t>
            </a:fld>
            <a:endParaRPr lang="en-US"/>
          </a:p>
        </p:txBody>
      </p:sp>
    </p:spTree>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2542312-69F3-49CF-B8C3-A9FD9115C208}"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EF86E3F-23D4-42EE-9408-A4FB4981694E}"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87B233D2-DC8D-4A59-BC19-FCBAEF15BB9F}"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3CD67BE-B856-49C7-91E1-67C7D4058509}"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65F5571-AA46-4125-81C0-40203D676247}" type="datetimeFigureOut">
              <a:rPr lang="en-US"/>
              <a:pPr>
                <a:defRPr/>
              </a:pPr>
              <a:t>9/19/2022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471D969-F272-429B-9F9E-2BE7D2EAC62A}"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A2EE31E-0D1F-4612-BF0D-2EA603B8CB4C}" type="datetimeFigureOut">
              <a:rPr lang="en-US"/>
              <a:pPr>
                <a:defRPr/>
              </a:pPr>
              <a:t>9/19/2022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A5B7348-694C-4767-A4C6-E1CC56F89BF1}"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CB8AA78-084B-4AE6-8EBA-A9D186FE286C}"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1EE81FB-2F5B-4B41-B4E9-30E7377EA13F}"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A99F546-C8C7-4553-A0A3-6C38ABD4105A}"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F41B774-A311-411D-BA01-0F0CE313943F}"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4EE43BB8-FB1F-45DC-972D-E846A423078C}"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78749C8-8D38-475B-A85A-65A604BDF6B2}"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37D358F-0CA6-49D7-8B89-95F08817C525}"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CD74C10-8C2E-4884-A077-E863CB3E3F38}"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B0EFEE46-2192-4544-8A33-88C3AA0303E9}"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E256A83-612B-460B-84AC-87551BC194F4}"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0D7600B-8A92-41E0-BAA0-095EB3FC5906}" type="datetimeFigureOut">
              <a:rPr lang="en-US"/>
              <a:pPr>
                <a:defRPr/>
              </a:pPr>
              <a:t>9/19/2022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E5C2369-D6D0-40C9-881A-DD20F70AE349}" type="slidenum">
              <a:rPr lang="en-US"/>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3F73782F-4298-4E49-A783-860024DC9448}" type="datetimeFigureOut">
              <a:rPr lang="en-US"/>
              <a:pPr>
                <a:defRPr/>
              </a:pPr>
              <a:t>9/19/2022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37FE173-68A4-479F-B806-B8C5D9C79920}" type="slidenum">
              <a:rPr lang="en-US"/>
              <a:pPr>
                <a:defRPr/>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B4CE2FD0-B9CD-4559-AA10-33181B6A3C7D}" type="datetimeFigureOut">
              <a:rPr lang="en-US"/>
              <a:pPr>
                <a:defRPr/>
              </a:pPr>
              <a:t>9/19/2022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8CECF0E0-A1A3-40BE-8A03-0A7D47DFFA0B}"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D991FE47-D986-499D-A4A5-E613A7A8F953}" type="datetimeFigureOut">
              <a:rPr lang="en-US"/>
              <a:pPr>
                <a:defRPr/>
              </a:pPr>
              <a:t>9/19/2022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1D7B6AB-23BA-41E2-A1CD-86C3CFE70AE0}"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6146001-614E-4896-BCD5-F5C88960BA09}" type="datetimeFigureOut">
              <a:rPr lang="en-US"/>
              <a:pPr>
                <a:defRPr/>
              </a:pPr>
              <a:t>9/19/2022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695FE345-6BC6-4E5D-82FE-F20D9479F16A}" type="slidenum">
              <a:rPr lang="en-US"/>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CC712C4-AAEA-41A3-AF4B-D0E2E492529B}" type="datetimeFigureOut">
              <a:rPr lang="en-US"/>
              <a:pPr>
                <a:defRPr/>
              </a:pPr>
              <a:t>9/19/2022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8120EC2-8715-47E6-81DB-761F7BFB2709}" type="slidenum">
              <a:rPr lang="en-US"/>
              <a:pPr>
                <a:defRPr/>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A9EC689-A236-4632-A384-11FAE93B2DAB}" type="datetimeFigureOut">
              <a:rPr lang="en-US"/>
              <a:pPr>
                <a:defRPr/>
              </a:pPr>
              <a:t>9/19/2022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22752F3-02F6-4A35-BD5A-40D17575F521}" type="slidenum">
              <a:rPr lang="en-US"/>
              <a:pPr>
                <a:defRPr/>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9788430-B2D5-470B-AB2C-D1F7AB11817D}"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64DF992-0678-4FE4-A965-9598AFBC7CFF}" type="slidenum">
              <a:rPr lang="en-US"/>
              <a:pPr>
                <a:defRPr/>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0A9D539-B832-49B5-BBEC-18762A2A8938}"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F3FC49F-4714-47E4-A085-A2255830D63F}" type="slidenum">
              <a:rPr lang="en-US"/>
              <a:pPr>
                <a:defRPr/>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2B8143E6-577B-4A8E-81AC-6518F769CF4F}"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3F38616-A735-431E-BC34-6DED3DB3C5DB}" type="slidenum">
              <a:rPr lang="en-US"/>
              <a:pPr>
                <a:defRPr/>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8ADF5BF-4A7B-47EC-965C-E1B5075A59FE}"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D880BD2-398B-4E22-A5C8-7B5DE7615C02}" type="slidenum">
              <a:rPr lang="en-US"/>
              <a:pPr>
                <a:defRPr/>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687E039A-3B4E-4605-8896-BFE057EF2A6F}"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8A19F6C-0FEF-4AED-A72E-76A468D4ED13}" type="slidenum">
              <a:rPr lang="en-US"/>
              <a:pPr>
                <a:defRPr/>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621DC091-82CF-4823-BD88-2DCAF48B1F2B}" type="datetimeFigureOut">
              <a:rPr lang="en-US"/>
              <a:pPr>
                <a:defRPr/>
              </a:pPr>
              <a:t>9/19/2022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89C0657-0570-4FE9-AC79-F4D0C8A1E009}" type="slidenum">
              <a:rPr lang="en-US"/>
              <a:pPr>
                <a:defRPr/>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78107EE0-8292-4C79-BF69-AFD0ECEECC08}" type="datetimeFigureOut">
              <a:rPr lang="en-US"/>
              <a:pPr>
                <a:defRPr/>
              </a:pPr>
              <a:t>9/19/2022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D2D4744-7420-458C-B93D-C72EE346CDB9}"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FFAD6E35-2A6D-44BC-98A9-D874E06AFFE5}" type="datetimeFigureOut">
              <a:rPr lang="en-US"/>
              <a:pPr>
                <a:defRPr/>
              </a:pPr>
              <a:t>9/19/2022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BDC0A37-633D-4791-8096-007F66AA3C4F}"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8845A491-5803-4BBE-8322-2D5C69E59914}" type="datetimeFigureOut">
              <a:rPr lang="en-US"/>
              <a:pPr>
                <a:defRPr/>
              </a:pPr>
              <a:t>9/19/2022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8E6D7B18-0C0B-4294-B7DA-4B45BBCDB3FF}" type="slidenum">
              <a:rPr lang="en-US"/>
              <a:pPr>
                <a:defRPr/>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723B036-389E-4D2A-8042-6E9F3006C4AD}" type="datetimeFigureOut">
              <a:rPr lang="en-US"/>
              <a:pPr>
                <a:defRPr/>
              </a:pPr>
              <a:t>9/19/2022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6015C17-76E4-45D6-B859-780B022FD2D4}" type="slidenum">
              <a:rPr lang="en-US"/>
              <a:pPr>
                <a:defRPr/>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B88A16A-809B-42EB-83DD-688B367E1081}" type="datetimeFigureOut">
              <a:rPr lang="en-US"/>
              <a:pPr>
                <a:defRPr/>
              </a:pPr>
              <a:t>9/19/2022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7CC9697-7AEA-42A5-9675-A3E6AAC5C17D}" type="slidenum">
              <a:rPr lang="en-US"/>
              <a:pPr>
                <a:defRPr/>
              </a:pPr>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3FD37E7-A457-47F5-BEE7-94C618C5AC56}" type="datetimeFigureOut">
              <a:rPr lang="en-US"/>
              <a:pPr>
                <a:defRPr/>
              </a:pPr>
              <a:t>9/19/2022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3D07B2D-B7B3-4FE8-B650-E60DAB1C4B01}" type="slidenum">
              <a:rPr lang="en-US"/>
              <a:pPr>
                <a:defRPr/>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3E103A1-B500-4783-A943-8723F8E21A4E}"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B4A2C78-4CC2-4F31-B1DB-EA31BEEC70FA}" type="slidenum">
              <a:rPr lang="en-US"/>
              <a:pPr>
                <a:defRPr/>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F31DB94-F7D4-4D2E-BFE7-A851DCB46B19}"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547B95F-6EE5-4543-BEC0-54A163121BBC}" type="slidenum">
              <a:rPr lang="en-US"/>
              <a:pPr>
                <a:defRPr/>
              </a:pPr>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612CD71B-4DC0-4813-82F0-3CB74FBD1B84}"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F1896EC-639A-411D-8529-0E8C1D2649D3}" type="slidenum">
              <a:rPr lang="en-US"/>
              <a:pPr>
                <a:defRPr/>
              </a:pPr>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CC67146-A6BA-409C-8948-5D02B98F2434}"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CAF4558-B830-4887-8BFC-B64ADAEC63A6}" type="slidenum">
              <a:rPr lang="en-US"/>
              <a:pPr>
                <a:defRPr/>
              </a:pPr>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495305E0-5222-4EA5-B8A7-4BF78B4192BB}"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BBEA734-1A8E-4F6F-B3CF-33905AC69211}" type="slidenum">
              <a:rPr lang="en-US"/>
              <a:pPr>
                <a:defRPr/>
              </a:pPr>
              <a:t>‹#›</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524FE28F-6F45-40A0-8CB1-D73BC2069C47}" type="datetimeFigureOut">
              <a:rPr lang="en-US"/>
              <a:pPr>
                <a:defRPr/>
              </a:pPr>
              <a:t>9/19/2022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FDC92E9-4D88-47DD-B397-670E74D1CF9C}"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1F12BC09-FA55-4485-B601-A41A08C94D4D}" type="datetimeFigureOut">
              <a:rPr lang="en-US"/>
              <a:pPr>
                <a:defRPr/>
              </a:pPr>
              <a:t>9/19/2022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8D08EEBB-706A-47CA-9E35-11F52FBCDFAC}"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7A30037F-B697-4E1C-AEB4-7FB1217955AF}" type="datetimeFigureOut">
              <a:rPr lang="en-US"/>
              <a:pPr>
                <a:defRPr/>
              </a:pPr>
              <a:t>9/19/2022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D48355BD-499C-481F-89A5-5FF0578AE3A3}" type="slidenum">
              <a:rPr lang="en-US"/>
              <a:pPr>
                <a:defRPr/>
              </a:pPr>
              <a:t>‹#›</a:t>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EE146763-9A70-4AC9-921A-38886D65FFD8}" type="datetimeFigureOut">
              <a:rPr lang="en-US"/>
              <a:pPr>
                <a:defRPr/>
              </a:pPr>
              <a:t>9/19/2022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7C94991B-E9D3-447C-96DB-729E449A7FB2}" type="slidenum">
              <a:rPr lang="en-US"/>
              <a:pPr>
                <a:defRPr/>
              </a:pPr>
              <a:t>‹#›</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9DB2D13-152A-4787-A47B-B1CE7DEDFE06}" type="datetimeFigureOut">
              <a:rPr lang="en-US"/>
              <a:pPr>
                <a:defRPr/>
              </a:pPr>
              <a:t>9/19/2022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10DF9B76-C5E8-463A-9822-A0E287EFDD36}" type="slidenum">
              <a:rPr lang="en-US"/>
              <a:pPr>
                <a:defRPr/>
              </a:pPr>
              <a:t>‹#›</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78EA1494-31C3-4D24-A7A0-476D958E8428}" type="datetimeFigureOut">
              <a:rPr lang="en-US"/>
              <a:pPr>
                <a:defRPr/>
              </a:pPr>
              <a:t>9/19/2022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4097BD5-86F0-4A6E-AAD7-1E1CA41ABBC5}" type="slidenum">
              <a:rPr lang="en-US"/>
              <a:pPr>
                <a:defRPr/>
              </a:pPr>
              <a:t>‹#›</a:t>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D1D4C834-D3B7-4505-825A-0E2A314670FC}" type="datetimeFigureOut">
              <a:rPr lang="en-US"/>
              <a:pPr>
                <a:defRPr/>
              </a:pPr>
              <a:t>9/19/2022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B6F5076-8E21-408B-B97B-6BE48B20E26E}" type="slidenum">
              <a:rPr lang="en-US"/>
              <a:pPr>
                <a:defRPr/>
              </a:pPr>
              <a:t>‹#›</a:t>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62AF08C-CB67-47A9-97EA-A09E879EA640}"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2945AEB-AFC4-41BB-81D7-1CF04E481C1F}" type="slidenum">
              <a:rPr lang="en-US"/>
              <a:pPr>
                <a:defRPr/>
              </a:pPr>
              <a:t>‹#›</a:t>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69F5BE8-B838-4AD6-931F-798609F516BE}"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183B833-D177-4F0E-B770-F3C32C934A8A}" type="slidenum">
              <a:rPr lang="en-US"/>
              <a:pPr>
                <a:defRPr/>
              </a:pPr>
              <a:t>‹#›</a:t>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2A8E618C-3918-4AEE-BCE8-2841CEF0C0FE}"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356A460-2356-4D24-AE10-34352082CA4A}" type="slidenum">
              <a:rPr lang="en-US"/>
              <a:pPr>
                <a:defRPr/>
              </a:pPr>
              <a:t>‹#›</a:t>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AE3E69F-C2F5-49F3-83A5-68379B6E2857}"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261FB64-A523-4282-BA66-F567FD982804}" type="slidenum">
              <a:rPr lang="en-US"/>
              <a:pPr>
                <a:defRPr/>
              </a:pPr>
              <a:t>‹#›</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2B37E311-FE03-47D1-9775-B4CC44C94F4B}"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3ACEDB3-12B5-482C-AA3D-79783359A06A}"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707AE93-3DFC-4AAE-A82B-904DEF5123ED}" type="datetimeFigureOut">
              <a:rPr lang="en-US"/>
              <a:pPr>
                <a:defRPr/>
              </a:pPr>
              <a:t>9/19/2022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6C8A4AB-AFAD-4F00-9F0F-FF805AECA973}"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5F7F612-2FD8-49F9-9ED7-5D6D04C1AA88}" type="datetimeFigureOut">
              <a:rPr lang="en-US"/>
              <a:pPr>
                <a:defRPr/>
              </a:pPr>
              <a:t>9/19/2022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0FB18CC-DD3F-4D52-94DC-A71C03F79C0D}" type="slidenum">
              <a:rPr lang="en-US"/>
              <a:pPr>
                <a:defRPr/>
              </a:pPr>
              <a:t>‹#›</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C94F7DD2-7CB7-474A-A74C-FE4F0A346C41}" type="datetimeFigureOut">
              <a:rPr lang="en-US"/>
              <a:pPr>
                <a:defRPr/>
              </a:pPr>
              <a:t>9/19/2022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A9AC1233-43EF-4AF2-90F9-9B6678B5FF53}" type="slidenum">
              <a:rPr lang="en-US"/>
              <a:pPr>
                <a:defRPr/>
              </a:pPr>
              <a:t>‹#›</a:t>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A5878F1F-E358-4D3F-B74C-D098961361F3}" type="datetimeFigureOut">
              <a:rPr lang="en-US"/>
              <a:pPr>
                <a:defRPr/>
              </a:pPr>
              <a:t>9/19/2022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87C2ECF-196C-45A3-B4B6-E25C713BDB12}" type="slidenum">
              <a:rPr lang="en-US"/>
              <a:pPr>
                <a:defRPr/>
              </a:pPr>
              <a:t>‹#›</a:t>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3C032D8-B737-48CA-ADE5-5CD958F65327}" type="datetimeFigureOut">
              <a:rPr lang="en-US"/>
              <a:pPr>
                <a:defRPr/>
              </a:pPr>
              <a:t>9/19/2022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0C7766BD-D9AB-49E4-BA25-4F47207D0A88}" type="slidenum">
              <a:rPr lang="en-US"/>
              <a:pPr>
                <a:defRPr/>
              </a:pPr>
              <a:t>‹#›</a:t>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4E4B780D-AC9D-4CE0-B3BD-12C536EFD30D}" type="datetimeFigureOut">
              <a:rPr lang="en-US"/>
              <a:pPr>
                <a:defRPr/>
              </a:pPr>
              <a:t>9/19/2022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15B256E-9AFD-4E2A-B700-40127EF2203D}" type="slidenum">
              <a:rPr lang="en-US"/>
              <a:pPr>
                <a:defRPr/>
              </a:pPr>
              <a:t>‹#›</a:t>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4B7E85D5-61AF-4367-A571-0BBF19E75DBB}" type="datetimeFigureOut">
              <a:rPr lang="en-US"/>
              <a:pPr>
                <a:defRPr/>
              </a:pPr>
              <a:t>9/19/2022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C404A8F-21FD-43C5-BE22-E9E9B7DD33FF}" type="slidenum">
              <a:rPr lang="en-US"/>
              <a:pPr>
                <a:defRPr/>
              </a:pPr>
              <a:t>‹#›</a:t>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A2A4D15-70D1-4B2F-B9A8-8CC81C6BA18A}"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BD923ED-1496-4CA5-A323-CF41107E8DF8}" type="slidenum">
              <a:rPr lang="en-US"/>
              <a:pPr>
                <a:defRPr/>
              </a:pPr>
              <a:t>‹#›</a:t>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E73A4BF-894E-4504-A31D-1F3EEFBF8ED9}"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BF0C9CA-3EB6-4045-84E2-B253923B2C4F}" type="slidenum">
              <a:rPr lang="en-US"/>
              <a:pPr>
                <a:defRPr/>
              </a:pPr>
              <a:t>‹#›</a:t>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2D8D8832-1614-47C9-B831-0AE624CD767C}"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25A178A-6BDE-40E7-A528-3865B4C05EEA}" type="slidenum">
              <a:rPr lang="en-US"/>
              <a:pPr>
                <a:defRPr/>
              </a:pPr>
              <a:t>‹#›</a:t>
            </a:fld>
            <a:endParaRPr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70E2F48-0192-42BC-93CD-C24AC655FC2E}"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D4213EA-E056-4F4B-B562-6D72E7BBAFE5}"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9400D53-599D-4C79-A199-1B47ABB4CD4E}" type="datetimeFigureOut">
              <a:rPr lang="en-US"/>
              <a:pPr>
                <a:defRPr/>
              </a:pPr>
              <a:t>9/19/2022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BCEB8F3-8179-41D7-9506-0678E4CCE265}" type="slidenum">
              <a:rPr lang="en-US"/>
              <a:pPr>
                <a:defRPr/>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57A5CC29-04A4-4FC1-ACC3-1C3DDA411917}"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463DA8C-7092-41DC-95AE-C64F6D489BFE}" type="slidenum">
              <a:rPr lang="en-US"/>
              <a:pPr>
                <a:defRPr/>
              </a:pPr>
              <a:t>‹#›</a:t>
            </a:fld>
            <a:endParaRPr 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E7FE1D9-6617-4B76-A626-8751ADE5FD4D}" type="datetimeFigureOut">
              <a:rPr lang="en-US"/>
              <a:pPr>
                <a:defRPr/>
              </a:pPr>
              <a:t>9/19/2022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F440FCE-88A2-4486-9DB7-DD214DBCEEB7}" type="slidenum">
              <a:rPr lang="en-US"/>
              <a:pPr>
                <a:defRPr/>
              </a:pPr>
              <a:t>‹#›</a:t>
            </a:fld>
            <a:endParaRPr 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24F70BFA-17C6-4246-833C-C9A6FE5F29BD}" type="datetimeFigureOut">
              <a:rPr lang="en-US"/>
              <a:pPr>
                <a:defRPr/>
              </a:pPr>
              <a:t>9/19/2022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02C0FFF-E89B-4421-8231-8679BEF1E236}" type="slidenum">
              <a:rPr lang="en-US"/>
              <a:pPr>
                <a:defRPr/>
              </a:pPr>
              <a:t>‹#›</a:t>
            </a:fld>
            <a:endParaRPr 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33EFC8BB-1773-472E-8242-1E47BC4E5D39}" type="datetimeFigureOut">
              <a:rPr lang="en-US"/>
              <a:pPr>
                <a:defRPr/>
              </a:pPr>
              <a:t>9/19/2022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74FCA0F-18A8-42FB-A9BD-40B0984184D3}" type="slidenum">
              <a:rPr lang="en-US"/>
              <a:pPr>
                <a:defRPr/>
              </a:pPr>
              <a:t>‹#›</a:t>
            </a:fld>
            <a:endParaRPr 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DE0FAF8-02BC-43CB-9869-F7A7F2326B53}" type="datetimeFigureOut">
              <a:rPr lang="en-US"/>
              <a:pPr>
                <a:defRPr/>
              </a:pPr>
              <a:t>9/19/2022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C157CAE-1C1A-4EF6-9EA7-43335C6641C1}" type="slidenum">
              <a:rPr lang="en-US"/>
              <a:pPr>
                <a:defRPr/>
              </a:pPr>
              <a:t>‹#›</a:t>
            </a:fld>
            <a:endParaRPr 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BF720292-AA0B-4B80-8885-B8E9F60C72D3}" type="datetimeFigureOut">
              <a:rPr lang="en-US"/>
              <a:pPr>
                <a:defRPr/>
              </a:pPr>
              <a:t>9/19/2022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3EB3E62-9102-4218-AB22-D8C7C90F173F}" type="slidenum">
              <a:rPr lang="en-US"/>
              <a:pPr>
                <a:defRPr/>
              </a:pPr>
              <a:t>‹#›</a:t>
            </a:fld>
            <a:endParaRPr 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17B7E971-985E-41F2-B00D-3C8497CFC4CF}" type="datetimeFigureOut">
              <a:rPr lang="en-US"/>
              <a:pPr>
                <a:defRPr/>
              </a:pPr>
              <a:t>9/19/2022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E65A04B-EBDF-4DB7-8237-7B156590CE42}" type="slidenum">
              <a:rPr lang="en-US"/>
              <a:pPr>
                <a:defRPr/>
              </a:pPr>
              <a:t>‹#›</a:t>
            </a:fld>
            <a:endParaRPr lang="en-U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BBB7836-CE9F-498A-BFDE-3F0B84ECD651}"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D3E4753-20B0-4DEB-B37F-B432BB0F0511}" type="slidenum">
              <a:rPr lang="en-US"/>
              <a:pPr>
                <a:defRPr/>
              </a:pPr>
              <a:t>‹#›</a:t>
            </a:fld>
            <a:endParaRPr lang="en-U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9811A16-7B1F-4877-B4CE-F9D16F2195F1}"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A6E6064-DADF-40AA-A2CC-BD2CB77D0783}" type="slidenum">
              <a:rPr lang="en-US"/>
              <a:pPr>
                <a:defRPr/>
              </a:pPr>
              <a:t>‹#›</a:t>
            </a:fld>
            <a:endParaRPr lang="en-U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B0094849-974C-44F5-AB25-D41B24F32C42}"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597C027-FD91-4D82-84B2-D3651BF8FA6E}"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F49202F-981D-485E-89F8-9131D20C9BC3}" type="datetimeFigureOut">
              <a:rPr lang="en-US"/>
              <a:pPr>
                <a:defRPr/>
              </a:pPr>
              <a:t>9/19/2022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DD621F9-5530-4CCA-B579-500EB4C19E59}" type="slidenum">
              <a:rPr lang="en-US"/>
              <a:pPr>
                <a:defRPr/>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E20BB71-D2E6-4CBC-B22E-769466B1D7FA}"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47BAAC5-0664-41AD-81F0-79A3009ECF91}" type="slidenum">
              <a:rPr lang="en-US"/>
              <a:pPr>
                <a:defRPr/>
              </a:pPr>
              <a:t>‹#›</a:t>
            </a:fld>
            <a:endParaRPr lang="en-US"/>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06545373-F0D9-4BBC-AFF5-B56590BB3D23}"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D1FF201-1CD4-47E8-B296-423276D76B70}" type="slidenum">
              <a:rPr lang="en-US"/>
              <a:pPr>
                <a:defRPr/>
              </a:pPr>
              <a:t>‹#›</a:t>
            </a:fld>
            <a:endParaRPr lang="en-US"/>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67094C71-6CFF-4C85-9971-ECEE64592513}" type="datetimeFigureOut">
              <a:rPr lang="en-US"/>
              <a:pPr>
                <a:defRPr/>
              </a:pPr>
              <a:t>9/19/2022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E527D50-AAF5-496D-88A0-1533D9DC786E}" type="slidenum">
              <a:rPr lang="en-US"/>
              <a:pPr>
                <a:defRPr/>
              </a:pPr>
              <a:t>‹#›</a:t>
            </a:fld>
            <a:endParaRPr lang="en-US"/>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BC0C0076-5B7B-4919-9EB7-DD45B2DD5615}" type="datetimeFigureOut">
              <a:rPr lang="en-US"/>
              <a:pPr>
                <a:defRPr/>
              </a:pPr>
              <a:t>9/19/2022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C0945CF-028F-4DC7-BBF5-FCC633BB6A7A}" type="slidenum">
              <a:rPr lang="en-US"/>
              <a:pPr>
                <a:defRPr/>
              </a:pPr>
              <a:t>‹#›</a:t>
            </a:fld>
            <a:endParaRPr lang="en-US"/>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BF46B9C1-E7B2-4E2F-A4A5-546A71CBCCBB}" type="datetimeFigureOut">
              <a:rPr lang="en-US"/>
              <a:pPr>
                <a:defRPr/>
              </a:pPr>
              <a:t>9/19/2022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143A3340-1C76-4A03-ABBD-A33F793ED25E}" type="slidenum">
              <a:rPr lang="en-US"/>
              <a:pPr>
                <a:defRPr/>
              </a:pPr>
              <a:t>‹#›</a:t>
            </a:fld>
            <a:endParaRPr lang="en-US"/>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34C3021-522C-4F2A-BC4B-F0263CA54C4E}" type="datetimeFigureOut">
              <a:rPr lang="en-US"/>
              <a:pPr>
                <a:defRPr/>
              </a:pPr>
              <a:t>9/19/2022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B8969CF-30CE-46B1-8519-47A73C011D1C}" type="slidenum">
              <a:rPr lang="en-US"/>
              <a:pPr>
                <a:defRPr/>
              </a:pPr>
              <a:t>‹#›</a:t>
            </a:fld>
            <a:endParaRPr lang="en-US"/>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A2D4CD5F-186F-4B5B-8322-1AF2A56313FD}" type="datetimeFigureOut">
              <a:rPr lang="en-US"/>
              <a:pPr>
                <a:defRPr/>
              </a:pPr>
              <a:t>9/19/2022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70BAE6D-F921-40A4-A95F-B265FBCE78E9}" type="slidenum">
              <a:rPr lang="en-US"/>
              <a:pPr>
                <a:defRPr/>
              </a:pPr>
              <a:t>‹#›</a:t>
            </a:fld>
            <a:endParaRPr lang="en-US"/>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0DFD5A87-6B35-4EE2-B3FD-2567FEF1576A}" type="datetimeFigureOut">
              <a:rPr lang="en-US"/>
              <a:pPr>
                <a:defRPr/>
              </a:pPr>
              <a:t>9/19/2022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215BB18-8101-4CBD-AE36-F1729A2DEA01}" type="slidenum">
              <a:rPr lang="en-US"/>
              <a:pPr>
                <a:defRPr/>
              </a:pPr>
              <a:t>‹#›</a:t>
            </a:fld>
            <a:endParaRPr lang="en-US"/>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F530BF1-733E-4572-A485-11F519F98155}"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D1B47CF-3703-4995-A05F-F9B2E9E5D024}" type="slidenum">
              <a:rPr lang="en-US"/>
              <a:pPr>
                <a:defRPr/>
              </a:pPr>
              <a:t>‹#›</a:t>
            </a:fld>
            <a:endParaRPr lang="en-US"/>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5505AB0-7B57-4762-ABD2-C3E67067FFAF}" type="datetimeFigureOut">
              <a:rPr lang="en-US"/>
              <a:pPr>
                <a:defRPr/>
              </a:pPr>
              <a:t>9/19/2022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4D3CAB7-E4B5-4346-952B-88A0B17A8B41}"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3.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1.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4.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2.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5.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3.xml"/><Relationship Id="rId13" Type="http://schemas.openxmlformats.org/officeDocument/2006/relationships/image" Target="../media/image1.jpeg"/><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6.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4.xml"/><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27.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86050" name="Title Placeholder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6051" name="Text Placeholder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panose="020F0502020204030204"/>
                <a:cs typeface="+mn-cs"/>
              </a:defRPr>
            </a:lvl1pPr>
          </a:lstStyle>
          <a:p>
            <a:pPr>
              <a:defRPr/>
            </a:pPr>
            <a:fld id="{CFBEAAB7-E2C5-4EDC-8558-BB971E420476}" type="datetimeFigureOut">
              <a:rPr lang="en-US"/>
              <a:pPr>
                <a:defRPr/>
              </a:pPr>
              <a:t>9/19/2022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panose="020F0502020204030204"/>
                <a:cs typeface="+mn-cs"/>
              </a:defRPr>
            </a:lvl1pPr>
          </a:lstStyle>
          <a:p>
            <a:pPr>
              <a:defRPr/>
            </a:pPr>
            <a:fld id="{CCD4D574-2396-4B0A-B909-40F33A9F935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17" r:id="rId1"/>
    <p:sldLayoutId id="2147484118" r:id="rId2"/>
    <p:sldLayoutId id="2147484119" r:id="rId3"/>
    <p:sldLayoutId id="2147484120" r:id="rId4"/>
    <p:sldLayoutId id="2147484121" r:id="rId5"/>
    <p:sldLayoutId id="2147484122" r:id="rId6"/>
    <p:sldLayoutId id="2147484123" r:id="rId7"/>
    <p:sldLayoutId id="2147484124" r:id="rId8"/>
    <p:sldLayoutId id="2147484125" r:id="rId9"/>
    <p:sldLayoutId id="2147484126" r:id="rId10"/>
    <p:sldLayoutId id="2147484127"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a:defRPr>
      </a:lvl2pPr>
      <a:lvl3pPr algn="l" rtl="0" eaLnBrk="0" fontAlgn="base" hangingPunct="0">
        <a:lnSpc>
          <a:spcPct val="90000"/>
        </a:lnSpc>
        <a:spcBef>
          <a:spcPct val="0"/>
        </a:spcBef>
        <a:spcAft>
          <a:spcPct val="0"/>
        </a:spcAft>
        <a:defRPr sz="4400">
          <a:solidFill>
            <a:schemeClr val="tx1"/>
          </a:solidFill>
          <a:latin typeface="Calibri Light"/>
        </a:defRPr>
      </a:lvl3pPr>
      <a:lvl4pPr algn="l" rtl="0" eaLnBrk="0" fontAlgn="base" hangingPunct="0">
        <a:lnSpc>
          <a:spcPct val="90000"/>
        </a:lnSpc>
        <a:spcBef>
          <a:spcPct val="0"/>
        </a:spcBef>
        <a:spcAft>
          <a:spcPct val="0"/>
        </a:spcAft>
        <a:defRPr sz="4400">
          <a:solidFill>
            <a:schemeClr val="tx1"/>
          </a:solidFill>
          <a:latin typeface="Calibri Light"/>
        </a:defRPr>
      </a:lvl4pPr>
      <a:lvl5pPr algn="l" rtl="0" eaLnBrk="0" fontAlgn="base" hangingPunct="0">
        <a:lnSpc>
          <a:spcPct val="90000"/>
        </a:lnSpc>
        <a:spcBef>
          <a:spcPct val="0"/>
        </a:spcBef>
        <a:spcAft>
          <a:spcPct val="0"/>
        </a:spcAft>
        <a:defRPr sz="4400">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1618" name="Title Placeholder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1619" name="Text Placeholder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99E789A3-79F3-4819-A4E5-428B93140EE3}" type="datetimeFigureOut">
              <a:rPr lang="en-US"/>
              <a:pPr>
                <a:defRPr/>
              </a:pPr>
              <a:t>9/19/2022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E9D6475B-569F-40BB-8AD1-71B77A37BE9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16" r:id="rId1"/>
    <p:sldLayoutId id="2147484217" r:id="rId2"/>
    <p:sldLayoutId id="2147484218" r:id="rId3"/>
    <p:sldLayoutId id="2147484219" r:id="rId4"/>
    <p:sldLayoutId id="2147484220" r:id="rId5"/>
    <p:sldLayoutId id="2147484221" r:id="rId6"/>
    <p:sldLayoutId id="2147484222" r:id="rId7"/>
    <p:sldLayoutId id="2147484223" r:id="rId8"/>
    <p:sldLayoutId id="2147484224" r:id="rId9"/>
    <p:sldLayoutId id="2147484225" r:id="rId10"/>
    <p:sldLayoutId id="2147484226"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a:defRPr>
      </a:lvl2pPr>
      <a:lvl3pPr algn="l" rtl="0" eaLnBrk="0" fontAlgn="base" hangingPunct="0">
        <a:lnSpc>
          <a:spcPct val="90000"/>
        </a:lnSpc>
        <a:spcBef>
          <a:spcPct val="0"/>
        </a:spcBef>
        <a:spcAft>
          <a:spcPct val="0"/>
        </a:spcAft>
        <a:defRPr sz="4400">
          <a:solidFill>
            <a:schemeClr val="tx1"/>
          </a:solidFill>
          <a:latin typeface="Calibri Light"/>
        </a:defRPr>
      </a:lvl3pPr>
      <a:lvl4pPr algn="l" rtl="0" eaLnBrk="0" fontAlgn="base" hangingPunct="0">
        <a:lnSpc>
          <a:spcPct val="90000"/>
        </a:lnSpc>
        <a:spcBef>
          <a:spcPct val="0"/>
        </a:spcBef>
        <a:spcAft>
          <a:spcPct val="0"/>
        </a:spcAft>
        <a:defRPr sz="4400">
          <a:solidFill>
            <a:schemeClr val="tx1"/>
          </a:solidFill>
          <a:latin typeface="Calibri Light"/>
        </a:defRPr>
      </a:lvl4pPr>
      <a:lvl5pPr algn="l" rtl="0" eaLnBrk="0" fontAlgn="base" hangingPunct="0">
        <a:lnSpc>
          <a:spcPct val="90000"/>
        </a:lnSpc>
        <a:spcBef>
          <a:spcPct val="0"/>
        </a:spcBef>
        <a:spcAft>
          <a:spcPct val="0"/>
        </a:spcAft>
        <a:defRPr sz="4400">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3906" name="Title Placeholder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3907" name="Text Placeholder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BB605655-E131-4C8E-95C9-8E9F10EF1E33}" type="datetimeFigureOut">
              <a:rPr lang="en-US"/>
              <a:pPr>
                <a:defRPr/>
              </a:pPr>
              <a:t>9/19/2022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C8B0F25C-C2D0-4632-953A-CEC81ABE8FA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27" r:id="rId1"/>
    <p:sldLayoutId id="2147484228" r:id="rId2"/>
    <p:sldLayoutId id="2147484229" r:id="rId3"/>
    <p:sldLayoutId id="2147484230" r:id="rId4"/>
    <p:sldLayoutId id="2147484231" r:id="rId5"/>
    <p:sldLayoutId id="2147484232" r:id="rId6"/>
    <p:sldLayoutId id="2147484233" r:id="rId7"/>
    <p:sldLayoutId id="2147484234" r:id="rId8"/>
    <p:sldLayoutId id="2147484235" r:id="rId9"/>
    <p:sldLayoutId id="2147484236" r:id="rId10"/>
    <p:sldLayoutId id="2147484237"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a:defRPr>
      </a:lvl2pPr>
      <a:lvl3pPr algn="l" rtl="0" eaLnBrk="0" fontAlgn="base" hangingPunct="0">
        <a:lnSpc>
          <a:spcPct val="90000"/>
        </a:lnSpc>
        <a:spcBef>
          <a:spcPct val="0"/>
        </a:spcBef>
        <a:spcAft>
          <a:spcPct val="0"/>
        </a:spcAft>
        <a:defRPr sz="4400">
          <a:solidFill>
            <a:schemeClr val="tx1"/>
          </a:solidFill>
          <a:latin typeface="Calibri Light"/>
        </a:defRPr>
      </a:lvl3pPr>
      <a:lvl4pPr algn="l" rtl="0" eaLnBrk="0" fontAlgn="base" hangingPunct="0">
        <a:lnSpc>
          <a:spcPct val="90000"/>
        </a:lnSpc>
        <a:spcBef>
          <a:spcPct val="0"/>
        </a:spcBef>
        <a:spcAft>
          <a:spcPct val="0"/>
        </a:spcAft>
        <a:defRPr sz="4400">
          <a:solidFill>
            <a:schemeClr val="tx1"/>
          </a:solidFill>
          <a:latin typeface="Calibri Light"/>
        </a:defRPr>
      </a:lvl4pPr>
      <a:lvl5pPr algn="l" rtl="0" eaLnBrk="0" fontAlgn="base" hangingPunct="0">
        <a:lnSpc>
          <a:spcPct val="90000"/>
        </a:lnSpc>
        <a:spcBef>
          <a:spcPct val="0"/>
        </a:spcBef>
        <a:spcAft>
          <a:spcPct val="0"/>
        </a:spcAft>
        <a:defRPr sz="4400">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6194" name="Title Placeholder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6195" name="Text Placeholder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2D978AC0-6ADA-4C6A-920C-18761C651B9D}" type="datetimeFigureOut">
              <a:rPr lang="en-US"/>
              <a:pPr>
                <a:defRPr/>
              </a:pPr>
              <a:t>9/19/2022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832E1DEF-2269-4E96-92EF-777A193EA89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38" r:id="rId1"/>
    <p:sldLayoutId id="2147484239" r:id="rId2"/>
    <p:sldLayoutId id="2147484240" r:id="rId3"/>
    <p:sldLayoutId id="2147484241" r:id="rId4"/>
    <p:sldLayoutId id="2147484242" r:id="rId5"/>
    <p:sldLayoutId id="2147484243" r:id="rId6"/>
    <p:sldLayoutId id="2147484244" r:id="rId7"/>
    <p:sldLayoutId id="2147484245" r:id="rId8"/>
    <p:sldLayoutId id="2147484246" r:id="rId9"/>
    <p:sldLayoutId id="2147484247" r:id="rId10"/>
    <p:sldLayoutId id="2147484248"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a:defRPr>
      </a:lvl2pPr>
      <a:lvl3pPr algn="l" rtl="0" eaLnBrk="0" fontAlgn="base" hangingPunct="0">
        <a:lnSpc>
          <a:spcPct val="90000"/>
        </a:lnSpc>
        <a:spcBef>
          <a:spcPct val="0"/>
        </a:spcBef>
        <a:spcAft>
          <a:spcPct val="0"/>
        </a:spcAft>
        <a:defRPr sz="4400">
          <a:solidFill>
            <a:schemeClr val="tx1"/>
          </a:solidFill>
          <a:latin typeface="Calibri Light"/>
        </a:defRPr>
      </a:lvl3pPr>
      <a:lvl4pPr algn="l" rtl="0" eaLnBrk="0" fontAlgn="base" hangingPunct="0">
        <a:lnSpc>
          <a:spcPct val="90000"/>
        </a:lnSpc>
        <a:spcBef>
          <a:spcPct val="0"/>
        </a:spcBef>
        <a:spcAft>
          <a:spcPct val="0"/>
        </a:spcAft>
        <a:defRPr sz="4400">
          <a:solidFill>
            <a:schemeClr val="tx1"/>
          </a:solidFill>
          <a:latin typeface="Calibri Light"/>
        </a:defRPr>
      </a:lvl4pPr>
      <a:lvl5pPr algn="l" rtl="0" eaLnBrk="0" fontAlgn="base" hangingPunct="0">
        <a:lnSpc>
          <a:spcPct val="90000"/>
        </a:lnSpc>
        <a:spcBef>
          <a:spcPct val="0"/>
        </a:spcBef>
        <a:spcAft>
          <a:spcPct val="0"/>
        </a:spcAft>
        <a:defRPr sz="4400">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482" name="Title Placeholder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8483" name="Text Placeholder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5CA8E6EE-1713-48D5-B565-DA0E0EA75A12}" type="datetimeFigureOut">
              <a:rPr lang="en-US"/>
              <a:pPr>
                <a:defRPr/>
              </a:pPr>
              <a:t>9/19/2022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CE73DCB1-CDBD-4B8D-8F00-DF8A64BE7EA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49" r:id="rId1"/>
    <p:sldLayoutId id="2147484250" r:id="rId2"/>
    <p:sldLayoutId id="2147484251" r:id="rId3"/>
    <p:sldLayoutId id="2147484252" r:id="rId4"/>
    <p:sldLayoutId id="2147484253" r:id="rId5"/>
    <p:sldLayoutId id="2147484254" r:id="rId6"/>
    <p:sldLayoutId id="2147484255" r:id="rId7"/>
    <p:sldLayoutId id="2147484256" r:id="rId8"/>
    <p:sldLayoutId id="2147484257" r:id="rId9"/>
    <p:sldLayoutId id="2147484258" r:id="rId10"/>
    <p:sldLayoutId id="2147484259"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a:defRPr>
      </a:lvl2pPr>
      <a:lvl3pPr algn="l" rtl="0" eaLnBrk="0" fontAlgn="base" hangingPunct="0">
        <a:lnSpc>
          <a:spcPct val="90000"/>
        </a:lnSpc>
        <a:spcBef>
          <a:spcPct val="0"/>
        </a:spcBef>
        <a:spcAft>
          <a:spcPct val="0"/>
        </a:spcAft>
        <a:defRPr sz="4400">
          <a:solidFill>
            <a:schemeClr val="tx1"/>
          </a:solidFill>
          <a:latin typeface="Calibri Light"/>
        </a:defRPr>
      </a:lvl3pPr>
      <a:lvl4pPr algn="l" rtl="0" eaLnBrk="0" fontAlgn="base" hangingPunct="0">
        <a:lnSpc>
          <a:spcPct val="90000"/>
        </a:lnSpc>
        <a:spcBef>
          <a:spcPct val="0"/>
        </a:spcBef>
        <a:spcAft>
          <a:spcPct val="0"/>
        </a:spcAft>
        <a:defRPr sz="4400">
          <a:solidFill>
            <a:schemeClr val="tx1"/>
          </a:solidFill>
          <a:latin typeface="Calibri Light"/>
        </a:defRPr>
      </a:lvl4pPr>
      <a:lvl5pPr algn="l" rtl="0" eaLnBrk="0" fontAlgn="base" hangingPunct="0">
        <a:lnSpc>
          <a:spcPct val="90000"/>
        </a:lnSpc>
        <a:spcBef>
          <a:spcPct val="0"/>
        </a:spcBef>
        <a:spcAft>
          <a:spcPct val="0"/>
        </a:spcAft>
        <a:defRPr sz="4400">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0770" name="Title Placeholder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0771" name="Text Placeholder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379BCED4-1232-4F6B-9354-53A883A550D4}" type="datetimeFigureOut">
              <a:rPr lang="en-US"/>
              <a:pPr>
                <a:defRPr/>
              </a:pPr>
              <a:t>9/19/2022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81849F80-9E63-493D-B504-AD78FBAD2FD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60" r:id="rId1"/>
    <p:sldLayoutId id="2147484261" r:id="rId2"/>
    <p:sldLayoutId id="2147484262" r:id="rId3"/>
    <p:sldLayoutId id="2147484263" r:id="rId4"/>
    <p:sldLayoutId id="2147484264" r:id="rId5"/>
    <p:sldLayoutId id="2147484265" r:id="rId6"/>
    <p:sldLayoutId id="2147484266" r:id="rId7"/>
    <p:sldLayoutId id="2147484267" r:id="rId8"/>
    <p:sldLayoutId id="2147484268" r:id="rId9"/>
    <p:sldLayoutId id="2147484269" r:id="rId10"/>
    <p:sldLayoutId id="2147484270"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a:defRPr>
      </a:lvl2pPr>
      <a:lvl3pPr algn="l" rtl="0" eaLnBrk="0" fontAlgn="base" hangingPunct="0">
        <a:lnSpc>
          <a:spcPct val="90000"/>
        </a:lnSpc>
        <a:spcBef>
          <a:spcPct val="0"/>
        </a:spcBef>
        <a:spcAft>
          <a:spcPct val="0"/>
        </a:spcAft>
        <a:defRPr sz="4400">
          <a:solidFill>
            <a:schemeClr val="tx1"/>
          </a:solidFill>
          <a:latin typeface="Calibri Light"/>
        </a:defRPr>
      </a:lvl3pPr>
      <a:lvl4pPr algn="l" rtl="0" eaLnBrk="0" fontAlgn="base" hangingPunct="0">
        <a:lnSpc>
          <a:spcPct val="90000"/>
        </a:lnSpc>
        <a:spcBef>
          <a:spcPct val="0"/>
        </a:spcBef>
        <a:spcAft>
          <a:spcPct val="0"/>
        </a:spcAft>
        <a:defRPr sz="4400">
          <a:solidFill>
            <a:schemeClr val="tx1"/>
          </a:solidFill>
          <a:latin typeface="Calibri Light"/>
        </a:defRPr>
      </a:lvl4pPr>
      <a:lvl5pPr algn="l" rtl="0" eaLnBrk="0" fontAlgn="base" hangingPunct="0">
        <a:lnSpc>
          <a:spcPct val="90000"/>
        </a:lnSpc>
        <a:spcBef>
          <a:spcPct val="0"/>
        </a:spcBef>
        <a:spcAft>
          <a:spcPct val="0"/>
        </a:spcAft>
        <a:defRPr sz="4400">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3058" name="Title Placeholder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3059" name="Text Placeholder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7ABED119-9EAF-40A8-B1B1-87E01835913A}" type="datetimeFigureOut">
              <a:rPr lang="en-US"/>
              <a:pPr>
                <a:defRPr/>
              </a:pPr>
              <a:t>9/19/2022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CD309AE1-2C6C-4002-A7D5-30095D80C08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71" r:id="rId1"/>
    <p:sldLayoutId id="2147484272" r:id="rId2"/>
    <p:sldLayoutId id="2147484273" r:id="rId3"/>
    <p:sldLayoutId id="2147484274" r:id="rId4"/>
    <p:sldLayoutId id="2147484275" r:id="rId5"/>
    <p:sldLayoutId id="2147484276" r:id="rId6"/>
    <p:sldLayoutId id="2147484277" r:id="rId7"/>
    <p:sldLayoutId id="2147484278" r:id="rId8"/>
    <p:sldLayoutId id="2147484279" r:id="rId9"/>
    <p:sldLayoutId id="2147484280" r:id="rId10"/>
    <p:sldLayoutId id="2147484281"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a:defRPr>
      </a:lvl2pPr>
      <a:lvl3pPr algn="l" rtl="0" eaLnBrk="0" fontAlgn="base" hangingPunct="0">
        <a:lnSpc>
          <a:spcPct val="90000"/>
        </a:lnSpc>
        <a:spcBef>
          <a:spcPct val="0"/>
        </a:spcBef>
        <a:spcAft>
          <a:spcPct val="0"/>
        </a:spcAft>
        <a:defRPr sz="4400">
          <a:solidFill>
            <a:schemeClr val="tx1"/>
          </a:solidFill>
          <a:latin typeface="Calibri Light"/>
        </a:defRPr>
      </a:lvl3pPr>
      <a:lvl4pPr algn="l" rtl="0" eaLnBrk="0" fontAlgn="base" hangingPunct="0">
        <a:lnSpc>
          <a:spcPct val="90000"/>
        </a:lnSpc>
        <a:spcBef>
          <a:spcPct val="0"/>
        </a:spcBef>
        <a:spcAft>
          <a:spcPct val="0"/>
        </a:spcAft>
        <a:defRPr sz="4400">
          <a:solidFill>
            <a:schemeClr val="tx1"/>
          </a:solidFill>
          <a:latin typeface="Calibri Light"/>
        </a:defRPr>
      </a:lvl4pPr>
      <a:lvl5pPr algn="l" rtl="0" eaLnBrk="0" fontAlgn="base" hangingPunct="0">
        <a:lnSpc>
          <a:spcPct val="90000"/>
        </a:lnSpc>
        <a:spcBef>
          <a:spcPct val="0"/>
        </a:spcBef>
        <a:spcAft>
          <a:spcPct val="0"/>
        </a:spcAft>
        <a:defRPr sz="4400">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5346" name="Title Placeholder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5347" name="Text Placeholder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88EF5214-A034-4E0D-A4E2-708D189CA366}" type="datetimeFigureOut">
              <a:rPr lang="en-US"/>
              <a:pPr>
                <a:defRPr/>
              </a:pPr>
              <a:t>9/19/2022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48469994-124A-4233-BA93-EC405D62477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a:defRPr>
      </a:lvl2pPr>
      <a:lvl3pPr algn="l" rtl="0" eaLnBrk="0" fontAlgn="base" hangingPunct="0">
        <a:lnSpc>
          <a:spcPct val="90000"/>
        </a:lnSpc>
        <a:spcBef>
          <a:spcPct val="0"/>
        </a:spcBef>
        <a:spcAft>
          <a:spcPct val="0"/>
        </a:spcAft>
        <a:defRPr sz="4400">
          <a:solidFill>
            <a:schemeClr val="tx1"/>
          </a:solidFill>
          <a:latin typeface="Calibri Light"/>
        </a:defRPr>
      </a:lvl3pPr>
      <a:lvl4pPr algn="l" rtl="0" eaLnBrk="0" fontAlgn="base" hangingPunct="0">
        <a:lnSpc>
          <a:spcPct val="90000"/>
        </a:lnSpc>
        <a:spcBef>
          <a:spcPct val="0"/>
        </a:spcBef>
        <a:spcAft>
          <a:spcPct val="0"/>
        </a:spcAft>
        <a:defRPr sz="4400">
          <a:solidFill>
            <a:schemeClr val="tx1"/>
          </a:solidFill>
          <a:latin typeface="Calibri Light"/>
        </a:defRPr>
      </a:lvl4pPr>
      <a:lvl5pPr algn="l" rtl="0" eaLnBrk="0" fontAlgn="base" hangingPunct="0">
        <a:lnSpc>
          <a:spcPct val="90000"/>
        </a:lnSpc>
        <a:spcBef>
          <a:spcPct val="0"/>
        </a:spcBef>
        <a:spcAft>
          <a:spcPct val="0"/>
        </a:spcAft>
        <a:defRPr sz="4400">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7634" name="Title Placeholder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7635" name="Text Placeholder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22FDBABA-4C94-41CD-BCE7-6EAD78D819E6}" type="datetimeFigureOut">
              <a:rPr lang="en-US"/>
              <a:pPr>
                <a:defRPr/>
              </a:pPr>
              <a:t>9/19/2022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A3B3F863-6348-4220-A61C-24958614CB2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93" r:id="rId1"/>
    <p:sldLayoutId id="2147484294" r:id="rId2"/>
    <p:sldLayoutId id="2147484295" r:id="rId3"/>
    <p:sldLayoutId id="2147484296" r:id="rId4"/>
    <p:sldLayoutId id="2147484297" r:id="rId5"/>
    <p:sldLayoutId id="2147484298" r:id="rId6"/>
    <p:sldLayoutId id="2147484299" r:id="rId7"/>
    <p:sldLayoutId id="2147484300" r:id="rId8"/>
    <p:sldLayoutId id="2147484301" r:id="rId9"/>
    <p:sldLayoutId id="2147484302" r:id="rId10"/>
    <p:sldLayoutId id="2147484303"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a:defRPr>
      </a:lvl2pPr>
      <a:lvl3pPr algn="l" rtl="0" eaLnBrk="0" fontAlgn="base" hangingPunct="0">
        <a:lnSpc>
          <a:spcPct val="90000"/>
        </a:lnSpc>
        <a:spcBef>
          <a:spcPct val="0"/>
        </a:spcBef>
        <a:spcAft>
          <a:spcPct val="0"/>
        </a:spcAft>
        <a:defRPr sz="4400">
          <a:solidFill>
            <a:schemeClr val="tx1"/>
          </a:solidFill>
          <a:latin typeface="Calibri Light"/>
        </a:defRPr>
      </a:lvl3pPr>
      <a:lvl4pPr algn="l" rtl="0" eaLnBrk="0" fontAlgn="base" hangingPunct="0">
        <a:lnSpc>
          <a:spcPct val="90000"/>
        </a:lnSpc>
        <a:spcBef>
          <a:spcPct val="0"/>
        </a:spcBef>
        <a:spcAft>
          <a:spcPct val="0"/>
        </a:spcAft>
        <a:defRPr sz="4400">
          <a:solidFill>
            <a:schemeClr val="tx1"/>
          </a:solidFill>
          <a:latin typeface="Calibri Light"/>
        </a:defRPr>
      </a:lvl4pPr>
      <a:lvl5pPr algn="l" rtl="0" eaLnBrk="0" fontAlgn="base" hangingPunct="0">
        <a:lnSpc>
          <a:spcPct val="90000"/>
        </a:lnSpc>
        <a:spcBef>
          <a:spcPct val="0"/>
        </a:spcBef>
        <a:spcAft>
          <a:spcPct val="0"/>
        </a:spcAft>
        <a:defRPr sz="4400">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9922" name="Title Placeholder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9923" name="Text Placeholder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A0796F6D-35C7-459A-9CCF-90EF4C813D80}" type="datetimeFigureOut">
              <a:rPr lang="en-US"/>
              <a:pPr>
                <a:defRPr/>
              </a:pPr>
              <a:t>9/19/2022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C0E6AB08-689C-4FBC-93E6-8FC66229E9A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04" r:id="rId1"/>
    <p:sldLayoutId id="2147484305" r:id="rId2"/>
    <p:sldLayoutId id="2147484306" r:id="rId3"/>
    <p:sldLayoutId id="2147484307" r:id="rId4"/>
    <p:sldLayoutId id="2147484308" r:id="rId5"/>
    <p:sldLayoutId id="2147484309" r:id="rId6"/>
    <p:sldLayoutId id="2147484310" r:id="rId7"/>
    <p:sldLayoutId id="2147484311" r:id="rId8"/>
    <p:sldLayoutId id="2147484312" r:id="rId9"/>
    <p:sldLayoutId id="2147484313" r:id="rId10"/>
    <p:sldLayoutId id="2147484314"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a:defRPr>
      </a:lvl2pPr>
      <a:lvl3pPr algn="l" rtl="0" eaLnBrk="0" fontAlgn="base" hangingPunct="0">
        <a:lnSpc>
          <a:spcPct val="90000"/>
        </a:lnSpc>
        <a:spcBef>
          <a:spcPct val="0"/>
        </a:spcBef>
        <a:spcAft>
          <a:spcPct val="0"/>
        </a:spcAft>
        <a:defRPr sz="4400">
          <a:solidFill>
            <a:schemeClr val="tx1"/>
          </a:solidFill>
          <a:latin typeface="Calibri Light"/>
        </a:defRPr>
      </a:lvl3pPr>
      <a:lvl4pPr algn="l" rtl="0" eaLnBrk="0" fontAlgn="base" hangingPunct="0">
        <a:lnSpc>
          <a:spcPct val="90000"/>
        </a:lnSpc>
        <a:spcBef>
          <a:spcPct val="0"/>
        </a:spcBef>
        <a:spcAft>
          <a:spcPct val="0"/>
        </a:spcAft>
        <a:defRPr sz="4400">
          <a:solidFill>
            <a:schemeClr val="tx1"/>
          </a:solidFill>
          <a:latin typeface="Calibri Light"/>
        </a:defRPr>
      </a:lvl4pPr>
      <a:lvl5pPr algn="l" rtl="0" eaLnBrk="0" fontAlgn="base" hangingPunct="0">
        <a:lnSpc>
          <a:spcPct val="90000"/>
        </a:lnSpc>
        <a:spcBef>
          <a:spcPct val="0"/>
        </a:spcBef>
        <a:spcAft>
          <a:spcPct val="0"/>
        </a:spcAft>
        <a:defRPr sz="4400">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2210" name="Title Placeholder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2211" name="Text Placeholder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9A02C37E-F041-4951-984F-3919F4F16047}" type="datetimeFigureOut">
              <a:rPr lang="en-US"/>
              <a:pPr>
                <a:defRPr/>
              </a:pPr>
              <a:t>9/19/2022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08CD4ECF-D180-45AA-A9A3-DD0A188E23E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15" r:id="rId1"/>
    <p:sldLayoutId id="2147484316" r:id="rId2"/>
    <p:sldLayoutId id="2147484317" r:id="rId3"/>
    <p:sldLayoutId id="2147484318" r:id="rId4"/>
    <p:sldLayoutId id="2147484319" r:id="rId5"/>
    <p:sldLayoutId id="2147484320" r:id="rId6"/>
    <p:sldLayoutId id="2147484321" r:id="rId7"/>
    <p:sldLayoutId id="2147484322" r:id="rId8"/>
    <p:sldLayoutId id="2147484323" r:id="rId9"/>
    <p:sldLayoutId id="2147484324" r:id="rId10"/>
    <p:sldLayoutId id="2147484325"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a:defRPr>
      </a:lvl2pPr>
      <a:lvl3pPr algn="l" rtl="0" eaLnBrk="0" fontAlgn="base" hangingPunct="0">
        <a:lnSpc>
          <a:spcPct val="90000"/>
        </a:lnSpc>
        <a:spcBef>
          <a:spcPct val="0"/>
        </a:spcBef>
        <a:spcAft>
          <a:spcPct val="0"/>
        </a:spcAft>
        <a:defRPr sz="4400">
          <a:solidFill>
            <a:schemeClr val="tx1"/>
          </a:solidFill>
          <a:latin typeface="Calibri Light"/>
        </a:defRPr>
      </a:lvl3pPr>
      <a:lvl4pPr algn="l" rtl="0" eaLnBrk="0" fontAlgn="base" hangingPunct="0">
        <a:lnSpc>
          <a:spcPct val="90000"/>
        </a:lnSpc>
        <a:spcBef>
          <a:spcPct val="0"/>
        </a:spcBef>
        <a:spcAft>
          <a:spcPct val="0"/>
        </a:spcAft>
        <a:defRPr sz="4400">
          <a:solidFill>
            <a:schemeClr val="tx1"/>
          </a:solidFill>
          <a:latin typeface="Calibri Light"/>
        </a:defRPr>
      </a:lvl4pPr>
      <a:lvl5pPr algn="l" rtl="0" eaLnBrk="0" fontAlgn="base" hangingPunct="0">
        <a:lnSpc>
          <a:spcPct val="90000"/>
        </a:lnSpc>
        <a:spcBef>
          <a:spcPct val="0"/>
        </a:spcBef>
        <a:spcAft>
          <a:spcPct val="0"/>
        </a:spcAft>
        <a:defRPr sz="4400">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Text Placeholder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panose="020F0502020204030204"/>
                <a:cs typeface="+mn-cs"/>
              </a:defRPr>
            </a:lvl1pPr>
          </a:lstStyle>
          <a:p>
            <a:pPr>
              <a:defRPr/>
            </a:pPr>
            <a:fld id="{EE32D9F1-8F00-48C3-A5AF-B8C6A28E1F49}" type="datetimeFigureOut">
              <a:rPr lang="en-US"/>
              <a:pPr>
                <a:defRPr/>
              </a:pPr>
              <a:t>9/19/2022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panose="020F0502020204030204"/>
                <a:cs typeface="+mn-cs"/>
              </a:defRPr>
            </a:lvl1pPr>
          </a:lstStyle>
          <a:p>
            <a:pPr>
              <a:defRPr/>
            </a:pPr>
            <a:fld id="{978BE107-0759-4BAD-98A3-2CD42D337C4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28" r:id="rId1"/>
    <p:sldLayoutId id="2147484129" r:id="rId2"/>
    <p:sldLayoutId id="2147484130" r:id="rId3"/>
    <p:sldLayoutId id="2147484131" r:id="rId4"/>
    <p:sldLayoutId id="2147484132" r:id="rId5"/>
    <p:sldLayoutId id="2147484133" r:id="rId6"/>
    <p:sldLayoutId id="2147484134" r:id="rId7"/>
    <p:sldLayoutId id="2147484135" r:id="rId8"/>
    <p:sldLayoutId id="2147484136" r:id="rId9"/>
    <p:sldLayoutId id="2147484137" r:id="rId10"/>
    <p:sldLayoutId id="2147484138"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a:defRPr>
      </a:lvl2pPr>
      <a:lvl3pPr algn="l" rtl="0" eaLnBrk="0" fontAlgn="base" hangingPunct="0">
        <a:lnSpc>
          <a:spcPct val="90000"/>
        </a:lnSpc>
        <a:spcBef>
          <a:spcPct val="0"/>
        </a:spcBef>
        <a:spcAft>
          <a:spcPct val="0"/>
        </a:spcAft>
        <a:defRPr sz="4400">
          <a:solidFill>
            <a:schemeClr val="tx1"/>
          </a:solidFill>
          <a:latin typeface="Calibri Light"/>
        </a:defRPr>
      </a:lvl3pPr>
      <a:lvl4pPr algn="l" rtl="0" eaLnBrk="0" fontAlgn="base" hangingPunct="0">
        <a:lnSpc>
          <a:spcPct val="90000"/>
        </a:lnSpc>
        <a:spcBef>
          <a:spcPct val="0"/>
        </a:spcBef>
        <a:spcAft>
          <a:spcPct val="0"/>
        </a:spcAft>
        <a:defRPr sz="4400">
          <a:solidFill>
            <a:schemeClr val="tx1"/>
          </a:solidFill>
          <a:latin typeface="Calibri Light"/>
        </a:defRPr>
      </a:lvl4pPr>
      <a:lvl5pPr algn="l" rtl="0" eaLnBrk="0" fontAlgn="base" hangingPunct="0">
        <a:lnSpc>
          <a:spcPct val="90000"/>
        </a:lnSpc>
        <a:spcBef>
          <a:spcPct val="0"/>
        </a:spcBef>
        <a:spcAft>
          <a:spcPct val="0"/>
        </a:spcAft>
        <a:defRPr sz="4400">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4498" name="Title Placeholder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4499" name="Text Placeholder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03CA4DE1-189F-4ED5-B9DB-0B56F0232B8A}" type="datetimeFigureOut">
              <a:rPr lang="en-US"/>
              <a:pPr>
                <a:defRPr/>
              </a:pPr>
              <a:t>9/19/2022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0C732B15-031F-4F15-9583-DD9C10ABC9B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26" r:id="rId1"/>
    <p:sldLayoutId id="2147484327" r:id="rId2"/>
    <p:sldLayoutId id="2147484328" r:id="rId3"/>
    <p:sldLayoutId id="2147484329" r:id="rId4"/>
    <p:sldLayoutId id="2147484330" r:id="rId5"/>
    <p:sldLayoutId id="2147484331" r:id="rId6"/>
    <p:sldLayoutId id="2147484332" r:id="rId7"/>
    <p:sldLayoutId id="2147484333" r:id="rId8"/>
    <p:sldLayoutId id="2147484334" r:id="rId9"/>
    <p:sldLayoutId id="2147484335" r:id="rId10"/>
    <p:sldLayoutId id="2147484336"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a:defRPr>
      </a:lvl2pPr>
      <a:lvl3pPr algn="l" rtl="0" eaLnBrk="0" fontAlgn="base" hangingPunct="0">
        <a:lnSpc>
          <a:spcPct val="90000"/>
        </a:lnSpc>
        <a:spcBef>
          <a:spcPct val="0"/>
        </a:spcBef>
        <a:spcAft>
          <a:spcPct val="0"/>
        </a:spcAft>
        <a:defRPr sz="4400">
          <a:solidFill>
            <a:schemeClr val="tx1"/>
          </a:solidFill>
          <a:latin typeface="Calibri Light"/>
        </a:defRPr>
      </a:lvl3pPr>
      <a:lvl4pPr algn="l" rtl="0" eaLnBrk="0" fontAlgn="base" hangingPunct="0">
        <a:lnSpc>
          <a:spcPct val="90000"/>
        </a:lnSpc>
        <a:spcBef>
          <a:spcPct val="0"/>
        </a:spcBef>
        <a:spcAft>
          <a:spcPct val="0"/>
        </a:spcAft>
        <a:defRPr sz="4400">
          <a:solidFill>
            <a:schemeClr val="tx1"/>
          </a:solidFill>
          <a:latin typeface="Calibri Light"/>
        </a:defRPr>
      </a:lvl4pPr>
      <a:lvl5pPr algn="l" rtl="0" eaLnBrk="0" fontAlgn="base" hangingPunct="0">
        <a:lnSpc>
          <a:spcPct val="90000"/>
        </a:lnSpc>
        <a:spcBef>
          <a:spcPct val="0"/>
        </a:spcBef>
        <a:spcAft>
          <a:spcPct val="0"/>
        </a:spcAft>
        <a:defRPr sz="4400">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46786" name="Title Placeholder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6787" name="Text Placeholder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98E74D57-DB3D-4444-95FD-49612B8DC6E6}" type="datetimeFigureOut">
              <a:rPr lang="en-US"/>
              <a:pPr>
                <a:defRPr/>
              </a:pPr>
              <a:t>9/19/2022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E5D6258F-B183-451A-809D-AD0B7AB4C02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37" r:id="rId1"/>
    <p:sldLayoutId id="2147484338" r:id="rId2"/>
    <p:sldLayoutId id="2147484339" r:id="rId3"/>
    <p:sldLayoutId id="2147484340" r:id="rId4"/>
    <p:sldLayoutId id="2147484341" r:id="rId5"/>
    <p:sldLayoutId id="2147484342" r:id="rId6"/>
    <p:sldLayoutId id="2147484343" r:id="rId7"/>
    <p:sldLayoutId id="2147484344" r:id="rId8"/>
    <p:sldLayoutId id="2147484345" r:id="rId9"/>
    <p:sldLayoutId id="2147484346" r:id="rId10"/>
    <p:sldLayoutId id="2147484347"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a:defRPr>
      </a:lvl2pPr>
      <a:lvl3pPr algn="l" rtl="0" eaLnBrk="0" fontAlgn="base" hangingPunct="0">
        <a:lnSpc>
          <a:spcPct val="90000"/>
        </a:lnSpc>
        <a:spcBef>
          <a:spcPct val="0"/>
        </a:spcBef>
        <a:spcAft>
          <a:spcPct val="0"/>
        </a:spcAft>
        <a:defRPr sz="4400">
          <a:solidFill>
            <a:schemeClr val="tx1"/>
          </a:solidFill>
          <a:latin typeface="Calibri Light"/>
        </a:defRPr>
      </a:lvl3pPr>
      <a:lvl4pPr algn="l" rtl="0" eaLnBrk="0" fontAlgn="base" hangingPunct="0">
        <a:lnSpc>
          <a:spcPct val="90000"/>
        </a:lnSpc>
        <a:spcBef>
          <a:spcPct val="0"/>
        </a:spcBef>
        <a:spcAft>
          <a:spcPct val="0"/>
        </a:spcAft>
        <a:defRPr sz="4400">
          <a:solidFill>
            <a:schemeClr val="tx1"/>
          </a:solidFill>
          <a:latin typeface="Calibri Light"/>
        </a:defRPr>
      </a:lvl4pPr>
      <a:lvl5pPr algn="l" rtl="0" eaLnBrk="0" fontAlgn="base" hangingPunct="0">
        <a:lnSpc>
          <a:spcPct val="90000"/>
        </a:lnSpc>
        <a:spcBef>
          <a:spcPct val="0"/>
        </a:spcBef>
        <a:spcAft>
          <a:spcPct val="0"/>
        </a:spcAft>
        <a:defRPr sz="4400">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9074" name="Title Placeholder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9075" name="Text Placeholder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AECFA826-B7EE-4244-AB87-493C3F116966}" type="datetimeFigureOut">
              <a:rPr lang="en-US"/>
              <a:pPr>
                <a:defRPr/>
              </a:pPr>
              <a:t>9/19/2022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DB8708B7-8C0B-4581-B8D9-D14128E6363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48" r:id="rId1"/>
    <p:sldLayoutId id="2147484349" r:id="rId2"/>
    <p:sldLayoutId id="2147484350" r:id="rId3"/>
    <p:sldLayoutId id="2147484351" r:id="rId4"/>
    <p:sldLayoutId id="2147484352" r:id="rId5"/>
    <p:sldLayoutId id="2147484353" r:id="rId6"/>
    <p:sldLayoutId id="2147484354" r:id="rId7"/>
    <p:sldLayoutId id="2147484355" r:id="rId8"/>
    <p:sldLayoutId id="2147484356" r:id="rId9"/>
    <p:sldLayoutId id="2147484357" r:id="rId10"/>
    <p:sldLayoutId id="2147484358"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a:defRPr>
      </a:lvl2pPr>
      <a:lvl3pPr algn="l" rtl="0" eaLnBrk="0" fontAlgn="base" hangingPunct="0">
        <a:lnSpc>
          <a:spcPct val="90000"/>
        </a:lnSpc>
        <a:spcBef>
          <a:spcPct val="0"/>
        </a:spcBef>
        <a:spcAft>
          <a:spcPct val="0"/>
        </a:spcAft>
        <a:defRPr sz="4400">
          <a:solidFill>
            <a:schemeClr val="tx1"/>
          </a:solidFill>
          <a:latin typeface="Calibri Light"/>
        </a:defRPr>
      </a:lvl3pPr>
      <a:lvl4pPr algn="l" rtl="0" eaLnBrk="0" fontAlgn="base" hangingPunct="0">
        <a:lnSpc>
          <a:spcPct val="90000"/>
        </a:lnSpc>
        <a:spcBef>
          <a:spcPct val="0"/>
        </a:spcBef>
        <a:spcAft>
          <a:spcPct val="0"/>
        </a:spcAft>
        <a:defRPr sz="4400">
          <a:solidFill>
            <a:schemeClr val="tx1"/>
          </a:solidFill>
          <a:latin typeface="Calibri Light"/>
        </a:defRPr>
      </a:lvl4pPr>
      <a:lvl5pPr algn="l" rtl="0" eaLnBrk="0" fontAlgn="base" hangingPunct="0">
        <a:lnSpc>
          <a:spcPct val="90000"/>
        </a:lnSpc>
        <a:spcBef>
          <a:spcPct val="0"/>
        </a:spcBef>
        <a:spcAft>
          <a:spcPct val="0"/>
        </a:spcAft>
        <a:defRPr sz="4400">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71362" name="Title Placeholder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1363" name="Text Placeholder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05D31D53-A050-45CE-A698-5A0E6F719EC0}" type="datetimeFigureOut">
              <a:rPr lang="en-US"/>
              <a:pPr>
                <a:defRPr/>
              </a:pPr>
              <a:t>9/19/2022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DD0540C4-4D52-431E-9DE2-C5E6027FE2B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59" r:id="rId1"/>
    <p:sldLayoutId id="2147484360" r:id="rId2"/>
    <p:sldLayoutId id="2147484361" r:id="rId3"/>
    <p:sldLayoutId id="2147484362" r:id="rId4"/>
    <p:sldLayoutId id="2147484363" r:id="rId5"/>
    <p:sldLayoutId id="2147484364" r:id="rId6"/>
    <p:sldLayoutId id="2147484365" r:id="rId7"/>
    <p:sldLayoutId id="2147484366" r:id="rId8"/>
    <p:sldLayoutId id="2147484367" r:id="rId9"/>
    <p:sldLayoutId id="2147484368" r:id="rId10"/>
    <p:sldLayoutId id="2147484369"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a:defRPr>
      </a:lvl2pPr>
      <a:lvl3pPr algn="l" rtl="0" eaLnBrk="0" fontAlgn="base" hangingPunct="0">
        <a:lnSpc>
          <a:spcPct val="90000"/>
        </a:lnSpc>
        <a:spcBef>
          <a:spcPct val="0"/>
        </a:spcBef>
        <a:spcAft>
          <a:spcPct val="0"/>
        </a:spcAft>
        <a:defRPr sz="4400">
          <a:solidFill>
            <a:schemeClr val="tx1"/>
          </a:solidFill>
          <a:latin typeface="Calibri Light"/>
        </a:defRPr>
      </a:lvl3pPr>
      <a:lvl4pPr algn="l" rtl="0" eaLnBrk="0" fontAlgn="base" hangingPunct="0">
        <a:lnSpc>
          <a:spcPct val="90000"/>
        </a:lnSpc>
        <a:spcBef>
          <a:spcPct val="0"/>
        </a:spcBef>
        <a:spcAft>
          <a:spcPct val="0"/>
        </a:spcAft>
        <a:defRPr sz="4400">
          <a:solidFill>
            <a:schemeClr val="tx1"/>
          </a:solidFill>
          <a:latin typeface="Calibri Light"/>
        </a:defRPr>
      </a:lvl4pPr>
      <a:lvl5pPr algn="l" rtl="0" eaLnBrk="0" fontAlgn="base" hangingPunct="0">
        <a:lnSpc>
          <a:spcPct val="90000"/>
        </a:lnSpc>
        <a:spcBef>
          <a:spcPct val="0"/>
        </a:spcBef>
        <a:spcAft>
          <a:spcPct val="0"/>
        </a:spcAft>
        <a:defRPr sz="4400">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3650" name="Title Placeholder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3651" name="Text Placeholder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0111C85C-056A-423B-95B5-576F0115F412}" type="datetimeFigureOut">
              <a:rPr lang="en-US"/>
              <a:pPr>
                <a:defRPr/>
              </a:pPr>
              <a:t>9/19/2022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8ECFBFCA-C86E-48A8-8059-9ACA57F957C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70" r:id="rId1"/>
    <p:sldLayoutId id="2147484371" r:id="rId2"/>
    <p:sldLayoutId id="2147484372" r:id="rId3"/>
    <p:sldLayoutId id="2147484373" r:id="rId4"/>
    <p:sldLayoutId id="2147484374" r:id="rId5"/>
    <p:sldLayoutId id="2147484375" r:id="rId6"/>
    <p:sldLayoutId id="2147484376" r:id="rId7"/>
    <p:sldLayoutId id="2147484377" r:id="rId8"/>
    <p:sldLayoutId id="2147484378" r:id="rId9"/>
    <p:sldLayoutId id="2147484379" r:id="rId10"/>
    <p:sldLayoutId id="2147484380"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a:defRPr>
      </a:lvl2pPr>
      <a:lvl3pPr algn="l" rtl="0" eaLnBrk="0" fontAlgn="base" hangingPunct="0">
        <a:lnSpc>
          <a:spcPct val="90000"/>
        </a:lnSpc>
        <a:spcBef>
          <a:spcPct val="0"/>
        </a:spcBef>
        <a:spcAft>
          <a:spcPct val="0"/>
        </a:spcAft>
        <a:defRPr sz="4400">
          <a:solidFill>
            <a:schemeClr val="tx1"/>
          </a:solidFill>
          <a:latin typeface="Calibri Light"/>
        </a:defRPr>
      </a:lvl3pPr>
      <a:lvl4pPr algn="l" rtl="0" eaLnBrk="0" fontAlgn="base" hangingPunct="0">
        <a:lnSpc>
          <a:spcPct val="90000"/>
        </a:lnSpc>
        <a:spcBef>
          <a:spcPct val="0"/>
        </a:spcBef>
        <a:spcAft>
          <a:spcPct val="0"/>
        </a:spcAft>
        <a:defRPr sz="4400">
          <a:solidFill>
            <a:schemeClr val="tx1"/>
          </a:solidFill>
          <a:latin typeface="Calibri Light"/>
        </a:defRPr>
      </a:lvl4pPr>
      <a:lvl5pPr algn="l" rtl="0" eaLnBrk="0" fontAlgn="base" hangingPunct="0">
        <a:lnSpc>
          <a:spcPct val="90000"/>
        </a:lnSpc>
        <a:spcBef>
          <a:spcPct val="0"/>
        </a:spcBef>
        <a:spcAft>
          <a:spcPct val="0"/>
        </a:spcAft>
        <a:defRPr sz="4400">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95938" name="Title Placeholder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95939" name="Text Placeholder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E6D3877E-C6C2-40E6-99E8-262E17B092DE}" type="datetimeFigureOut">
              <a:rPr lang="en-US"/>
              <a:pPr>
                <a:defRPr/>
              </a:pPr>
              <a:t>9/19/2022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7264F199-2E75-4EE5-8ACC-AA989CE29AA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81" r:id="rId1"/>
    <p:sldLayoutId id="2147484382" r:id="rId2"/>
    <p:sldLayoutId id="2147484383" r:id="rId3"/>
    <p:sldLayoutId id="2147484384" r:id="rId4"/>
    <p:sldLayoutId id="2147484385" r:id="rId5"/>
    <p:sldLayoutId id="2147484386" r:id="rId6"/>
    <p:sldLayoutId id="2147484387" r:id="rId7"/>
    <p:sldLayoutId id="2147484388" r:id="rId8"/>
    <p:sldLayoutId id="2147484389" r:id="rId9"/>
    <p:sldLayoutId id="2147484390" r:id="rId10"/>
    <p:sldLayoutId id="2147484391"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a:defRPr>
      </a:lvl2pPr>
      <a:lvl3pPr algn="l" rtl="0" eaLnBrk="0" fontAlgn="base" hangingPunct="0">
        <a:lnSpc>
          <a:spcPct val="90000"/>
        </a:lnSpc>
        <a:spcBef>
          <a:spcPct val="0"/>
        </a:spcBef>
        <a:spcAft>
          <a:spcPct val="0"/>
        </a:spcAft>
        <a:defRPr sz="4400">
          <a:solidFill>
            <a:schemeClr val="tx1"/>
          </a:solidFill>
          <a:latin typeface="Calibri Light"/>
        </a:defRPr>
      </a:lvl3pPr>
      <a:lvl4pPr algn="l" rtl="0" eaLnBrk="0" fontAlgn="base" hangingPunct="0">
        <a:lnSpc>
          <a:spcPct val="90000"/>
        </a:lnSpc>
        <a:spcBef>
          <a:spcPct val="0"/>
        </a:spcBef>
        <a:spcAft>
          <a:spcPct val="0"/>
        </a:spcAft>
        <a:defRPr sz="4400">
          <a:solidFill>
            <a:schemeClr val="tx1"/>
          </a:solidFill>
          <a:latin typeface="Calibri Light"/>
        </a:defRPr>
      </a:lvl4pPr>
      <a:lvl5pPr algn="l" rtl="0" eaLnBrk="0" fontAlgn="base" hangingPunct="0">
        <a:lnSpc>
          <a:spcPct val="90000"/>
        </a:lnSpc>
        <a:spcBef>
          <a:spcPct val="0"/>
        </a:spcBef>
        <a:spcAft>
          <a:spcPct val="0"/>
        </a:spcAft>
        <a:defRPr sz="4400">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8226" name="Title Placeholder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8227" name="Text Placeholder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Arial"/>
                <a:sym typeface="Arial"/>
              </a:defRPr>
            </a:lvl1pPr>
          </a:lstStyle>
          <a:p>
            <a:pPr>
              <a:defRPr/>
            </a:pPr>
            <a:fld id="{26B40ADB-9AB9-48D8-913F-826A11686C5C}" type="datetimeFigureOut">
              <a:rPr lang="en-US"/>
              <a:pPr>
                <a:defRPr/>
              </a:pPr>
              <a:t>9/19/2022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Arial"/>
                <a:sym typeface="Arial"/>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Arial"/>
                <a:sym typeface="Arial"/>
              </a:defRPr>
            </a:lvl1pPr>
          </a:lstStyle>
          <a:p>
            <a:pPr>
              <a:defRPr/>
            </a:pPr>
            <a:fld id="{FCE22AE9-0A6D-4ABD-AE1F-D1A408B426E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92" r:id="rId1"/>
    <p:sldLayoutId id="2147484393" r:id="rId2"/>
    <p:sldLayoutId id="2147484394" r:id="rId3"/>
    <p:sldLayoutId id="2147484395" r:id="rId4"/>
    <p:sldLayoutId id="2147484396" r:id="rId5"/>
    <p:sldLayoutId id="2147484397" r:id="rId6"/>
    <p:sldLayoutId id="2147484398" r:id="rId7"/>
    <p:sldLayoutId id="2147484399" r:id="rId8"/>
    <p:sldLayoutId id="2147484400" r:id="rId9"/>
    <p:sldLayoutId id="2147484401" r:id="rId10"/>
    <p:sldLayoutId id="2147484402"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a:defRPr>
      </a:lvl2pPr>
      <a:lvl3pPr algn="l" rtl="0" eaLnBrk="0" fontAlgn="base" hangingPunct="0">
        <a:lnSpc>
          <a:spcPct val="90000"/>
        </a:lnSpc>
        <a:spcBef>
          <a:spcPct val="0"/>
        </a:spcBef>
        <a:spcAft>
          <a:spcPct val="0"/>
        </a:spcAft>
        <a:defRPr sz="4400">
          <a:solidFill>
            <a:schemeClr val="tx1"/>
          </a:solidFill>
          <a:latin typeface="Calibri Light"/>
        </a:defRPr>
      </a:lvl3pPr>
      <a:lvl4pPr algn="l" rtl="0" eaLnBrk="0" fontAlgn="base" hangingPunct="0">
        <a:lnSpc>
          <a:spcPct val="90000"/>
        </a:lnSpc>
        <a:spcBef>
          <a:spcPct val="0"/>
        </a:spcBef>
        <a:spcAft>
          <a:spcPct val="0"/>
        </a:spcAft>
        <a:defRPr sz="4400">
          <a:solidFill>
            <a:schemeClr val="tx1"/>
          </a:solidFill>
          <a:latin typeface="Calibri Light"/>
        </a:defRPr>
      </a:lvl4pPr>
      <a:lvl5pPr algn="l" rtl="0" eaLnBrk="0" fontAlgn="base" hangingPunct="0">
        <a:lnSpc>
          <a:spcPct val="90000"/>
        </a:lnSpc>
        <a:spcBef>
          <a:spcPct val="0"/>
        </a:spcBef>
        <a:spcAft>
          <a:spcPct val="0"/>
        </a:spcAft>
        <a:defRPr sz="4400">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20514" name="Title Placeholder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20515" name="Text Placeholder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4EA228D6-6F8C-40D3-A82B-1A04911E45BD}" type="datetimeFigureOut">
              <a:rPr lang="en-US"/>
              <a:pPr>
                <a:defRPr/>
              </a:pPr>
              <a:t>9/19/2022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9409DB2F-D4B4-4327-BAB7-2381C50B003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03" r:id="rId1"/>
    <p:sldLayoutId id="2147484404" r:id="rId2"/>
    <p:sldLayoutId id="2147484405" r:id="rId3"/>
    <p:sldLayoutId id="2147484406" r:id="rId4"/>
    <p:sldLayoutId id="2147484407" r:id="rId5"/>
    <p:sldLayoutId id="2147484408" r:id="rId6"/>
    <p:sldLayoutId id="2147484409" r:id="rId7"/>
    <p:sldLayoutId id="2147484410" r:id="rId8"/>
    <p:sldLayoutId id="2147484411" r:id="rId9"/>
    <p:sldLayoutId id="2147484412" r:id="rId10"/>
    <p:sldLayoutId id="2147484413"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a:defRPr>
      </a:lvl2pPr>
      <a:lvl3pPr algn="l" rtl="0" eaLnBrk="0" fontAlgn="base" hangingPunct="0">
        <a:lnSpc>
          <a:spcPct val="90000"/>
        </a:lnSpc>
        <a:spcBef>
          <a:spcPct val="0"/>
        </a:spcBef>
        <a:spcAft>
          <a:spcPct val="0"/>
        </a:spcAft>
        <a:defRPr sz="4400">
          <a:solidFill>
            <a:schemeClr val="tx1"/>
          </a:solidFill>
          <a:latin typeface="Calibri Light"/>
        </a:defRPr>
      </a:lvl3pPr>
      <a:lvl4pPr algn="l" rtl="0" eaLnBrk="0" fontAlgn="base" hangingPunct="0">
        <a:lnSpc>
          <a:spcPct val="90000"/>
        </a:lnSpc>
        <a:spcBef>
          <a:spcPct val="0"/>
        </a:spcBef>
        <a:spcAft>
          <a:spcPct val="0"/>
        </a:spcAft>
        <a:defRPr sz="4400">
          <a:solidFill>
            <a:schemeClr val="tx1"/>
          </a:solidFill>
          <a:latin typeface="Calibri Light"/>
        </a:defRPr>
      </a:lvl4pPr>
      <a:lvl5pPr algn="l" rtl="0" eaLnBrk="0" fontAlgn="base" hangingPunct="0">
        <a:lnSpc>
          <a:spcPct val="90000"/>
        </a:lnSpc>
        <a:spcBef>
          <a:spcPct val="0"/>
        </a:spcBef>
        <a:spcAft>
          <a:spcPct val="0"/>
        </a:spcAft>
        <a:defRPr sz="4400">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602" name="Title Placeholder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Text Placeholder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panose="020F0502020204030204"/>
                <a:cs typeface="+mn-cs"/>
              </a:defRPr>
            </a:lvl1pPr>
          </a:lstStyle>
          <a:p>
            <a:pPr>
              <a:defRPr/>
            </a:pPr>
            <a:fld id="{279455F7-BE14-4A71-9473-AA6ADE1DC251}" type="datetimeFigureOut">
              <a:rPr lang="en-US"/>
              <a:pPr>
                <a:defRPr/>
              </a:pPr>
              <a:t>9/19/2022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panose="020F0502020204030204"/>
                <a:cs typeface="+mn-cs"/>
              </a:defRPr>
            </a:lvl1pPr>
          </a:lstStyle>
          <a:p>
            <a:pPr>
              <a:defRPr/>
            </a:pPr>
            <a:fld id="{87ED0869-D429-4CE3-BA16-9DEA9D0A755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39" r:id="rId1"/>
    <p:sldLayoutId id="2147484140" r:id="rId2"/>
    <p:sldLayoutId id="2147484141" r:id="rId3"/>
    <p:sldLayoutId id="2147484142" r:id="rId4"/>
    <p:sldLayoutId id="2147484143" r:id="rId5"/>
    <p:sldLayoutId id="2147484144" r:id="rId6"/>
    <p:sldLayoutId id="2147484145" r:id="rId7"/>
    <p:sldLayoutId id="2147484146" r:id="rId8"/>
    <p:sldLayoutId id="2147484147" r:id="rId9"/>
    <p:sldLayoutId id="2147484148" r:id="rId10"/>
    <p:sldLayoutId id="2147484149"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a:defRPr>
      </a:lvl2pPr>
      <a:lvl3pPr algn="l" rtl="0" eaLnBrk="0" fontAlgn="base" hangingPunct="0">
        <a:lnSpc>
          <a:spcPct val="90000"/>
        </a:lnSpc>
        <a:spcBef>
          <a:spcPct val="0"/>
        </a:spcBef>
        <a:spcAft>
          <a:spcPct val="0"/>
        </a:spcAft>
        <a:defRPr sz="4400">
          <a:solidFill>
            <a:schemeClr val="tx1"/>
          </a:solidFill>
          <a:latin typeface="Calibri Light"/>
        </a:defRPr>
      </a:lvl3pPr>
      <a:lvl4pPr algn="l" rtl="0" eaLnBrk="0" fontAlgn="base" hangingPunct="0">
        <a:lnSpc>
          <a:spcPct val="90000"/>
        </a:lnSpc>
        <a:spcBef>
          <a:spcPct val="0"/>
        </a:spcBef>
        <a:spcAft>
          <a:spcPct val="0"/>
        </a:spcAft>
        <a:defRPr sz="4400">
          <a:solidFill>
            <a:schemeClr val="tx1"/>
          </a:solidFill>
          <a:latin typeface="Calibri Light"/>
        </a:defRPr>
      </a:lvl4pPr>
      <a:lvl5pPr algn="l" rtl="0" eaLnBrk="0" fontAlgn="base" hangingPunct="0">
        <a:lnSpc>
          <a:spcPct val="90000"/>
        </a:lnSpc>
        <a:spcBef>
          <a:spcPct val="0"/>
        </a:spcBef>
        <a:spcAft>
          <a:spcPct val="0"/>
        </a:spcAft>
        <a:defRPr sz="4400">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7890" name="Title Placeholder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Text Placeholder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panose="020F0502020204030204"/>
                <a:cs typeface="+mn-cs"/>
              </a:defRPr>
            </a:lvl1pPr>
          </a:lstStyle>
          <a:p>
            <a:pPr>
              <a:defRPr/>
            </a:pPr>
            <a:fld id="{A568C89B-6795-42E2-8E2F-877449E6A9AE}" type="datetimeFigureOut">
              <a:rPr lang="en-US"/>
              <a:pPr>
                <a:defRPr/>
              </a:pPr>
              <a:t>9/19/2022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panose="020F0502020204030204"/>
                <a:cs typeface="+mn-cs"/>
              </a:defRPr>
            </a:lvl1pPr>
          </a:lstStyle>
          <a:p>
            <a:pPr>
              <a:defRPr/>
            </a:pPr>
            <a:fld id="{F442E31F-EABE-4AC6-AFB1-935FF36BF1A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50" r:id="rId1"/>
    <p:sldLayoutId id="2147484151" r:id="rId2"/>
    <p:sldLayoutId id="2147484152" r:id="rId3"/>
    <p:sldLayoutId id="2147484153" r:id="rId4"/>
    <p:sldLayoutId id="2147484154" r:id="rId5"/>
    <p:sldLayoutId id="2147484155" r:id="rId6"/>
    <p:sldLayoutId id="2147484156" r:id="rId7"/>
    <p:sldLayoutId id="2147484157" r:id="rId8"/>
    <p:sldLayoutId id="2147484158" r:id="rId9"/>
    <p:sldLayoutId id="2147484159" r:id="rId10"/>
    <p:sldLayoutId id="2147484160"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a:defRPr>
      </a:lvl2pPr>
      <a:lvl3pPr algn="l" rtl="0" eaLnBrk="0" fontAlgn="base" hangingPunct="0">
        <a:lnSpc>
          <a:spcPct val="90000"/>
        </a:lnSpc>
        <a:spcBef>
          <a:spcPct val="0"/>
        </a:spcBef>
        <a:spcAft>
          <a:spcPct val="0"/>
        </a:spcAft>
        <a:defRPr sz="4400">
          <a:solidFill>
            <a:schemeClr val="tx1"/>
          </a:solidFill>
          <a:latin typeface="Calibri Light"/>
        </a:defRPr>
      </a:lvl3pPr>
      <a:lvl4pPr algn="l" rtl="0" eaLnBrk="0" fontAlgn="base" hangingPunct="0">
        <a:lnSpc>
          <a:spcPct val="90000"/>
        </a:lnSpc>
        <a:spcBef>
          <a:spcPct val="0"/>
        </a:spcBef>
        <a:spcAft>
          <a:spcPct val="0"/>
        </a:spcAft>
        <a:defRPr sz="4400">
          <a:solidFill>
            <a:schemeClr val="tx1"/>
          </a:solidFill>
          <a:latin typeface="Calibri Light"/>
        </a:defRPr>
      </a:lvl4pPr>
      <a:lvl5pPr algn="l" rtl="0" eaLnBrk="0" fontAlgn="base" hangingPunct="0">
        <a:lnSpc>
          <a:spcPct val="90000"/>
        </a:lnSpc>
        <a:spcBef>
          <a:spcPct val="0"/>
        </a:spcBef>
        <a:spcAft>
          <a:spcPct val="0"/>
        </a:spcAft>
        <a:defRPr sz="4400">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0178" name="Title Placeholder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Text Placeholder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Arial"/>
                <a:sym typeface="Arial"/>
              </a:defRPr>
            </a:lvl1pPr>
          </a:lstStyle>
          <a:p>
            <a:pPr>
              <a:defRPr/>
            </a:pPr>
            <a:fld id="{1D262F9E-54BF-4C9D-8CEB-AFA89F1CF57C}" type="datetimeFigureOut">
              <a:rPr lang="en-US"/>
              <a:pPr>
                <a:defRPr/>
              </a:pPr>
              <a:t>9/19/2022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Arial"/>
                <a:sym typeface="Arial"/>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cs typeface="Arial"/>
                <a:sym typeface="Arial"/>
              </a:defRPr>
            </a:lvl1pPr>
          </a:lstStyle>
          <a:p>
            <a:pPr>
              <a:defRPr/>
            </a:pPr>
            <a:fld id="{29C43D11-218E-415E-9635-E40F3CBF5C8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61" r:id="rId1"/>
    <p:sldLayoutId id="2147484162" r:id="rId2"/>
    <p:sldLayoutId id="2147484163" r:id="rId3"/>
    <p:sldLayoutId id="2147484164" r:id="rId4"/>
    <p:sldLayoutId id="2147484165" r:id="rId5"/>
    <p:sldLayoutId id="2147484166" r:id="rId6"/>
    <p:sldLayoutId id="2147484167" r:id="rId7"/>
    <p:sldLayoutId id="2147484168" r:id="rId8"/>
    <p:sldLayoutId id="2147484169" r:id="rId9"/>
    <p:sldLayoutId id="2147484170" r:id="rId10"/>
    <p:sldLayoutId id="2147484171"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a:defRPr>
      </a:lvl2pPr>
      <a:lvl3pPr algn="l" rtl="0" eaLnBrk="0" fontAlgn="base" hangingPunct="0">
        <a:lnSpc>
          <a:spcPct val="90000"/>
        </a:lnSpc>
        <a:spcBef>
          <a:spcPct val="0"/>
        </a:spcBef>
        <a:spcAft>
          <a:spcPct val="0"/>
        </a:spcAft>
        <a:defRPr sz="4400">
          <a:solidFill>
            <a:schemeClr val="tx1"/>
          </a:solidFill>
          <a:latin typeface="Calibri Light"/>
        </a:defRPr>
      </a:lvl3pPr>
      <a:lvl4pPr algn="l" rtl="0" eaLnBrk="0" fontAlgn="base" hangingPunct="0">
        <a:lnSpc>
          <a:spcPct val="90000"/>
        </a:lnSpc>
        <a:spcBef>
          <a:spcPct val="0"/>
        </a:spcBef>
        <a:spcAft>
          <a:spcPct val="0"/>
        </a:spcAft>
        <a:defRPr sz="4400">
          <a:solidFill>
            <a:schemeClr val="tx1"/>
          </a:solidFill>
          <a:latin typeface="Calibri Light"/>
        </a:defRPr>
      </a:lvl4pPr>
      <a:lvl5pPr algn="l" rtl="0" eaLnBrk="0" fontAlgn="base" hangingPunct="0">
        <a:lnSpc>
          <a:spcPct val="90000"/>
        </a:lnSpc>
        <a:spcBef>
          <a:spcPct val="0"/>
        </a:spcBef>
        <a:spcAft>
          <a:spcPct val="0"/>
        </a:spcAft>
        <a:defRPr sz="4400">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2466" name="Title Placeholder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467" name="Text Placeholder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7545A0FA-6EEC-417A-B3F5-9D35427C741C}" type="datetimeFigureOut">
              <a:rPr lang="en-US"/>
              <a:pPr>
                <a:defRPr/>
              </a:pPr>
              <a:t>9/19/2022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FB81C671-02CB-4DB5-A9ED-1ADDFAC4E0A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72" r:id="rId1"/>
    <p:sldLayoutId id="2147484173" r:id="rId2"/>
    <p:sldLayoutId id="2147484174" r:id="rId3"/>
    <p:sldLayoutId id="2147484175" r:id="rId4"/>
    <p:sldLayoutId id="2147484176" r:id="rId5"/>
    <p:sldLayoutId id="2147484177" r:id="rId6"/>
    <p:sldLayoutId id="2147484178" r:id="rId7"/>
    <p:sldLayoutId id="2147484179" r:id="rId8"/>
    <p:sldLayoutId id="2147484180" r:id="rId9"/>
    <p:sldLayoutId id="2147484181" r:id="rId10"/>
    <p:sldLayoutId id="2147484182"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a:defRPr>
      </a:lvl2pPr>
      <a:lvl3pPr algn="l" rtl="0" eaLnBrk="0" fontAlgn="base" hangingPunct="0">
        <a:lnSpc>
          <a:spcPct val="90000"/>
        </a:lnSpc>
        <a:spcBef>
          <a:spcPct val="0"/>
        </a:spcBef>
        <a:spcAft>
          <a:spcPct val="0"/>
        </a:spcAft>
        <a:defRPr sz="4400">
          <a:solidFill>
            <a:schemeClr val="tx1"/>
          </a:solidFill>
          <a:latin typeface="Calibri Light"/>
        </a:defRPr>
      </a:lvl3pPr>
      <a:lvl4pPr algn="l" rtl="0" eaLnBrk="0" fontAlgn="base" hangingPunct="0">
        <a:lnSpc>
          <a:spcPct val="90000"/>
        </a:lnSpc>
        <a:spcBef>
          <a:spcPct val="0"/>
        </a:spcBef>
        <a:spcAft>
          <a:spcPct val="0"/>
        </a:spcAft>
        <a:defRPr sz="4400">
          <a:solidFill>
            <a:schemeClr val="tx1"/>
          </a:solidFill>
          <a:latin typeface="Calibri Light"/>
        </a:defRPr>
      </a:lvl4pPr>
      <a:lvl5pPr algn="l" rtl="0" eaLnBrk="0" fontAlgn="base" hangingPunct="0">
        <a:lnSpc>
          <a:spcPct val="90000"/>
        </a:lnSpc>
        <a:spcBef>
          <a:spcPct val="0"/>
        </a:spcBef>
        <a:spcAft>
          <a:spcPct val="0"/>
        </a:spcAft>
        <a:defRPr sz="4400">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4754" name="Title Placeholder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4755" name="Text Placeholder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625C10F8-898A-41FD-B0E5-3320DAD35194}" type="datetimeFigureOut">
              <a:rPr lang="en-US"/>
              <a:pPr>
                <a:defRPr/>
              </a:pPr>
              <a:t>9/19/2022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D9294FDE-9FF5-4A69-AC21-C6AC3A46F4F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83" r:id="rId1"/>
    <p:sldLayoutId id="2147484184" r:id="rId2"/>
    <p:sldLayoutId id="2147484185" r:id="rId3"/>
    <p:sldLayoutId id="2147484186" r:id="rId4"/>
    <p:sldLayoutId id="2147484187" r:id="rId5"/>
    <p:sldLayoutId id="2147484188" r:id="rId6"/>
    <p:sldLayoutId id="2147484189" r:id="rId7"/>
    <p:sldLayoutId id="2147484190" r:id="rId8"/>
    <p:sldLayoutId id="2147484191" r:id="rId9"/>
    <p:sldLayoutId id="2147484192" r:id="rId10"/>
    <p:sldLayoutId id="2147484193"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a:defRPr>
      </a:lvl2pPr>
      <a:lvl3pPr algn="l" rtl="0" eaLnBrk="0" fontAlgn="base" hangingPunct="0">
        <a:lnSpc>
          <a:spcPct val="90000"/>
        </a:lnSpc>
        <a:spcBef>
          <a:spcPct val="0"/>
        </a:spcBef>
        <a:spcAft>
          <a:spcPct val="0"/>
        </a:spcAft>
        <a:defRPr sz="4400">
          <a:solidFill>
            <a:schemeClr val="tx1"/>
          </a:solidFill>
          <a:latin typeface="Calibri Light"/>
        </a:defRPr>
      </a:lvl3pPr>
      <a:lvl4pPr algn="l" rtl="0" eaLnBrk="0" fontAlgn="base" hangingPunct="0">
        <a:lnSpc>
          <a:spcPct val="90000"/>
        </a:lnSpc>
        <a:spcBef>
          <a:spcPct val="0"/>
        </a:spcBef>
        <a:spcAft>
          <a:spcPct val="0"/>
        </a:spcAft>
        <a:defRPr sz="4400">
          <a:solidFill>
            <a:schemeClr val="tx1"/>
          </a:solidFill>
          <a:latin typeface="Calibri Light"/>
        </a:defRPr>
      </a:lvl4pPr>
      <a:lvl5pPr algn="l" rtl="0" eaLnBrk="0" fontAlgn="base" hangingPunct="0">
        <a:lnSpc>
          <a:spcPct val="90000"/>
        </a:lnSpc>
        <a:spcBef>
          <a:spcPct val="0"/>
        </a:spcBef>
        <a:spcAft>
          <a:spcPct val="0"/>
        </a:spcAft>
        <a:defRPr sz="4400">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7042" name="Title Placeholder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7043" name="Text Placeholder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4B5B70E1-4A2B-4FCC-BDC9-721784F6B670}" type="datetimeFigureOut">
              <a:rPr lang="en-US"/>
              <a:pPr>
                <a:defRPr/>
              </a:pPr>
              <a:t>9/19/2022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A7D38DF3-93D8-49AA-BC0E-31C44780FC6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94" r:id="rId1"/>
    <p:sldLayoutId id="2147484195" r:id="rId2"/>
    <p:sldLayoutId id="2147484196" r:id="rId3"/>
    <p:sldLayoutId id="2147484197" r:id="rId4"/>
    <p:sldLayoutId id="2147484198" r:id="rId5"/>
    <p:sldLayoutId id="2147484199" r:id="rId6"/>
    <p:sldLayoutId id="2147484200" r:id="rId7"/>
    <p:sldLayoutId id="2147484201" r:id="rId8"/>
    <p:sldLayoutId id="2147484202" r:id="rId9"/>
    <p:sldLayoutId id="2147484203" r:id="rId10"/>
    <p:sldLayoutId id="2147484204"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a:defRPr>
      </a:lvl2pPr>
      <a:lvl3pPr algn="l" rtl="0" eaLnBrk="0" fontAlgn="base" hangingPunct="0">
        <a:lnSpc>
          <a:spcPct val="90000"/>
        </a:lnSpc>
        <a:spcBef>
          <a:spcPct val="0"/>
        </a:spcBef>
        <a:spcAft>
          <a:spcPct val="0"/>
        </a:spcAft>
        <a:defRPr sz="4400">
          <a:solidFill>
            <a:schemeClr val="tx1"/>
          </a:solidFill>
          <a:latin typeface="Calibri Light"/>
        </a:defRPr>
      </a:lvl3pPr>
      <a:lvl4pPr algn="l" rtl="0" eaLnBrk="0" fontAlgn="base" hangingPunct="0">
        <a:lnSpc>
          <a:spcPct val="90000"/>
        </a:lnSpc>
        <a:spcBef>
          <a:spcPct val="0"/>
        </a:spcBef>
        <a:spcAft>
          <a:spcPct val="0"/>
        </a:spcAft>
        <a:defRPr sz="4400">
          <a:solidFill>
            <a:schemeClr val="tx1"/>
          </a:solidFill>
          <a:latin typeface="Calibri Light"/>
        </a:defRPr>
      </a:lvl4pPr>
      <a:lvl5pPr algn="l" rtl="0" eaLnBrk="0" fontAlgn="base" hangingPunct="0">
        <a:lnSpc>
          <a:spcPct val="90000"/>
        </a:lnSpc>
        <a:spcBef>
          <a:spcPct val="0"/>
        </a:spcBef>
        <a:spcAft>
          <a:spcPct val="0"/>
        </a:spcAft>
        <a:defRPr sz="4400">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9330" name="Title Placeholder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9331" name="Text Placeholder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8BA9C796-2415-408F-9991-9AE899536206}" type="datetimeFigureOut">
              <a:rPr lang="en-US"/>
              <a:pPr>
                <a:defRPr/>
              </a:pPr>
              <a:t>9/19/2022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3C081FFB-495A-4A2C-8165-10582040BE6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05" r:id="rId1"/>
    <p:sldLayoutId id="2147484206" r:id="rId2"/>
    <p:sldLayoutId id="2147484207" r:id="rId3"/>
    <p:sldLayoutId id="2147484208" r:id="rId4"/>
    <p:sldLayoutId id="2147484209" r:id="rId5"/>
    <p:sldLayoutId id="2147484210" r:id="rId6"/>
    <p:sldLayoutId id="2147484211" r:id="rId7"/>
    <p:sldLayoutId id="2147484212" r:id="rId8"/>
    <p:sldLayoutId id="2147484213" r:id="rId9"/>
    <p:sldLayoutId id="2147484214" r:id="rId10"/>
    <p:sldLayoutId id="2147484215"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a:defRPr>
      </a:lvl2pPr>
      <a:lvl3pPr algn="l" rtl="0" eaLnBrk="0" fontAlgn="base" hangingPunct="0">
        <a:lnSpc>
          <a:spcPct val="90000"/>
        </a:lnSpc>
        <a:spcBef>
          <a:spcPct val="0"/>
        </a:spcBef>
        <a:spcAft>
          <a:spcPct val="0"/>
        </a:spcAft>
        <a:defRPr sz="4400">
          <a:solidFill>
            <a:schemeClr val="tx1"/>
          </a:solidFill>
          <a:latin typeface="Calibri Light"/>
        </a:defRPr>
      </a:lvl3pPr>
      <a:lvl4pPr algn="l" rtl="0" eaLnBrk="0" fontAlgn="base" hangingPunct="0">
        <a:lnSpc>
          <a:spcPct val="90000"/>
        </a:lnSpc>
        <a:spcBef>
          <a:spcPct val="0"/>
        </a:spcBef>
        <a:spcAft>
          <a:spcPct val="0"/>
        </a:spcAft>
        <a:defRPr sz="4400">
          <a:solidFill>
            <a:schemeClr val="tx1"/>
          </a:solidFill>
          <a:latin typeface="Calibri Light"/>
        </a:defRPr>
      </a:lvl4pPr>
      <a:lvl5pPr algn="l" rtl="0" eaLnBrk="0" fontAlgn="base" hangingPunct="0">
        <a:lnSpc>
          <a:spcPct val="90000"/>
        </a:lnSpc>
        <a:spcBef>
          <a:spcPct val="0"/>
        </a:spcBef>
        <a:spcAft>
          <a:spcPct val="0"/>
        </a:spcAft>
        <a:defRPr sz="4400">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57.xml"/></Relationships>
</file>

<file path=ppt/slides/_rels/slide10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57.xml"/></Relationships>
</file>

<file path=ppt/slides/_rels/slide10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3.xml"/><Relationship Id="rId1" Type="http://schemas.openxmlformats.org/officeDocument/2006/relationships/slideLayout" Target="../slideLayouts/slideLayout57.xml"/><Relationship Id="rId5" Type="http://schemas.openxmlformats.org/officeDocument/2006/relationships/image" Target="../media/image102.png"/><Relationship Id="rId4" Type="http://schemas.openxmlformats.org/officeDocument/2006/relationships/image" Target="../media/image101.png"/></Relationships>
</file>

<file path=ppt/slides/_rels/slide103.xml.rels><?xml version="1.0" encoding="UTF-8" standalone="yes"?>
<Relationships xmlns="http://schemas.openxmlformats.org/package/2006/relationships"><Relationship Id="rId3" Type="http://schemas.openxmlformats.org/officeDocument/2006/relationships/diagramLayout" Target="../diagrams/layout22.xml"/><Relationship Id="rId7" Type="http://schemas.openxmlformats.org/officeDocument/2006/relationships/image" Target="../media/image103.png"/><Relationship Id="rId2" Type="http://schemas.openxmlformats.org/officeDocument/2006/relationships/diagramData" Target="../diagrams/data22.xml"/><Relationship Id="rId1" Type="http://schemas.openxmlformats.org/officeDocument/2006/relationships/slideLayout" Target="../slideLayouts/slideLayout57.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10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4.xml"/><Relationship Id="rId1" Type="http://schemas.openxmlformats.org/officeDocument/2006/relationships/slideLayout" Target="../slideLayouts/slideLayout57.xml"/><Relationship Id="rId4" Type="http://schemas.openxmlformats.org/officeDocument/2006/relationships/image" Target="../media/image105.png"/></Relationships>
</file>

<file path=ppt/slides/_rels/slide105.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diagramLayout" Target="../diagrams/layout23.xml"/><Relationship Id="rId7" Type="http://schemas.openxmlformats.org/officeDocument/2006/relationships/image" Target="../media/image106.png"/><Relationship Id="rId2" Type="http://schemas.openxmlformats.org/officeDocument/2006/relationships/diagramData" Target="../diagrams/data23.xml"/><Relationship Id="rId1" Type="http://schemas.openxmlformats.org/officeDocument/2006/relationships/slideLayout" Target="../slideLayouts/slideLayout57.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106.xml.rels><?xml version="1.0" encoding="UTF-8" standalone="yes"?>
<Relationships xmlns="http://schemas.openxmlformats.org/package/2006/relationships"><Relationship Id="rId3" Type="http://schemas.openxmlformats.org/officeDocument/2006/relationships/diagramLayout" Target="../diagrams/layout24.xml"/><Relationship Id="rId7" Type="http://schemas.openxmlformats.org/officeDocument/2006/relationships/image" Target="../media/image108.png"/><Relationship Id="rId2" Type="http://schemas.openxmlformats.org/officeDocument/2006/relationships/diagramData" Target="../diagrams/data24.xml"/><Relationship Id="rId1" Type="http://schemas.openxmlformats.org/officeDocument/2006/relationships/slideLayout" Target="../slideLayouts/slideLayout57.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107.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57.xml"/></Relationships>
</file>

<file path=ppt/slides/_rels/slide10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110.png"/><Relationship Id="rId1" Type="http://schemas.openxmlformats.org/officeDocument/2006/relationships/slideLayout" Target="../slideLayouts/slideLayout57.xml"/></Relationships>
</file>

<file path=ppt/slides/_rels/slide109.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57.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5.xml"/></Relationships>
</file>

<file path=ppt/slides/_rels/slide110.xml.rels><?xml version="1.0" encoding="UTF-8" standalone="yes"?>
<Relationships xmlns="http://schemas.openxmlformats.org/package/2006/relationships"><Relationship Id="rId3" Type="http://schemas.openxmlformats.org/officeDocument/2006/relationships/diagramLayout" Target="../diagrams/layout26.xml"/><Relationship Id="rId2" Type="http://schemas.openxmlformats.org/officeDocument/2006/relationships/diagramData" Target="../diagrams/data26.xml"/><Relationship Id="rId1" Type="http://schemas.openxmlformats.org/officeDocument/2006/relationships/slideLayout" Target="../slideLayouts/slideLayout57.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12.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57.xml"/></Relationships>
</file>

<file path=ppt/slides/_rels/slide113.xml.rels><?xml version="1.0" encoding="UTF-8" standalone="yes"?>
<Relationships xmlns="http://schemas.openxmlformats.org/package/2006/relationships"><Relationship Id="rId3" Type="http://schemas.openxmlformats.org/officeDocument/2006/relationships/diagramLayout" Target="../diagrams/layout27.xml"/><Relationship Id="rId2" Type="http://schemas.openxmlformats.org/officeDocument/2006/relationships/diagramData" Target="../diagrams/data27.xml"/><Relationship Id="rId1" Type="http://schemas.openxmlformats.org/officeDocument/2006/relationships/slideLayout" Target="../slideLayouts/slideLayout57.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114.xml.rels><?xml version="1.0" encoding="UTF-8" standalone="yes"?>
<Relationships xmlns="http://schemas.openxmlformats.org/package/2006/relationships"><Relationship Id="rId3" Type="http://schemas.openxmlformats.org/officeDocument/2006/relationships/diagramLayout" Target="../diagrams/layout28.xml"/><Relationship Id="rId2" Type="http://schemas.openxmlformats.org/officeDocument/2006/relationships/diagramData" Target="../diagrams/data28.xml"/><Relationship Id="rId1" Type="http://schemas.openxmlformats.org/officeDocument/2006/relationships/slideLayout" Target="../slideLayouts/slideLayout57.xml"/><Relationship Id="rId6" Type="http://schemas.microsoft.com/office/2007/relationships/diagramDrawing" Target="../diagrams/drawing28.xml"/><Relationship Id="rId5" Type="http://schemas.openxmlformats.org/officeDocument/2006/relationships/diagramColors" Target="../diagrams/colors28.xml"/><Relationship Id="rId4" Type="http://schemas.openxmlformats.org/officeDocument/2006/relationships/diagramQuickStyle" Target="../diagrams/quickStyle28.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7.xml"/></Relationships>
</file>

<file path=ppt/slides/_rels/slide116.xml.rels><?xml version="1.0" encoding="UTF-8" standalone="yes"?>
<Relationships xmlns="http://schemas.openxmlformats.org/package/2006/relationships"><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notesSlide" Target="../notesSlides/notesSlide26.xml"/><Relationship Id="rId1" Type="http://schemas.openxmlformats.org/officeDocument/2006/relationships/slideLayout" Target="../slideLayouts/slideLayout57.xml"/><Relationship Id="rId6" Type="http://schemas.openxmlformats.org/officeDocument/2006/relationships/diagramColors" Target="../diagrams/colors29.xml"/><Relationship Id="rId5" Type="http://schemas.openxmlformats.org/officeDocument/2006/relationships/diagramQuickStyle" Target="../diagrams/quickStyle29.xml"/><Relationship Id="rId4" Type="http://schemas.openxmlformats.org/officeDocument/2006/relationships/diagramLayout" Target="../diagrams/layout29.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7.xml"/></Relationships>
</file>

<file path=ppt/slides/_rels/slide11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8.xml"/><Relationship Id="rId1" Type="http://schemas.openxmlformats.org/officeDocument/2006/relationships/slideLayout" Target="../slideLayouts/slideLayout57.xml"/></Relationships>
</file>

<file path=ppt/slides/_rels/slide119.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5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21.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57.xml"/></Relationships>
</file>

<file path=ppt/slides/_rels/slide122.xml.rels><?xml version="1.0" encoding="UTF-8" standalone="yes"?>
<Relationships xmlns="http://schemas.openxmlformats.org/package/2006/relationships"><Relationship Id="rId8" Type="http://schemas.openxmlformats.org/officeDocument/2006/relationships/diagramColors" Target="../diagrams/colors30.xml"/><Relationship Id="rId3" Type="http://schemas.openxmlformats.org/officeDocument/2006/relationships/image" Target="../media/image116.png"/><Relationship Id="rId7" Type="http://schemas.openxmlformats.org/officeDocument/2006/relationships/diagramQuickStyle" Target="../diagrams/quickStyle30.xml"/><Relationship Id="rId2" Type="http://schemas.openxmlformats.org/officeDocument/2006/relationships/image" Target="../media/image115.png"/><Relationship Id="rId1" Type="http://schemas.openxmlformats.org/officeDocument/2006/relationships/slideLayout" Target="../slideLayouts/slideLayout57.xml"/><Relationship Id="rId6" Type="http://schemas.openxmlformats.org/officeDocument/2006/relationships/diagramLayout" Target="../diagrams/layout30.xml"/><Relationship Id="rId5" Type="http://schemas.openxmlformats.org/officeDocument/2006/relationships/diagramData" Target="../diagrams/data30.xml"/><Relationship Id="rId4" Type="http://schemas.openxmlformats.org/officeDocument/2006/relationships/image" Target="../media/image117.png"/><Relationship Id="rId9" Type="http://schemas.microsoft.com/office/2007/relationships/diagramDrawing" Target="../diagrams/drawing30.xml"/></Relationships>
</file>

<file path=ppt/slides/_rels/slide12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57.xml"/></Relationships>
</file>

<file path=ppt/slides/_rels/slide124.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57.xml"/></Relationships>
</file>

<file path=ppt/slides/_rels/slide12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21.png"/><Relationship Id="rId1" Type="http://schemas.openxmlformats.org/officeDocument/2006/relationships/slideLayout" Target="../slideLayouts/slideLayout57.xml"/><Relationship Id="rId4" Type="http://schemas.openxmlformats.org/officeDocument/2006/relationships/image" Target="../media/image122.png"/></Relationships>
</file>

<file path=ppt/slides/_rels/slide12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57.xml"/><Relationship Id="rId4" Type="http://schemas.openxmlformats.org/officeDocument/2006/relationships/image" Target="../media/image125.png"/></Relationships>
</file>

<file path=ppt/slides/_rels/slide127.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57.xml"/></Relationships>
</file>

<file path=ppt/slides/_rels/slide128.xml.rels><?xml version="1.0" encoding="UTF-8" standalone="yes"?>
<Relationships xmlns="http://schemas.openxmlformats.org/package/2006/relationships"><Relationship Id="rId3" Type="http://schemas.openxmlformats.org/officeDocument/2006/relationships/diagramLayout" Target="../diagrams/layout31.xml"/><Relationship Id="rId7" Type="http://schemas.openxmlformats.org/officeDocument/2006/relationships/image" Target="../media/image127.png"/><Relationship Id="rId2" Type="http://schemas.openxmlformats.org/officeDocument/2006/relationships/diagramData" Target="../diagrams/data31.xml"/><Relationship Id="rId1" Type="http://schemas.openxmlformats.org/officeDocument/2006/relationships/slideLayout" Target="../slideLayouts/slideLayout57.xml"/><Relationship Id="rId6" Type="http://schemas.microsoft.com/office/2007/relationships/diagramDrawing" Target="../diagrams/drawing31.xml"/><Relationship Id="rId5" Type="http://schemas.openxmlformats.org/officeDocument/2006/relationships/diagramColors" Target="../diagrams/colors31.xml"/><Relationship Id="rId4" Type="http://schemas.openxmlformats.org/officeDocument/2006/relationships/diagramQuickStyle" Target="../diagrams/quickStyle31.xml"/></Relationships>
</file>

<file path=ppt/slides/_rels/slide12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128.png"/><Relationship Id="rId1" Type="http://schemas.openxmlformats.org/officeDocument/2006/relationships/slideLayout" Target="../slideLayouts/slideLayout5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8.xml"/></Relationships>
</file>

<file path=ppt/slides/_rels/slide130.xml.rels><?xml version="1.0" encoding="UTF-8" standalone="yes"?>
<Relationships xmlns="http://schemas.openxmlformats.org/package/2006/relationships"><Relationship Id="rId3" Type="http://schemas.openxmlformats.org/officeDocument/2006/relationships/diagramLayout" Target="../diagrams/layout32.xml"/><Relationship Id="rId7" Type="http://schemas.openxmlformats.org/officeDocument/2006/relationships/image" Target="../media/image129.png"/><Relationship Id="rId2" Type="http://schemas.openxmlformats.org/officeDocument/2006/relationships/diagramData" Target="../diagrams/data32.xml"/><Relationship Id="rId1" Type="http://schemas.openxmlformats.org/officeDocument/2006/relationships/slideLayout" Target="../slideLayouts/slideLayout57.xml"/><Relationship Id="rId6" Type="http://schemas.microsoft.com/office/2007/relationships/diagramDrawing" Target="../diagrams/drawing32.xml"/><Relationship Id="rId5" Type="http://schemas.openxmlformats.org/officeDocument/2006/relationships/diagramColors" Target="../diagrams/colors32.xml"/><Relationship Id="rId4" Type="http://schemas.openxmlformats.org/officeDocument/2006/relationships/diagramQuickStyle" Target="../diagrams/quickStyle32.xml"/></Relationships>
</file>

<file path=ppt/slides/_rels/slide131.xml.rels><?xml version="1.0" encoding="UTF-8" standalone="yes"?>
<Relationships xmlns="http://schemas.openxmlformats.org/package/2006/relationships"><Relationship Id="rId3" Type="http://schemas.openxmlformats.org/officeDocument/2006/relationships/diagramLayout" Target="../diagrams/layout33.xml"/><Relationship Id="rId7" Type="http://schemas.openxmlformats.org/officeDocument/2006/relationships/image" Target="../media/image129.png"/><Relationship Id="rId2" Type="http://schemas.openxmlformats.org/officeDocument/2006/relationships/diagramData" Target="../diagrams/data33.xml"/><Relationship Id="rId1" Type="http://schemas.openxmlformats.org/officeDocument/2006/relationships/slideLayout" Target="../slideLayouts/slideLayout57.xml"/><Relationship Id="rId6" Type="http://schemas.microsoft.com/office/2007/relationships/diagramDrawing" Target="../diagrams/drawing33.xml"/><Relationship Id="rId5" Type="http://schemas.openxmlformats.org/officeDocument/2006/relationships/diagramColors" Target="../diagrams/colors33.xml"/><Relationship Id="rId4" Type="http://schemas.openxmlformats.org/officeDocument/2006/relationships/diagramQuickStyle" Target="../diagrams/quickStyle33.xml"/></Relationships>
</file>

<file path=ppt/slides/_rels/slide13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57.xml"/></Relationships>
</file>

<file path=ppt/slides/_rels/slide133.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diagramLayout" Target="../diagrams/layout34.xml"/><Relationship Id="rId7" Type="http://schemas.openxmlformats.org/officeDocument/2006/relationships/image" Target="../media/image132.png"/><Relationship Id="rId2" Type="http://schemas.openxmlformats.org/officeDocument/2006/relationships/diagramData" Target="../diagrams/data34.xml"/><Relationship Id="rId1" Type="http://schemas.openxmlformats.org/officeDocument/2006/relationships/slideLayout" Target="../slideLayouts/slideLayout57.xml"/><Relationship Id="rId6" Type="http://schemas.microsoft.com/office/2007/relationships/diagramDrawing" Target="../diagrams/drawing34.xml"/><Relationship Id="rId5" Type="http://schemas.openxmlformats.org/officeDocument/2006/relationships/diagramColors" Target="../diagrams/colors34.xml"/><Relationship Id="rId4" Type="http://schemas.openxmlformats.org/officeDocument/2006/relationships/diagramQuickStyle" Target="../diagrams/quickStyle34.xml"/></Relationships>
</file>

<file path=ppt/slides/_rels/slide13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57.xml"/></Relationships>
</file>

<file path=ppt/slides/_rels/slide135.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29.xml"/><Relationship Id="rId1" Type="http://schemas.openxmlformats.org/officeDocument/2006/relationships/slideLayout" Target="../slideLayouts/slideLayout57.xml"/></Relationships>
</file>

<file path=ppt/slides/_rels/slide136.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57.xml"/></Relationships>
</file>

<file path=ppt/slides/_rels/slide137.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57.xml"/></Relationships>
</file>

<file path=ppt/slides/_rels/slide138.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57.xml"/></Relationships>
</file>

<file path=ppt/slides/_rels/slide13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30.xml"/><Relationship Id="rId1" Type="http://schemas.openxmlformats.org/officeDocument/2006/relationships/slideLayout" Target="../slideLayouts/slideLayout57.xml"/></Relationships>
</file>

<file path=ppt/slides/_rels/slide1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35.xml"/></Relationships>
</file>

<file path=ppt/slides/_rels/slide14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31.xml"/><Relationship Id="rId1" Type="http://schemas.openxmlformats.org/officeDocument/2006/relationships/slideLayout" Target="../slideLayouts/slideLayout57.xml"/></Relationships>
</file>

<file path=ppt/slides/_rels/slide141.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32.xml"/><Relationship Id="rId1" Type="http://schemas.openxmlformats.org/officeDocument/2006/relationships/slideLayout" Target="../slideLayouts/slideLayout57.xml"/><Relationship Id="rId4" Type="http://schemas.openxmlformats.org/officeDocument/2006/relationships/image" Target="../media/image140.emf"/></Relationships>
</file>

<file path=ppt/slides/_rels/slide14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33.xml"/><Relationship Id="rId1" Type="http://schemas.openxmlformats.org/officeDocument/2006/relationships/slideLayout" Target="../slideLayouts/slideLayout57.xml"/><Relationship Id="rId4" Type="http://schemas.openxmlformats.org/officeDocument/2006/relationships/image" Target="../media/image140.emf"/></Relationships>
</file>

<file path=ppt/slides/_rels/slide14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34.xml"/><Relationship Id="rId1" Type="http://schemas.openxmlformats.org/officeDocument/2006/relationships/slideLayout" Target="../slideLayouts/slideLayout57.xml"/><Relationship Id="rId4" Type="http://schemas.openxmlformats.org/officeDocument/2006/relationships/image" Target="../media/image140.emf"/></Relationships>
</file>

<file path=ppt/slides/_rels/slide144.xml.rels><?xml version="1.0" encoding="UTF-8" standalone="yes"?>
<Relationships xmlns="http://schemas.openxmlformats.org/package/2006/relationships"><Relationship Id="rId8" Type="http://schemas.openxmlformats.org/officeDocument/2006/relationships/diagramColors" Target="../diagrams/colors35.xml"/><Relationship Id="rId3" Type="http://schemas.openxmlformats.org/officeDocument/2006/relationships/image" Target="../media/image139.png"/><Relationship Id="rId7" Type="http://schemas.openxmlformats.org/officeDocument/2006/relationships/diagramQuickStyle" Target="../diagrams/quickStyle35.xml"/><Relationship Id="rId2" Type="http://schemas.openxmlformats.org/officeDocument/2006/relationships/notesSlide" Target="../notesSlides/notesSlide35.xml"/><Relationship Id="rId1" Type="http://schemas.openxmlformats.org/officeDocument/2006/relationships/slideLayout" Target="../slideLayouts/slideLayout57.xml"/><Relationship Id="rId6" Type="http://schemas.openxmlformats.org/officeDocument/2006/relationships/diagramLayout" Target="../diagrams/layout35.xml"/><Relationship Id="rId5" Type="http://schemas.openxmlformats.org/officeDocument/2006/relationships/diagramData" Target="../diagrams/data35.xml"/><Relationship Id="rId4" Type="http://schemas.openxmlformats.org/officeDocument/2006/relationships/image" Target="../media/image140.emf"/><Relationship Id="rId9" Type="http://schemas.microsoft.com/office/2007/relationships/diagramDrawing" Target="../diagrams/drawing35.xml"/></Relationships>
</file>

<file path=ppt/slides/_rels/slide145.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36.xml"/><Relationship Id="rId1" Type="http://schemas.openxmlformats.org/officeDocument/2006/relationships/slideLayout" Target="../slideLayouts/slideLayout57.xml"/></Relationships>
</file>

<file path=ppt/slides/_rels/slide146.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37.xml"/><Relationship Id="rId1" Type="http://schemas.openxmlformats.org/officeDocument/2006/relationships/slideLayout" Target="../slideLayouts/slideLayout57.xml"/></Relationships>
</file>

<file path=ppt/slides/_rels/slide147.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38.xml"/><Relationship Id="rId1" Type="http://schemas.openxmlformats.org/officeDocument/2006/relationships/slideLayout" Target="../slideLayouts/slideLayout57.xml"/><Relationship Id="rId4" Type="http://schemas.openxmlformats.org/officeDocument/2006/relationships/image" Target="../media/image141.png"/></Relationships>
</file>

<file path=ppt/slides/_rels/slide14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39.xml"/><Relationship Id="rId1" Type="http://schemas.openxmlformats.org/officeDocument/2006/relationships/slideLayout" Target="../slideLayouts/slideLayout57.xml"/></Relationships>
</file>

<file path=ppt/slides/_rels/slide14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40.xml"/><Relationship Id="rId1" Type="http://schemas.openxmlformats.org/officeDocument/2006/relationships/slideLayout" Target="../slideLayouts/slideLayout57.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sachhay24h.com/de-men-phieu-luu-ky-cuon-sach-cua-tuoi-tho-a481.html" TargetMode="External"/><Relationship Id="rId1" Type="http://schemas.openxmlformats.org/officeDocument/2006/relationships/slideLayout" Target="../slideLayouts/slideLayout90.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51.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5.xml"/></Relationships>
</file>

<file path=ppt/slides/_rels/slide160.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57.xml"/></Relationships>
</file>

<file path=ppt/slides/_rels/slide161.xml.rels><?xml version="1.0" encoding="UTF-8" standalone="yes"?>
<Relationships xmlns="http://schemas.openxmlformats.org/package/2006/relationships"><Relationship Id="rId8" Type="http://schemas.microsoft.com/office/2007/relationships/diagramDrawing" Target="../diagrams/drawing36.xml"/><Relationship Id="rId3" Type="http://schemas.openxmlformats.org/officeDocument/2006/relationships/image" Target="../media/image137.png"/><Relationship Id="rId7" Type="http://schemas.openxmlformats.org/officeDocument/2006/relationships/diagramColors" Target="../diagrams/colors36.xm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diagramQuickStyle" Target="../diagrams/quickStyle36.xml"/><Relationship Id="rId5" Type="http://schemas.openxmlformats.org/officeDocument/2006/relationships/diagramLayout" Target="../diagrams/layout36.xml"/><Relationship Id="rId4" Type="http://schemas.openxmlformats.org/officeDocument/2006/relationships/diagramData" Target="../diagrams/data36.xml"/></Relationships>
</file>

<file path=ppt/slides/_rels/slide16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2.xml"/><Relationship Id="rId4" Type="http://schemas.openxmlformats.org/officeDocument/2006/relationships/image" Target="../media/image154.png"/></Relationships>
</file>

<file path=ppt/slides/_rels/slide166.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55.png"/></Relationships>
</file>

<file path=ppt/slides/_rels/slide167.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56.png"/></Relationships>
</file>

<file path=ppt/slides/_rels/slide168.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3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png"/><Relationship Id="rId1" Type="http://schemas.openxmlformats.org/officeDocument/2006/relationships/slideLayout" Target="../slideLayouts/slideLayout101.xml"/></Relationships>
</file>

<file path=ppt/slides/_rels/slide1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1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35.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2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5.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34.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5.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56.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167.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78.xml"/></Relationships>
</file>

<file path=ppt/slides/_rels/slide31.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diagramLayout" Target="../diagrams/layout5.xml"/><Relationship Id="rId7" Type="http://schemas.openxmlformats.org/officeDocument/2006/relationships/diagramData" Target="../diagrams/data6.xml"/><Relationship Id="rId12" Type="http://schemas.openxmlformats.org/officeDocument/2006/relationships/image" Target="../media/image39.png"/><Relationship Id="rId2" Type="http://schemas.openxmlformats.org/officeDocument/2006/relationships/diagramData" Target="../diagrams/data5.xml"/><Relationship Id="rId1" Type="http://schemas.openxmlformats.org/officeDocument/2006/relationships/slideLayout" Target="../slideLayouts/slideLayout189.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s>
</file>

<file path=ppt/slides/_rels/slide3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39.png"/><Relationship Id="rId1" Type="http://schemas.openxmlformats.org/officeDocument/2006/relationships/slideLayout" Target="../slideLayouts/slideLayout200.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 Id="rId9"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211.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22.xml"/></Relationships>
</file>

<file path=ppt/slides/_rels/slide35.xml.rels><?xml version="1.0" encoding="UTF-8" standalone="yes"?>
<Relationships xmlns="http://schemas.openxmlformats.org/package/2006/relationships"><Relationship Id="rId8" Type="http://schemas.openxmlformats.org/officeDocument/2006/relationships/diagramLayout" Target="../diagrams/layout9.xml"/><Relationship Id="rId3" Type="http://schemas.openxmlformats.org/officeDocument/2006/relationships/diagramLayout" Target="../diagrams/layout8.xml"/><Relationship Id="rId7" Type="http://schemas.openxmlformats.org/officeDocument/2006/relationships/diagramData" Target="../diagrams/data9.xml"/><Relationship Id="rId12" Type="http://schemas.openxmlformats.org/officeDocument/2006/relationships/image" Target="../media/image45.png"/><Relationship Id="rId2" Type="http://schemas.openxmlformats.org/officeDocument/2006/relationships/diagramData" Target="../diagrams/data8.xml"/><Relationship Id="rId1" Type="http://schemas.openxmlformats.org/officeDocument/2006/relationships/slideLayout" Target="../slideLayouts/slideLayout222.xml"/><Relationship Id="rId6" Type="http://schemas.microsoft.com/office/2007/relationships/diagramDrawing" Target="../diagrams/drawing8.xml"/><Relationship Id="rId11" Type="http://schemas.microsoft.com/office/2007/relationships/diagramDrawing" Target="../diagrams/drawing9.xml"/><Relationship Id="rId5" Type="http://schemas.openxmlformats.org/officeDocument/2006/relationships/diagramColors" Target="../diagrams/colors8.xml"/><Relationship Id="rId10" Type="http://schemas.openxmlformats.org/officeDocument/2006/relationships/diagramColors" Target="../diagrams/colors9.xml"/><Relationship Id="rId4" Type="http://schemas.openxmlformats.org/officeDocument/2006/relationships/diagramQuickStyle" Target="../diagrams/quickStyle8.xml"/><Relationship Id="rId9" Type="http://schemas.openxmlformats.org/officeDocument/2006/relationships/diagramQuickStyle" Target="../diagrams/quickStyle9.xml"/></Relationships>
</file>

<file path=ppt/slides/_rels/slide36.xml.rels><?xml version="1.0" encoding="UTF-8" standalone="yes"?>
<Relationships xmlns="http://schemas.openxmlformats.org/package/2006/relationships"><Relationship Id="rId8" Type="http://schemas.openxmlformats.org/officeDocument/2006/relationships/diagramData" Target="../diagrams/data11.xml"/><Relationship Id="rId3" Type="http://schemas.openxmlformats.org/officeDocument/2006/relationships/diagramData" Target="../diagrams/data10.xml"/><Relationship Id="rId7" Type="http://schemas.microsoft.com/office/2007/relationships/diagramDrawing" Target="../diagrams/drawing10.xml"/><Relationship Id="rId12" Type="http://schemas.microsoft.com/office/2007/relationships/diagramDrawing" Target="../diagrams/drawing11.xml"/><Relationship Id="rId2" Type="http://schemas.openxmlformats.org/officeDocument/2006/relationships/notesSlide" Target="../notesSlides/notesSlide9.xml"/><Relationship Id="rId1" Type="http://schemas.openxmlformats.org/officeDocument/2006/relationships/slideLayout" Target="../slideLayouts/slideLayout222.xml"/><Relationship Id="rId6" Type="http://schemas.openxmlformats.org/officeDocument/2006/relationships/diagramColors" Target="../diagrams/colors10.xml"/><Relationship Id="rId11" Type="http://schemas.openxmlformats.org/officeDocument/2006/relationships/diagramColors" Target="../diagrams/colors11.xml"/><Relationship Id="rId5" Type="http://schemas.openxmlformats.org/officeDocument/2006/relationships/diagramQuickStyle" Target="../diagrams/quickStyle10.xml"/><Relationship Id="rId10" Type="http://schemas.openxmlformats.org/officeDocument/2006/relationships/diagramQuickStyle" Target="../diagrams/quickStyle11.xml"/><Relationship Id="rId4" Type="http://schemas.openxmlformats.org/officeDocument/2006/relationships/diagramLayout" Target="../diagrams/layout10.xml"/><Relationship Id="rId9" Type="http://schemas.openxmlformats.org/officeDocument/2006/relationships/diagramLayout" Target="../diagrams/layout11.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33.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44.xml"/></Relationships>
</file>

<file path=ppt/slides/_rels/slide3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55.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8" Type="http://schemas.openxmlformats.org/officeDocument/2006/relationships/diagramLayout" Target="../diagrams/layout14.xml"/><Relationship Id="rId3" Type="http://schemas.openxmlformats.org/officeDocument/2006/relationships/diagramLayout" Target="../diagrams/layout13.xml"/><Relationship Id="rId7" Type="http://schemas.openxmlformats.org/officeDocument/2006/relationships/diagramData" Target="../diagrams/data14.xml"/><Relationship Id="rId2" Type="http://schemas.openxmlformats.org/officeDocument/2006/relationships/diagramData" Target="../diagrams/data13.xml"/><Relationship Id="rId1" Type="http://schemas.openxmlformats.org/officeDocument/2006/relationships/slideLayout" Target="../slideLayouts/slideLayout255.xml"/><Relationship Id="rId6" Type="http://schemas.microsoft.com/office/2007/relationships/diagramDrawing" Target="../diagrams/drawing13.xml"/><Relationship Id="rId11" Type="http://schemas.microsoft.com/office/2007/relationships/diagramDrawing" Target="../diagrams/drawing14.xml"/><Relationship Id="rId5" Type="http://schemas.openxmlformats.org/officeDocument/2006/relationships/diagramColors" Target="../diagrams/colors13.xml"/><Relationship Id="rId10" Type="http://schemas.openxmlformats.org/officeDocument/2006/relationships/diagramColors" Target="../diagrams/colors14.xml"/><Relationship Id="rId4" Type="http://schemas.openxmlformats.org/officeDocument/2006/relationships/diagramQuickStyle" Target="../diagrams/quickStyle13.xml"/><Relationship Id="rId9" Type="http://schemas.openxmlformats.org/officeDocument/2006/relationships/diagramQuickStyle" Target="../diagrams/quickStyle14.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66.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46.xml"/><Relationship Id="rId1" Type="http://schemas.openxmlformats.org/officeDocument/2006/relationships/vmlDrawing" Target="../drawings/vmlDrawing1.vml"/><Relationship Id="rId4" Type="http://schemas.openxmlformats.org/officeDocument/2006/relationships/image" Target="../media/image50.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slideLayout" Target="../slideLayouts/slideLayout282.xml"/><Relationship Id="rId1" Type="http://schemas.openxmlformats.org/officeDocument/2006/relationships/video" Target="NULL" TargetMode="Externa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57.png"/></Relationships>
</file>

<file path=ppt/slides/_rels/slide45.xml.rels><?xml version="1.0" encoding="UTF-8" standalone="yes"?>
<Relationships xmlns="http://schemas.openxmlformats.org/package/2006/relationships"><Relationship Id="rId8" Type="http://schemas.openxmlformats.org/officeDocument/2006/relationships/image" Target="../media/image60.wmf"/><Relationship Id="rId3" Type="http://schemas.openxmlformats.org/officeDocument/2006/relationships/audio" Target="../media/audio1.wav"/><Relationship Id="rId7"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276.xml"/><Relationship Id="rId6" Type="http://schemas.openxmlformats.org/officeDocument/2006/relationships/image" Target="../media/image53.png"/><Relationship Id="rId5" Type="http://schemas.openxmlformats.org/officeDocument/2006/relationships/image" Target="../media/image58.png"/><Relationship Id="rId4" Type="http://schemas.openxmlformats.org/officeDocument/2006/relationships/audio" Target="../media/audio2.wav"/></Relationships>
</file>

<file path=ppt/slides/_rels/slide46.xml.rels><?xml version="1.0" encoding="UTF-8" standalone="yes"?>
<Relationships xmlns="http://schemas.openxmlformats.org/package/2006/relationships"><Relationship Id="rId8" Type="http://schemas.openxmlformats.org/officeDocument/2006/relationships/image" Target="../media/image60.wmf"/><Relationship Id="rId3" Type="http://schemas.openxmlformats.org/officeDocument/2006/relationships/audio" Target="../media/audio1.wav"/><Relationship Id="rId7"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276.xml"/><Relationship Id="rId6" Type="http://schemas.openxmlformats.org/officeDocument/2006/relationships/image" Target="../media/image53.png"/><Relationship Id="rId5" Type="http://schemas.openxmlformats.org/officeDocument/2006/relationships/image" Target="../media/image58.png"/><Relationship Id="rId4" Type="http://schemas.openxmlformats.org/officeDocument/2006/relationships/audio" Target="../media/audio2.wav"/></Relationships>
</file>

<file path=ppt/slides/_rels/slide47.xml.rels><?xml version="1.0" encoding="UTF-8" standalone="yes"?>
<Relationships xmlns="http://schemas.openxmlformats.org/package/2006/relationships"><Relationship Id="rId8" Type="http://schemas.openxmlformats.org/officeDocument/2006/relationships/image" Target="../media/image60.wmf"/><Relationship Id="rId3" Type="http://schemas.openxmlformats.org/officeDocument/2006/relationships/audio" Target="../media/audio1.wav"/><Relationship Id="rId7"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276.xml"/><Relationship Id="rId6" Type="http://schemas.openxmlformats.org/officeDocument/2006/relationships/image" Target="../media/image53.png"/><Relationship Id="rId5" Type="http://schemas.openxmlformats.org/officeDocument/2006/relationships/image" Target="../media/image58.png"/><Relationship Id="rId4" Type="http://schemas.openxmlformats.org/officeDocument/2006/relationships/audio" Target="../media/audio2.wav"/></Relationships>
</file>

<file path=ppt/slides/_rels/slide48.xml.rels><?xml version="1.0" encoding="UTF-8" standalone="yes"?>
<Relationships xmlns="http://schemas.openxmlformats.org/package/2006/relationships"><Relationship Id="rId8" Type="http://schemas.openxmlformats.org/officeDocument/2006/relationships/image" Target="../media/image60.wmf"/><Relationship Id="rId3" Type="http://schemas.openxmlformats.org/officeDocument/2006/relationships/audio" Target="../media/audio1.wav"/><Relationship Id="rId7" Type="http://schemas.openxmlformats.org/officeDocument/2006/relationships/image" Target="../media/image59.png"/><Relationship Id="rId2" Type="http://schemas.openxmlformats.org/officeDocument/2006/relationships/slideLayout" Target="../slideLayouts/slideLayout276.xml"/><Relationship Id="rId1" Type="http://schemas.openxmlformats.org/officeDocument/2006/relationships/themeOverride" Target="../theme/themeOverride1.xml"/><Relationship Id="rId6" Type="http://schemas.openxmlformats.org/officeDocument/2006/relationships/image" Target="../media/image53.png"/><Relationship Id="rId5" Type="http://schemas.openxmlformats.org/officeDocument/2006/relationships/image" Target="../media/image58.png"/><Relationship Id="rId4" Type="http://schemas.openxmlformats.org/officeDocument/2006/relationships/audio" Target="../media/audio2.wav"/></Relationships>
</file>

<file path=ppt/slides/_rels/slide49.xml.rels><?xml version="1.0" encoding="UTF-8" standalone="yes"?>
<Relationships xmlns="http://schemas.openxmlformats.org/package/2006/relationships"><Relationship Id="rId8" Type="http://schemas.openxmlformats.org/officeDocument/2006/relationships/image" Target="../media/image60.wmf"/><Relationship Id="rId3" Type="http://schemas.openxmlformats.org/officeDocument/2006/relationships/audio" Target="../media/audio1.wav"/><Relationship Id="rId7"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276.xml"/><Relationship Id="rId6" Type="http://schemas.openxmlformats.org/officeDocument/2006/relationships/image" Target="../media/image53.png"/><Relationship Id="rId5" Type="http://schemas.openxmlformats.org/officeDocument/2006/relationships/image" Target="../media/image58.png"/><Relationship Id="rId4" Type="http://schemas.openxmlformats.org/officeDocument/2006/relationships/audio" Target="../media/audio2.wav"/></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50.xml.rels><?xml version="1.0" encoding="UTF-8" standalone="yes"?>
<Relationships xmlns="http://schemas.openxmlformats.org/package/2006/relationships"><Relationship Id="rId8" Type="http://schemas.openxmlformats.org/officeDocument/2006/relationships/image" Target="../media/image60.wmf"/><Relationship Id="rId3" Type="http://schemas.openxmlformats.org/officeDocument/2006/relationships/audio" Target="../media/audio1.wav"/><Relationship Id="rId7" Type="http://schemas.openxmlformats.org/officeDocument/2006/relationships/image" Target="../media/image59.png"/><Relationship Id="rId2" Type="http://schemas.openxmlformats.org/officeDocument/2006/relationships/notesSlide" Target="../notesSlides/notesSlide14.xml"/><Relationship Id="rId1" Type="http://schemas.openxmlformats.org/officeDocument/2006/relationships/slideLayout" Target="../slideLayouts/slideLayout276.xml"/><Relationship Id="rId6" Type="http://schemas.openxmlformats.org/officeDocument/2006/relationships/image" Target="../media/image53.png"/><Relationship Id="rId5" Type="http://schemas.openxmlformats.org/officeDocument/2006/relationships/image" Target="../media/image58.png"/><Relationship Id="rId4" Type="http://schemas.openxmlformats.org/officeDocument/2006/relationships/audio" Target="../media/audio2.wav"/></Relationships>
</file>

<file path=ppt/slides/_rels/slide5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77.xml"/><Relationship Id="rId4" Type="http://schemas.openxmlformats.org/officeDocument/2006/relationships/image" Target="../media/image60.wmf"/></Relationships>
</file>

<file path=ppt/slides/_rels/slide52.xml.rels><?xml version="1.0" encoding="UTF-8" standalone="yes"?>
<Relationships xmlns="http://schemas.openxmlformats.org/package/2006/relationships"><Relationship Id="rId8" Type="http://schemas.openxmlformats.org/officeDocument/2006/relationships/image" Target="../media/image60.wmf"/><Relationship Id="rId3" Type="http://schemas.openxmlformats.org/officeDocument/2006/relationships/audio" Target="../media/audio1.wav"/><Relationship Id="rId7"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276.xml"/><Relationship Id="rId6" Type="http://schemas.openxmlformats.org/officeDocument/2006/relationships/image" Target="../media/image53.png"/><Relationship Id="rId5" Type="http://schemas.openxmlformats.org/officeDocument/2006/relationships/image" Target="../media/image58.png"/><Relationship Id="rId4" Type="http://schemas.openxmlformats.org/officeDocument/2006/relationships/audio" Target="../media/audio2.wav"/></Relationships>
</file>

<file path=ppt/slides/_rels/slide5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88.xml"/></Relationships>
</file>

<file path=ppt/slides/_rels/slide5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8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88.xml"/></Relationships>
</file>

<file path=ppt/slides/_rels/slide5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88.xml"/></Relationships>
</file>

<file path=ppt/slides/_rels/slide5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88.xml"/></Relationships>
</file>

<file path=ppt/slides/_rels/slide5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6.xml"/><Relationship Id="rId1" Type="http://schemas.openxmlformats.org/officeDocument/2006/relationships/slideLayout" Target="../slideLayouts/slideLayout28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88.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8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8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8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8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88.xml"/></Relationships>
</file>

<file path=ppt/slides/_rels/slide6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7.xml"/><Relationship Id="rId1" Type="http://schemas.openxmlformats.org/officeDocument/2006/relationships/slideLayout" Target="../slideLayouts/slideLayout28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8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8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88.xml"/></Relationships>
</file>

<file path=ppt/slides/_rels/slide6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88.xml"/></Relationships>
</file>

<file path=ppt/slides/_rels/slide7.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88.xml"/></Relationships>
</file>

<file path=ppt/slides/_rels/slide7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8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8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88.xml"/></Relationships>
</file>

<file path=ppt/slides/_rels/slide7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88.xml"/></Relationships>
</file>

<file path=ppt/slides/_rels/slide7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18.xml"/><Relationship Id="rId1" Type="http://schemas.openxmlformats.org/officeDocument/2006/relationships/slideLayout" Target="../slideLayouts/slideLayout288.xml"/><Relationship Id="rId6" Type="http://schemas.openxmlformats.org/officeDocument/2006/relationships/diagramColors" Target="../diagrams/colors15.xml"/><Relationship Id="rId5" Type="http://schemas.openxmlformats.org/officeDocument/2006/relationships/diagramQuickStyle" Target="../diagrams/quickStyle15.xml"/><Relationship Id="rId10" Type="http://schemas.openxmlformats.org/officeDocument/2006/relationships/image" Target="../media/image71.png"/><Relationship Id="rId4" Type="http://schemas.openxmlformats.org/officeDocument/2006/relationships/diagramLayout" Target="../diagrams/layout15.xml"/><Relationship Id="rId9" Type="http://schemas.openxmlformats.org/officeDocument/2006/relationships/image" Target="../media/image70.png"/></Relationships>
</file>

<file path=ppt/slides/_rels/slide7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8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8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88.xml"/></Relationships>
</file>

<file path=ppt/slides/_rels/slide7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88.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88.xml"/></Relationships>
</file>

<file path=ppt/slides/_rels/slide81.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4.png"/><Relationship Id="rId1" Type="http://schemas.openxmlformats.org/officeDocument/2006/relationships/slideLayout" Target="../slideLayouts/slideLayout288.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8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8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0.xml"/><Relationship Id="rId1" Type="http://schemas.openxmlformats.org/officeDocument/2006/relationships/slideLayout" Target="../slideLayouts/slideLayout57.xml"/></Relationships>
</file>

<file path=ppt/slides/_rels/slide8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1.xml"/><Relationship Id="rId1" Type="http://schemas.openxmlformats.org/officeDocument/2006/relationships/slideLayout" Target="../slideLayouts/slideLayout57.xml"/></Relationships>
</file>

<file path=ppt/slides/_rels/slide8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2.xml"/><Relationship Id="rId1" Type="http://schemas.openxmlformats.org/officeDocument/2006/relationships/slideLayout" Target="../slideLayouts/slideLayout57.xml"/></Relationships>
</file>

<file path=ppt/slides/_rels/slide8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5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91.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diagramLayout" Target="../diagrams/layout17.xml"/><Relationship Id="rId7" Type="http://schemas.openxmlformats.org/officeDocument/2006/relationships/image" Target="../media/image88.png"/><Relationship Id="rId2" Type="http://schemas.openxmlformats.org/officeDocument/2006/relationships/diagramData" Target="../diagrams/data17.xml"/><Relationship Id="rId1" Type="http://schemas.openxmlformats.org/officeDocument/2006/relationships/slideLayout" Target="../slideLayouts/slideLayout57.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92.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diagramLayout" Target="../diagrams/layout18.xml"/><Relationship Id="rId7" Type="http://schemas.openxmlformats.org/officeDocument/2006/relationships/image" Target="../media/image90.png"/><Relationship Id="rId2" Type="http://schemas.openxmlformats.org/officeDocument/2006/relationships/diagramData" Target="../diagrams/data18.xml"/><Relationship Id="rId1" Type="http://schemas.openxmlformats.org/officeDocument/2006/relationships/slideLayout" Target="../slideLayouts/slideLayout57.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93.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diagramLayout" Target="../diagrams/layout19.xml"/><Relationship Id="rId7" Type="http://schemas.openxmlformats.org/officeDocument/2006/relationships/image" Target="../media/image92.png"/><Relationship Id="rId2" Type="http://schemas.openxmlformats.org/officeDocument/2006/relationships/diagramData" Target="../diagrams/data19.xml"/><Relationship Id="rId1" Type="http://schemas.openxmlformats.org/officeDocument/2006/relationships/slideLayout" Target="../slideLayouts/slideLayout57.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9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57.xml"/></Relationships>
</file>

<file path=ppt/slides/_rels/slide95.xml.rels><?xml version="1.0" encoding="UTF-8" standalone="yes"?>
<Relationships xmlns="http://schemas.openxmlformats.org/package/2006/relationships"><Relationship Id="rId3" Type="http://schemas.openxmlformats.org/officeDocument/2006/relationships/diagramLayout" Target="../diagrams/layout20.xml"/><Relationship Id="rId7" Type="http://schemas.openxmlformats.org/officeDocument/2006/relationships/image" Target="../media/image95.png"/><Relationship Id="rId2" Type="http://schemas.openxmlformats.org/officeDocument/2006/relationships/diagramData" Target="../diagrams/data20.xml"/><Relationship Id="rId1" Type="http://schemas.openxmlformats.org/officeDocument/2006/relationships/slideLayout" Target="../slideLayouts/slideLayout57.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96.xml.rels><?xml version="1.0" encoding="UTF-8" standalone="yes"?>
<Relationships xmlns="http://schemas.openxmlformats.org/package/2006/relationships"><Relationship Id="rId3" Type="http://schemas.openxmlformats.org/officeDocument/2006/relationships/diagramLayout" Target="../diagrams/layout21.xml"/><Relationship Id="rId7" Type="http://schemas.openxmlformats.org/officeDocument/2006/relationships/image" Target="../media/image96.png"/><Relationship Id="rId2" Type="http://schemas.openxmlformats.org/officeDocument/2006/relationships/diagramData" Target="../diagrams/data21.xml"/><Relationship Id="rId1" Type="http://schemas.openxmlformats.org/officeDocument/2006/relationships/slideLayout" Target="../slideLayouts/slideLayout57.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9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57.xml"/></Relationships>
</file>

<file path=ppt/slides/_rels/slide9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57.xml"/></Relationships>
</file>

<file path=ppt/slides/_rels/slide9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5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54350" y="346075"/>
            <a:ext cx="7007225" cy="800100"/>
          </a:xfrm>
          <a:prstGeom prst="rect">
            <a:avLst/>
          </a:prstGeom>
          <a:solidFill>
            <a:schemeClr val="accent4">
              <a:lumMod val="50000"/>
            </a:schemeClr>
          </a:solidFill>
        </p:spPr>
        <p:txBody>
          <a:bodyPr>
            <a:spAutoFit/>
          </a:bodyPr>
          <a:lstStyle/>
          <a:p>
            <a:pPr algn="ctr">
              <a:lnSpc>
                <a:spcPct val="115000"/>
              </a:lnSpc>
              <a:defRPr/>
            </a:pPr>
            <a:r>
              <a:rPr lang="en-US" sz="4000" b="1">
                <a:solidFill>
                  <a:srgbClr val="FFFFFF"/>
                </a:solidFill>
                <a:latin typeface="Times New Roman" pitchFamily="18" charset="0"/>
                <a:cs typeface="Times New Roman" pitchFamily="18" charset="0"/>
              </a:rPr>
              <a:t>BÀI 1. TÔI VÀ CÁC BẠN</a:t>
            </a:r>
          </a:p>
        </p:txBody>
      </p:sp>
      <p:pic>
        <p:nvPicPr>
          <p:cNvPr id="333826" name="Picture 1"/>
          <p:cNvPicPr>
            <a:picLocks noChangeAspect="1"/>
          </p:cNvPicPr>
          <p:nvPr/>
        </p:nvPicPr>
        <p:blipFill>
          <a:blip r:embed="rId2"/>
          <a:srcRect/>
          <a:stretch>
            <a:fillRect/>
          </a:stretch>
        </p:blipFill>
        <p:spPr bwMode="auto">
          <a:xfrm>
            <a:off x="1965325" y="1555750"/>
            <a:ext cx="9185275" cy="48863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laque 8"/>
          <p:cNvSpPr/>
          <p:nvPr/>
        </p:nvSpPr>
        <p:spPr>
          <a:xfrm>
            <a:off x="3692525" y="409575"/>
            <a:ext cx="4703763" cy="835025"/>
          </a:xfrm>
          <a:prstGeom prst="plaque">
            <a:avLst/>
          </a:prstGeom>
          <a:solidFill>
            <a:schemeClr val="accent1">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15000"/>
              </a:lnSpc>
              <a:defRPr/>
            </a:pPr>
            <a:r>
              <a:rPr lang="en-US" sz="2800" b="1">
                <a:solidFill>
                  <a:schemeClr val="tx1"/>
                </a:solidFill>
                <a:latin typeface="Times New Roman" pitchFamily="18" charset="0"/>
                <a:cs typeface="Times New Roman" pitchFamily="18" charset="0"/>
              </a:rPr>
              <a:t>HOẠT ĐỘNG VẬN DỤNG</a:t>
            </a:r>
          </a:p>
        </p:txBody>
      </p:sp>
      <p:sp>
        <p:nvSpPr>
          <p:cNvPr id="10" name="Rounded Rectangle 9"/>
          <p:cNvSpPr/>
          <p:nvPr/>
        </p:nvSpPr>
        <p:spPr>
          <a:xfrm>
            <a:off x="2581275" y="1635125"/>
            <a:ext cx="6513513" cy="3641725"/>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Rectangle 1"/>
          <p:cNvSpPr>
            <a:spLocks noChangeArrowheads="1"/>
          </p:cNvSpPr>
          <p:nvPr/>
        </p:nvSpPr>
        <p:spPr bwMode="auto">
          <a:xfrm>
            <a:off x="2994025" y="2024063"/>
            <a:ext cx="6100763" cy="2862262"/>
          </a:xfrm>
          <a:prstGeom prst="rect">
            <a:avLst/>
          </a:prstGeom>
          <a:noFill/>
          <a:ln w="9525">
            <a:noFill/>
            <a:miter lim="800000"/>
            <a:headEnd/>
            <a:tailEnd/>
          </a:ln>
        </p:spPr>
        <p:txBody>
          <a:bodyPr>
            <a:spAutoFit/>
          </a:bodyPr>
          <a:lstStyle/>
          <a:p>
            <a:pPr>
              <a:tabLst>
                <a:tab pos="0" algn="l"/>
                <a:tab pos="57150" algn="l"/>
              </a:tabLst>
            </a:pPr>
            <a:r>
              <a:rPr lang="en-US" sz="3600" b="1" i="1">
                <a:latin typeface="Times New Roman" pitchFamily="18" charset="0"/>
                <a:cs typeface="Times New Roman" pitchFamily="18" charset="0"/>
              </a:rPr>
              <a:t>- Kể tên các văn bản cần chuẩn bị cho tiết học tiếp theo.</a:t>
            </a:r>
          </a:p>
          <a:p>
            <a:pPr>
              <a:tabLst>
                <a:tab pos="0" algn="l"/>
                <a:tab pos="57150" algn="l"/>
              </a:tabLst>
            </a:pPr>
            <a:r>
              <a:rPr lang="en-US" sz="3600" b="1" i="1">
                <a:latin typeface="Times New Roman" pitchFamily="18" charset="0"/>
                <a:cs typeface="Times New Roman" pitchFamily="18" charset="0"/>
              </a:rPr>
              <a:t> - Em cần chú ý điều gì khi đọc các văn bản truyện đó?</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1000"/>
                                        <p:tgtEl>
                                          <p:spTgt spid="2">
                                            <p:txEl>
                                              <p:pRg st="0" end="0"/>
                                            </p:txEl>
                                          </p:spTgt>
                                        </p:tgtEl>
                                      </p:cBhvr>
                                    </p:animEffect>
                                    <p:anim calcmode="lin" valueType="num">
                                      <p:cBhvr>
                                        <p:cTn id="15"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animEffect transition="in" filter="fade">
                                      <p:cBhvr>
                                        <p:cTn id="21" dur="1000"/>
                                        <p:tgtEl>
                                          <p:spTgt spid="2">
                                            <p:txEl>
                                              <p:pRg st="1" end="1"/>
                                            </p:txEl>
                                          </p:spTgt>
                                        </p:tgtEl>
                                      </p:cBhvr>
                                    </p:animEffect>
                                    <p:anim calcmode="lin" valueType="num">
                                      <p:cBhvr>
                                        <p:cTn id="22"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6705" name="Picture 3"/>
          <p:cNvPicPr>
            <a:picLocks noChangeAspect="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
        <p:nvSpPr>
          <p:cNvPr id="7" name="Title 3"/>
          <p:cNvSpPr txBox="1">
            <a:spLocks/>
          </p:cNvSpPr>
          <p:nvPr/>
        </p:nvSpPr>
        <p:spPr>
          <a:xfrm>
            <a:off x="157163" y="58738"/>
            <a:ext cx="3706812" cy="763587"/>
          </a:xfrm>
          <a:prstGeom prst="plaque">
            <a:avLst/>
          </a:prstGeom>
          <a:solidFill>
            <a:schemeClr val="accent3">
              <a:lumMod val="20000"/>
              <a:lumOff val="80000"/>
            </a:schemeClr>
          </a:solidFill>
          <a:ln w="12700" cap="flat" cmpd="sng" algn="ctr">
            <a:solidFill>
              <a:srgbClr val="5B9BD5">
                <a:shade val="50000"/>
              </a:srgbClr>
            </a:solidFill>
            <a:prstDash val="solid"/>
            <a:miter lim="800000"/>
          </a:ln>
          <a:effectLst/>
        </p:spPr>
        <p:txBody>
          <a:bodyPr anchor="ctr">
            <a:normAutofit/>
          </a:bodyPr>
          <a:lstStyle/>
          <a:p>
            <a:pPr algn="just">
              <a:lnSpc>
                <a:spcPct val="90000"/>
              </a:lnSpc>
              <a:defRPr/>
            </a:pPr>
            <a:r>
              <a:rPr lang="en-US" sz="2800" b="1">
                <a:solidFill>
                  <a:srgbClr val="000000"/>
                </a:solidFill>
                <a:latin typeface="Times New Roman" pitchFamily="18" charset="0"/>
                <a:cs typeface="Calibri" pitchFamily="34" charset="0"/>
              </a:rPr>
              <a:t>b. Nhân vật con cáo</a:t>
            </a:r>
            <a:endParaRPr lang="en-US" sz="2800">
              <a:solidFill>
                <a:srgbClr val="FFFFFF"/>
              </a:solidFill>
              <a:latin typeface="Times New Roman" pitchFamily="18" charset="0"/>
              <a:cs typeface="Calibri" pitchFamily="34" charset="0"/>
            </a:endParaRPr>
          </a:p>
        </p:txBody>
      </p:sp>
      <p:sp>
        <p:nvSpPr>
          <p:cNvPr id="8" name="Rectangle 7"/>
          <p:cNvSpPr>
            <a:spLocks noChangeArrowheads="1"/>
          </p:cNvSpPr>
          <p:nvPr/>
        </p:nvSpPr>
        <p:spPr bwMode="auto">
          <a:xfrm>
            <a:off x="2009775" y="2051050"/>
            <a:ext cx="8362950" cy="3109913"/>
          </a:xfrm>
          <a:prstGeom prst="rect">
            <a:avLst/>
          </a:prstGeom>
          <a:noFill/>
          <a:ln w="9525">
            <a:noFill/>
            <a:miter lim="800000"/>
            <a:headEnd/>
            <a:tailEnd/>
          </a:ln>
        </p:spPr>
        <p:txBody>
          <a:bodyPr>
            <a:spAutoFit/>
          </a:bodyPr>
          <a:lstStyle/>
          <a:p>
            <a:pPr>
              <a:spcAft>
                <a:spcPts val="750"/>
              </a:spcAft>
            </a:pPr>
            <a:r>
              <a:rPr lang="en-US" sz="2800">
                <a:solidFill>
                  <a:srgbClr val="000000"/>
                </a:solidFill>
                <a:latin typeface="Times New Roman" pitchFamily="18" charset="0"/>
                <a:cs typeface="Calibri" pitchFamily="34" charset="0"/>
              </a:rPr>
              <a:t>    </a:t>
            </a:r>
            <a:r>
              <a:rPr lang="en-US" sz="2800">
                <a:solidFill>
                  <a:srgbClr val="385723"/>
                </a:solidFill>
                <a:latin typeface="Times New Roman" pitchFamily="18" charset="0"/>
                <a:cs typeface="Calibri" pitchFamily="34" charset="0"/>
              </a:rPr>
              <a:t>Cảm nhận khác nhau của cáo </a:t>
            </a:r>
            <a:r>
              <a:rPr lang="en-US" sz="2800" b="1">
                <a:solidFill>
                  <a:srgbClr val="385723"/>
                </a:solidFill>
                <a:latin typeface="Times New Roman" pitchFamily="18" charset="0"/>
                <a:cs typeface="Calibri" pitchFamily="34" charset="0"/>
              </a:rPr>
              <a:t>về tiếng bước chân và cánh đồng lúa mì </a:t>
            </a:r>
            <a:r>
              <a:rPr lang="en-US" sz="2800">
                <a:solidFill>
                  <a:srgbClr val="385723"/>
                </a:solidFill>
                <a:latin typeface="Times New Roman" pitchFamily="18" charset="0"/>
                <a:cs typeface="Calibri" pitchFamily="34" charset="0"/>
              </a:rPr>
              <a:t>ở hai thời điểm trước và sau khi được hoàng tử bé cảm hóa cho thấy nhờ có tình bạn của hoàng tử bé, cáo sẽ không cô đơn, buồn tẻ, sợ hãi</a:t>
            </a:r>
            <a:r>
              <a:rPr lang="en-US" sz="2800" i="1">
                <a:solidFill>
                  <a:srgbClr val="385723"/>
                </a:solidFill>
                <a:latin typeface="Times New Roman" pitchFamily="18" charset="0"/>
                <a:cs typeface="Calibri" pitchFamily="34" charset="0"/>
              </a:rPr>
              <a:t>.</a:t>
            </a:r>
            <a:r>
              <a:rPr lang="en-US" sz="2800">
                <a:solidFill>
                  <a:srgbClr val="385723"/>
                </a:solidFill>
                <a:latin typeface="Times New Roman" pitchFamily="18" charset="0"/>
                <a:cs typeface="Calibri" pitchFamily="34" charset="0"/>
              </a:rPr>
              <a:t>Tiếng bước chân vang lên như tiếng nhạc gọi cáo ra cửa hang, cánh đồng lúa mì hóa thân thương ấm áp như màu vàng óng của mái tóc hoàng tử bé.</a:t>
            </a:r>
            <a:r>
              <a:rPr lang="en-US" sz="2800" b="1">
                <a:solidFill>
                  <a:srgbClr val="385723"/>
                </a:solidFill>
                <a:latin typeface="Times New Roman" pitchFamily="18" charset="0"/>
                <a:cs typeface="Calibri" pitchFamily="34" charset="0"/>
              </a:rPr>
              <a:t> </a:t>
            </a:r>
            <a:endParaRPr lang="en-US" sz="2800">
              <a:solidFill>
                <a:srgbClr val="385723"/>
              </a:solidFill>
              <a:latin typeface="Times New Roman" pitchFamily="18" charset="0"/>
              <a:cs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8">
                                            <p:txEl>
                                              <p:pRg st="0" end="0"/>
                                            </p:txEl>
                                          </p:spTgt>
                                        </p:tgtEl>
                                        <p:attrNameLst>
                                          <p:attrName>style.color</p:attrName>
                                        </p:attrNameLst>
                                      </p:cBhvr>
                                      <p:to>
                                        <p:clrVal>
                                          <a:srgbClr val="FF0000"/>
                                        </p:clrVal>
                                      </p:to>
                                    </p:set>
                                    <p:set>
                                      <p:cBhvr>
                                        <p:cTn id="7" dur="500" fill="hold"/>
                                        <p:tgtEl>
                                          <p:spTgt spid="8">
                                            <p:txEl>
                                              <p:pRg st="0" end="0"/>
                                            </p:txEl>
                                          </p:spTgt>
                                        </p:tgtEl>
                                        <p:attrNameLst>
                                          <p:attrName>fillcolor</p:attrName>
                                        </p:attrNameLst>
                                      </p:cBhvr>
                                      <p:to>
                                        <p:clrVal>
                                          <a:srgbClr val="FF0000"/>
                                        </p:clrVal>
                                      </p:to>
                                    </p:set>
                                    <p:set>
                                      <p:cBhvr>
                                        <p:cTn id="8" dur="500" fill="hold"/>
                                        <p:tgtEl>
                                          <p:spTgt spid="8">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7729" name="Picture 3"/>
          <p:cNvPicPr>
            <a:picLocks noChangeAspect="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
        <p:nvSpPr>
          <p:cNvPr id="7" name="Title 3"/>
          <p:cNvSpPr txBox="1">
            <a:spLocks/>
          </p:cNvSpPr>
          <p:nvPr/>
        </p:nvSpPr>
        <p:spPr>
          <a:xfrm>
            <a:off x="157163" y="58738"/>
            <a:ext cx="3706812" cy="763587"/>
          </a:xfrm>
          <a:prstGeom prst="plaque">
            <a:avLst/>
          </a:prstGeom>
          <a:solidFill>
            <a:schemeClr val="accent3">
              <a:lumMod val="20000"/>
              <a:lumOff val="80000"/>
            </a:schemeClr>
          </a:solidFill>
          <a:ln w="12700" cap="flat" cmpd="sng" algn="ctr">
            <a:solidFill>
              <a:srgbClr val="5B9BD5">
                <a:shade val="50000"/>
              </a:srgbClr>
            </a:solidFill>
            <a:prstDash val="solid"/>
            <a:miter lim="800000"/>
          </a:ln>
          <a:effectLst/>
        </p:spPr>
        <p:txBody>
          <a:bodyPr anchor="ctr">
            <a:normAutofit/>
          </a:bodyPr>
          <a:lstStyle/>
          <a:p>
            <a:pPr algn="just">
              <a:lnSpc>
                <a:spcPct val="90000"/>
              </a:lnSpc>
              <a:defRPr/>
            </a:pPr>
            <a:r>
              <a:rPr lang="en-US" sz="2800" b="1">
                <a:solidFill>
                  <a:srgbClr val="000000"/>
                </a:solidFill>
                <a:latin typeface="Times New Roman" pitchFamily="18" charset="0"/>
                <a:cs typeface="Calibri" pitchFamily="34" charset="0"/>
              </a:rPr>
              <a:t>b. Nhân vật con cáo</a:t>
            </a:r>
            <a:endParaRPr lang="en-US" sz="2800">
              <a:solidFill>
                <a:srgbClr val="FFFFFF"/>
              </a:solidFill>
              <a:latin typeface="Times New Roman" pitchFamily="18" charset="0"/>
              <a:cs typeface="Calibri" pitchFamily="34" charset="0"/>
            </a:endParaRPr>
          </a:p>
        </p:txBody>
      </p:sp>
      <p:sp>
        <p:nvSpPr>
          <p:cNvPr id="2" name="Rectangle 1"/>
          <p:cNvSpPr>
            <a:spLocks noChangeArrowheads="1"/>
          </p:cNvSpPr>
          <p:nvPr/>
        </p:nvSpPr>
        <p:spPr bwMode="auto">
          <a:xfrm>
            <a:off x="1560513" y="1787525"/>
            <a:ext cx="9704387" cy="1384300"/>
          </a:xfrm>
          <a:prstGeom prst="rect">
            <a:avLst/>
          </a:prstGeom>
          <a:noFill/>
          <a:ln w="9525">
            <a:noFill/>
            <a:miter lim="800000"/>
            <a:headEnd/>
            <a:tailEnd/>
          </a:ln>
        </p:spPr>
        <p:txBody>
          <a:bodyPr>
            <a:spAutoFit/>
          </a:bodyPr>
          <a:lstStyle/>
          <a:p>
            <a:r>
              <a:rPr lang="en-US" sz="2800" b="1">
                <a:solidFill>
                  <a:srgbClr val="385723"/>
                </a:solidFill>
                <a:latin typeface="Times New Roman" pitchFamily="18" charset="0"/>
                <a:cs typeface="Times New Roman" pitchFamily="18" charset="0"/>
              </a:rPr>
              <a:t>Khi chia tay hoàng tử bé</a:t>
            </a:r>
            <a:r>
              <a:rPr lang="en-US" sz="2800">
                <a:solidFill>
                  <a:srgbClr val="385723"/>
                </a:solidFill>
                <a:latin typeface="Times New Roman" pitchFamily="18" charset="0"/>
                <a:cs typeface="Times New Roman" pitchFamily="18" charset="0"/>
              </a:rPr>
              <a:t>, con cáo bộc lộ cảm xúc: “Mình sẽ khóc mất”. Cáo khẳng định những thứ mình “được”: “Mình được chứ - Con cáo nói - Bởi vì nó còn màu của lúa mì”</a:t>
            </a:r>
            <a:endParaRPr lang="en-US" sz="2800">
              <a:solidFill>
                <a:srgbClr val="385723"/>
              </a:solidFill>
              <a:latin typeface="Calibri" pitchFamily="34" charset="0"/>
            </a:endParaRPr>
          </a:p>
        </p:txBody>
      </p:sp>
      <p:sp>
        <p:nvSpPr>
          <p:cNvPr id="3" name="Rectangle 2"/>
          <p:cNvSpPr>
            <a:spLocks noChangeArrowheads="1"/>
          </p:cNvSpPr>
          <p:nvPr/>
        </p:nvSpPr>
        <p:spPr bwMode="auto">
          <a:xfrm>
            <a:off x="2009775" y="3267075"/>
            <a:ext cx="9085263" cy="954088"/>
          </a:xfrm>
          <a:prstGeom prst="rect">
            <a:avLst/>
          </a:prstGeom>
          <a:noFill/>
          <a:ln w="9525">
            <a:noFill/>
            <a:miter lim="800000"/>
            <a:headEnd/>
            <a:tailEnd/>
          </a:ln>
        </p:spPr>
        <p:txBody>
          <a:bodyPr>
            <a:spAutoFit/>
          </a:bodyPr>
          <a:lstStyle/>
          <a:p>
            <a:pPr marL="342900" indent="-342900">
              <a:buFont typeface="Wingdings" pitchFamily="2" charset="2"/>
              <a:buChar char=""/>
            </a:pPr>
            <a:r>
              <a:rPr lang="en-US" sz="2800" b="1" i="1">
                <a:solidFill>
                  <a:srgbClr val="385723"/>
                </a:solidFill>
                <a:latin typeface="Times New Roman" pitchFamily="18" charset="0"/>
                <a:cs typeface="Calibri" pitchFamily="34" charset="0"/>
              </a:rPr>
              <a:t>Có tình bạn thế giới xung quanh cáo trở nên rực rỡ, tỏa sáng, ấm áp, rộng mở, đáng yêu.</a:t>
            </a:r>
            <a:endParaRPr lang="en-US" sz="2800">
              <a:solidFill>
                <a:srgbClr val="385723"/>
              </a:solidFill>
              <a:latin typeface="Times New Roman" pitchFamily="18" charset="0"/>
              <a:cs typeface="Calibri" pitchFamily="34" charset="0"/>
            </a:endParaRPr>
          </a:p>
        </p:txBody>
      </p:sp>
      <p:sp>
        <p:nvSpPr>
          <p:cNvPr id="5" name="Rectangle 4"/>
          <p:cNvSpPr>
            <a:spLocks noChangeArrowheads="1"/>
          </p:cNvSpPr>
          <p:nvPr/>
        </p:nvSpPr>
        <p:spPr bwMode="auto">
          <a:xfrm>
            <a:off x="2009775" y="4313238"/>
            <a:ext cx="8805863" cy="954087"/>
          </a:xfrm>
          <a:prstGeom prst="rect">
            <a:avLst/>
          </a:prstGeom>
          <a:noFill/>
          <a:ln w="9525">
            <a:noFill/>
            <a:miter lim="800000"/>
            <a:headEnd/>
            <a:tailEnd/>
          </a:ln>
        </p:spPr>
        <p:txBody>
          <a:bodyPr>
            <a:spAutoFit/>
          </a:bodyPr>
          <a:lstStyle/>
          <a:p>
            <a:pPr marL="342900" indent="-342900">
              <a:buFont typeface="Wingdings" pitchFamily="2" charset="2"/>
              <a:buChar char=""/>
            </a:pPr>
            <a:r>
              <a:rPr lang="en-US" sz="2800" b="1" i="1">
                <a:solidFill>
                  <a:srgbClr val="385723"/>
                </a:solidFill>
                <a:latin typeface="Times New Roman" pitchFamily="18" charset="0"/>
                <a:cs typeface="Calibri" pitchFamily="34" charset="0"/>
              </a:rPr>
              <a:t>Cáo hiểu biết, giàu tình cảm, chân thành, khao khát được gần gũi, yêu thương và luôn hoàn thiện bản thân. </a:t>
            </a:r>
            <a:endParaRPr lang="en-US" sz="2800">
              <a:solidFill>
                <a:srgbClr val="385723"/>
              </a:solidFill>
              <a:latin typeface="Times New Roman" pitchFamily="18" charset="0"/>
              <a:cs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 calcmode="lin" valueType="num">
                                      <p:cBhvr>
                                        <p:cTn id="16" dur="1000" fill="hold"/>
                                        <p:tgtEl>
                                          <p:spTgt spid="3"/>
                                        </p:tgtEl>
                                        <p:attrNameLst>
                                          <p:attrName>style.rotation</p:attrName>
                                        </p:attrNameLst>
                                      </p:cBhvr>
                                      <p:tavLst>
                                        <p:tav tm="0">
                                          <p:val>
                                            <p:fltVal val="90"/>
                                          </p:val>
                                        </p:tav>
                                        <p:tav tm="100000">
                                          <p:val>
                                            <p:fltVal val="0"/>
                                          </p:val>
                                        </p:tav>
                                      </p:tavLst>
                                    </p:anim>
                                    <p:animEffect transition="in" filter="fade">
                                      <p:cBhvr>
                                        <p:cTn id="17" dur="1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1000" fill="hold"/>
                                        <p:tgtEl>
                                          <p:spTgt spid="5"/>
                                        </p:tgtEl>
                                        <p:attrNameLst>
                                          <p:attrName>ppt_w</p:attrName>
                                        </p:attrNameLst>
                                      </p:cBhvr>
                                      <p:tavLst>
                                        <p:tav tm="0">
                                          <p:val>
                                            <p:fltVal val="0"/>
                                          </p:val>
                                        </p:tav>
                                        <p:tav tm="100000">
                                          <p:val>
                                            <p:strVal val="#ppt_w"/>
                                          </p:val>
                                        </p:tav>
                                      </p:tavLst>
                                    </p:anim>
                                    <p:anim calcmode="lin" valueType="num">
                                      <p:cBhvr>
                                        <p:cTn id="23" dur="1000" fill="hold"/>
                                        <p:tgtEl>
                                          <p:spTgt spid="5"/>
                                        </p:tgtEl>
                                        <p:attrNameLst>
                                          <p:attrName>ppt_h</p:attrName>
                                        </p:attrNameLst>
                                      </p:cBhvr>
                                      <p:tavLst>
                                        <p:tav tm="0">
                                          <p:val>
                                            <p:fltVal val="0"/>
                                          </p:val>
                                        </p:tav>
                                        <p:tav tm="100000">
                                          <p:val>
                                            <p:strVal val="#ppt_h"/>
                                          </p:val>
                                        </p:tav>
                                      </p:tavLst>
                                    </p:anim>
                                    <p:anim calcmode="lin" valueType="num">
                                      <p:cBhvr>
                                        <p:cTn id="24" dur="1000" fill="hold"/>
                                        <p:tgtEl>
                                          <p:spTgt spid="5"/>
                                        </p:tgtEl>
                                        <p:attrNameLst>
                                          <p:attrName>style.rotation</p:attrName>
                                        </p:attrNameLst>
                                      </p:cBhvr>
                                      <p:tavLst>
                                        <p:tav tm="0">
                                          <p:val>
                                            <p:fltVal val="90"/>
                                          </p:val>
                                        </p:tav>
                                        <p:tav tm="100000">
                                          <p:val>
                                            <p:fltVal val="0"/>
                                          </p:val>
                                        </p:tav>
                                      </p:tavLst>
                                    </p:anim>
                                    <p:animEffect transition="in" filter="fade">
                                      <p:cBhvr>
                                        <p:cTn id="2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3" name="Rectangle 3"/>
          <p:cNvSpPr>
            <a:spLocks noChangeArrowheads="1"/>
          </p:cNvSpPr>
          <p:nvPr/>
        </p:nvSpPr>
        <p:spPr bwMode="auto">
          <a:xfrm>
            <a:off x="149225" y="149225"/>
            <a:ext cx="6142038" cy="522288"/>
          </a:xfrm>
          <a:prstGeom prst="rect">
            <a:avLst/>
          </a:prstGeom>
          <a:noFill/>
          <a:ln w="9525">
            <a:noFill/>
            <a:miter lim="800000"/>
            <a:headEnd/>
            <a:tailEnd/>
          </a:ln>
        </p:spPr>
        <p:txBody>
          <a:bodyPr wrap="none">
            <a:spAutoFit/>
          </a:bodyPr>
          <a:lstStyle/>
          <a:p>
            <a:pPr algn="just"/>
            <a:r>
              <a:rPr lang="en-US" sz="2800" b="1">
                <a:solidFill>
                  <a:srgbClr val="000000"/>
                </a:solidFill>
                <a:latin typeface="Times New Roman" pitchFamily="18" charset="0"/>
                <a:cs typeface="Calibri" pitchFamily="34" charset="0"/>
              </a:rPr>
              <a:t>2. Những ý nghĩa gợi ra từ cuộc gặp gỡ</a:t>
            </a:r>
            <a:endParaRPr lang="en-US" sz="2800">
              <a:latin typeface="Times New Roman" pitchFamily="18" charset="0"/>
              <a:cs typeface="Calibri" pitchFamily="34" charset="0"/>
            </a:endParaRPr>
          </a:p>
        </p:txBody>
      </p:sp>
      <p:pic>
        <p:nvPicPr>
          <p:cNvPr id="5" name="Picture 4"/>
          <p:cNvPicPr>
            <a:picLocks noChangeAspect="1"/>
          </p:cNvPicPr>
          <p:nvPr/>
        </p:nvPicPr>
        <p:blipFill>
          <a:blip r:embed="rId3"/>
          <a:srcRect/>
          <a:stretch>
            <a:fillRect/>
          </a:stretch>
        </p:blipFill>
        <p:spPr bwMode="auto">
          <a:xfrm>
            <a:off x="1588" y="928688"/>
            <a:ext cx="8434387" cy="5413375"/>
          </a:xfrm>
          <a:prstGeom prst="rect">
            <a:avLst/>
          </a:prstGeom>
          <a:noFill/>
          <a:ln w="9525">
            <a:noFill/>
            <a:miter lim="800000"/>
            <a:headEnd/>
            <a:tailEnd/>
          </a:ln>
        </p:spPr>
      </p:pic>
      <p:sp>
        <p:nvSpPr>
          <p:cNvPr id="6" name="Rectangle 5"/>
          <p:cNvSpPr>
            <a:spLocks noChangeArrowheads="1"/>
          </p:cNvSpPr>
          <p:nvPr/>
        </p:nvSpPr>
        <p:spPr bwMode="auto">
          <a:xfrm>
            <a:off x="1284288" y="1320800"/>
            <a:ext cx="5765800" cy="2411413"/>
          </a:xfrm>
          <a:prstGeom prst="rect">
            <a:avLst/>
          </a:prstGeom>
          <a:noFill/>
          <a:ln w="9525">
            <a:noFill/>
            <a:miter lim="800000"/>
            <a:headEnd/>
            <a:tailEnd/>
          </a:ln>
        </p:spPr>
        <p:txBody>
          <a:bodyPr>
            <a:spAutoFit/>
          </a:bodyPr>
          <a:lstStyle/>
          <a:p>
            <a:pPr>
              <a:spcAft>
                <a:spcPts val="750"/>
              </a:spcAft>
            </a:pPr>
            <a:r>
              <a:rPr lang="en-US" dirty="0">
                <a:solidFill>
                  <a:srgbClr val="000000"/>
                </a:solidFill>
                <a:latin typeface="Times New Roman" pitchFamily="18" charset="0"/>
                <a:cs typeface="Calibri" pitchFamily="34" charset="0"/>
              </a:rPr>
              <a:t>  </a:t>
            </a:r>
            <a:r>
              <a:rPr lang="en-US" sz="2400" dirty="0" err="1">
                <a:solidFill>
                  <a:srgbClr val="203864"/>
                </a:solidFill>
                <a:latin typeface="Times New Roman" pitchFamily="18" charset="0"/>
                <a:cs typeface="Calibri" pitchFamily="34" charset="0"/>
              </a:rPr>
              <a:t>Việc</a:t>
            </a:r>
            <a:r>
              <a:rPr lang="en-US" sz="2400" dirty="0">
                <a:solidFill>
                  <a:srgbClr val="203864"/>
                </a:solidFill>
                <a:latin typeface="Times New Roman" pitchFamily="18" charset="0"/>
                <a:cs typeface="Calibri" pitchFamily="34" charset="0"/>
              </a:rPr>
              <a:t> </a:t>
            </a:r>
            <a:r>
              <a:rPr lang="en-US" sz="2400" dirty="0" err="1">
                <a:solidFill>
                  <a:srgbClr val="203864"/>
                </a:solidFill>
                <a:latin typeface="Times New Roman" pitchFamily="18" charset="0"/>
                <a:cs typeface="Calibri" pitchFamily="34" charset="0"/>
              </a:rPr>
              <a:t>tác</a:t>
            </a:r>
            <a:r>
              <a:rPr lang="en-US" sz="2400" dirty="0">
                <a:solidFill>
                  <a:srgbClr val="203864"/>
                </a:solidFill>
                <a:latin typeface="Times New Roman" pitchFamily="18" charset="0"/>
                <a:cs typeface="Calibri" pitchFamily="34" charset="0"/>
              </a:rPr>
              <a:t> </a:t>
            </a:r>
            <a:r>
              <a:rPr lang="en-US" sz="2400" dirty="0" err="1">
                <a:solidFill>
                  <a:srgbClr val="203864"/>
                </a:solidFill>
                <a:latin typeface="Times New Roman" pitchFamily="18" charset="0"/>
                <a:cs typeface="Calibri" pitchFamily="34" charset="0"/>
              </a:rPr>
              <a:t>giả</a:t>
            </a:r>
            <a:r>
              <a:rPr lang="en-US" sz="2400" dirty="0">
                <a:solidFill>
                  <a:srgbClr val="203864"/>
                </a:solidFill>
                <a:latin typeface="Times New Roman" pitchFamily="18" charset="0"/>
                <a:cs typeface="Calibri" pitchFamily="34" charset="0"/>
              </a:rPr>
              <a:t> </a:t>
            </a:r>
            <a:r>
              <a:rPr lang="en-US" sz="2400" dirty="0" err="1">
                <a:solidFill>
                  <a:srgbClr val="203864"/>
                </a:solidFill>
                <a:latin typeface="Times New Roman" pitchFamily="18" charset="0"/>
                <a:cs typeface="Calibri" pitchFamily="34" charset="0"/>
              </a:rPr>
              <a:t>để</a:t>
            </a:r>
            <a:r>
              <a:rPr lang="en-US" sz="2400" dirty="0">
                <a:solidFill>
                  <a:srgbClr val="203864"/>
                </a:solidFill>
                <a:latin typeface="Times New Roman" pitchFamily="18" charset="0"/>
                <a:cs typeface="Calibri" pitchFamily="34" charset="0"/>
              </a:rPr>
              <a:t> </a:t>
            </a:r>
            <a:r>
              <a:rPr lang="en-US" sz="2400" dirty="0" err="1">
                <a:solidFill>
                  <a:srgbClr val="203864"/>
                </a:solidFill>
                <a:latin typeface="Times New Roman" pitchFamily="18" charset="0"/>
                <a:cs typeface="Calibri" pitchFamily="34" charset="0"/>
              </a:rPr>
              <a:t>hoàng</a:t>
            </a:r>
            <a:r>
              <a:rPr lang="en-US" sz="2400" dirty="0">
                <a:solidFill>
                  <a:srgbClr val="203864"/>
                </a:solidFill>
                <a:latin typeface="Times New Roman" pitchFamily="18" charset="0"/>
                <a:cs typeface="Calibri" pitchFamily="34" charset="0"/>
              </a:rPr>
              <a:t> </a:t>
            </a:r>
            <a:r>
              <a:rPr lang="en-US" sz="2400" dirty="0" err="1">
                <a:solidFill>
                  <a:srgbClr val="203864"/>
                </a:solidFill>
                <a:latin typeface="Times New Roman" pitchFamily="18" charset="0"/>
                <a:cs typeface="Calibri" pitchFamily="34" charset="0"/>
              </a:rPr>
              <a:t>tử</a:t>
            </a:r>
            <a:r>
              <a:rPr lang="en-US" sz="2400" dirty="0">
                <a:solidFill>
                  <a:srgbClr val="203864"/>
                </a:solidFill>
                <a:latin typeface="Times New Roman" pitchFamily="18" charset="0"/>
                <a:cs typeface="Calibri" pitchFamily="34" charset="0"/>
              </a:rPr>
              <a:t> </a:t>
            </a:r>
            <a:r>
              <a:rPr lang="en-US" sz="2400" dirty="0" err="1">
                <a:solidFill>
                  <a:srgbClr val="203864"/>
                </a:solidFill>
                <a:latin typeface="Times New Roman" pitchFamily="18" charset="0"/>
                <a:cs typeface="Calibri" pitchFamily="34" charset="0"/>
              </a:rPr>
              <a:t>bé</a:t>
            </a:r>
            <a:r>
              <a:rPr lang="en-US" sz="2400" dirty="0">
                <a:solidFill>
                  <a:srgbClr val="203864"/>
                </a:solidFill>
                <a:latin typeface="Times New Roman" pitchFamily="18" charset="0"/>
                <a:cs typeface="Calibri" pitchFamily="34" charset="0"/>
              </a:rPr>
              <a:t> </a:t>
            </a:r>
            <a:r>
              <a:rPr lang="en-US" sz="2400" dirty="0" err="1">
                <a:solidFill>
                  <a:srgbClr val="203864"/>
                </a:solidFill>
                <a:latin typeface="Times New Roman" pitchFamily="18" charset="0"/>
                <a:cs typeface="Calibri" pitchFamily="34" charset="0"/>
              </a:rPr>
              <a:t>lặp</a:t>
            </a:r>
            <a:r>
              <a:rPr lang="en-US" sz="2400" dirty="0">
                <a:solidFill>
                  <a:srgbClr val="203864"/>
                </a:solidFill>
                <a:latin typeface="Times New Roman" pitchFamily="18" charset="0"/>
                <a:cs typeface="Calibri" pitchFamily="34" charset="0"/>
              </a:rPr>
              <a:t> </a:t>
            </a:r>
            <a:r>
              <a:rPr lang="en-US" sz="2400" dirty="0" err="1">
                <a:solidFill>
                  <a:srgbClr val="203864"/>
                </a:solidFill>
                <a:latin typeface="Times New Roman" pitchFamily="18" charset="0"/>
                <a:cs typeface="Calibri" pitchFamily="34" charset="0"/>
              </a:rPr>
              <a:t>lại</a:t>
            </a:r>
            <a:r>
              <a:rPr lang="en-US" sz="2400" dirty="0">
                <a:solidFill>
                  <a:srgbClr val="203864"/>
                </a:solidFill>
                <a:latin typeface="Times New Roman" pitchFamily="18" charset="0"/>
                <a:cs typeface="Calibri" pitchFamily="34" charset="0"/>
              </a:rPr>
              <a:t> </a:t>
            </a:r>
            <a:r>
              <a:rPr lang="en-US" sz="2400" dirty="0" err="1">
                <a:solidFill>
                  <a:srgbClr val="203864"/>
                </a:solidFill>
                <a:latin typeface="Times New Roman" pitchFamily="18" charset="0"/>
                <a:cs typeface="Calibri" pitchFamily="34" charset="0"/>
              </a:rPr>
              <a:t>câu</a:t>
            </a:r>
            <a:r>
              <a:rPr lang="en-US" sz="2400" dirty="0">
                <a:solidFill>
                  <a:srgbClr val="203864"/>
                </a:solidFill>
                <a:latin typeface="Times New Roman" pitchFamily="18" charset="0"/>
                <a:cs typeface="Calibri" pitchFamily="34" charset="0"/>
              </a:rPr>
              <a:t> </a:t>
            </a:r>
            <a:r>
              <a:rPr lang="en-US" sz="2400" dirty="0" err="1">
                <a:solidFill>
                  <a:srgbClr val="203864"/>
                </a:solidFill>
                <a:latin typeface="Times New Roman" pitchFamily="18" charset="0"/>
                <a:cs typeface="Calibri" pitchFamily="34" charset="0"/>
              </a:rPr>
              <a:t>nói</a:t>
            </a:r>
            <a:r>
              <a:rPr lang="en-US" sz="2400" dirty="0">
                <a:solidFill>
                  <a:srgbClr val="203864"/>
                </a:solidFill>
                <a:latin typeface="Times New Roman" pitchFamily="18" charset="0"/>
                <a:cs typeface="Calibri" pitchFamily="34" charset="0"/>
              </a:rPr>
              <a:t> </a:t>
            </a:r>
            <a:r>
              <a:rPr lang="en-US" sz="2400" dirty="0" err="1">
                <a:solidFill>
                  <a:srgbClr val="203864"/>
                </a:solidFill>
                <a:latin typeface="Times New Roman" pitchFamily="18" charset="0"/>
                <a:cs typeface="Calibri" pitchFamily="34" charset="0"/>
              </a:rPr>
              <a:t>của</a:t>
            </a:r>
            <a:r>
              <a:rPr lang="en-US" sz="2400" dirty="0">
                <a:solidFill>
                  <a:srgbClr val="203864"/>
                </a:solidFill>
                <a:latin typeface="Times New Roman" pitchFamily="18" charset="0"/>
                <a:cs typeface="Calibri" pitchFamily="34" charset="0"/>
              </a:rPr>
              <a:t> </a:t>
            </a:r>
            <a:r>
              <a:rPr lang="en-US" sz="2400" dirty="0" err="1">
                <a:solidFill>
                  <a:srgbClr val="203864"/>
                </a:solidFill>
                <a:latin typeface="Times New Roman" pitchFamily="18" charset="0"/>
                <a:cs typeface="Calibri" pitchFamily="34" charset="0"/>
              </a:rPr>
              <a:t>cáo</a:t>
            </a:r>
            <a:r>
              <a:rPr lang="en-US" sz="2400" dirty="0">
                <a:solidFill>
                  <a:srgbClr val="203864"/>
                </a:solidFill>
                <a:latin typeface="Times New Roman" pitchFamily="18" charset="0"/>
                <a:cs typeface="Calibri" pitchFamily="34" charset="0"/>
              </a:rPr>
              <a:t> </a:t>
            </a:r>
            <a:r>
              <a:rPr lang="en-US" sz="2400" dirty="0" err="1">
                <a:solidFill>
                  <a:srgbClr val="203864"/>
                </a:solidFill>
                <a:latin typeface="Times New Roman" pitchFamily="18" charset="0"/>
                <a:cs typeface="Calibri" pitchFamily="34" charset="0"/>
              </a:rPr>
              <a:t>cho</a:t>
            </a:r>
            <a:r>
              <a:rPr lang="en-US" sz="2400" dirty="0">
                <a:solidFill>
                  <a:srgbClr val="203864"/>
                </a:solidFill>
                <a:latin typeface="Times New Roman" pitchFamily="18" charset="0"/>
                <a:cs typeface="Calibri" pitchFamily="34" charset="0"/>
              </a:rPr>
              <a:t> </a:t>
            </a:r>
            <a:r>
              <a:rPr lang="en-US" sz="2400" dirty="0" err="1">
                <a:solidFill>
                  <a:srgbClr val="203864"/>
                </a:solidFill>
                <a:latin typeface="Times New Roman" pitchFamily="18" charset="0"/>
                <a:cs typeface="Calibri" pitchFamily="34" charset="0"/>
              </a:rPr>
              <a:t>dễ</a:t>
            </a:r>
            <a:r>
              <a:rPr lang="en-US" sz="2400" dirty="0">
                <a:solidFill>
                  <a:srgbClr val="203864"/>
                </a:solidFill>
                <a:latin typeface="Times New Roman" pitchFamily="18" charset="0"/>
                <a:cs typeface="Calibri" pitchFamily="34" charset="0"/>
              </a:rPr>
              <a:t> </a:t>
            </a:r>
            <a:r>
              <a:rPr lang="en-US" sz="2400" dirty="0" err="1">
                <a:solidFill>
                  <a:srgbClr val="203864"/>
                </a:solidFill>
                <a:latin typeface="Times New Roman" pitchFamily="18" charset="0"/>
                <a:cs typeface="Calibri" pitchFamily="34" charset="0"/>
              </a:rPr>
              <a:t>nhớ</a:t>
            </a:r>
            <a:r>
              <a:rPr lang="en-US" sz="2400" dirty="0">
                <a:solidFill>
                  <a:srgbClr val="203864"/>
                </a:solidFill>
                <a:latin typeface="Times New Roman" pitchFamily="18" charset="0"/>
                <a:cs typeface="Calibri" pitchFamily="34" charset="0"/>
              </a:rPr>
              <a:t> </a:t>
            </a:r>
            <a:r>
              <a:rPr lang="en-US" sz="2400" dirty="0" err="1">
                <a:solidFill>
                  <a:srgbClr val="203864"/>
                </a:solidFill>
                <a:latin typeface="Times New Roman" pitchFamily="18" charset="0"/>
                <a:cs typeface="Calibri" pitchFamily="34" charset="0"/>
              </a:rPr>
              <a:t>có</a:t>
            </a:r>
            <a:r>
              <a:rPr lang="en-US" sz="2400" dirty="0">
                <a:solidFill>
                  <a:srgbClr val="203864"/>
                </a:solidFill>
                <a:latin typeface="Times New Roman" pitchFamily="18" charset="0"/>
                <a:cs typeface="Calibri" pitchFamily="34" charset="0"/>
              </a:rPr>
              <a:t> </a:t>
            </a:r>
            <a:r>
              <a:rPr lang="en-US" sz="2400" dirty="0" err="1">
                <a:solidFill>
                  <a:srgbClr val="203864"/>
                </a:solidFill>
                <a:latin typeface="Times New Roman" pitchFamily="18" charset="0"/>
                <a:cs typeface="Calibri" pitchFamily="34" charset="0"/>
              </a:rPr>
              <a:t>dụng</a:t>
            </a:r>
            <a:r>
              <a:rPr lang="en-US" sz="2400" dirty="0">
                <a:solidFill>
                  <a:srgbClr val="203864"/>
                </a:solidFill>
                <a:latin typeface="Times New Roman" pitchFamily="18" charset="0"/>
                <a:cs typeface="Calibri" pitchFamily="34" charset="0"/>
              </a:rPr>
              <a:t> ý </a:t>
            </a:r>
            <a:r>
              <a:rPr lang="en-US" sz="2400" dirty="0" err="1">
                <a:solidFill>
                  <a:srgbClr val="203864"/>
                </a:solidFill>
                <a:latin typeface="Times New Roman" pitchFamily="18" charset="0"/>
                <a:cs typeface="Calibri" pitchFamily="34" charset="0"/>
              </a:rPr>
              <a:t>gì</a:t>
            </a:r>
            <a:r>
              <a:rPr lang="en-US" sz="2400" dirty="0">
                <a:solidFill>
                  <a:srgbClr val="203864"/>
                </a:solidFill>
                <a:latin typeface="Times New Roman" pitchFamily="18" charset="0"/>
                <a:cs typeface="Calibri" pitchFamily="34" charset="0"/>
              </a:rPr>
              <a:t>? (</a:t>
            </a:r>
            <a:r>
              <a:rPr lang="en-US" sz="2400" dirty="0" err="1">
                <a:solidFill>
                  <a:srgbClr val="203864"/>
                </a:solidFill>
                <a:latin typeface="Times New Roman" pitchFamily="18" charset="0"/>
                <a:cs typeface="Calibri" pitchFamily="34" charset="0"/>
              </a:rPr>
              <a:t>đó</a:t>
            </a:r>
            <a:r>
              <a:rPr lang="en-US" sz="2400" dirty="0">
                <a:solidFill>
                  <a:srgbClr val="203864"/>
                </a:solidFill>
                <a:latin typeface="Times New Roman" pitchFamily="18" charset="0"/>
                <a:cs typeface="Calibri" pitchFamily="34" charset="0"/>
              </a:rPr>
              <a:t> </a:t>
            </a:r>
            <a:r>
              <a:rPr lang="en-US" sz="2400" dirty="0" err="1">
                <a:solidFill>
                  <a:srgbClr val="203864"/>
                </a:solidFill>
                <a:latin typeface="Times New Roman" pitchFamily="18" charset="0"/>
                <a:cs typeface="Calibri" pitchFamily="34" charset="0"/>
              </a:rPr>
              <a:t>là</a:t>
            </a:r>
            <a:r>
              <a:rPr lang="en-US" sz="2400" dirty="0">
                <a:solidFill>
                  <a:srgbClr val="203864"/>
                </a:solidFill>
                <a:latin typeface="Times New Roman" pitchFamily="18" charset="0"/>
                <a:cs typeface="Calibri" pitchFamily="34" charset="0"/>
              </a:rPr>
              <a:t> </a:t>
            </a:r>
            <a:r>
              <a:rPr lang="en-US" sz="2400" dirty="0" err="1">
                <a:solidFill>
                  <a:srgbClr val="203864"/>
                </a:solidFill>
                <a:latin typeface="Times New Roman" pitchFamily="18" charset="0"/>
                <a:cs typeface="Calibri" pitchFamily="34" charset="0"/>
              </a:rPr>
              <a:t>phép</a:t>
            </a:r>
            <a:r>
              <a:rPr lang="en-US" sz="2400" dirty="0">
                <a:solidFill>
                  <a:srgbClr val="203864"/>
                </a:solidFill>
                <a:latin typeface="Times New Roman" pitchFamily="18" charset="0"/>
                <a:cs typeface="Calibri" pitchFamily="34" charset="0"/>
              </a:rPr>
              <a:t> </a:t>
            </a:r>
            <a:r>
              <a:rPr lang="en-US" sz="2400" dirty="0" err="1">
                <a:solidFill>
                  <a:srgbClr val="203864"/>
                </a:solidFill>
                <a:latin typeface="Times New Roman" pitchFamily="18" charset="0"/>
                <a:cs typeface="Calibri" pitchFamily="34" charset="0"/>
              </a:rPr>
              <a:t>tu</a:t>
            </a:r>
            <a:r>
              <a:rPr lang="en-US" sz="2400" dirty="0">
                <a:solidFill>
                  <a:srgbClr val="203864"/>
                </a:solidFill>
                <a:latin typeface="Times New Roman" pitchFamily="18" charset="0"/>
                <a:cs typeface="Calibri" pitchFamily="34" charset="0"/>
              </a:rPr>
              <a:t> </a:t>
            </a:r>
            <a:r>
              <a:rPr lang="en-US" sz="2400" dirty="0" err="1">
                <a:solidFill>
                  <a:srgbClr val="203864"/>
                </a:solidFill>
                <a:latin typeface="Times New Roman" pitchFamily="18" charset="0"/>
                <a:cs typeface="Calibri" pitchFamily="34" charset="0"/>
              </a:rPr>
              <a:t>từ</a:t>
            </a:r>
            <a:r>
              <a:rPr lang="en-US" sz="2400" dirty="0">
                <a:solidFill>
                  <a:srgbClr val="203864"/>
                </a:solidFill>
                <a:latin typeface="Times New Roman" pitchFamily="18" charset="0"/>
                <a:cs typeface="Calibri" pitchFamily="34" charset="0"/>
              </a:rPr>
              <a:t> </a:t>
            </a:r>
            <a:r>
              <a:rPr lang="en-US" sz="2400" dirty="0" err="1">
                <a:solidFill>
                  <a:srgbClr val="203864"/>
                </a:solidFill>
                <a:latin typeface="Times New Roman" pitchFamily="18" charset="0"/>
                <a:cs typeface="Calibri" pitchFamily="34" charset="0"/>
              </a:rPr>
              <a:t>nào</a:t>
            </a:r>
            <a:r>
              <a:rPr lang="en-US" sz="2400" dirty="0">
                <a:solidFill>
                  <a:srgbClr val="203864"/>
                </a:solidFill>
                <a:latin typeface="Times New Roman" pitchFamily="18" charset="0"/>
                <a:cs typeface="Calibri" pitchFamily="34" charset="0"/>
              </a:rPr>
              <a:t> </a:t>
            </a:r>
            <a:r>
              <a:rPr lang="en-US" sz="2400" dirty="0" err="1">
                <a:solidFill>
                  <a:srgbClr val="203864"/>
                </a:solidFill>
                <a:latin typeface="Times New Roman" pitchFamily="18" charset="0"/>
                <a:cs typeface="Calibri" pitchFamily="34" charset="0"/>
              </a:rPr>
              <a:t>em</a:t>
            </a:r>
            <a:r>
              <a:rPr lang="en-US" sz="2400" dirty="0">
                <a:solidFill>
                  <a:srgbClr val="203864"/>
                </a:solidFill>
                <a:latin typeface="Times New Roman" pitchFamily="18" charset="0"/>
                <a:cs typeface="Calibri" pitchFamily="34" charset="0"/>
              </a:rPr>
              <a:t> </a:t>
            </a:r>
            <a:r>
              <a:rPr lang="en-US" sz="2400" dirty="0" err="1">
                <a:solidFill>
                  <a:srgbClr val="203864"/>
                </a:solidFill>
                <a:latin typeface="Times New Roman" pitchFamily="18" charset="0"/>
                <a:cs typeface="Calibri" pitchFamily="34" charset="0"/>
              </a:rPr>
              <a:t>đã</a:t>
            </a:r>
            <a:r>
              <a:rPr lang="en-US" sz="2400" dirty="0">
                <a:solidFill>
                  <a:srgbClr val="203864"/>
                </a:solidFill>
                <a:latin typeface="Times New Roman" pitchFamily="18" charset="0"/>
                <a:cs typeface="Calibri" pitchFamily="34" charset="0"/>
              </a:rPr>
              <a:t> </a:t>
            </a:r>
            <a:r>
              <a:rPr lang="en-US" sz="2400" dirty="0" err="1">
                <a:solidFill>
                  <a:srgbClr val="203864"/>
                </a:solidFill>
                <a:latin typeface="Times New Roman" pitchFamily="18" charset="0"/>
                <a:cs typeface="Calibri" pitchFamily="34" charset="0"/>
              </a:rPr>
              <a:t>học</a:t>
            </a:r>
            <a:r>
              <a:rPr lang="en-US" sz="2400" dirty="0">
                <a:solidFill>
                  <a:srgbClr val="203864"/>
                </a:solidFill>
                <a:latin typeface="Times New Roman" pitchFamily="18" charset="0"/>
                <a:cs typeface="Calibri" pitchFamily="34" charset="0"/>
              </a:rPr>
              <a:t>). </a:t>
            </a:r>
            <a:r>
              <a:rPr lang="en-US" sz="2400" dirty="0" err="1">
                <a:solidFill>
                  <a:srgbClr val="203864"/>
                </a:solidFill>
                <a:latin typeface="Times New Roman" pitchFamily="18" charset="0"/>
                <a:cs typeface="Calibri" pitchFamily="34" charset="0"/>
              </a:rPr>
              <a:t>Em</a:t>
            </a:r>
            <a:r>
              <a:rPr lang="en-US" sz="2400" dirty="0">
                <a:solidFill>
                  <a:srgbClr val="203864"/>
                </a:solidFill>
                <a:latin typeface="Times New Roman" pitchFamily="18" charset="0"/>
                <a:cs typeface="Calibri" pitchFamily="34" charset="0"/>
              </a:rPr>
              <a:t> </a:t>
            </a:r>
            <a:r>
              <a:rPr lang="en-US" sz="2400" dirty="0" err="1">
                <a:solidFill>
                  <a:srgbClr val="203864"/>
                </a:solidFill>
                <a:latin typeface="Times New Roman" pitchFamily="18" charset="0"/>
                <a:cs typeface="Calibri" pitchFamily="34" charset="0"/>
              </a:rPr>
              <a:t>cảm</a:t>
            </a:r>
            <a:r>
              <a:rPr lang="en-US" sz="2400" dirty="0">
                <a:solidFill>
                  <a:srgbClr val="203864"/>
                </a:solidFill>
                <a:latin typeface="Times New Roman" pitchFamily="18" charset="0"/>
                <a:cs typeface="Calibri" pitchFamily="34" charset="0"/>
              </a:rPr>
              <a:t> </a:t>
            </a:r>
            <a:r>
              <a:rPr lang="en-US" sz="2400" dirty="0" err="1">
                <a:solidFill>
                  <a:srgbClr val="203864"/>
                </a:solidFill>
                <a:latin typeface="Times New Roman" pitchFamily="18" charset="0"/>
                <a:cs typeface="Calibri" pitchFamily="34" charset="0"/>
              </a:rPr>
              <a:t>nhận</a:t>
            </a:r>
            <a:r>
              <a:rPr lang="en-US" sz="2400" dirty="0">
                <a:solidFill>
                  <a:srgbClr val="203864"/>
                </a:solidFill>
                <a:latin typeface="Times New Roman" pitchFamily="18" charset="0"/>
                <a:cs typeface="Calibri" pitchFamily="34" charset="0"/>
              </a:rPr>
              <a:t> </a:t>
            </a:r>
            <a:r>
              <a:rPr lang="en-US" sz="2400" dirty="0" err="1">
                <a:solidFill>
                  <a:srgbClr val="203864"/>
                </a:solidFill>
                <a:latin typeface="Times New Roman" pitchFamily="18" charset="0"/>
                <a:cs typeface="Calibri" pitchFamily="34" charset="0"/>
              </a:rPr>
              <a:t>gì</a:t>
            </a:r>
            <a:r>
              <a:rPr lang="en-US" sz="2400" dirty="0">
                <a:solidFill>
                  <a:srgbClr val="203864"/>
                </a:solidFill>
                <a:latin typeface="Times New Roman" pitchFamily="18" charset="0"/>
                <a:cs typeface="Calibri" pitchFamily="34" charset="0"/>
              </a:rPr>
              <a:t> </a:t>
            </a:r>
            <a:r>
              <a:rPr lang="en-US" sz="2400" dirty="0" err="1">
                <a:solidFill>
                  <a:srgbClr val="203864"/>
                </a:solidFill>
                <a:latin typeface="Times New Roman" pitchFamily="18" charset="0"/>
                <a:cs typeface="Calibri" pitchFamily="34" charset="0"/>
              </a:rPr>
              <a:t>về</a:t>
            </a:r>
            <a:r>
              <a:rPr lang="en-US" sz="2400" dirty="0">
                <a:solidFill>
                  <a:srgbClr val="203864"/>
                </a:solidFill>
                <a:latin typeface="Times New Roman" pitchFamily="18" charset="0"/>
                <a:cs typeface="Calibri" pitchFamily="34" charset="0"/>
              </a:rPr>
              <a:t> </a:t>
            </a:r>
            <a:r>
              <a:rPr lang="en-US" sz="2400" dirty="0" err="1">
                <a:solidFill>
                  <a:srgbClr val="203864"/>
                </a:solidFill>
                <a:latin typeface="Times New Roman" pitchFamily="18" charset="0"/>
                <a:cs typeface="Calibri" pitchFamily="34" charset="0"/>
              </a:rPr>
              <a:t>câu</a:t>
            </a:r>
            <a:r>
              <a:rPr lang="en-US" sz="2400" dirty="0">
                <a:solidFill>
                  <a:srgbClr val="203864"/>
                </a:solidFill>
                <a:latin typeface="Times New Roman" pitchFamily="18" charset="0"/>
                <a:cs typeface="Calibri" pitchFamily="34" charset="0"/>
              </a:rPr>
              <a:t> </a:t>
            </a:r>
            <a:r>
              <a:rPr lang="en-US" sz="2400" dirty="0" err="1">
                <a:solidFill>
                  <a:srgbClr val="203864"/>
                </a:solidFill>
                <a:latin typeface="Times New Roman" pitchFamily="18" charset="0"/>
                <a:cs typeface="Calibri" pitchFamily="34" charset="0"/>
              </a:rPr>
              <a:t>nói</a:t>
            </a:r>
            <a:r>
              <a:rPr lang="en-US" sz="2400" dirty="0">
                <a:solidFill>
                  <a:srgbClr val="203864"/>
                </a:solidFill>
                <a:latin typeface="Times New Roman" pitchFamily="18" charset="0"/>
                <a:cs typeface="Calibri" pitchFamily="34" charset="0"/>
              </a:rPr>
              <a:t>: “</a:t>
            </a:r>
            <a:r>
              <a:rPr lang="en-US" sz="2400" dirty="0" err="1">
                <a:solidFill>
                  <a:srgbClr val="203864"/>
                </a:solidFill>
                <a:latin typeface="Times New Roman" pitchFamily="18" charset="0"/>
                <a:cs typeface="Calibri" pitchFamily="34" charset="0"/>
              </a:rPr>
              <a:t>Điều</a:t>
            </a:r>
            <a:r>
              <a:rPr lang="en-US" sz="2400" dirty="0">
                <a:solidFill>
                  <a:srgbClr val="203864"/>
                </a:solidFill>
                <a:latin typeface="Times New Roman" pitchFamily="18" charset="0"/>
                <a:cs typeface="Calibri" pitchFamily="34" charset="0"/>
              </a:rPr>
              <a:t> </a:t>
            </a:r>
            <a:r>
              <a:rPr lang="en-US" sz="2400" dirty="0" err="1">
                <a:solidFill>
                  <a:srgbClr val="203864"/>
                </a:solidFill>
                <a:latin typeface="Times New Roman" pitchFamily="18" charset="0"/>
                <a:cs typeface="Calibri" pitchFamily="34" charset="0"/>
              </a:rPr>
              <a:t>cốt</a:t>
            </a:r>
            <a:r>
              <a:rPr lang="en-US" sz="2400" dirty="0">
                <a:solidFill>
                  <a:srgbClr val="203864"/>
                </a:solidFill>
                <a:latin typeface="Times New Roman" pitchFamily="18" charset="0"/>
                <a:cs typeface="Calibri" pitchFamily="34" charset="0"/>
              </a:rPr>
              <a:t> </a:t>
            </a:r>
            <a:r>
              <a:rPr lang="en-US" sz="2400" dirty="0" err="1">
                <a:solidFill>
                  <a:srgbClr val="203864"/>
                </a:solidFill>
                <a:latin typeface="Times New Roman" pitchFamily="18" charset="0"/>
                <a:cs typeface="Calibri" pitchFamily="34" charset="0"/>
              </a:rPr>
              <a:t>lõi</a:t>
            </a:r>
            <a:r>
              <a:rPr lang="en-US" sz="2400" dirty="0">
                <a:solidFill>
                  <a:srgbClr val="203864"/>
                </a:solidFill>
                <a:latin typeface="Times New Roman" pitchFamily="18" charset="0"/>
                <a:cs typeface="Calibri" pitchFamily="34" charset="0"/>
              </a:rPr>
              <a:t> </a:t>
            </a:r>
            <a:r>
              <a:rPr lang="en-US" sz="2400" dirty="0" err="1">
                <a:solidFill>
                  <a:srgbClr val="203864"/>
                </a:solidFill>
                <a:latin typeface="Times New Roman" pitchFamily="18" charset="0"/>
                <a:cs typeface="Calibri" pitchFamily="34" charset="0"/>
              </a:rPr>
              <a:t>vô</a:t>
            </a:r>
            <a:r>
              <a:rPr lang="en-US" sz="2400" dirty="0">
                <a:solidFill>
                  <a:srgbClr val="203864"/>
                </a:solidFill>
                <a:latin typeface="Times New Roman" pitchFamily="18" charset="0"/>
                <a:cs typeface="Calibri" pitchFamily="34" charset="0"/>
              </a:rPr>
              <a:t> </a:t>
            </a:r>
            <a:r>
              <a:rPr lang="en-US" sz="2400" dirty="0" err="1">
                <a:solidFill>
                  <a:srgbClr val="203864"/>
                </a:solidFill>
                <a:latin typeface="Times New Roman" pitchFamily="18" charset="0"/>
                <a:cs typeface="Calibri" pitchFamily="34" charset="0"/>
              </a:rPr>
              <a:t>hình</a:t>
            </a:r>
            <a:r>
              <a:rPr lang="en-US" sz="2400" dirty="0">
                <a:solidFill>
                  <a:srgbClr val="203864"/>
                </a:solidFill>
                <a:latin typeface="Times New Roman" pitchFamily="18" charset="0"/>
                <a:cs typeface="Calibri" pitchFamily="34" charset="0"/>
              </a:rPr>
              <a:t> </a:t>
            </a:r>
            <a:r>
              <a:rPr lang="en-US" sz="2400" dirty="0" err="1">
                <a:solidFill>
                  <a:srgbClr val="203864"/>
                </a:solidFill>
                <a:latin typeface="Times New Roman" pitchFamily="18" charset="0"/>
                <a:cs typeface="Calibri" pitchFamily="34" charset="0"/>
              </a:rPr>
              <a:t>trong</a:t>
            </a:r>
            <a:r>
              <a:rPr lang="en-US" sz="2400" dirty="0">
                <a:solidFill>
                  <a:srgbClr val="203864"/>
                </a:solidFill>
                <a:latin typeface="Times New Roman" pitchFamily="18" charset="0"/>
                <a:cs typeface="Calibri" pitchFamily="34" charset="0"/>
              </a:rPr>
              <a:t> </a:t>
            </a:r>
            <a:r>
              <a:rPr lang="en-US" sz="2400" dirty="0" err="1">
                <a:solidFill>
                  <a:srgbClr val="203864"/>
                </a:solidFill>
                <a:latin typeface="Times New Roman" pitchFamily="18" charset="0"/>
                <a:cs typeface="Calibri" pitchFamily="34" charset="0"/>
              </a:rPr>
              <a:t>mắt</a:t>
            </a:r>
            <a:r>
              <a:rPr lang="en-US" sz="2400" dirty="0">
                <a:solidFill>
                  <a:srgbClr val="203864"/>
                </a:solidFill>
                <a:latin typeface="Times New Roman" pitchFamily="18" charset="0"/>
                <a:cs typeface="Calibri" pitchFamily="34" charset="0"/>
              </a:rPr>
              <a:t> </a:t>
            </a:r>
            <a:r>
              <a:rPr lang="en-US" sz="2400" dirty="0" err="1">
                <a:solidFill>
                  <a:srgbClr val="203864"/>
                </a:solidFill>
                <a:latin typeface="Times New Roman" pitchFamily="18" charset="0"/>
                <a:cs typeface="Calibri" pitchFamily="34" charset="0"/>
              </a:rPr>
              <a:t>trần</a:t>
            </a:r>
            <a:r>
              <a:rPr lang="en-US" sz="2400" dirty="0">
                <a:solidFill>
                  <a:srgbClr val="203864"/>
                </a:solidFill>
                <a:latin typeface="Times New Roman" pitchFamily="18" charset="0"/>
                <a:cs typeface="Calibri" pitchFamily="34" charset="0"/>
              </a:rPr>
              <a:t>”</a:t>
            </a:r>
          </a:p>
          <a:p>
            <a:pPr>
              <a:spcAft>
                <a:spcPts val="750"/>
              </a:spcAft>
            </a:pPr>
            <a:r>
              <a:rPr lang="en-US" sz="2400" dirty="0">
                <a:solidFill>
                  <a:srgbClr val="203864"/>
                </a:solidFill>
                <a:latin typeface="Times New Roman" pitchFamily="18" charset="0"/>
                <a:cs typeface="Calibri" pitchFamily="34" charset="0"/>
              </a:rPr>
              <a:t>  </a:t>
            </a:r>
            <a:r>
              <a:rPr lang="en-US" sz="2400" dirty="0" err="1">
                <a:solidFill>
                  <a:srgbClr val="203864"/>
                </a:solidFill>
                <a:latin typeface="Times New Roman" pitchFamily="18" charset="0"/>
                <a:cs typeface="Calibri" pitchFamily="34" charset="0"/>
              </a:rPr>
              <a:t>Cáo</a:t>
            </a:r>
            <a:r>
              <a:rPr lang="en-US" sz="2400" dirty="0">
                <a:solidFill>
                  <a:srgbClr val="203864"/>
                </a:solidFill>
                <a:latin typeface="Times New Roman" pitchFamily="18" charset="0"/>
                <a:cs typeface="Calibri" pitchFamily="34" charset="0"/>
              </a:rPr>
              <a:t> </a:t>
            </a:r>
            <a:r>
              <a:rPr lang="en-US" sz="2400" dirty="0" err="1">
                <a:solidFill>
                  <a:srgbClr val="203864"/>
                </a:solidFill>
                <a:latin typeface="Times New Roman" pitchFamily="18" charset="0"/>
                <a:cs typeface="Calibri" pitchFamily="34" charset="0"/>
              </a:rPr>
              <a:t>đã</a:t>
            </a:r>
            <a:r>
              <a:rPr lang="en-US" sz="2400" dirty="0">
                <a:solidFill>
                  <a:srgbClr val="203864"/>
                </a:solidFill>
                <a:latin typeface="Times New Roman" pitchFamily="18" charset="0"/>
                <a:cs typeface="Calibri" pitchFamily="34" charset="0"/>
              </a:rPr>
              <a:t> chia </a:t>
            </a:r>
            <a:r>
              <a:rPr lang="en-US" sz="2400" dirty="0" err="1">
                <a:solidFill>
                  <a:srgbClr val="203864"/>
                </a:solidFill>
                <a:latin typeface="Times New Roman" pitchFamily="18" charset="0"/>
                <a:cs typeface="Calibri" pitchFamily="34" charset="0"/>
              </a:rPr>
              <a:t>sẻ</a:t>
            </a:r>
            <a:r>
              <a:rPr lang="en-US" sz="2400" dirty="0">
                <a:solidFill>
                  <a:srgbClr val="203864"/>
                </a:solidFill>
                <a:latin typeface="Times New Roman" pitchFamily="18" charset="0"/>
                <a:cs typeface="Calibri" pitchFamily="34" charset="0"/>
              </a:rPr>
              <a:t> </a:t>
            </a:r>
            <a:r>
              <a:rPr lang="en-US" sz="2400" dirty="0" err="1">
                <a:solidFill>
                  <a:srgbClr val="203864"/>
                </a:solidFill>
                <a:latin typeface="Times New Roman" pitchFamily="18" charset="0"/>
                <a:cs typeface="Calibri" pitchFamily="34" charset="0"/>
              </a:rPr>
              <a:t>nhiều</a:t>
            </a:r>
            <a:r>
              <a:rPr lang="en-US" sz="2400" dirty="0">
                <a:solidFill>
                  <a:srgbClr val="203864"/>
                </a:solidFill>
                <a:latin typeface="Times New Roman" pitchFamily="18" charset="0"/>
                <a:cs typeface="Calibri" pitchFamily="34" charset="0"/>
              </a:rPr>
              <a:t> </a:t>
            </a:r>
            <a:r>
              <a:rPr lang="en-US" sz="2400" dirty="0" err="1">
                <a:solidFill>
                  <a:srgbClr val="203864"/>
                </a:solidFill>
                <a:latin typeface="Times New Roman" pitchFamily="18" charset="0"/>
                <a:cs typeface="Calibri" pitchFamily="34" charset="0"/>
              </a:rPr>
              <a:t>bài</a:t>
            </a:r>
            <a:r>
              <a:rPr lang="en-US" sz="2400" dirty="0">
                <a:solidFill>
                  <a:srgbClr val="203864"/>
                </a:solidFill>
                <a:latin typeface="Times New Roman" pitchFamily="18" charset="0"/>
                <a:cs typeface="Calibri" pitchFamily="34" charset="0"/>
              </a:rPr>
              <a:t> </a:t>
            </a:r>
            <a:r>
              <a:rPr lang="en-US" sz="2400" dirty="0" err="1">
                <a:solidFill>
                  <a:srgbClr val="203864"/>
                </a:solidFill>
                <a:latin typeface="Times New Roman" pitchFamily="18" charset="0"/>
                <a:cs typeface="Calibri" pitchFamily="34" charset="0"/>
              </a:rPr>
              <a:t>học</a:t>
            </a:r>
            <a:r>
              <a:rPr lang="en-US" sz="2400" dirty="0">
                <a:solidFill>
                  <a:srgbClr val="203864"/>
                </a:solidFill>
                <a:latin typeface="Times New Roman" pitchFamily="18" charset="0"/>
                <a:cs typeface="Calibri" pitchFamily="34" charset="0"/>
              </a:rPr>
              <a:t> ý </a:t>
            </a:r>
            <a:r>
              <a:rPr lang="en-US" sz="2400" dirty="0" err="1">
                <a:solidFill>
                  <a:srgbClr val="203864"/>
                </a:solidFill>
                <a:latin typeface="Times New Roman" pitchFamily="18" charset="0"/>
                <a:cs typeface="Calibri" pitchFamily="34" charset="0"/>
              </a:rPr>
              <a:t>nghĩa</a:t>
            </a:r>
            <a:r>
              <a:rPr lang="en-US" sz="2400" dirty="0">
                <a:solidFill>
                  <a:srgbClr val="203864"/>
                </a:solidFill>
                <a:latin typeface="Times New Roman" pitchFamily="18" charset="0"/>
                <a:cs typeface="Calibri" pitchFamily="34" charset="0"/>
              </a:rPr>
              <a:t> </a:t>
            </a:r>
            <a:r>
              <a:rPr lang="en-US" sz="2400" dirty="0" err="1">
                <a:solidFill>
                  <a:srgbClr val="203864"/>
                </a:solidFill>
                <a:latin typeface="Times New Roman" pitchFamily="18" charset="0"/>
                <a:cs typeface="Calibri" pitchFamily="34" charset="0"/>
              </a:rPr>
              <a:t>về</a:t>
            </a:r>
            <a:r>
              <a:rPr lang="en-US" sz="2400" dirty="0">
                <a:solidFill>
                  <a:srgbClr val="203864"/>
                </a:solidFill>
                <a:latin typeface="Times New Roman" pitchFamily="18" charset="0"/>
                <a:cs typeface="Calibri" pitchFamily="34" charset="0"/>
              </a:rPr>
              <a:t> </a:t>
            </a:r>
            <a:r>
              <a:rPr lang="en-US" sz="2400" dirty="0" err="1">
                <a:solidFill>
                  <a:srgbClr val="203864"/>
                </a:solidFill>
                <a:latin typeface="Times New Roman" pitchFamily="18" charset="0"/>
                <a:cs typeface="Calibri" pitchFamily="34" charset="0"/>
              </a:rPr>
              <a:t>tình</a:t>
            </a:r>
            <a:r>
              <a:rPr lang="en-US" sz="2400" dirty="0">
                <a:solidFill>
                  <a:srgbClr val="203864"/>
                </a:solidFill>
                <a:latin typeface="Times New Roman" pitchFamily="18" charset="0"/>
                <a:cs typeface="Calibri" pitchFamily="34" charset="0"/>
              </a:rPr>
              <a:t> </a:t>
            </a:r>
            <a:r>
              <a:rPr lang="en-US" sz="2400" dirty="0" err="1">
                <a:solidFill>
                  <a:srgbClr val="203864"/>
                </a:solidFill>
                <a:latin typeface="Times New Roman" pitchFamily="18" charset="0"/>
                <a:cs typeface="Calibri" pitchFamily="34" charset="0"/>
              </a:rPr>
              <a:t>bạn</a:t>
            </a:r>
            <a:r>
              <a:rPr lang="en-US" sz="2400" dirty="0">
                <a:solidFill>
                  <a:srgbClr val="203864"/>
                </a:solidFill>
                <a:latin typeface="Times New Roman" pitchFamily="18" charset="0"/>
                <a:cs typeface="Calibri" pitchFamily="34" charset="0"/>
              </a:rPr>
              <a:t>. Theo </a:t>
            </a:r>
            <a:r>
              <a:rPr lang="en-US" sz="2400" dirty="0" err="1">
                <a:solidFill>
                  <a:srgbClr val="203864"/>
                </a:solidFill>
                <a:latin typeface="Times New Roman" pitchFamily="18" charset="0"/>
                <a:cs typeface="Calibri" pitchFamily="34" charset="0"/>
              </a:rPr>
              <a:t>em</a:t>
            </a:r>
            <a:r>
              <a:rPr lang="en-US" sz="2400" dirty="0">
                <a:solidFill>
                  <a:srgbClr val="203864"/>
                </a:solidFill>
                <a:latin typeface="Times New Roman" pitchFamily="18" charset="0"/>
                <a:cs typeface="Calibri" pitchFamily="34" charset="0"/>
              </a:rPr>
              <a:t> </a:t>
            </a:r>
            <a:r>
              <a:rPr lang="en-US" sz="2400" dirty="0" err="1">
                <a:solidFill>
                  <a:srgbClr val="203864"/>
                </a:solidFill>
                <a:latin typeface="Times New Roman" pitchFamily="18" charset="0"/>
                <a:cs typeface="Calibri" pitchFamily="34" charset="0"/>
              </a:rPr>
              <a:t>đó</a:t>
            </a:r>
            <a:r>
              <a:rPr lang="en-US" sz="2400" dirty="0">
                <a:solidFill>
                  <a:srgbClr val="203864"/>
                </a:solidFill>
                <a:latin typeface="Times New Roman" pitchFamily="18" charset="0"/>
                <a:cs typeface="Calibri" pitchFamily="34" charset="0"/>
              </a:rPr>
              <a:t> </a:t>
            </a:r>
            <a:r>
              <a:rPr lang="en-US" sz="2400" dirty="0" err="1">
                <a:solidFill>
                  <a:srgbClr val="203864"/>
                </a:solidFill>
                <a:latin typeface="Times New Roman" pitchFamily="18" charset="0"/>
                <a:cs typeface="Calibri" pitchFamily="34" charset="0"/>
              </a:rPr>
              <a:t>là</a:t>
            </a:r>
            <a:r>
              <a:rPr lang="en-US" sz="2400" dirty="0">
                <a:solidFill>
                  <a:srgbClr val="203864"/>
                </a:solidFill>
                <a:latin typeface="Times New Roman" pitchFamily="18" charset="0"/>
                <a:cs typeface="Calibri" pitchFamily="34" charset="0"/>
              </a:rPr>
              <a:t> </a:t>
            </a:r>
            <a:r>
              <a:rPr lang="en-US" sz="2400" dirty="0" err="1">
                <a:solidFill>
                  <a:srgbClr val="203864"/>
                </a:solidFill>
                <a:latin typeface="Times New Roman" pitchFamily="18" charset="0"/>
                <a:cs typeface="Calibri" pitchFamily="34" charset="0"/>
              </a:rPr>
              <a:t>những</a:t>
            </a:r>
            <a:r>
              <a:rPr lang="en-US" sz="2400" dirty="0">
                <a:solidFill>
                  <a:srgbClr val="203864"/>
                </a:solidFill>
                <a:latin typeface="Times New Roman" pitchFamily="18" charset="0"/>
                <a:cs typeface="Calibri" pitchFamily="34" charset="0"/>
              </a:rPr>
              <a:t> </a:t>
            </a:r>
            <a:r>
              <a:rPr lang="en-US" sz="2400" dirty="0" err="1">
                <a:solidFill>
                  <a:srgbClr val="203864"/>
                </a:solidFill>
                <a:latin typeface="Times New Roman" pitchFamily="18" charset="0"/>
                <a:cs typeface="Calibri" pitchFamily="34" charset="0"/>
              </a:rPr>
              <a:t>bài</a:t>
            </a:r>
            <a:r>
              <a:rPr lang="en-US" sz="2400" dirty="0">
                <a:solidFill>
                  <a:srgbClr val="203864"/>
                </a:solidFill>
                <a:latin typeface="Times New Roman" pitchFamily="18" charset="0"/>
                <a:cs typeface="Calibri" pitchFamily="34" charset="0"/>
              </a:rPr>
              <a:t> </a:t>
            </a:r>
            <a:r>
              <a:rPr lang="en-US" sz="2400" dirty="0" err="1">
                <a:solidFill>
                  <a:srgbClr val="203864"/>
                </a:solidFill>
                <a:latin typeface="Times New Roman" pitchFamily="18" charset="0"/>
                <a:cs typeface="Calibri" pitchFamily="34" charset="0"/>
              </a:rPr>
              <a:t>học</a:t>
            </a:r>
            <a:r>
              <a:rPr lang="en-US" sz="2400" dirty="0">
                <a:solidFill>
                  <a:srgbClr val="203864"/>
                </a:solidFill>
                <a:latin typeface="Times New Roman" pitchFamily="18" charset="0"/>
                <a:cs typeface="Calibri" pitchFamily="34" charset="0"/>
              </a:rPr>
              <a:t> </a:t>
            </a:r>
            <a:r>
              <a:rPr lang="en-US" sz="2400" dirty="0" err="1">
                <a:solidFill>
                  <a:srgbClr val="203864"/>
                </a:solidFill>
                <a:latin typeface="Times New Roman" pitchFamily="18" charset="0"/>
                <a:cs typeface="Calibri" pitchFamily="34" charset="0"/>
              </a:rPr>
              <a:t>nào</a:t>
            </a:r>
            <a:r>
              <a:rPr lang="en-US" sz="2400" dirty="0">
                <a:solidFill>
                  <a:srgbClr val="203864"/>
                </a:solidFill>
                <a:latin typeface="Times New Roman" pitchFamily="18" charset="0"/>
                <a:cs typeface="Calibri" pitchFamily="34" charset="0"/>
              </a:rPr>
              <a:t>?</a:t>
            </a:r>
          </a:p>
        </p:txBody>
      </p:sp>
      <p:pic>
        <p:nvPicPr>
          <p:cNvPr id="8" name="Picture 7"/>
          <p:cNvPicPr>
            <a:picLocks noChangeAspect="1"/>
          </p:cNvPicPr>
          <p:nvPr/>
        </p:nvPicPr>
        <p:blipFill>
          <a:blip r:embed="rId4" cstate="print"/>
          <a:srcRect/>
          <a:stretch>
            <a:fillRect/>
          </a:stretch>
        </p:blipFill>
        <p:spPr bwMode="auto">
          <a:xfrm>
            <a:off x="8332788" y="698500"/>
            <a:ext cx="3536950" cy="5643563"/>
          </a:xfrm>
          <a:prstGeom prst="rect">
            <a:avLst/>
          </a:prstGeom>
          <a:noFill/>
          <a:ln w="9525">
            <a:noFill/>
            <a:miter lim="800000"/>
            <a:headEnd/>
            <a:tailEnd/>
          </a:ln>
        </p:spPr>
      </p:pic>
      <p:pic>
        <p:nvPicPr>
          <p:cNvPr id="9" name="Picture 8"/>
          <p:cNvPicPr>
            <a:picLocks noChangeAspect="1"/>
          </p:cNvPicPr>
          <p:nvPr/>
        </p:nvPicPr>
        <p:blipFill>
          <a:blip r:embed="rId5"/>
          <a:srcRect/>
          <a:stretch>
            <a:fillRect/>
          </a:stretch>
        </p:blipFill>
        <p:spPr bwMode="auto">
          <a:xfrm>
            <a:off x="4670425" y="4711700"/>
            <a:ext cx="2859088" cy="21463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Rectangle 3"/>
          <p:cNvSpPr>
            <a:spLocks noChangeArrowheads="1"/>
          </p:cNvSpPr>
          <p:nvPr/>
        </p:nvSpPr>
        <p:spPr bwMode="auto">
          <a:xfrm>
            <a:off x="149225" y="149225"/>
            <a:ext cx="6142038" cy="522288"/>
          </a:xfrm>
          <a:prstGeom prst="rect">
            <a:avLst/>
          </a:prstGeom>
          <a:noFill/>
          <a:ln w="9525">
            <a:noFill/>
            <a:miter lim="800000"/>
            <a:headEnd/>
            <a:tailEnd/>
          </a:ln>
        </p:spPr>
        <p:txBody>
          <a:bodyPr wrap="none">
            <a:spAutoFit/>
          </a:bodyPr>
          <a:lstStyle/>
          <a:p>
            <a:pPr algn="just"/>
            <a:r>
              <a:rPr lang="en-US" sz="2800" b="1">
                <a:solidFill>
                  <a:srgbClr val="000000"/>
                </a:solidFill>
                <a:latin typeface="Times New Roman" pitchFamily="18" charset="0"/>
                <a:cs typeface="Calibri" pitchFamily="34" charset="0"/>
              </a:rPr>
              <a:t>2. Những ý nghĩa gợi ra từ cuộc gặp gỡ</a:t>
            </a:r>
            <a:endParaRPr lang="en-US" sz="2800">
              <a:latin typeface="Times New Roman" pitchFamily="18" charset="0"/>
              <a:cs typeface="Calibri" pitchFamily="34" charset="0"/>
            </a:endParaRPr>
          </a:p>
        </p:txBody>
      </p:sp>
      <p:graphicFrame>
        <p:nvGraphicFramePr>
          <p:cNvPr id="5" name="Diagram 4"/>
          <p:cNvGraphicFramePr/>
          <p:nvPr/>
        </p:nvGraphicFramePr>
        <p:xfrm>
          <a:off x="781664" y="1002891"/>
          <a:ext cx="11267768" cy="44982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p:cNvPicPr>
            <a:picLocks noChangeAspect="1"/>
          </p:cNvPicPr>
          <p:nvPr/>
        </p:nvPicPr>
        <p:blipFill>
          <a:blip r:embed="rId7" cstate="print"/>
          <a:srcRect/>
          <a:stretch>
            <a:fillRect/>
          </a:stretch>
        </p:blipFill>
        <p:spPr bwMode="auto">
          <a:xfrm>
            <a:off x="417513" y="4395788"/>
            <a:ext cx="2370137" cy="22907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1825" name="Picture 4"/>
          <p:cNvPicPr>
            <a:picLocks noChangeAspect="1"/>
          </p:cNvPicPr>
          <p:nvPr/>
        </p:nvPicPr>
        <p:blipFill>
          <a:blip r:embed="rId3"/>
          <a:srcRect/>
          <a:stretch>
            <a:fillRect/>
          </a:stretch>
        </p:blipFill>
        <p:spPr bwMode="auto">
          <a:xfrm>
            <a:off x="0" y="0"/>
            <a:ext cx="12192000" cy="6858000"/>
          </a:xfrm>
          <a:prstGeom prst="rect">
            <a:avLst/>
          </a:prstGeom>
          <a:noFill/>
          <a:ln w="9525">
            <a:noFill/>
            <a:miter lim="800000"/>
            <a:headEnd/>
            <a:tailEnd/>
          </a:ln>
        </p:spPr>
      </p:pic>
      <p:sp>
        <p:nvSpPr>
          <p:cNvPr id="461826" name="Rectangle 5"/>
          <p:cNvSpPr>
            <a:spLocks noChangeArrowheads="1"/>
          </p:cNvSpPr>
          <p:nvPr/>
        </p:nvSpPr>
        <p:spPr bwMode="auto">
          <a:xfrm>
            <a:off x="149225" y="149225"/>
            <a:ext cx="6142038" cy="522288"/>
          </a:xfrm>
          <a:prstGeom prst="rect">
            <a:avLst/>
          </a:prstGeom>
          <a:solidFill>
            <a:schemeClr val="bg1"/>
          </a:solidFill>
          <a:ln w="9525">
            <a:noFill/>
            <a:miter lim="800000"/>
            <a:headEnd/>
            <a:tailEnd/>
          </a:ln>
        </p:spPr>
        <p:txBody>
          <a:bodyPr wrap="none">
            <a:spAutoFit/>
          </a:bodyPr>
          <a:lstStyle/>
          <a:p>
            <a:pPr algn="just"/>
            <a:r>
              <a:rPr lang="en-US" sz="2800" b="1">
                <a:solidFill>
                  <a:srgbClr val="000000"/>
                </a:solidFill>
                <a:latin typeface="Times New Roman" pitchFamily="18" charset="0"/>
                <a:cs typeface="Calibri" pitchFamily="34" charset="0"/>
              </a:rPr>
              <a:t>2. Những ý nghĩa gợi ra từ cuộc gặp gỡ</a:t>
            </a:r>
            <a:endParaRPr lang="en-US" sz="2800">
              <a:latin typeface="Times New Roman" pitchFamily="18" charset="0"/>
              <a:cs typeface="Calibri" pitchFamily="34" charset="0"/>
            </a:endParaRPr>
          </a:p>
        </p:txBody>
      </p:sp>
      <p:pic>
        <p:nvPicPr>
          <p:cNvPr id="7" name="Picture 6"/>
          <p:cNvPicPr>
            <a:picLocks noChangeAspect="1"/>
          </p:cNvPicPr>
          <p:nvPr/>
        </p:nvPicPr>
        <p:blipFill>
          <a:blip r:embed="rId4"/>
          <a:srcRect/>
          <a:stretch>
            <a:fillRect/>
          </a:stretch>
        </p:blipFill>
        <p:spPr bwMode="auto">
          <a:xfrm>
            <a:off x="215900" y="820738"/>
            <a:ext cx="2822575" cy="4752975"/>
          </a:xfrm>
          <a:prstGeom prst="rect">
            <a:avLst/>
          </a:prstGeom>
          <a:noFill/>
          <a:ln w="9525">
            <a:noFill/>
            <a:miter lim="800000"/>
            <a:headEnd/>
            <a:tailEnd/>
          </a:ln>
        </p:spPr>
      </p:pic>
      <p:pic>
        <p:nvPicPr>
          <p:cNvPr id="10" name="Picture 9"/>
          <p:cNvPicPr>
            <a:picLocks noChangeAspect="1"/>
          </p:cNvPicPr>
          <p:nvPr/>
        </p:nvPicPr>
        <p:blipFill>
          <a:blip r:embed="rId4"/>
          <a:srcRect/>
          <a:stretch>
            <a:fillRect/>
          </a:stretch>
        </p:blipFill>
        <p:spPr bwMode="auto">
          <a:xfrm>
            <a:off x="3038475" y="820738"/>
            <a:ext cx="2820988" cy="4752975"/>
          </a:xfrm>
          <a:prstGeom prst="rect">
            <a:avLst/>
          </a:prstGeom>
          <a:noFill/>
          <a:ln w="9525">
            <a:noFill/>
            <a:miter lim="800000"/>
            <a:headEnd/>
            <a:tailEnd/>
          </a:ln>
        </p:spPr>
      </p:pic>
      <p:pic>
        <p:nvPicPr>
          <p:cNvPr id="11" name="Picture 10"/>
          <p:cNvPicPr>
            <a:picLocks noChangeAspect="1"/>
          </p:cNvPicPr>
          <p:nvPr/>
        </p:nvPicPr>
        <p:blipFill>
          <a:blip r:embed="rId4"/>
          <a:srcRect/>
          <a:stretch>
            <a:fillRect/>
          </a:stretch>
        </p:blipFill>
        <p:spPr bwMode="auto">
          <a:xfrm>
            <a:off x="5859463" y="820738"/>
            <a:ext cx="2822575" cy="4752975"/>
          </a:xfrm>
          <a:prstGeom prst="rect">
            <a:avLst/>
          </a:prstGeom>
          <a:noFill/>
          <a:ln w="9525">
            <a:noFill/>
            <a:miter lim="800000"/>
            <a:headEnd/>
            <a:tailEnd/>
          </a:ln>
        </p:spPr>
      </p:pic>
      <p:sp>
        <p:nvSpPr>
          <p:cNvPr id="8" name="Rectangle 7"/>
          <p:cNvSpPr>
            <a:spLocks noChangeArrowheads="1"/>
          </p:cNvSpPr>
          <p:nvPr/>
        </p:nvSpPr>
        <p:spPr bwMode="auto">
          <a:xfrm>
            <a:off x="752475" y="1211263"/>
            <a:ext cx="1746250" cy="3970337"/>
          </a:xfrm>
          <a:prstGeom prst="rect">
            <a:avLst/>
          </a:prstGeom>
          <a:noFill/>
          <a:ln w="9525">
            <a:noFill/>
            <a:miter lim="800000"/>
            <a:headEnd/>
            <a:tailEnd/>
          </a:ln>
        </p:spPr>
        <p:txBody>
          <a:bodyPr>
            <a:spAutoFit/>
          </a:bodyPr>
          <a:lstStyle/>
          <a:p>
            <a:pPr algn="ctr"/>
            <a:r>
              <a:rPr lang="en-US" sz="2800" b="1">
                <a:solidFill>
                  <a:srgbClr val="843C0C"/>
                </a:solidFill>
                <a:latin typeface="Times New Roman" pitchFamily="18" charset="0"/>
                <a:cs typeface="Calibri" pitchFamily="34" charset="0"/>
              </a:rPr>
              <a:t>Bài học về cách kết bạn:</a:t>
            </a:r>
            <a:r>
              <a:rPr lang="en-US" sz="2800">
                <a:solidFill>
                  <a:srgbClr val="843C0C"/>
                </a:solidFill>
                <a:latin typeface="Times New Roman" pitchFamily="18" charset="0"/>
                <a:cs typeface="Calibri" pitchFamily="34" charset="0"/>
              </a:rPr>
              <a:t> cần thân thiện, kiên nhẫn, giành thời gian để “cảm hóa” nhau.</a:t>
            </a:r>
          </a:p>
        </p:txBody>
      </p:sp>
      <p:sp>
        <p:nvSpPr>
          <p:cNvPr id="12" name="Rectangle 11"/>
          <p:cNvSpPr>
            <a:spLocks noChangeArrowheads="1"/>
          </p:cNvSpPr>
          <p:nvPr/>
        </p:nvSpPr>
        <p:spPr bwMode="auto">
          <a:xfrm>
            <a:off x="3578225" y="995363"/>
            <a:ext cx="1905000" cy="4402137"/>
          </a:xfrm>
          <a:prstGeom prst="rect">
            <a:avLst/>
          </a:prstGeom>
          <a:noFill/>
          <a:ln w="9525">
            <a:noFill/>
            <a:miter lim="800000"/>
            <a:headEnd/>
            <a:tailEnd/>
          </a:ln>
        </p:spPr>
        <p:txBody>
          <a:bodyPr>
            <a:spAutoFit/>
          </a:bodyPr>
          <a:lstStyle/>
          <a:p>
            <a:pPr algn="ctr"/>
            <a:r>
              <a:rPr lang="en-US" sz="2700" b="1">
                <a:solidFill>
                  <a:srgbClr val="843C0C"/>
                </a:solidFill>
                <a:latin typeface="Times New Roman" pitchFamily="18" charset="0"/>
                <a:cs typeface="Calibri" pitchFamily="34" charset="0"/>
              </a:rPr>
              <a:t>Bài học về ý nghĩa của tình bạn</a:t>
            </a:r>
            <a:r>
              <a:rPr lang="en-US" sz="2700">
                <a:solidFill>
                  <a:srgbClr val="843C0C"/>
                </a:solidFill>
                <a:latin typeface="Times New Roman" pitchFamily="18" charset="0"/>
                <a:cs typeface="Calibri" pitchFamily="34" charset="0"/>
              </a:rPr>
              <a:t>: mang đến niềm vui, hạnh phúc; khiến cuộc sống trở nên phong phú, đẹp đẽ hơn.</a:t>
            </a:r>
          </a:p>
        </p:txBody>
      </p:sp>
      <p:sp>
        <p:nvSpPr>
          <p:cNvPr id="13" name="Rectangle 12"/>
          <p:cNvSpPr>
            <a:spLocks noChangeArrowheads="1"/>
          </p:cNvSpPr>
          <p:nvPr/>
        </p:nvSpPr>
        <p:spPr bwMode="auto">
          <a:xfrm>
            <a:off x="6176963" y="1211263"/>
            <a:ext cx="2347912" cy="4094162"/>
          </a:xfrm>
          <a:prstGeom prst="rect">
            <a:avLst/>
          </a:prstGeom>
          <a:noFill/>
          <a:ln w="9525">
            <a:noFill/>
            <a:miter lim="800000"/>
            <a:headEnd/>
            <a:tailEnd/>
          </a:ln>
        </p:spPr>
        <p:txBody>
          <a:bodyPr>
            <a:spAutoFit/>
          </a:bodyPr>
          <a:lstStyle/>
          <a:p>
            <a:pPr algn="ctr"/>
            <a:r>
              <a:rPr lang="en-US" sz="2600" b="1">
                <a:solidFill>
                  <a:srgbClr val="843C0C"/>
                </a:solidFill>
                <a:latin typeface="Times New Roman" pitchFamily="18" charset="0"/>
                <a:cs typeface="Times New Roman" pitchFamily="18" charset="0"/>
              </a:rPr>
              <a:t>Bài học về cách nhìn nhận, đánh giá, trách nhiệm đối với bạn bè:</a:t>
            </a:r>
            <a:r>
              <a:rPr lang="en-US" sz="2600">
                <a:solidFill>
                  <a:srgbClr val="843C0C"/>
                </a:solidFill>
                <a:latin typeface="Times New Roman" pitchFamily="18" charset="0"/>
                <a:cs typeface="Times New Roman" pitchFamily="18" charset="0"/>
              </a:rPr>
              <a:t> “thấy rõ với trái tim”, biết quan tâm, lắng nghe, thấu hiểu, bảo vệ...</a:t>
            </a:r>
            <a:endParaRPr lang="en-US" sz="2600">
              <a:solidFill>
                <a:srgbClr val="843C0C"/>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3"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3" name="Rectangle 3"/>
          <p:cNvSpPr>
            <a:spLocks noChangeArrowheads="1"/>
          </p:cNvSpPr>
          <p:nvPr/>
        </p:nvSpPr>
        <p:spPr bwMode="auto">
          <a:xfrm>
            <a:off x="158750" y="252413"/>
            <a:ext cx="2425700" cy="584200"/>
          </a:xfrm>
          <a:prstGeom prst="rect">
            <a:avLst/>
          </a:prstGeom>
          <a:noFill/>
          <a:ln w="9525">
            <a:noFill/>
            <a:miter lim="800000"/>
            <a:headEnd/>
            <a:tailEnd/>
          </a:ln>
        </p:spPr>
        <p:txBody>
          <a:bodyPr wrap="none">
            <a:spAutoFit/>
          </a:bodyPr>
          <a:lstStyle/>
          <a:p>
            <a:r>
              <a:rPr lang="en-US" sz="3200" b="1">
                <a:latin typeface="Times New Roman" pitchFamily="18" charset="0"/>
                <a:cs typeface="Times New Roman" pitchFamily="18" charset="0"/>
              </a:rPr>
              <a:t>III. Tổng kết</a:t>
            </a:r>
            <a:endParaRPr lang="en-US" sz="3200">
              <a:latin typeface="Times New Roman" pitchFamily="18" charset="0"/>
              <a:cs typeface="Times New Roman" pitchFamily="18" charset="0"/>
            </a:endParaRPr>
          </a:p>
        </p:txBody>
      </p:sp>
      <p:graphicFrame>
        <p:nvGraphicFramePr>
          <p:cNvPr id="5" name="Diagram 4"/>
          <p:cNvGraphicFramePr/>
          <p:nvPr/>
        </p:nvGraphicFramePr>
        <p:xfrm>
          <a:off x="911122" y="970389"/>
          <a:ext cx="9574981"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p:cNvPicPr>
            <a:picLocks noChangeAspect="1"/>
          </p:cNvPicPr>
          <p:nvPr/>
        </p:nvPicPr>
        <p:blipFill>
          <a:blip r:embed="rId7"/>
          <a:srcRect/>
          <a:stretch>
            <a:fillRect/>
          </a:stretch>
        </p:blipFill>
        <p:spPr bwMode="auto">
          <a:xfrm>
            <a:off x="4219575" y="92075"/>
            <a:ext cx="2962275" cy="1817688"/>
          </a:xfrm>
          <a:prstGeom prst="rect">
            <a:avLst/>
          </a:prstGeom>
          <a:noFill/>
          <a:ln w="9525">
            <a:noFill/>
            <a:miter lim="800000"/>
            <a:headEnd/>
            <a:tailEnd/>
          </a:ln>
        </p:spPr>
      </p:pic>
      <p:pic>
        <p:nvPicPr>
          <p:cNvPr id="7" name="Picture 6"/>
          <p:cNvPicPr>
            <a:picLocks noChangeAspect="1"/>
          </p:cNvPicPr>
          <p:nvPr/>
        </p:nvPicPr>
        <p:blipFill>
          <a:blip r:embed="rId8"/>
          <a:srcRect/>
          <a:stretch>
            <a:fillRect/>
          </a:stretch>
        </p:blipFill>
        <p:spPr bwMode="auto">
          <a:xfrm>
            <a:off x="7242175" y="92075"/>
            <a:ext cx="2808288" cy="18176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3"/>
          <p:cNvSpPr>
            <a:spLocks noChangeArrowheads="1"/>
          </p:cNvSpPr>
          <p:nvPr/>
        </p:nvSpPr>
        <p:spPr bwMode="auto">
          <a:xfrm>
            <a:off x="158750" y="252413"/>
            <a:ext cx="2425700" cy="584200"/>
          </a:xfrm>
          <a:prstGeom prst="rect">
            <a:avLst/>
          </a:prstGeom>
          <a:noFill/>
          <a:ln w="9525">
            <a:noFill/>
            <a:miter lim="800000"/>
            <a:headEnd/>
            <a:tailEnd/>
          </a:ln>
        </p:spPr>
        <p:txBody>
          <a:bodyPr wrap="none">
            <a:spAutoFit/>
          </a:bodyPr>
          <a:lstStyle/>
          <a:p>
            <a:r>
              <a:rPr lang="en-US" sz="3200" b="1">
                <a:solidFill>
                  <a:srgbClr val="000000"/>
                </a:solidFill>
                <a:latin typeface="Times New Roman" pitchFamily="18" charset="0"/>
                <a:cs typeface="Times New Roman" pitchFamily="18" charset="0"/>
              </a:rPr>
              <a:t>III. Tổng kết</a:t>
            </a:r>
            <a:endParaRPr lang="en-US" sz="3200">
              <a:solidFill>
                <a:srgbClr val="000000"/>
              </a:solidFill>
              <a:latin typeface="Times New Roman" pitchFamily="18" charset="0"/>
              <a:cs typeface="Times New Roman" pitchFamily="18" charset="0"/>
            </a:endParaRPr>
          </a:p>
        </p:txBody>
      </p:sp>
      <p:graphicFrame>
        <p:nvGraphicFramePr>
          <p:cNvPr id="2" name="Diagram 1"/>
          <p:cNvGraphicFramePr/>
          <p:nvPr/>
        </p:nvGraphicFramePr>
        <p:xfrm>
          <a:off x="1371835" y="277000"/>
          <a:ext cx="10692580" cy="42770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p:cNvPicPr>
            <a:picLocks noChangeAspect="1"/>
          </p:cNvPicPr>
          <p:nvPr/>
        </p:nvPicPr>
        <p:blipFill>
          <a:blip r:embed="rId7" cstate="print"/>
          <a:srcRect/>
          <a:stretch>
            <a:fillRect/>
          </a:stretch>
        </p:blipFill>
        <p:spPr bwMode="auto">
          <a:xfrm>
            <a:off x="690563" y="3554413"/>
            <a:ext cx="3787775" cy="23669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02605" y="165142"/>
            <a:ext cx="4226350" cy="837748"/>
          </a:xfrm>
          <a:prstGeom prst="rect">
            <a:avLst/>
          </a:prstGeom>
          <a:noFill/>
        </p:spPr>
        <p:txBody>
          <a:bodyPr wrap="none">
            <a:prstTxWarp prst="textCurveDown">
              <a:avLst/>
            </a:prstTxWarp>
            <a:spAutoFit/>
          </a:bodyPr>
          <a:lstStyle/>
          <a:p>
            <a:pPr algn="ctr" fontAlgn="auto">
              <a:spcBef>
                <a:spcPts val="0"/>
              </a:spcBef>
              <a:spcAft>
                <a:spcPts val="0"/>
              </a:spcAft>
              <a:defRPr/>
            </a:pPr>
            <a:r>
              <a:rPr lang="en-US" sz="5400" b="1" dirty="0">
                <a:ln w="12700">
                  <a:solidFill>
                    <a:schemeClr val="tx2">
                      <a:lumMod val="75000"/>
                    </a:schemeClr>
                  </a:solidFill>
                  <a:prstDash val="solid"/>
                </a:ln>
                <a:solidFill>
                  <a:schemeClr val="accent6">
                    <a:lumMod val="50000"/>
                  </a:schemeClr>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HOẠT ĐỘNG LUYỆN TẬP</a:t>
            </a:r>
          </a:p>
        </p:txBody>
      </p:sp>
      <p:pic>
        <p:nvPicPr>
          <p:cNvPr id="465922" name="Picture 4"/>
          <p:cNvPicPr>
            <a:picLocks noChangeAspect="1"/>
          </p:cNvPicPr>
          <p:nvPr/>
        </p:nvPicPr>
        <p:blipFill>
          <a:blip r:embed="rId2"/>
          <a:srcRect/>
          <a:stretch>
            <a:fillRect/>
          </a:stretch>
        </p:blipFill>
        <p:spPr bwMode="auto">
          <a:xfrm>
            <a:off x="1298575" y="785813"/>
            <a:ext cx="9732963" cy="5645150"/>
          </a:xfrm>
          <a:prstGeom prst="rect">
            <a:avLst/>
          </a:prstGeom>
          <a:noFill/>
          <a:ln w="9525">
            <a:noFill/>
            <a:miter lim="800000"/>
            <a:headEnd/>
            <a:tailEnd/>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480619" y="117986"/>
            <a:ext cx="4890788" cy="746350"/>
          </a:xfrm>
          <a:prstGeom prst="rect">
            <a:avLst/>
          </a:prstGeom>
          <a:noFill/>
        </p:spPr>
        <p:txBody>
          <a:bodyPr wrap="none">
            <a:prstTxWarp prst="textWave2">
              <a:avLst>
                <a:gd name="adj1" fmla="val 12500"/>
                <a:gd name="adj2" fmla="val -1396"/>
              </a:avLst>
            </a:prstTxWarp>
            <a:spAutoFit/>
          </a:bodyPr>
          <a:lstStyle/>
          <a:p>
            <a:pPr algn="ctr" fontAlgn="auto">
              <a:spcBef>
                <a:spcPts val="0"/>
              </a:spcBef>
              <a:spcAft>
                <a:spcPts val="0"/>
              </a:spcAft>
              <a:defRPr/>
            </a:pPr>
            <a:r>
              <a:rPr lang="en-US" sz="5400" b="1"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HOẠT ĐỘNG VẬN DỤNG</a:t>
            </a:r>
          </a:p>
        </p:txBody>
      </p:sp>
      <p:sp>
        <p:nvSpPr>
          <p:cNvPr id="466946" name="Rectangle 5"/>
          <p:cNvSpPr>
            <a:spLocks noChangeArrowheads="1"/>
          </p:cNvSpPr>
          <p:nvPr/>
        </p:nvSpPr>
        <p:spPr bwMode="auto">
          <a:xfrm>
            <a:off x="1123950" y="1343025"/>
            <a:ext cx="1531938" cy="523875"/>
          </a:xfrm>
          <a:prstGeom prst="rect">
            <a:avLst/>
          </a:prstGeom>
          <a:noFill/>
          <a:ln w="9525">
            <a:noFill/>
            <a:miter lim="800000"/>
            <a:headEnd/>
            <a:tailEnd/>
          </a:ln>
        </p:spPr>
        <p:txBody>
          <a:bodyPr wrap="none">
            <a:spAutoFit/>
          </a:bodyPr>
          <a:lstStyle/>
          <a:p>
            <a:r>
              <a:rPr lang="en-US" sz="2800" b="1">
                <a:latin typeface="Times New Roman" pitchFamily="18" charset="0"/>
                <a:cs typeface="Times New Roman" pitchFamily="18" charset="0"/>
              </a:rPr>
              <a:t>1. Đề bài</a:t>
            </a:r>
            <a:endParaRPr lang="en-US" sz="2800">
              <a:latin typeface="Times New Roman" pitchFamily="18" charset="0"/>
              <a:cs typeface="Times New Roman" pitchFamily="18" charset="0"/>
            </a:endParaRPr>
          </a:p>
        </p:txBody>
      </p:sp>
      <p:pic>
        <p:nvPicPr>
          <p:cNvPr id="466947" name="Picture 6"/>
          <p:cNvPicPr>
            <a:picLocks noChangeAspect="1"/>
          </p:cNvPicPr>
          <p:nvPr/>
        </p:nvPicPr>
        <p:blipFill>
          <a:blip r:embed="rId2"/>
          <a:srcRect/>
          <a:stretch>
            <a:fillRect/>
          </a:stretch>
        </p:blipFill>
        <p:spPr bwMode="auto">
          <a:xfrm>
            <a:off x="2776538" y="1000125"/>
            <a:ext cx="6297612" cy="4210050"/>
          </a:xfrm>
          <a:prstGeom prst="rect">
            <a:avLst/>
          </a:prstGeom>
          <a:noFill/>
          <a:ln w="9525">
            <a:noFill/>
            <a:miter lim="800000"/>
            <a:headEnd/>
            <a:tailEnd/>
          </a:ln>
        </p:spPr>
      </p:pic>
      <p:sp>
        <p:nvSpPr>
          <p:cNvPr id="466948" name="Rectangle 7"/>
          <p:cNvSpPr>
            <a:spLocks noChangeArrowheads="1"/>
          </p:cNvSpPr>
          <p:nvPr/>
        </p:nvSpPr>
        <p:spPr bwMode="auto">
          <a:xfrm>
            <a:off x="3613150" y="2073275"/>
            <a:ext cx="4940300" cy="2062163"/>
          </a:xfrm>
          <a:prstGeom prst="rect">
            <a:avLst/>
          </a:prstGeom>
          <a:noFill/>
          <a:ln w="9525">
            <a:noFill/>
            <a:miter lim="800000"/>
            <a:headEnd/>
            <a:tailEnd/>
          </a:ln>
        </p:spPr>
        <p:txBody>
          <a:bodyPr>
            <a:spAutoFit/>
          </a:bodyPr>
          <a:lstStyle/>
          <a:p>
            <a:r>
              <a:rPr lang="en-US" sz="3200">
                <a:solidFill>
                  <a:srgbClr val="385723"/>
                </a:solidFill>
                <a:latin typeface="Times New Roman" pitchFamily="18" charset="0"/>
                <a:cs typeface="Times New Roman" pitchFamily="18" charset="0"/>
              </a:rPr>
              <a:t>Tưởng tượng và viết đoạn văn (khoảng 5-7 câu) miêu tả cảm xúc của nhân vật cáo sau khi từ biệt hoàng tử bé.</a:t>
            </a:r>
          </a:p>
        </p:txBody>
      </p:sp>
      <p:pic>
        <p:nvPicPr>
          <p:cNvPr id="466949" name="Picture 8"/>
          <p:cNvPicPr>
            <a:picLocks noChangeAspect="1"/>
          </p:cNvPicPr>
          <p:nvPr/>
        </p:nvPicPr>
        <p:blipFill>
          <a:blip r:embed="rId3"/>
          <a:srcRect/>
          <a:stretch>
            <a:fillRect/>
          </a:stretch>
        </p:blipFill>
        <p:spPr bwMode="auto">
          <a:xfrm>
            <a:off x="8878888" y="1604963"/>
            <a:ext cx="3052762" cy="2967037"/>
          </a:xfrm>
          <a:prstGeom prst="rect">
            <a:avLst/>
          </a:prstGeom>
          <a:noFill/>
          <a:ln w="9525">
            <a:noFill/>
            <a:miter lim="800000"/>
            <a:headEnd/>
            <a:tailEnd/>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80619" y="117986"/>
            <a:ext cx="4890788" cy="746350"/>
          </a:xfrm>
          <a:prstGeom prst="rect">
            <a:avLst/>
          </a:prstGeom>
          <a:noFill/>
        </p:spPr>
        <p:txBody>
          <a:bodyPr wrap="none">
            <a:prstTxWarp prst="textWave2">
              <a:avLst>
                <a:gd name="adj1" fmla="val 12500"/>
                <a:gd name="adj2" fmla="val -1396"/>
              </a:avLst>
            </a:prstTxWarp>
            <a:spAutoFit/>
          </a:bodyPr>
          <a:lstStyle/>
          <a:p>
            <a:pPr algn="ctr" fontAlgn="auto">
              <a:spcBef>
                <a:spcPts val="0"/>
              </a:spcBef>
              <a:spcAft>
                <a:spcPts val="0"/>
              </a:spcAft>
              <a:defRPr/>
            </a:pPr>
            <a:r>
              <a:rPr lang="en-US" sz="5400" b="1"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HOẠT ĐỘNG VẬN DỤNG</a:t>
            </a:r>
          </a:p>
        </p:txBody>
      </p:sp>
      <p:graphicFrame>
        <p:nvGraphicFramePr>
          <p:cNvPr id="5" name="Diagram 4"/>
          <p:cNvGraphicFramePr/>
          <p:nvPr/>
        </p:nvGraphicFramePr>
        <p:xfrm>
          <a:off x="2002503" y="1120878"/>
          <a:ext cx="8128000" cy="44540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laque 10"/>
          <p:cNvSpPr/>
          <p:nvPr/>
        </p:nvSpPr>
        <p:spPr>
          <a:xfrm>
            <a:off x="88928" y="54368"/>
            <a:ext cx="4183270" cy="631825"/>
          </a:xfrm>
          <a:prstGeom prst="plaqu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3200" b="1" dirty="0" err="1" smtClean="0">
                <a:solidFill>
                  <a:prstClr val="white"/>
                </a:solidFill>
                <a:latin typeface="Times New Roman" panose="02020603050405020304" pitchFamily="18" charset="0"/>
                <a:cs typeface="Times New Roman" panose="02020603050405020304" pitchFamily="18" charset="0"/>
              </a:rPr>
              <a:t>Tiết</a:t>
            </a:r>
            <a:r>
              <a:rPr lang="en-US" sz="3200" b="1" dirty="0" smtClean="0">
                <a:solidFill>
                  <a:prstClr val="white"/>
                </a:solidFill>
                <a:latin typeface="Times New Roman" panose="02020603050405020304" pitchFamily="18" charset="0"/>
                <a:cs typeface="Times New Roman" panose="02020603050405020304" pitchFamily="18" charset="0"/>
              </a:rPr>
              <a:t> 2,3: </a:t>
            </a:r>
            <a:r>
              <a:rPr lang="en-US" sz="3200" b="1" dirty="0" err="1" smtClean="0">
                <a:solidFill>
                  <a:prstClr val="white"/>
                </a:solidFill>
                <a:latin typeface="Times New Roman" panose="02020603050405020304" pitchFamily="18" charset="0"/>
                <a:cs typeface="Times New Roman" panose="02020603050405020304" pitchFamily="18" charset="0"/>
              </a:rPr>
              <a:t>Đọc</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văn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bản</a:t>
            </a:r>
            <a:endParaRPr lang="en-US" sz="3200" b="1" dirty="0">
              <a:solidFill>
                <a:prstClr val="white"/>
              </a:solidFill>
              <a:latin typeface="Times New Roman" panose="02020603050405020304" pitchFamily="18" charset="0"/>
              <a:cs typeface="Times New Roman" panose="02020603050405020304" pitchFamily="18" charset="0"/>
            </a:endParaRPr>
          </a:p>
        </p:txBody>
      </p:sp>
      <p:sp>
        <p:nvSpPr>
          <p:cNvPr id="5" name="Rectangle 4"/>
          <p:cNvSpPr>
            <a:spLocks noChangeArrowheads="1"/>
          </p:cNvSpPr>
          <p:nvPr/>
        </p:nvSpPr>
        <p:spPr bwMode="auto">
          <a:xfrm>
            <a:off x="1717720" y="680280"/>
            <a:ext cx="8612188" cy="1138238"/>
          </a:xfrm>
          <a:prstGeom prst="rect">
            <a:avLst/>
          </a:prstGeom>
          <a:noFill/>
          <a:ln w="9525">
            <a:noFill/>
            <a:miter lim="800000"/>
            <a:headEnd/>
            <a:tailEnd/>
          </a:ln>
        </p:spPr>
        <p:txBody>
          <a:bodyPr>
            <a:spAutoFit/>
          </a:bodyPr>
          <a:lstStyle/>
          <a:p>
            <a:pPr algn="ctr"/>
            <a:r>
              <a:rPr lang="en-US" sz="3600" b="1" i="1" dirty="0" err="1">
                <a:solidFill>
                  <a:srgbClr val="FF0000"/>
                </a:solidFill>
                <a:latin typeface="Times New Roman" pitchFamily="18" charset="0"/>
                <a:cs typeface="Times New Roman" pitchFamily="18" charset="0"/>
              </a:rPr>
              <a:t>Bài</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học</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đường</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đời</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đầu</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tiên</a:t>
            </a:r>
            <a:r>
              <a:rPr lang="en-US" sz="3600" dirty="0">
                <a:solidFill>
                  <a:srgbClr val="FF0000"/>
                </a:solidFill>
                <a:latin typeface="Times New Roman" pitchFamily="18" charset="0"/>
                <a:cs typeface="Times New Roman" pitchFamily="18" charset="0"/>
              </a:rPr>
              <a:t> </a:t>
            </a:r>
            <a:endParaRPr lang="en-US" sz="3600" dirty="0">
              <a:latin typeface="Times New Roman" pitchFamily="18" charset="0"/>
              <a:cs typeface="Times New Roman" pitchFamily="18" charset="0"/>
            </a:endParaRPr>
          </a:p>
          <a:p>
            <a:pPr algn="ctr"/>
            <a:r>
              <a:rPr lang="en-US" sz="3200"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Trích</a:t>
            </a:r>
            <a:r>
              <a:rPr lang="en-US" sz="3200" b="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Dế</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Mèn</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phiêu</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lưu</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kí</a:t>
            </a:r>
            <a:r>
              <a:rPr lang="en-US" sz="3200" b="1" i="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Tô</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Hoài</a:t>
            </a:r>
            <a:r>
              <a:rPr lang="en-US" sz="3200" dirty="0">
                <a:latin typeface="Times New Roman" pitchFamily="18" charset="0"/>
                <a:cs typeface="Times New Roman" pitchFamily="18" charset="0"/>
              </a:rPr>
              <a:t>)</a:t>
            </a:r>
            <a:r>
              <a:rPr lang="en-US" sz="3200" i="1" dirty="0">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pic>
        <p:nvPicPr>
          <p:cNvPr id="2" name="Picture 1"/>
          <p:cNvPicPr>
            <a:picLocks noChangeAspect="1"/>
          </p:cNvPicPr>
          <p:nvPr/>
        </p:nvPicPr>
        <p:blipFill>
          <a:blip r:embed="rId2"/>
          <a:srcRect/>
          <a:stretch>
            <a:fillRect/>
          </a:stretch>
        </p:blipFill>
        <p:spPr bwMode="auto">
          <a:xfrm>
            <a:off x="1385368" y="1934770"/>
            <a:ext cx="9483725" cy="48529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80619" y="117986"/>
            <a:ext cx="4890788" cy="746350"/>
          </a:xfrm>
          <a:prstGeom prst="rect">
            <a:avLst/>
          </a:prstGeom>
          <a:noFill/>
        </p:spPr>
        <p:txBody>
          <a:bodyPr wrap="none">
            <a:prstTxWarp prst="textWave2">
              <a:avLst>
                <a:gd name="adj1" fmla="val 12500"/>
                <a:gd name="adj2" fmla="val -1396"/>
              </a:avLst>
            </a:prstTxWarp>
            <a:spAutoFit/>
          </a:bodyPr>
          <a:lstStyle/>
          <a:p>
            <a:pPr algn="ctr" fontAlgn="auto">
              <a:spcBef>
                <a:spcPts val="0"/>
              </a:spcBef>
              <a:spcAft>
                <a:spcPts val="0"/>
              </a:spcAft>
              <a:defRPr/>
            </a:pPr>
            <a:r>
              <a:rPr lang="en-US" sz="5400" b="1" dirty="0">
                <a:ln w="9525">
                  <a:solidFill>
                    <a:prstClr val="white"/>
                  </a:solidFill>
                  <a:prstDash val="solid"/>
                </a:ln>
                <a:solidFill>
                  <a:prstClr val="black"/>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HOẠT ĐỘNG VẬN DỤNG</a:t>
            </a:r>
          </a:p>
        </p:txBody>
      </p:sp>
      <p:graphicFrame>
        <p:nvGraphicFramePr>
          <p:cNvPr id="5" name="Diagram 4"/>
          <p:cNvGraphicFramePr/>
          <p:nvPr/>
        </p:nvGraphicFramePr>
        <p:xfrm>
          <a:off x="1017639" y="988143"/>
          <a:ext cx="10146889" cy="54569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401771865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22663" y="325438"/>
            <a:ext cx="5254625" cy="584200"/>
          </a:xfrm>
          <a:prstGeom prst="rect">
            <a:avLst/>
          </a:prstGeom>
        </p:spPr>
        <p:txBody>
          <a:bodyPr wrap="none">
            <a:spAutoFit/>
          </a:bodyPr>
          <a:lstStyle/>
          <a:p>
            <a:pPr fontAlgn="auto">
              <a:spcBef>
                <a:spcPts val="0"/>
              </a:spcBef>
              <a:spcAft>
                <a:spcPts val="0"/>
              </a:spcAft>
              <a:defRPr/>
            </a:pPr>
            <a:r>
              <a:rPr lang="en-US" sz="3200" b="1" dirty="0">
                <a:solidFill>
                  <a:schemeClr val="accent6">
                    <a:lumMod val="50000"/>
                  </a:schemeClr>
                </a:solidFill>
                <a:latin typeface="Times New Roman" panose="02020603050405020304" pitchFamily="18" charset="0"/>
                <a:ea typeface="MS Mincho"/>
                <a:cs typeface="+mn-cs"/>
              </a:rPr>
              <a:t>THỰC HÀNH TIẾNG VIỆT</a:t>
            </a:r>
            <a:endParaRPr lang="en-US" sz="3200" dirty="0">
              <a:solidFill>
                <a:schemeClr val="accent6">
                  <a:lumMod val="50000"/>
                </a:schemeClr>
              </a:solidFill>
              <a:latin typeface="+mn-lt"/>
              <a:cs typeface="+mn-cs"/>
            </a:endParaRPr>
          </a:p>
        </p:txBody>
      </p:sp>
      <p:pic>
        <p:nvPicPr>
          <p:cNvPr id="470018" name="Picture 2" descr="Hình ảnh Đường Viền Truyền Thống đường Viền Hoa Họa Tiết Hoa Văn đường  Viền, Trí, Hoa, đường Viền Trang Trí Minh Họa miễn phí tải tập tin PNG  PSDComment và Vector"/>
          <p:cNvPicPr>
            <a:picLocks noChangeAspect="1" noChangeArrowheads="1"/>
          </p:cNvPicPr>
          <p:nvPr/>
        </p:nvPicPr>
        <p:blipFill>
          <a:blip r:embed="rId2"/>
          <a:srcRect/>
          <a:stretch>
            <a:fillRect/>
          </a:stretch>
        </p:blipFill>
        <p:spPr bwMode="auto">
          <a:xfrm>
            <a:off x="2212975" y="1254125"/>
            <a:ext cx="8185150" cy="4851400"/>
          </a:xfrm>
          <a:prstGeom prst="rect">
            <a:avLst/>
          </a:prstGeom>
          <a:noFill/>
          <a:ln w="9525">
            <a:noFill/>
            <a:miter lim="800000"/>
            <a:headEnd/>
            <a:tailEnd/>
          </a:ln>
        </p:spPr>
      </p:pic>
      <p:sp>
        <p:nvSpPr>
          <p:cNvPr id="470019" name="Rectangle 6"/>
          <p:cNvSpPr>
            <a:spLocks noChangeArrowheads="1"/>
          </p:cNvSpPr>
          <p:nvPr/>
        </p:nvSpPr>
        <p:spPr bwMode="auto">
          <a:xfrm>
            <a:off x="412750" y="609600"/>
            <a:ext cx="2516188" cy="523875"/>
          </a:xfrm>
          <a:prstGeom prst="rect">
            <a:avLst/>
          </a:prstGeom>
          <a:noFill/>
          <a:ln w="9525">
            <a:noFill/>
            <a:miter lim="800000"/>
            <a:headEnd/>
            <a:tailEnd/>
          </a:ln>
        </p:spPr>
        <p:txBody>
          <a:bodyPr wrap="none">
            <a:spAutoFit/>
          </a:bodyPr>
          <a:lstStyle/>
          <a:p>
            <a:r>
              <a:rPr lang="en-US" sz="2800" b="1">
                <a:solidFill>
                  <a:srgbClr val="000000"/>
                </a:solidFill>
                <a:latin typeface="Times New Roman" pitchFamily="18" charset="0"/>
                <a:cs typeface="Times New Roman" pitchFamily="18" charset="0"/>
              </a:rPr>
              <a:t>1. Nghĩa của từ</a:t>
            </a:r>
            <a:endParaRPr lang="en-US" sz="2800">
              <a:latin typeface="Calibri" pitchFamily="34" charset="0"/>
            </a:endParaRPr>
          </a:p>
        </p:txBody>
      </p:sp>
      <p:sp>
        <p:nvSpPr>
          <p:cNvPr id="6" name="Rectangle 5"/>
          <p:cNvSpPr>
            <a:spLocks noChangeArrowheads="1"/>
          </p:cNvSpPr>
          <p:nvPr/>
        </p:nvSpPr>
        <p:spPr bwMode="auto">
          <a:xfrm>
            <a:off x="3257550" y="2424113"/>
            <a:ext cx="6096000" cy="2246312"/>
          </a:xfrm>
          <a:prstGeom prst="rect">
            <a:avLst/>
          </a:prstGeom>
          <a:noFill/>
          <a:ln w="9525">
            <a:noFill/>
            <a:miter lim="800000"/>
            <a:headEnd/>
            <a:tailEnd/>
          </a:ln>
        </p:spPr>
        <p:txBody>
          <a:bodyPr>
            <a:spAutoFit/>
          </a:bodyPr>
          <a:lstStyle/>
          <a:p>
            <a:pPr algn="just"/>
            <a:r>
              <a:rPr lang="en-US" sz="2800">
                <a:solidFill>
                  <a:srgbClr val="000000"/>
                </a:solidFill>
                <a:latin typeface="Times New Roman" pitchFamily="18" charset="0"/>
                <a:cs typeface="Calibri" pitchFamily="34" charset="0"/>
              </a:rPr>
              <a:t>Để </a:t>
            </a:r>
            <a:r>
              <a:rPr lang="en-US" sz="2800">
                <a:latin typeface="Times New Roman" pitchFamily="18" charset="0"/>
                <a:cs typeface="Calibri" pitchFamily="34" charset="0"/>
              </a:rPr>
              <a:t>hiểu được nghĩa của từ, có thể dựa vào từ điển, có thể đoán nghĩa của từ dựa vào câu văn, đoạn văn mà từ đó xuất hiện; đối với từ Hán Việt có thể giải nghĩa từng thành tố tạo nên từ.</a:t>
            </a:r>
          </a:p>
        </p:txBody>
      </p:sp>
      <p:sp>
        <p:nvSpPr>
          <p:cNvPr id="8" name="Cloud Callout 7"/>
          <p:cNvSpPr/>
          <p:nvPr/>
        </p:nvSpPr>
        <p:spPr>
          <a:xfrm>
            <a:off x="3257550" y="2095500"/>
            <a:ext cx="5856288" cy="2800350"/>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a:solidFill>
                  <a:srgbClr val="385723"/>
                </a:solidFill>
                <a:latin typeface="Times New Roman" pitchFamily="18" charset="0"/>
                <a:cs typeface="Times New Roman" pitchFamily="18" charset="0"/>
              </a:rPr>
              <a:t>Có những cách nào giúp ta hiểu được nghĩa của từ? </a:t>
            </a:r>
            <a:endParaRPr lang="en-US" sz="2800">
              <a:solidFill>
                <a:srgbClr val="385723"/>
              </a:solidFill>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8"/>
                                        </p:tgtEl>
                                        <p:attrNameLst>
                                          <p:attrName>ppt_w</p:attrName>
                                        </p:attrNameLst>
                                      </p:cBhvr>
                                      <p:tavLst>
                                        <p:tav tm="0">
                                          <p:val>
                                            <p:strVal val="ppt_w"/>
                                          </p:val>
                                        </p:tav>
                                        <p:tav tm="100000">
                                          <p:val>
                                            <p:fltVal val="0"/>
                                          </p:val>
                                        </p:tav>
                                      </p:tavLst>
                                    </p:anim>
                                    <p:anim calcmode="lin" valueType="num">
                                      <p:cBhvr>
                                        <p:cTn id="7" dur="500"/>
                                        <p:tgtEl>
                                          <p:spTgt spid="8"/>
                                        </p:tgtEl>
                                        <p:attrNameLst>
                                          <p:attrName>ppt_h</p:attrName>
                                        </p:attrNameLst>
                                      </p:cBhvr>
                                      <p:tavLst>
                                        <p:tav tm="0">
                                          <p:val>
                                            <p:strVal val="ppt_h"/>
                                          </p:val>
                                        </p:tav>
                                        <p:tav tm="100000">
                                          <p:val>
                                            <p:fltVal val="0"/>
                                          </p:val>
                                        </p:tav>
                                      </p:tavLst>
                                    </p:anim>
                                    <p:animEffect transition="out" filter="fade">
                                      <p:cBhvr>
                                        <p:cTn id="8" dur="500"/>
                                        <p:tgtEl>
                                          <p:spTgt spid="8"/>
                                        </p:tgtEl>
                                      </p:cBhvr>
                                    </p:animEffect>
                                    <p:set>
                                      <p:cBhvr>
                                        <p:cTn id="9" dur="1" fill="hold">
                                          <p:stCondLst>
                                            <p:cond delay="499"/>
                                          </p:stCondLst>
                                        </p:cTn>
                                        <p:tgtEl>
                                          <p:spTgt spid="8"/>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80">
                                          <p:stCondLst>
                                            <p:cond delay="0"/>
                                          </p:stCondLst>
                                        </p:cTn>
                                        <p:tgtEl>
                                          <p:spTgt spid="6"/>
                                        </p:tgtEl>
                                      </p:cBhvr>
                                    </p:animEffect>
                                    <p:anim calcmode="lin" valueType="num">
                                      <p:cBhvr>
                                        <p:cTn id="15"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0" dur="26">
                                          <p:stCondLst>
                                            <p:cond delay="650"/>
                                          </p:stCondLst>
                                        </p:cTn>
                                        <p:tgtEl>
                                          <p:spTgt spid="6"/>
                                        </p:tgtEl>
                                      </p:cBhvr>
                                      <p:to x="100000" y="60000"/>
                                    </p:animScale>
                                    <p:animScale>
                                      <p:cBhvr>
                                        <p:cTn id="21" dur="166" decel="50000">
                                          <p:stCondLst>
                                            <p:cond delay="676"/>
                                          </p:stCondLst>
                                        </p:cTn>
                                        <p:tgtEl>
                                          <p:spTgt spid="6"/>
                                        </p:tgtEl>
                                      </p:cBhvr>
                                      <p:to x="100000" y="100000"/>
                                    </p:animScale>
                                    <p:animScale>
                                      <p:cBhvr>
                                        <p:cTn id="22" dur="26">
                                          <p:stCondLst>
                                            <p:cond delay="1312"/>
                                          </p:stCondLst>
                                        </p:cTn>
                                        <p:tgtEl>
                                          <p:spTgt spid="6"/>
                                        </p:tgtEl>
                                      </p:cBhvr>
                                      <p:to x="100000" y="80000"/>
                                    </p:animScale>
                                    <p:animScale>
                                      <p:cBhvr>
                                        <p:cTn id="23" dur="166" decel="50000">
                                          <p:stCondLst>
                                            <p:cond delay="1338"/>
                                          </p:stCondLst>
                                        </p:cTn>
                                        <p:tgtEl>
                                          <p:spTgt spid="6"/>
                                        </p:tgtEl>
                                      </p:cBhvr>
                                      <p:to x="100000" y="100000"/>
                                    </p:animScale>
                                    <p:animScale>
                                      <p:cBhvr>
                                        <p:cTn id="24" dur="26">
                                          <p:stCondLst>
                                            <p:cond delay="1642"/>
                                          </p:stCondLst>
                                        </p:cTn>
                                        <p:tgtEl>
                                          <p:spTgt spid="6"/>
                                        </p:tgtEl>
                                      </p:cBhvr>
                                      <p:to x="100000" y="90000"/>
                                    </p:animScale>
                                    <p:animScale>
                                      <p:cBhvr>
                                        <p:cTn id="25" dur="166" decel="50000">
                                          <p:stCondLst>
                                            <p:cond delay="1668"/>
                                          </p:stCondLst>
                                        </p:cTn>
                                        <p:tgtEl>
                                          <p:spTgt spid="6"/>
                                        </p:tgtEl>
                                      </p:cBhvr>
                                      <p:to x="100000" y="100000"/>
                                    </p:animScale>
                                    <p:animScale>
                                      <p:cBhvr>
                                        <p:cTn id="26" dur="26">
                                          <p:stCondLst>
                                            <p:cond delay="1808"/>
                                          </p:stCondLst>
                                        </p:cTn>
                                        <p:tgtEl>
                                          <p:spTgt spid="6"/>
                                        </p:tgtEl>
                                      </p:cBhvr>
                                      <p:to x="100000" y="95000"/>
                                    </p:animScale>
                                    <p:animScale>
                                      <p:cBhvr>
                                        <p:cTn id="27"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1" name="Rectangle 3"/>
          <p:cNvSpPr>
            <a:spLocks noChangeArrowheads="1"/>
          </p:cNvSpPr>
          <p:nvPr/>
        </p:nvSpPr>
        <p:spPr bwMode="auto">
          <a:xfrm>
            <a:off x="3522663" y="325438"/>
            <a:ext cx="5254625" cy="584200"/>
          </a:xfrm>
          <a:prstGeom prst="rect">
            <a:avLst/>
          </a:prstGeom>
          <a:noFill/>
          <a:ln w="9525">
            <a:noFill/>
            <a:miter lim="800000"/>
            <a:headEnd/>
            <a:tailEnd/>
          </a:ln>
        </p:spPr>
        <p:txBody>
          <a:bodyPr wrap="none">
            <a:spAutoFit/>
          </a:bodyPr>
          <a:lstStyle/>
          <a:p>
            <a:r>
              <a:rPr lang="en-US" sz="3200" b="1">
                <a:solidFill>
                  <a:srgbClr val="385723"/>
                </a:solidFill>
                <a:latin typeface="Times New Roman" pitchFamily="18" charset="0"/>
                <a:ea typeface="MS Mincho" pitchFamily="49" charset="-128"/>
              </a:rPr>
              <a:t>THỰC HÀNH TIẾNG VIỆT</a:t>
            </a:r>
            <a:endParaRPr lang="en-US" sz="3200">
              <a:solidFill>
                <a:srgbClr val="385723"/>
              </a:solidFill>
              <a:latin typeface="Calibri" pitchFamily="34" charset="0"/>
            </a:endParaRPr>
          </a:p>
        </p:txBody>
      </p:sp>
      <p:sp>
        <p:nvSpPr>
          <p:cNvPr id="471042" name="Rectangle 6"/>
          <p:cNvSpPr>
            <a:spLocks noChangeArrowheads="1"/>
          </p:cNvSpPr>
          <p:nvPr/>
        </p:nvSpPr>
        <p:spPr bwMode="auto">
          <a:xfrm>
            <a:off x="412750" y="609600"/>
            <a:ext cx="2516188" cy="523875"/>
          </a:xfrm>
          <a:prstGeom prst="rect">
            <a:avLst/>
          </a:prstGeom>
          <a:noFill/>
          <a:ln w="9525">
            <a:noFill/>
            <a:miter lim="800000"/>
            <a:headEnd/>
            <a:tailEnd/>
          </a:ln>
        </p:spPr>
        <p:txBody>
          <a:bodyPr wrap="none">
            <a:spAutoFit/>
          </a:bodyPr>
          <a:lstStyle/>
          <a:p>
            <a:r>
              <a:rPr lang="en-US" sz="2800" b="1">
                <a:solidFill>
                  <a:srgbClr val="000000"/>
                </a:solidFill>
                <a:latin typeface="Times New Roman" pitchFamily="18" charset="0"/>
                <a:cs typeface="Times New Roman" pitchFamily="18" charset="0"/>
              </a:rPr>
              <a:t>1. Nghĩa của từ</a:t>
            </a:r>
            <a:endParaRPr lang="en-US" sz="2800">
              <a:solidFill>
                <a:srgbClr val="000000"/>
              </a:solidFill>
              <a:latin typeface="Calibri" pitchFamily="34" charset="0"/>
            </a:endParaRPr>
          </a:p>
        </p:txBody>
      </p:sp>
      <p:graphicFrame>
        <p:nvGraphicFramePr>
          <p:cNvPr id="2" name="Diagram 1"/>
          <p:cNvGraphicFramePr/>
          <p:nvPr/>
        </p:nvGraphicFramePr>
        <p:xfrm>
          <a:off x="-162236" y="628380"/>
          <a:ext cx="11326763" cy="42495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Cloud Callout 8"/>
          <p:cNvSpPr/>
          <p:nvPr/>
        </p:nvSpPr>
        <p:spPr>
          <a:xfrm>
            <a:off x="3286125" y="1493838"/>
            <a:ext cx="7404100" cy="2800350"/>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a:solidFill>
                  <a:srgbClr val="385723"/>
                </a:solidFill>
                <a:latin typeface="Times New Roman" pitchFamily="18" charset="0"/>
                <a:cs typeface="Times New Roman" pitchFamily="18" charset="0"/>
              </a:rPr>
              <a:t>Hiệu quả của việc sử dụng phép tu từ là gì? Chỉ ra và nêu tác dụng của phép tu từ so sánh trong câu : “ Còn bước chân của bạn sẽ gọi mình ra khỏi cửa hang, như là tiếng nhạc”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9"/>
                                        </p:tgtEl>
                                        <p:attrNameLst>
                                          <p:attrName>ppt_w</p:attrName>
                                        </p:attrNameLst>
                                      </p:cBhvr>
                                      <p:tavLst>
                                        <p:tav tm="0">
                                          <p:val>
                                            <p:strVal val="ppt_w"/>
                                          </p:val>
                                        </p:tav>
                                        <p:tav tm="100000">
                                          <p:val>
                                            <p:fltVal val="0"/>
                                          </p:val>
                                        </p:tav>
                                      </p:tavLst>
                                    </p:anim>
                                    <p:anim calcmode="lin" valueType="num">
                                      <p:cBhvr>
                                        <p:cTn id="7" dur="500"/>
                                        <p:tgtEl>
                                          <p:spTgt spid="9"/>
                                        </p:tgtEl>
                                        <p:attrNameLst>
                                          <p:attrName>ppt_h</p:attrName>
                                        </p:attrNameLst>
                                      </p:cBhvr>
                                      <p:tavLst>
                                        <p:tav tm="0">
                                          <p:val>
                                            <p:strVal val="ppt_h"/>
                                          </p:val>
                                        </p:tav>
                                        <p:tav tm="100000">
                                          <p:val>
                                            <p:fltVal val="0"/>
                                          </p:val>
                                        </p:tav>
                                      </p:tavLst>
                                    </p:anim>
                                    <p:animEffect transition="out" filter="fade">
                                      <p:cBhvr>
                                        <p:cTn id="8" dur="500"/>
                                        <p:tgtEl>
                                          <p:spTgt spid="9"/>
                                        </p:tgtEl>
                                      </p:cBhvr>
                                    </p:animEffect>
                                    <p:set>
                                      <p:cBhvr>
                                        <p:cTn id="9" dur="1" fill="hold">
                                          <p:stCondLst>
                                            <p:cond delay="499"/>
                                          </p:stCondLst>
                                        </p:cTn>
                                        <p:tgtEl>
                                          <p:spTgt spid="9"/>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9"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5" name="Rectangle 3"/>
          <p:cNvSpPr>
            <a:spLocks noChangeArrowheads="1"/>
          </p:cNvSpPr>
          <p:nvPr/>
        </p:nvSpPr>
        <p:spPr bwMode="auto">
          <a:xfrm>
            <a:off x="3522663" y="325438"/>
            <a:ext cx="5254625" cy="584200"/>
          </a:xfrm>
          <a:prstGeom prst="rect">
            <a:avLst/>
          </a:prstGeom>
          <a:noFill/>
          <a:ln w="9525">
            <a:noFill/>
            <a:miter lim="800000"/>
            <a:headEnd/>
            <a:tailEnd/>
          </a:ln>
        </p:spPr>
        <p:txBody>
          <a:bodyPr wrap="none">
            <a:spAutoFit/>
          </a:bodyPr>
          <a:lstStyle/>
          <a:p>
            <a:r>
              <a:rPr lang="en-US" sz="3200" b="1">
                <a:solidFill>
                  <a:srgbClr val="385723"/>
                </a:solidFill>
                <a:latin typeface="Times New Roman" pitchFamily="18" charset="0"/>
                <a:ea typeface="MS Mincho" pitchFamily="49" charset="-128"/>
              </a:rPr>
              <a:t>THỰC HÀNH TIẾNG VIỆT</a:t>
            </a:r>
            <a:endParaRPr lang="en-US" sz="3200">
              <a:solidFill>
                <a:srgbClr val="385723"/>
              </a:solidFill>
              <a:latin typeface="Calibri" pitchFamily="34" charset="0"/>
            </a:endParaRPr>
          </a:p>
        </p:txBody>
      </p:sp>
      <p:graphicFrame>
        <p:nvGraphicFramePr>
          <p:cNvPr id="3" name="Diagram 2"/>
          <p:cNvGraphicFramePr/>
          <p:nvPr/>
        </p:nvGraphicFramePr>
        <p:xfrm>
          <a:off x="1258578" y="470338"/>
          <a:ext cx="9781459" cy="45277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89" name="Rectangle 5"/>
          <p:cNvSpPr>
            <a:spLocks noChangeArrowheads="1"/>
          </p:cNvSpPr>
          <p:nvPr/>
        </p:nvSpPr>
        <p:spPr bwMode="auto">
          <a:xfrm>
            <a:off x="182563" y="163513"/>
            <a:ext cx="2211387" cy="522287"/>
          </a:xfrm>
          <a:prstGeom prst="rect">
            <a:avLst/>
          </a:prstGeom>
          <a:noFill/>
          <a:ln w="9525">
            <a:noFill/>
            <a:miter lim="800000"/>
            <a:headEnd/>
            <a:tailEnd/>
          </a:ln>
        </p:spPr>
        <p:txBody>
          <a:bodyPr wrap="none">
            <a:spAutoFit/>
          </a:bodyPr>
          <a:lstStyle/>
          <a:p>
            <a:pPr algn="just"/>
            <a:r>
              <a:rPr lang="en-US" sz="2800" b="1">
                <a:solidFill>
                  <a:srgbClr val="000000"/>
                </a:solidFill>
                <a:latin typeface="Times New Roman" pitchFamily="18" charset="0"/>
                <a:cs typeface="Calibri" pitchFamily="34" charset="0"/>
              </a:rPr>
              <a:t>II. Luyện tập</a:t>
            </a:r>
            <a:endParaRPr lang="en-US" sz="2800">
              <a:latin typeface="Times New Roman" pitchFamily="18" charset="0"/>
              <a:cs typeface="Calibri" pitchFamily="34" charset="0"/>
            </a:endParaRPr>
          </a:p>
        </p:txBody>
      </p:sp>
      <p:sp>
        <p:nvSpPr>
          <p:cNvPr id="473090" name="Rectangle 6"/>
          <p:cNvSpPr>
            <a:spLocks noChangeArrowheads="1"/>
          </p:cNvSpPr>
          <p:nvPr/>
        </p:nvSpPr>
        <p:spPr bwMode="auto">
          <a:xfrm>
            <a:off x="182563" y="685800"/>
            <a:ext cx="10966450" cy="954088"/>
          </a:xfrm>
          <a:prstGeom prst="rect">
            <a:avLst/>
          </a:prstGeom>
          <a:noFill/>
          <a:ln w="9525">
            <a:noFill/>
            <a:miter lim="800000"/>
            <a:headEnd/>
            <a:tailEnd/>
          </a:ln>
        </p:spPr>
        <p:txBody>
          <a:bodyPr>
            <a:spAutoFit/>
          </a:bodyPr>
          <a:lstStyle/>
          <a:p>
            <a:pPr algn="just"/>
            <a:r>
              <a:rPr lang="en-US" sz="2800" b="1">
                <a:solidFill>
                  <a:srgbClr val="000000"/>
                </a:solidFill>
                <a:latin typeface="Times New Roman" pitchFamily="18" charset="0"/>
                <a:cs typeface="Calibri" pitchFamily="34" charset="0"/>
              </a:rPr>
              <a:t>Bài 1 SGK trang 26: Tìm và giải thích nghĩa một sô từ có mô hình cấu tạo như từ cảm hóa: </a:t>
            </a:r>
            <a:endParaRPr lang="en-US" sz="2800">
              <a:latin typeface="Times New Roman" pitchFamily="18" charset="0"/>
              <a:cs typeface="Calibri" pitchFamily="34" charset="0"/>
            </a:endParaRPr>
          </a:p>
        </p:txBody>
      </p:sp>
      <p:sp>
        <p:nvSpPr>
          <p:cNvPr id="2" name="Rectangle 1"/>
          <p:cNvSpPr>
            <a:spLocks noChangeArrowheads="1"/>
          </p:cNvSpPr>
          <p:nvPr/>
        </p:nvSpPr>
        <p:spPr bwMode="auto">
          <a:xfrm>
            <a:off x="304800" y="1685925"/>
            <a:ext cx="10721975" cy="954088"/>
          </a:xfrm>
          <a:prstGeom prst="rect">
            <a:avLst/>
          </a:prstGeom>
          <a:noFill/>
          <a:ln w="9525">
            <a:noFill/>
            <a:miter lim="800000"/>
            <a:headEnd/>
            <a:tailEnd/>
          </a:ln>
        </p:spPr>
        <p:txBody>
          <a:bodyPr>
            <a:spAutoFit/>
          </a:bodyPr>
          <a:lstStyle/>
          <a:p>
            <a:pPr marL="457200" indent="-457200" algn="just">
              <a:buFont typeface="Wingdings" pitchFamily="2" charset="2"/>
              <a:buChar char="v"/>
            </a:pPr>
            <a:r>
              <a:rPr lang="vi-VN" sz="2800">
                <a:solidFill>
                  <a:srgbClr val="000000"/>
                </a:solidFill>
                <a:latin typeface="Times New Roman" pitchFamily="18" charset="0"/>
                <a:cs typeface="Calibri" pitchFamily="34" charset="0"/>
              </a:rPr>
              <a:t>Từ có yếu tố </a:t>
            </a:r>
            <a:r>
              <a:rPr lang="vi-VN" sz="2800" b="1" i="1">
                <a:solidFill>
                  <a:srgbClr val="000000"/>
                </a:solidFill>
                <a:latin typeface="Times New Roman" pitchFamily="18" charset="0"/>
                <a:cs typeface="Calibri" pitchFamily="34" charset="0"/>
              </a:rPr>
              <a:t>hóa</a:t>
            </a:r>
            <a:r>
              <a:rPr lang="vi-VN" sz="2800">
                <a:solidFill>
                  <a:srgbClr val="000000"/>
                </a:solidFill>
                <a:latin typeface="Times New Roman" pitchFamily="18" charset="0"/>
                <a:cs typeface="Calibri" pitchFamily="34" charset="0"/>
              </a:rPr>
              <a:t> được hiểu theo nghĩa là "trở thành, làm cho trở thành hay làm cho tính chất mà trước đó chưa có":</a:t>
            </a:r>
            <a:endParaRPr lang="en-US" sz="2800">
              <a:latin typeface="Times New Roman" pitchFamily="18" charset="0"/>
              <a:cs typeface="Calibri" pitchFamily="34" charset="0"/>
            </a:endParaRPr>
          </a:p>
        </p:txBody>
      </p:sp>
      <p:sp>
        <p:nvSpPr>
          <p:cNvPr id="3" name="Rectangle 2"/>
          <p:cNvSpPr>
            <a:spLocks noChangeArrowheads="1"/>
          </p:cNvSpPr>
          <p:nvPr/>
        </p:nvSpPr>
        <p:spPr bwMode="auto">
          <a:xfrm>
            <a:off x="157163" y="2687638"/>
            <a:ext cx="11464925" cy="954087"/>
          </a:xfrm>
          <a:prstGeom prst="rect">
            <a:avLst/>
          </a:prstGeom>
          <a:noFill/>
          <a:ln w="9525">
            <a:noFill/>
            <a:miter lim="800000"/>
            <a:headEnd/>
            <a:tailEnd/>
          </a:ln>
        </p:spPr>
        <p:txBody>
          <a:bodyPr>
            <a:spAutoFit/>
          </a:bodyPr>
          <a:lstStyle/>
          <a:p>
            <a:pPr marL="457200" indent="-457200" algn="just">
              <a:buFont typeface="Wingdings" pitchFamily="2" charset="2"/>
              <a:buChar char="Ø"/>
            </a:pPr>
            <a:r>
              <a:rPr lang="en-US" sz="2800">
                <a:solidFill>
                  <a:srgbClr val="000000"/>
                </a:solidFill>
                <a:latin typeface="Times New Roman" pitchFamily="18" charset="0"/>
                <a:cs typeface="Calibri" pitchFamily="34" charset="0"/>
              </a:rPr>
              <a:t>Từ Hán Việt theo mô hình như từ cảm hóa: </a:t>
            </a:r>
            <a:r>
              <a:rPr lang="en-US" sz="2800" b="1">
                <a:solidFill>
                  <a:srgbClr val="000000"/>
                </a:solidFill>
                <a:latin typeface="Times New Roman" pitchFamily="18" charset="0"/>
                <a:cs typeface="Calibri" pitchFamily="34" charset="0"/>
              </a:rPr>
              <a:t>tha hóa, xã hội hóa, nhân cách hóa, đồng hóa, trẻ hóa, hiện đại hóa, công nghiệp hóa,...</a:t>
            </a:r>
            <a:endParaRPr lang="en-US" sz="2800">
              <a:latin typeface="Times New Roman" pitchFamily="18" charset="0"/>
              <a:cs typeface="Calibri" pitchFamily="34" charset="0"/>
            </a:endParaRPr>
          </a:p>
        </p:txBody>
      </p:sp>
      <p:sp>
        <p:nvSpPr>
          <p:cNvPr id="4" name="Rectangle 3"/>
          <p:cNvSpPr>
            <a:spLocks noChangeArrowheads="1"/>
          </p:cNvSpPr>
          <p:nvPr/>
        </p:nvSpPr>
        <p:spPr bwMode="auto">
          <a:xfrm>
            <a:off x="438150" y="3687763"/>
            <a:ext cx="11625263" cy="2246312"/>
          </a:xfrm>
          <a:prstGeom prst="rect">
            <a:avLst/>
          </a:prstGeom>
          <a:noFill/>
          <a:ln w="9525">
            <a:noFill/>
            <a:miter lim="800000"/>
            <a:headEnd/>
            <a:tailEnd/>
          </a:ln>
        </p:spPr>
        <p:txBody>
          <a:bodyPr>
            <a:spAutoFit/>
          </a:bodyPr>
          <a:lstStyle/>
          <a:p>
            <a:pPr algn="just"/>
            <a:r>
              <a:rPr lang="en-US" sz="2800">
                <a:solidFill>
                  <a:srgbClr val="000000"/>
                </a:solidFill>
                <a:latin typeface="Times New Roman" pitchFamily="18" charset="0"/>
                <a:cs typeface="Calibri" pitchFamily="34" charset="0"/>
              </a:rPr>
              <a:t>- </a:t>
            </a:r>
            <a:r>
              <a:rPr lang="en-US" sz="2800" b="1" i="1">
                <a:solidFill>
                  <a:srgbClr val="000000"/>
                </a:solidFill>
                <a:latin typeface="Times New Roman" pitchFamily="18" charset="0"/>
                <a:cs typeface="Calibri" pitchFamily="34" charset="0"/>
              </a:rPr>
              <a:t>Tha hóa:</a:t>
            </a:r>
            <a:r>
              <a:rPr lang="en-US" sz="2800">
                <a:solidFill>
                  <a:srgbClr val="000000"/>
                </a:solidFill>
                <a:latin typeface="Times New Roman" pitchFamily="18" charset="0"/>
                <a:cs typeface="Calibri" pitchFamily="34" charset="0"/>
              </a:rPr>
              <a:t> biến thành cái khác, mang đặc điểm trái ngược với bản chất vốn có.</a:t>
            </a:r>
            <a:endParaRPr lang="en-US" sz="2800">
              <a:latin typeface="Times New Roman" pitchFamily="18" charset="0"/>
              <a:cs typeface="Calibri" pitchFamily="34" charset="0"/>
            </a:endParaRPr>
          </a:p>
          <a:p>
            <a:pPr algn="just"/>
            <a:r>
              <a:rPr lang="en-US" sz="2800">
                <a:solidFill>
                  <a:srgbClr val="000000"/>
                </a:solidFill>
                <a:latin typeface="Times New Roman" pitchFamily="18" charset="0"/>
                <a:cs typeface="Calibri" pitchFamily="34" charset="0"/>
              </a:rPr>
              <a:t>- </a:t>
            </a:r>
            <a:r>
              <a:rPr lang="en-US" sz="2800" b="1" i="1">
                <a:solidFill>
                  <a:srgbClr val="000000"/>
                </a:solidFill>
                <a:latin typeface="Times New Roman" pitchFamily="18" charset="0"/>
                <a:cs typeface="Calibri" pitchFamily="34" charset="0"/>
              </a:rPr>
              <a:t>Nhân cách hóa:</a:t>
            </a:r>
            <a:r>
              <a:rPr lang="en-US" sz="2800">
                <a:solidFill>
                  <a:srgbClr val="000000"/>
                </a:solidFill>
                <a:latin typeface="Times New Roman" pitchFamily="18" charset="0"/>
                <a:cs typeface="Calibri" pitchFamily="34" charset="0"/>
              </a:rPr>
              <a:t> gán cho loài vật hoặc vật vô tri hình dáng, tính cách như con người  (một biện pháp tu từ).</a:t>
            </a:r>
            <a:endParaRPr lang="en-US" sz="2800">
              <a:latin typeface="Times New Roman" pitchFamily="18" charset="0"/>
              <a:cs typeface="Calibri" pitchFamily="34" charset="0"/>
            </a:endParaRPr>
          </a:p>
          <a:p>
            <a:pPr algn="just"/>
            <a:r>
              <a:rPr lang="en-US" sz="2800">
                <a:solidFill>
                  <a:srgbClr val="000000"/>
                </a:solidFill>
                <a:latin typeface="Times New Roman" pitchFamily="18" charset="0"/>
                <a:cs typeface="Calibri" pitchFamily="34" charset="0"/>
              </a:rPr>
              <a:t>- </a:t>
            </a:r>
            <a:r>
              <a:rPr lang="en-US" sz="2800" b="1" i="1">
                <a:solidFill>
                  <a:srgbClr val="000000"/>
                </a:solidFill>
                <a:latin typeface="Times New Roman" pitchFamily="18" charset="0"/>
                <a:cs typeface="Calibri" pitchFamily="34" charset="0"/>
              </a:rPr>
              <a:t>Công nghiệp hóa</a:t>
            </a:r>
            <a:r>
              <a:rPr lang="en-US" sz="2800" b="1">
                <a:solidFill>
                  <a:srgbClr val="000000"/>
                </a:solidFill>
                <a:latin typeface="Times New Roman" pitchFamily="18" charset="0"/>
                <a:cs typeface="Calibri" pitchFamily="34" charset="0"/>
              </a:rPr>
              <a:t>: </a:t>
            </a:r>
            <a:r>
              <a:rPr lang="en-US" sz="2800">
                <a:solidFill>
                  <a:srgbClr val="000000"/>
                </a:solidFill>
                <a:latin typeface="Times New Roman" pitchFamily="18" charset="0"/>
                <a:cs typeface="Calibri" pitchFamily="34" charset="0"/>
              </a:rPr>
              <a:t>là quá trình phát triển nâng cao tỉ trọng của ngành công nghiêp của một vùng hay một quốc gia.</a:t>
            </a:r>
            <a:endParaRPr lang="en-US" sz="2800">
              <a:latin typeface="Times New Roman" pitchFamily="18" charset="0"/>
              <a:cs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fade">
                                      <p:cBhvr>
                                        <p:cTn id="21" dur="1000"/>
                                        <p:tgtEl>
                                          <p:spTgt spid="4">
                                            <p:txEl>
                                              <p:pRg st="0" end="0"/>
                                            </p:txEl>
                                          </p:spTgt>
                                        </p:tgtEl>
                                      </p:cBhvr>
                                    </p:animEffect>
                                    <p:anim calcmode="lin" valueType="num">
                                      <p:cBhvr>
                                        <p:cTn id="22"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1" end="1"/>
                                            </p:txEl>
                                          </p:spTgt>
                                        </p:tgtEl>
                                        <p:attrNameLst>
                                          <p:attrName>style.visibility</p:attrName>
                                        </p:attrNameLst>
                                      </p:cBhvr>
                                      <p:to>
                                        <p:strVal val="visible"/>
                                      </p:to>
                                    </p:set>
                                    <p:animEffect transition="in" filter="fade">
                                      <p:cBhvr>
                                        <p:cTn id="28" dur="1000"/>
                                        <p:tgtEl>
                                          <p:spTgt spid="4">
                                            <p:txEl>
                                              <p:pRg st="1" end="1"/>
                                            </p:txEl>
                                          </p:spTgt>
                                        </p:tgtEl>
                                      </p:cBhvr>
                                    </p:animEffect>
                                    <p:anim calcmode="lin" valueType="num">
                                      <p:cBhvr>
                                        <p:cTn id="29"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animEffect transition="in" filter="fade">
                                      <p:cBhvr>
                                        <p:cTn id="35" dur="1000"/>
                                        <p:tgtEl>
                                          <p:spTgt spid="4">
                                            <p:txEl>
                                              <p:pRg st="2" end="2"/>
                                            </p:txEl>
                                          </p:spTgt>
                                        </p:tgtEl>
                                      </p:cBhvr>
                                    </p:animEffect>
                                    <p:anim calcmode="lin" valueType="num">
                                      <p:cBhvr>
                                        <p:cTn id="36"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7" name="Rectangle 5"/>
          <p:cNvSpPr>
            <a:spLocks noChangeArrowheads="1"/>
          </p:cNvSpPr>
          <p:nvPr/>
        </p:nvSpPr>
        <p:spPr bwMode="auto">
          <a:xfrm>
            <a:off x="182563" y="163513"/>
            <a:ext cx="2211387" cy="522287"/>
          </a:xfrm>
          <a:prstGeom prst="rect">
            <a:avLst/>
          </a:prstGeom>
          <a:noFill/>
          <a:ln w="9525">
            <a:noFill/>
            <a:miter lim="800000"/>
            <a:headEnd/>
            <a:tailEnd/>
          </a:ln>
        </p:spPr>
        <p:txBody>
          <a:bodyPr wrap="none">
            <a:spAutoFit/>
          </a:bodyPr>
          <a:lstStyle/>
          <a:p>
            <a:pPr algn="just"/>
            <a:r>
              <a:rPr lang="en-US" sz="2800" b="1">
                <a:solidFill>
                  <a:srgbClr val="000000"/>
                </a:solidFill>
                <a:latin typeface="Times New Roman" pitchFamily="18" charset="0"/>
                <a:cs typeface="Calibri" pitchFamily="34" charset="0"/>
              </a:rPr>
              <a:t>II. Luyện tập</a:t>
            </a:r>
            <a:endParaRPr lang="en-US" sz="2800">
              <a:solidFill>
                <a:srgbClr val="000000"/>
              </a:solidFill>
              <a:latin typeface="Times New Roman" pitchFamily="18" charset="0"/>
              <a:cs typeface="Calibri" pitchFamily="34" charset="0"/>
            </a:endParaRPr>
          </a:p>
        </p:txBody>
      </p:sp>
      <p:sp>
        <p:nvSpPr>
          <p:cNvPr id="475138" name="Rectangle 2"/>
          <p:cNvSpPr>
            <a:spLocks noChangeArrowheads="1"/>
          </p:cNvSpPr>
          <p:nvPr/>
        </p:nvSpPr>
        <p:spPr bwMode="auto">
          <a:xfrm>
            <a:off x="182563" y="685800"/>
            <a:ext cx="3197225" cy="523875"/>
          </a:xfrm>
          <a:prstGeom prst="rect">
            <a:avLst/>
          </a:prstGeom>
          <a:noFill/>
          <a:ln w="9525">
            <a:noFill/>
            <a:miter lim="800000"/>
            <a:headEnd/>
            <a:tailEnd/>
          </a:ln>
        </p:spPr>
        <p:txBody>
          <a:bodyPr wrap="none">
            <a:spAutoFit/>
          </a:bodyPr>
          <a:lstStyle/>
          <a:p>
            <a:pPr algn="just"/>
            <a:r>
              <a:rPr lang="en-US" sz="2800" b="1">
                <a:solidFill>
                  <a:srgbClr val="000000"/>
                </a:solidFill>
                <a:latin typeface="Times New Roman" pitchFamily="18" charset="0"/>
                <a:cs typeface="Calibri" pitchFamily="34" charset="0"/>
              </a:rPr>
              <a:t>Bài 2 SGK trang 26</a:t>
            </a:r>
            <a:endParaRPr lang="en-US" sz="2800">
              <a:latin typeface="Times New Roman" pitchFamily="18" charset="0"/>
              <a:cs typeface="Calibri" pitchFamily="34" charset="0"/>
            </a:endParaRPr>
          </a:p>
        </p:txBody>
      </p:sp>
      <p:graphicFrame>
        <p:nvGraphicFramePr>
          <p:cNvPr id="5" name="Diagram 4"/>
          <p:cNvGraphicFramePr/>
          <p:nvPr/>
        </p:nvGraphicFramePr>
        <p:xfrm>
          <a:off x="1574800" y="1371179"/>
          <a:ext cx="8128000" cy="40588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5" name="Rectangle 5"/>
          <p:cNvSpPr>
            <a:spLocks noChangeArrowheads="1"/>
          </p:cNvSpPr>
          <p:nvPr/>
        </p:nvSpPr>
        <p:spPr bwMode="auto">
          <a:xfrm>
            <a:off x="182563" y="163513"/>
            <a:ext cx="2211387" cy="522287"/>
          </a:xfrm>
          <a:prstGeom prst="rect">
            <a:avLst/>
          </a:prstGeom>
          <a:noFill/>
          <a:ln w="9525">
            <a:noFill/>
            <a:miter lim="800000"/>
            <a:headEnd/>
            <a:tailEnd/>
          </a:ln>
        </p:spPr>
        <p:txBody>
          <a:bodyPr wrap="none">
            <a:spAutoFit/>
          </a:bodyPr>
          <a:lstStyle/>
          <a:p>
            <a:pPr algn="just"/>
            <a:r>
              <a:rPr lang="en-US" sz="2800" b="1">
                <a:solidFill>
                  <a:srgbClr val="000000"/>
                </a:solidFill>
                <a:latin typeface="Times New Roman" pitchFamily="18" charset="0"/>
                <a:cs typeface="Calibri" pitchFamily="34" charset="0"/>
              </a:rPr>
              <a:t>II. Luyện tập</a:t>
            </a:r>
            <a:endParaRPr lang="en-US" sz="2800">
              <a:solidFill>
                <a:srgbClr val="000000"/>
              </a:solidFill>
              <a:latin typeface="Times New Roman" pitchFamily="18" charset="0"/>
              <a:cs typeface="Calibri" pitchFamily="34" charset="0"/>
            </a:endParaRPr>
          </a:p>
        </p:txBody>
      </p:sp>
      <p:sp>
        <p:nvSpPr>
          <p:cNvPr id="477186" name="Rectangle 1"/>
          <p:cNvSpPr>
            <a:spLocks noChangeArrowheads="1"/>
          </p:cNvSpPr>
          <p:nvPr/>
        </p:nvSpPr>
        <p:spPr bwMode="auto">
          <a:xfrm>
            <a:off x="182563" y="685800"/>
            <a:ext cx="10991850" cy="954088"/>
          </a:xfrm>
          <a:prstGeom prst="rect">
            <a:avLst/>
          </a:prstGeom>
          <a:noFill/>
          <a:ln w="9525">
            <a:noFill/>
            <a:miter lim="800000"/>
            <a:headEnd/>
            <a:tailEnd/>
          </a:ln>
        </p:spPr>
        <p:txBody>
          <a:bodyPr>
            <a:spAutoFit/>
          </a:bodyPr>
          <a:lstStyle/>
          <a:p>
            <a:pPr algn="just"/>
            <a:r>
              <a:rPr lang="en-US" sz="2800" b="1">
                <a:solidFill>
                  <a:srgbClr val="000000"/>
                </a:solidFill>
                <a:latin typeface="Times New Roman" pitchFamily="18" charset="0"/>
                <a:cs typeface="Calibri" pitchFamily="34" charset="0"/>
              </a:rPr>
              <a:t>Bài 3 SGK trang 26: </a:t>
            </a:r>
            <a:r>
              <a:rPr lang="en-US" sz="2800">
                <a:solidFill>
                  <a:srgbClr val="000000"/>
                </a:solidFill>
                <a:latin typeface="Times New Roman" pitchFamily="18" charset="0"/>
                <a:cs typeface="Calibri" pitchFamily="34" charset="0"/>
              </a:rPr>
              <a:t>Với mỗi từ sau, hãy đặt thành một câu:</a:t>
            </a:r>
            <a:r>
              <a:rPr lang="en-US" sz="2800" b="1">
                <a:solidFill>
                  <a:srgbClr val="000000"/>
                </a:solidFill>
                <a:latin typeface="Times New Roman" pitchFamily="18" charset="0"/>
                <a:cs typeface="Calibri" pitchFamily="34" charset="0"/>
              </a:rPr>
              <a:t> đơn điệu, kiên nhẫn, cốt lõi </a:t>
            </a:r>
            <a:endParaRPr lang="en-US" sz="2800">
              <a:latin typeface="Times New Roman" pitchFamily="18" charset="0"/>
              <a:cs typeface="Calibri" pitchFamily="34" charset="0"/>
            </a:endParaRPr>
          </a:p>
        </p:txBody>
      </p:sp>
      <p:sp>
        <p:nvSpPr>
          <p:cNvPr id="4" name="Plaque 3"/>
          <p:cNvSpPr/>
          <p:nvPr/>
        </p:nvSpPr>
        <p:spPr>
          <a:xfrm>
            <a:off x="928688" y="1901825"/>
            <a:ext cx="10010775" cy="1033463"/>
          </a:xfrm>
          <a:prstGeom prst="plaqu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800">
                <a:solidFill>
                  <a:srgbClr val="000000"/>
                </a:solidFill>
                <a:latin typeface="Times New Roman" pitchFamily="18" charset="0"/>
                <a:cs typeface="Calibri" pitchFamily="34" charset="0"/>
              </a:rPr>
              <a:t>- Điều cốt lõi của tình bạn là trân trọng và yêu thương lẫn, giúp đỡ nhau.</a:t>
            </a:r>
            <a:endParaRPr lang="en-US" sz="2800">
              <a:solidFill>
                <a:srgbClr val="FFFFFF"/>
              </a:solidFill>
              <a:latin typeface="Times New Roman" pitchFamily="18" charset="0"/>
              <a:cs typeface="Calibri" pitchFamily="34" charset="0"/>
            </a:endParaRPr>
          </a:p>
        </p:txBody>
      </p:sp>
      <p:sp>
        <p:nvSpPr>
          <p:cNvPr id="7" name="Plaque 6"/>
          <p:cNvSpPr/>
          <p:nvPr/>
        </p:nvSpPr>
        <p:spPr>
          <a:xfrm>
            <a:off x="928688" y="3078163"/>
            <a:ext cx="10010775" cy="741362"/>
          </a:xfrm>
          <a:prstGeom prst="plaqu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800">
                <a:solidFill>
                  <a:srgbClr val="000000"/>
                </a:solidFill>
                <a:latin typeface="Times New Roman" pitchFamily="18" charset="0"/>
                <a:cs typeface="Calibri" pitchFamily="34" charset="0"/>
              </a:rPr>
              <a:t>- Tôi rất kiên nhẫn mỗi khi làm bài tập.</a:t>
            </a:r>
            <a:endParaRPr lang="en-US" sz="2400">
              <a:solidFill>
                <a:srgbClr val="FFFFFF"/>
              </a:solidFill>
              <a:latin typeface="Times New Roman" pitchFamily="18" charset="0"/>
              <a:cs typeface="Calibri" pitchFamily="34" charset="0"/>
            </a:endParaRPr>
          </a:p>
        </p:txBody>
      </p:sp>
      <p:sp>
        <p:nvSpPr>
          <p:cNvPr id="8" name="Plaque 7"/>
          <p:cNvSpPr/>
          <p:nvPr/>
        </p:nvSpPr>
        <p:spPr>
          <a:xfrm>
            <a:off x="928688" y="3933825"/>
            <a:ext cx="10010775" cy="741363"/>
          </a:xfrm>
          <a:prstGeom prst="plaqu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800">
                <a:solidFill>
                  <a:srgbClr val="000000"/>
                </a:solidFill>
                <a:latin typeface="Times New Roman" pitchFamily="18" charset="0"/>
                <a:cs typeface="Calibri" pitchFamily="34" charset="0"/>
              </a:rPr>
              <a:t>- Cuộc sống của tôi không hề đơn điệu chút nào.</a:t>
            </a:r>
            <a:endParaRPr lang="en-US" sz="2800">
              <a:solidFill>
                <a:srgbClr val="FFFFFF"/>
              </a:solidFill>
              <a:latin typeface="Times New Roman" pitchFamily="18" charset="0"/>
              <a:cs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3" name="Rectangle 5"/>
          <p:cNvSpPr>
            <a:spLocks noChangeArrowheads="1"/>
          </p:cNvSpPr>
          <p:nvPr/>
        </p:nvSpPr>
        <p:spPr bwMode="auto">
          <a:xfrm>
            <a:off x="182563" y="163513"/>
            <a:ext cx="2211387" cy="522287"/>
          </a:xfrm>
          <a:prstGeom prst="rect">
            <a:avLst/>
          </a:prstGeom>
          <a:noFill/>
          <a:ln w="9525">
            <a:noFill/>
            <a:miter lim="800000"/>
            <a:headEnd/>
            <a:tailEnd/>
          </a:ln>
        </p:spPr>
        <p:txBody>
          <a:bodyPr wrap="none">
            <a:spAutoFit/>
          </a:bodyPr>
          <a:lstStyle/>
          <a:p>
            <a:pPr algn="just"/>
            <a:r>
              <a:rPr lang="en-US" sz="2800" b="1">
                <a:solidFill>
                  <a:srgbClr val="000000"/>
                </a:solidFill>
                <a:latin typeface="Times New Roman" pitchFamily="18" charset="0"/>
                <a:cs typeface="Calibri" pitchFamily="34" charset="0"/>
              </a:rPr>
              <a:t>II. Luyện tập</a:t>
            </a:r>
            <a:endParaRPr lang="en-US" sz="2800">
              <a:solidFill>
                <a:srgbClr val="000000"/>
              </a:solidFill>
              <a:latin typeface="Times New Roman" pitchFamily="18" charset="0"/>
              <a:cs typeface="Calibri" pitchFamily="34" charset="0"/>
            </a:endParaRPr>
          </a:p>
        </p:txBody>
      </p:sp>
      <p:sp>
        <p:nvSpPr>
          <p:cNvPr id="479234" name="Rectangle 2"/>
          <p:cNvSpPr>
            <a:spLocks noChangeArrowheads="1"/>
          </p:cNvSpPr>
          <p:nvPr/>
        </p:nvSpPr>
        <p:spPr bwMode="auto">
          <a:xfrm>
            <a:off x="4445000" y="171450"/>
            <a:ext cx="3406775" cy="522288"/>
          </a:xfrm>
          <a:prstGeom prst="rect">
            <a:avLst/>
          </a:prstGeom>
          <a:noFill/>
          <a:ln w="9525">
            <a:noFill/>
            <a:miter lim="800000"/>
            <a:headEnd/>
            <a:tailEnd/>
          </a:ln>
        </p:spPr>
        <p:txBody>
          <a:bodyPr wrap="none">
            <a:spAutoFit/>
          </a:bodyPr>
          <a:lstStyle/>
          <a:p>
            <a:r>
              <a:rPr lang="en-US" sz="2800" b="1">
                <a:solidFill>
                  <a:srgbClr val="000000"/>
                </a:solidFill>
                <a:latin typeface="Times New Roman" pitchFamily="18" charset="0"/>
                <a:cs typeface="Times New Roman" pitchFamily="18" charset="0"/>
              </a:rPr>
              <a:t>Bài 4 SGK trang 26: </a:t>
            </a:r>
            <a:endParaRPr lang="en-US" sz="2800">
              <a:latin typeface="Calibri" pitchFamily="34" charset="0"/>
            </a:endParaRPr>
          </a:p>
        </p:txBody>
      </p:sp>
      <p:pic>
        <p:nvPicPr>
          <p:cNvPr id="479235" name="Picture 4"/>
          <p:cNvPicPr>
            <a:picLocks noChangeAspect="1"/>
          </p:cNvPicPr>
          <p:nvPr/>
        </p:nvPicPr>
        <p:blipFill>
          <a:blip r:embed="rId3"/>
          <a:srcRect/>
          <a:stretch>
            <a:fillRect/>
          </a:stretch>
        </p:blipFill>
        <p:spPr bwMode="auto">
          <a:xfrm>
            <a:off x="2035175" y="811213"/>
            <a:ext cx="8716963" cy="5634037"/>
          </a:xfrm>
          <a:prstGeom prst="rect">
            <a:avLst/>
          </a:prstGeom>
          <a:noFill/>
          <a:ln w="9525">
            <a:noFill/>
            <a:miter lim="800000"/>
            <a:headEnd/>
            <a:tailEnd/>
          </a:ln>
        </p:spPr>
      </p:pic>
      <p:sp>
        <p:nvSpPr>
          <p:cNvPr id="9" name="Rectangle 8"/>
          <p:cNvSpPr>
            <a:spLocks noChangeArrowheads="1"/>
          </p:cNvSpPr>
          <p:nvPr/>
        </p:nvSpPr>
        <p:spPr bwMode="auto">
          <a:xfrm>
            <a:off x="3344863" y="1782763"/>
            <a:ext cx="6153150" cy="3538537"/>
          </a:xfrm>
          <a:prstGeom prst="rect">
            <a:avLst/>
          </a:prstGeom>
          <a:noFill/>
          <a:ln w="9525">
            <a:noFill/>
            <a:miter lim="800000"/>
            <a:headEnd/>
            <a:tailEnd/>
          </a:ln>
        </p:spPr>
        <p:txBody>
          <a:bodyPr>
            <a:spAutoFit/>
          </a:bodyPr>
          <a:lstStyle/>
          <a:p>
            <a:pPr algn="just"/>
            <a:r>
              <a:rPr lang="en-US" sz="2800">
                <a:solidFill>
                  <a:srgbClr val="385723"/>
                </a:solidFill>
                <a:latin typeface="Times New Roman" pitchFamily="18" charset="0"/>
                <a:cs typeface="Calibri" pitchFamily="34" charset="0"/>
              </a:rPr>
              <a:t>Những lời thoại được lặp đi lặp lại trong VB: Vĩnh biệt, Điều cốt lõi vô hình trong mắt trần, chính thời gian mà bạn bỏ ra cho bông hồng của bạn, bạn có trách nhiệm với bông hỗng của bạn...</a:t>
            </a:r>
          </a:p>
          <a:p>
            <a:pPr algn="just"/>
            <a:r>
              <a:rPr lang="en-US" sz="2800">
                <a:solidFill>
                  <a:srgbClr val="385723"/>
                </a:solidFill>
                <a:latin typeface="Times New Roman" pitchFamily="18" charset="0"/>
                <a:cs typeface="Calibri" pitchFamily="34" charset="0"/>
              </a:rPr>
              <a:t>Những lời thoại lặp đi lặp lại như vậy vừa có tác dụng nhấn mạnh nội dung câu nói, vừa tạo tính nhạc, chất thơ cho văn bản.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1" name="Rectangle 4"/>
          <p:cNvSpPr>
            <a:spLocks noChangeArrowheads="1"/>
          </p:cNvSpPr>
          <p:nvPr/>
        </p:nvSpPr>
        <p:spPr bwMode="auto">
          <a:xfrm>
            <a:off x="182563" y="163513"/>
            <a:ext cx="2211387" cy="522287"/>
          </a:xfrm>
          <a:prstGeom prst="rect">
            <a:avLst/>
          </a:prstGeom>
          <a:noFill/>
          <a:ln w="9525">
            <a:noFill/>
            <a:miter lim="800000"/>
            <a:headEnd/>
            <a:tailEnd/>
          </a:ln>
        </p:spPr>
        <p:txBody>
          <a:bodyPr wrap="none">
            <a:spAutoFit/>
          </a:bodyPr>
          <a:lstStyle/>
          <a:p>
            <a:pPr algn="just"/>
            <a:r>
              <a:rPr lang="en-US" sz="2800" b="1">
                <a:solidFill>
                  <a:srgbClr val="000000"/>
                </a:solidFill>
                <a:latin typeface="Times New Roman" pitchFamily="18" charset="0"/>
                <a:cs typeface="Calibri" pitchFamily="34" charset="0"/>
              </a:rPr>
              <a:t>II. Luyện tập</a:t>
            </a:r>
            <a:endParaRPr lang="en-US" sz="2800">
              <a:solidFill>
                <a:srgbClr val="000000"/>
              </a:solidFill>
              <a:latin typeface="Times New Roman" pitchFamily="18" charset="0"/>
              <a:cs typeface="Calibri" pitchFamily="34" charset="0"/>
            </a:endParaRPr>
          </a:p>
        </p:txBody>
      </p:sp>
      <p:pic>
        <p:nvPicPr>
          <p:cNvPr id="481282" name="Picture 5"/>
          <p:cNvPicPr>
            <a:picLocks noChangeAspect="1"/>
          </p:cNvPicPr>
          <p:nvPr/>
        </p:nvPicPr>
        <p:blipFill>
          <a:blip r:embed="rId2"/>
          <a:srcRect/>
          <a:stretch>
            <a:fillRect/>
          </a:stretch>
        </p:blipFill>
        <p:spPr bwMode="auto">
          <a:xfrm>
            <a:off x="2286000" y="1052513"/>
            <a:ext cx="7861300" cy="5078412"/>
          </a:xfrm>
          <a:prstGeom prst="rect">
            <a:avLst/>
          </a:prstGeom>
          <a:noFill/>
          <a:ln w="9525">
            <a:noFill/>
            <a:miter lim="800000"/>
            <a:headEnd/>
            <a:tailEnd/>
          </a:ln>
        </p:spPr>
      </p:pic>
      <p:sp>
        <p:nvSpPr>
          <p:cNvPr id="7" name="Rectangle 6"/>
          <p:cNvSpPr>
            <a:spLocks noChangeArrowheads="1"/>
          </p:cNvSpPr>
          <p:nvPr/>
        </p:nvSpPr>
        <p:spPr bwMode="auto">
          <a:xfrm>
            <a:off x="3168650" y="2252663"/>
            <a:ext cx="6096000" cy="2678112"/>
          </a:xfrm>
          <a:prstGeom prst="rect">
            <a:avLst/>
          </a:prstGeom>
          <a:noFill/>
          <a:ln w="9525">
            <a:noFill/>
            <a:miter lim="800000"/>
            <a:headEnd/>
            <a:tailEnd/>
          </a:ln>
        </p:spPr>
        <p:txBody>
          <a:bodyPr>
            <a:spAutoFit/>
          </a:bodyPr>
          <a:lstStyle/>
          <a:p>
            <a:pPr algn="just"/>
            <a:r>
              <a:rPr lang="en-US" sz="2800">
                <a:solidFill>
                  <a:srgbClr val="385723"/>
                </a:solidFill>
                <a:latin typeface="Times New Roman" pitchFamily="18" charset="0"/>
                <a:cs typeface="Calibri" pitchFamily="34" charset="0"/>
              </a:rPr>
              <a:t>- Dung lượng đoạn văn từ 5-7 câu</a:t>
            </a:r>
          </a:p>
          <a:p>
            <a:pPr algn="just"/>
            <a:r>
              <a:rPr lang="en-US" sz="2800">
                <a:solidFill>
                  <a:srgbClr val="385723"/>
                </a:solidFill>
                <a:latin typeface="Times New Roman" pitchFamily="18" charset="0"/>
                <a:cs typeface="Calibri" pitchFamily="34" charset="0"/>
              </a:rPr>
              <a:t>- Nội dung của đoạn văn cảm nhận về nhân vật hoàng tử bé hoặc cáo trong VB </a:t>
            </a:r>
            <a:r>
              <a:rPr lang="en-US" sz="2800" i="1">
                <a:solidFill>
                  <a:srgbClr val="385723"/>
                </a:solidFill>
                <a:latin typeface="Times New Roman" pitchFamily="18" charset="0"/>
                <a:cs typeface="Calibri" pitchFamily="34" charset="0"/>
              </a:rPr>
              <a:t>Nếu cậu muốn có một người bạn</a:t>
            </a:r>
            <a:endParaRPr lang="en-US" sz="2800">
              <a:solidFill>
                <a:srgbClr val="385723"/>
              </a:solidFill>
              <a:latin typeface="Times New Roman" pitchFamily="18" charset="0"/>
              <a:cs typeface="Calibri" pitchFamily="34" charset="0"/>
            </a:endParaRPr>
          </a:p>
          <a:p>
            <a:r>
              <a:rPr lang="en-US" sz="2800">
                <a:solidFill>
                  <a:srgbClr val="385723"/>
                </a:solidFill>
                <a:latin typeface="Times New Roman" pitchFamily="18" charset="0"/>
                <a:cs typeface="Times New Roman" pitchFamily="18" charset="0"/>
              </a:rPr>
              <a:t>- Đoạn văn sử dụng ít nhất 2 từ ghép, 2 từ láy</a:t>
            </a:r>
            <a:endParaRPr lang="en-US" sz="2800">
              <a:solidFill>
                <a:srgbClr val="385723"/>
              </a:solidFill>
              <a:latin typeface="Calibri" pitchFamily="34" charset="0"/>
            </a:endParaRPr>
          </a:p>
        </p:txBody>
      </p:sp>
      <p:sp>
        <p:nvSpPr>
          <p:cNvPr id="481284" name="Rectangle 7"/>
          <p:cNvSpPr>
            <a:spLocks noChangeArrowheads="1"/>
          </p:cNvSpPr>
          <p:nvPr/>
        </p:nvSpPr>
        <p:spPr bwMode="auto">
          <a:xfrm>
            <a:off x="309563" y="812800"/>
            <a:ext cx="3317875" cy="522288"/>
          </a:xfrm>
          <a:prstGeom prst="rect">
            <a:avLst/>
          </a:prstGeom>
          <a:noFill/>
          <a:ln w="9525">
            <a:noFill/>
            <a:miter lim="800000"/>
            <a:headEnd/>
            <a:tailEnd/>
          </a:ln>
        </p:spPr>
        <p:txBody>
          <a:bodyPr wrap="none">
            <a:spAutoFit/>
          </a:bodyPr>
          <a:lstStyle/>
          <a:p>
            <a:r>
              <a:rPr lang="en-US" sz="2800" b="1">
                <a:solidFill>
                  <a:srgbClr val="000000"/>
                </a:solidFill>
                <a:latin typeface="Times New Roman" pitchFamily="18" charset="0"/>
                <a:cs typeface="Times New Roman" pitchFamily="18" charset="0"/>
              </a:rPr>
              <a:t>Bài 5 SGK trang 26:</a:t>
            </a:r>
            <a:endParaRPr lang="en-US" sz="2800">
              <a:solidFill>
                <a:srgbClr val="000000"/>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78188" y="361950"/>
            <a:ext cx="5375275" cy="584200"/>
          </a:xfrm>
          <a:prstGeom prst="rect">
            <a:avLst/>
          </a:prstGeom>
          <a:ln w="19050">
            <a:solidFill>
              <a:schemeClr val="accent6">
                <a:lumMod val="50000"/>
              </a:schemeClr>
            </a:solidFill>
          </a:ln>
        </p:spPr>
        <p:txBody>
          <a:bodyPr wrap="none">
            <a:spAutoFit/>
          </a:bodyPr>
          <a:lstStyle/>
          <a:p>
            <a:pPr algn="ctr" fontAlgn="auto">
              <a:spcBef>
                <a:spcPts val="0"/>
              </a:spcBef>
              <a:spcAft>
                <a:spcPts val="0"/>
              </a:spcAft>
              <a:tabLst>
                <a:tab pos="1386840" algn="l"/>
              </a:tabLst>
              <a:defRPr/>
            </a:pPr>
            <a:r>
              <a:rPr lang="en-US" sz="3200" b="1" dirty="0">
                <a:solidFill>
                  <a:srgbClr val="7030A0"/>
                </a:solidFill>
                <a:latin typeface="Times New Roman" panose="02020603050405020304" pitchFamily="18" charset="0"/>
                <a:ea typeface="MS Mincho"/>
                <a:cs typeface="+mn-cs"/>
              </a:rPr>
              <a:t>HOẠT ĐỘNG KHỞI ĐỘNG.</a:t>
            </a:r>
            <a:endParaRPr lang="en-US" sz="3200" dirty="0">
              <a:solidFill>
                <a:prstClr val="black"/>
              </a:solidFill>
              <a:latin typeface="Times New Roman" panose="02020603050405020304" pitchFamily="18" charset="0"/>
              <a:ea typeface="Times New Roman" panose="02020603050405020304" pitchFamily="18" charset="0"/>
              <a:cs typeface="+mn-cs"/>
            </a:endParaRPr>
          </a:p>
        </p:txBody>
      </p:sp>
      <p:sp>
        <p:nvSpPr>
          <p:cNvPr id="3" name="Rounded Rectangle 2"/>
          <p:cNvSpPr/>
          <p:nvPr/>
        </p:nvSpPr>
        <p:spPr>
          <a:xfrm>
            <a:off x="874713" y="1136650"/>
            <a:ext cx="10280650" cy="5186363"/>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tabLst>
                <a:tab pos="1385888" algn="l"/>
              </a:tabLst>
            </a:pPr>
            <a:r>
              <a:rPr lang="en-US" sz="2600" b="1">
                <a:solidFill>
                  <a:srgbClr val="002060"/>
                </a:solidFill>
                <a:latin typeface="Times New Roman" pitchFamily="18" charset="0"/>
                <a:cs typeface="Times New Roman" pitchFamily="18" charset="0"/>
              </a:rPr>
              <a:t>Tình huống như sa</a:t>
            </a:r>
            <a:r>
              <a:rPr lang="en-US" sz="2600" b="1">
                <a:solidFill>
                  <a:srgbClr val="000000"/>
                </a:solidFill>
                <a:latin typeface="Times New Roman" pitchFamily="18" charset="0"/>
                <a:cs typeface="Times New Roman" pitchFamily="18" charset="0"/>
              </a:rPr>
              <a:t>u</a:t>
            </a:r>
            <a:r>
              <a:rPr lang="en-US" sz="2600">
                <a:solidFill>
                  <a:srgbClr val="000000"/>
                </a:solidFill>
                <a:latin typeface="Times New Roman" pitchFamily="18" charset="0"/>
                <a:cs typeface="Times New Roman" pitchFamily="18" charset="0"/>
              </a:rPr>
              <a:t>: </a:t>
            </a:r>
            <a:r>
              <a:rPr lang="en-US" sz="2600">
                <a:solidFill>
                  <a:srgbClr val="FF0000"/>
                </a:solidFill>
                <a:latin typeface="Times New Roman" pitchFamily="18" charset="0"/>
                <a:cs typeface="Times New Roman" pitchFamily="18" charset="0"/>
              </a:rPr>
              <a:t>Mẹ nói với An</a:t>
            </a:r>
            <a:r>
              <a:rPr lang="en-US" sz="2600">
                <a:solidFill>
                  <a:srgbClr val="000000"/>
                </a:solidFill>
                <a:latin typeface="Times New Roman" pitchFamily="18" charset="0"/>
                <a:cs typeface="Times New Roman" pitchFamily="18" charset="0"/>
              </a:rPr>
              <a:t>: </a:t>
            </a:r>
            <a:r>
              <a:rPr lang="en-US" sz="2600" i="1">
                <a:solidFill>
                  <a:srgbClr val="000000"/>
                </a:solidFill>
                <a:latin typeface="Times New Roman" pitchFamily="18" charset="0"/>
                <a:cs typeface="Times New Roman" pitchFamily="18" charset="0"/>
              </a:rPr>
              <a:t>30/4 tới đây, con được nghỉ học thì cả nhà mình về thăm ông bà ngoại vì mấy tháng rồi, dịch bệnh chưa về quê được</a:t>
            </a:r>
            <a:r>
              <a:rPr lang="en-US" sz="2600">
                <a:solidFill>
                  <a:srgbClr val="000000"/>
                </a:solidFill>
                <a:latin typeface="Times New Roman" pitchFamily="18" charset="0"/>
                <a:cs typeface="Times New Roman" pitchFamily="18" charset="0"/>
              </a:rPr>
              <a:t>.</a:t>
            </a:r>
          </a:p>
          <a:p>
            <a:pPr>
              <a:tabLst>
                <a:tab pos="1385888" algn="l"/>
              </a:tabLst>
            </a:pPr>
            <a:r>
              <a:rPr lang="en-US" sz="2600">
                <a:solidFill>
                  <a:srgbClr val="FF0000"/>
                </a:solidFill>
                <a:latin typeface="Times New Roman" pitchFamily="18" charset="0"/>
                <a:cs typeface="Times New Roman" pitchFamily="18" charset="0"/>
              </a:rPr>
              <a:t>- An:</a:t>
            </a:r>
            <a:r>
              <a:rPr lang="en-US" sz="2600">
                <a:solidFill>
                  <a:srgbClr val="FFFFFF"/>
                </a:solidFill>
                <a:latin typeface="Times New Roman" pitchFamily="18" charset="0"/>
                <a:cs typeface="Times New Roman" pitchFamily="18" charset="0"/>
              </a:rPr>
              <a:t> </a:t>
            </a:r>
            <a:r>
              <a:rPr lang="en-US" sz="2600" i="1">
                <a:solidFill>
                  <a:srgbClr val="000000"/>
                </a:solidFill>
                <a:latin typeface="Times New Roman" pitchFamily="18" charset="0"/>
                <a:cs typeface="Times New Roman" pitchFamily="18" charset="0"/>
              </a:rPr>
              <a:t>Không. 30/4 chúng con có dự định đi chơi công viên rồi. Hôm ấy lại là ngày sinh nhật của bạn con</a:t>
            </a:r>
            <a:r>
              <a:rPr lang="en-US" sz="2600">
                <a:solidFill>
                  <a:srgbClr val="000000"/>
                </a:solidFill>
                <a:latin typeface="Times New Roman" pitchFamily="18" charset="0"/>
                <a:cs typeface="Times New Roman" pitchFamily="18" charset="0"/>
              </a:rPr>
              <a:t>.</a:t>
            </a:r>
          </a:p>
          <a:p>
            <a:pPr>
              <a:tabLst>
                <a:tab pos="1385888" algn="l"/>
              </a:tabLst>
            </a:pPr>
            <a:r>
              <a:rPr lang="en-US" sz="2600">
                <a:solidFill>
                  <a:srgbClr val="FF0000"/>
                </a:solidFill>
                <a:latin typeface="Times New Roman" pitchFamily="18" charset="0"/>
                <a:cs typeface="Times New Roman" pitchFamily="18" charset="0"/>
              </a:rPr>
              <a:t>- Mẹ: </a:t>
            </a:r>
            <a:r>
              <a:rPr lang="en-US" sz="2600" i="1">
                <a:solidFill>
                  <a:srgbClr val="000000"/>
                </a:solidFill>
                <a:latin typeface="Times New Roman" pitchFamily="18" charset="0"/>
                <a:cs typeface="Times New Roman" pitchFamily="18" charset="0"/>
              </a:rPr>
              <a:t>Công viên lần này con chưa tới thì lần sau con tới, còn việc về thăm ông bà thì bố mẹ đã lên kế hoạch rồi</a:t>
            </a:r>
            <a:r>
              <a:rPr lang="en-US" sz="2600">
                <a:solidFill>
                  <a:srgbClr val="000000"/>
                </a:solidFill>
                <a:latin typeface="Times New Roman" pitchFamily="18" charset="0"/>
                <a:cs typeface="Times New Roman" pitchFamily="18" charset="0"/>
              </a:rPr>
              <a:t>…</a:t>
            </a:r>
          </a:p>
          <a:p>
            <a:pPr>
              <a:tabLst>
                <a:tab pos="1385888" algn="l"/>
              </a:tabLst>
            </a:pPr>
            <a:r>
              <a:rPr lang="en-US" sz="2600">
                <a:solidFill>
                  <a:srgbClr val="FF0000"/>
                </a:solidFill>
                <a:latin typeface="Times New Roman" pitchFamily="18" charset="0"/>
                <a:cs typeface="Times New Roman" pitchFamily="18" charset="0"/>
              </a:rPr>
              <a:t>- An: </a:t>
            </a:r>
            <a:r>
              <a:rPr lang="en-US" sz="2600" i="1">
                <a:solidFill>
                  <a:srgbClr val="000000"/>
                </a:solidFill>
                <a:latin typeface="Times New Roman" pitchFamily="18" charset="0"/>
                <a:cs typeface="Times New Roman" pitchFamily="18" charset="0"/>
              </a:rPr>
              <a:t>Con đã bảo con không về quê. Ông bà ngày nào chẳng gọi điện lên nhà mình ạ!</a:t>
            </a:r>
            <a:endParaRPr lang="en-US" sz="2600">
              <a:solidFill>
                <a:srgbClr val="000000"/>
              </a:solidFill>
              <a:latin typeface="Times New Roman" pitchFamily="18" charset="0"/>
              <a:cs typeface="Times New Roman" pitchFamily="18" charset="0"/>
            </a:endParaRPr>
          </a:p>
          <a:p>
            <a:pPr>
              <a:tabLst>
                <a:tab pos="1385888" algn="l"/>
              </a:tabLst>
            </a:pPr>
            <a:r>
              <a:rPr lang="en-US" sz="2600">
                <a:solidFill>
                  <a:srgbClr val="FF0000"/>
                </a:solidFill>
                <a:latin typeface="Times New Roman" pitchFamily="18" charset="0"/>
                <a:cs typeface="Times New Roman" pitchFamily="18" charset="0"/>
              </a:rPr>
              <a:t>- Mẹ: </a:t>
            </a:r>
            <a:r>
              <a:rPr lang="en-US" sz="2600">
                <a:solidFill>
                  <a:srgbClr val="000000"/>
                </a:solidFill>
                <a:latin typeface="Times New Roman" pitchFamily="18" charset="0"/>
                <a:cs typeface="Times New Roman" pitchFamily="18" charset="0"/>
              </a:rPr>
              <a:t>(Cúi mặt, khuôn mặt lộ rõ nỗi buồn).</a:t>
            </a:r>
          </a:p>
          <a:p>
            <a:pPr>
              <a:tabLst>
                <a:tab pos="1385888" algn="l"/>
              </a:tabLst>
            </a:pPr>
            <a:r>
              <a:rPr lang="en-US" sz="2600">
                <a:solidFill>
                  <a:srgbClr val="FF0000"/>
                </a:solidFill>
                <a:latin typeface="Times New Roman" pitchFamily="18" charset="0"/>
                <a:cs typeface="Times New Roman" pitchFamily="18" charset="0"/>
              </a:rPr>
              <a:t>- An:…</a:t>
            </a:r>
          </a:p>
        </p:txBody>
      </p:sp>
      <p:sp>
        <p:nvSpPr>
          <p:cNvPr id="4" name="Cloud Callout 3"/>
          <p:cNvSpPr/>
          <p:nvPr/>
        </p:nvSpPr>
        <p:spPr>
          <a:xfrm>
            <a:off x="1922463" y="1530350"/>
            <a:ext cx="7850187" cy="3278188"/>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tabLst>
                <a:tab pos="1385888" algn="l"/>
              </a:tabLst>
              <a:defRPr/>
            </a:pPr>
            <a:r>
              <a:rPr lang="en-US" sz="2400" b="1">
                <a:solidFill>
                  <a:srgbClr val="000000"/>
                </a:solidFill>
                <a:latin typeface="Times New Roman" pitchFamily="18" charset="0"/>
                <a:cs typeface="Times New Roman" pitchFamily="18" charset="0"/>
              </a:rPr>
              <a:t>1. </a:t>
            </a:r>
            <a:r>
              <a:rPr lang="en-US" sz="2400">
                <a:solidFill>
                  <a:srgbClr val="000000"/>
                </a:solidFill>
                <a:latin typeface="Times New Roman" pitchFamily="18" charset="0"/>
                <a:cs typeface="Times New Roman" pitchFamily="18" charset="0"/>
              </a:rPr>
              <a:t>Em có đồng ý với lời nói và suy nghĩ của An không? Trong tình huống này, em sẽ hành động như thế nào?</a:t>
            </a:r>
          </a:p>
          <a:p>
            <a:pPr>
              <a:tabLst>
                <a:tab pos="1385888" algn="l"/>
              </a:tabLst>
              <a:defRPr/>
            </a:pPr>
            <a:r>
              <a:rPr lang="en-US" sz="2400" b="1">
                <a:solidFill>
                  <a:srgbClr val="000000"/>
                </a:solidFill>
                <a:latin typeface="Times New Roman" pitchFamily="18" charset="0"/>
                <a:cs typeface="Times New Roman" pitchFamily="18" charset="0"/>
              </a:rPr>
              <a:t>2. </a:t>
            </a:r>
            <a:r>
              <a:rPr lang="en-US" sz="2400">
                <a:solidFill>
                  <a:srgbClr val="000000"/>
                </a:solidFill>
                <a:latin typeface="Times New Roman" pitchFamily="18" charset="0"/>
                <a:cs typeface="Times New Roman" pitchFamily="18" charset="0"/>
              </a:rPr>
              <a:t>Hãy chia sẻ với bạn về một chuyện đáng nhớ mà em từng trải qua.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4"/>
                                        </p:tgtEl>
                                        <p:attrNameLst>
                                          <p:attrName>ppt_w</p:attrName>
                                        </p:attrNameLst>
                                      </p:cBhvr>
                                      <p:tavLst>
                                        <p:tav tm="0">
                                          <p:val>
                                            <p:strVal val="ppt_w"/>
                                          </p:val>
                                        </p:tav>
                                        <p:tav tm="100000">
                                          <p:val>
                                            <p:fltVal val="0"/>
                                          </p:val>
                                        </p:tav>
                                      </p:tavLst>
                                    </p:anim>
                                    <p:anim calcmode="lin" valueType="num">
                                      <p:cBhvr>
                                        <p:cTn id="7" dur="500"/>
                                        <p:tgtEl>
                                          <p:spTgt spid="4"/>
                                        </p:tgtEl>
                                        <p:attrNameLst>
                                          <p:attrName>ppt_h</p:attrName>
                                        </p:attrNameLst>
                                      </p:cBhvr>
                                      <p:tavLst>
                                        <p:tav tm="0">
                                          <p:val>
                                            <p:strVal val="ppt_h"/>
                                          </p:val>
                                        </p:tav>
                                        <p:tav tm="100000">
                                          <p:val>
                                            <p:fltVal val="0"/>
                                          </p:val>
                                        </p:tav>
                                      </p:tavLst>
                                    </p:anim>
                                    <p:animEffect transition="out" filter="fade">
                                      <p:cBhvr>
                                        <p:cTn id="8" dur="500"/>
                                        <p:tgtEl>
                                          <p:spTgt spid="4"/>
                                        </p:tgtEl>
                                      </p:cBhvr>
                                    </p:animEffect>
                                    <p:set>
                                      <p:cBhvr>
                                        <p:cTn id="9" dur="1" fill="hold">
                                          <p:stCondLst>
                                            <p:cond delay="499"/>
                                          </p:stCondLst>
                                        </p:cTn>
                                        <p:tgtEl>
                                          <p:spTgt spid="4"/>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1000"/>
                                        <p:tgtEl>
                                          <p:spTgt spid="3">
                                            <p:txEl>
                                              <p:pRg st="3" end="3"/>
                                            </p:txEl>
                                          </p:spTgt>
                                        </p:tgtEl>
                                      </p:cBhvr>
                                    </p:animEffect>
                                    <p:anim calcmode="lin" valueType="num">
                                      <p:cBhvr>
                                        <p:cTn id="3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1000"/>
                                        <p:tgtEl>
                                          <p:spTgt spid="3">
                                            <p:txEl>
                                              <p:pRg st="4" end="4"/>
                                            </p:txEl>
                                          </p:spTgt>
                                        </p:tgtEl>
                                      </p:cBhvr>
                                    </p:animEffect>
                                    <p:anim calcmode="lin" valueType="num">
                                      <p:cBhvr>
                                        <p:cTn id="4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4" end="4"/>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fade">
                                      <p:cBhvr>
                                        <p:cTn id="47" dur="1000"/>
                                        <p:tgtEl>
                                          <p:spTgt spid="3">
                                            <p:txEl>
                                              <p:pRg st="5" end="5"/>
                                            </p:txEl>
                                          </p:spTgt>
                                        </p:tgtEl>
                                      </p:cBhvr>
                                    </p:animEffect>
                                    <p:anim calcmode="lin" valueType="num">
                                      <p:cBhvr>
                                        <p:cTn id="4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44260827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5" name="Rectangle 3"/>
          <p:cNvSpPr>
            <a:spLocks noChangeArrowheads="1"/>
          </p:cNvSpPr>
          <p:nvPr/>
        </p:nvSpPr>
        <p:spPr bwMode="auto">
          <a:xfrm>
            <a:off x="2473325" y="147638"/>
            <a:ext cx="6096000" cy="1182687"/>
          </a:xfrm>
          <a:prstGeom prst="rect">
            <a:avLst/>
          </a:prstGeom>
          <a:noFill/>
          <a:ln w="9525">
            <a:noFill/>
            <a:miter lim="800000"/>
            <a:headEnd/>
            <a:tailEnd/>
          </a:ln>
        </p:spPr>
        <p:txBody>
          <a:bodyPr>
            <a:spAutoFit/>
          </a:bodyPr>
          <a:lstStyle/>
          <a:p>
            <a:pPr marL="57150" algn="ctr">
              <a:lnSpc>
                <a:spcPct val="107000"/>
              </a:lnSpc>
              <a:spcAft>
                <a:spcPts val="800"/>
              </a:spcAft>
              <a:tabLst>
                <a:tab pos="57150" algn="l"/>
              </a:tabLst>
            </a:pPr>
            <a:r>
              <a:rPr lang="en-US" sz="3200" b="1" i="1">
                <a:solidFill>
                  <a:srgbClr val="FF0000"/>
                </a:solidFill>
                <a:latin typeface="Times New Roman" pitchFamily="18" charset="0"/>
                <a:cs typeface="Times New Roman" pitchFamily="18" charset="0"/>
              </a:rPr>
              <a:t>BẮT NẠT</a:t>
            </a:r>
            <a:endParaRPr lang="en-US" sz="3200">
              <a:latin typeface="Times New Roman" pitchFamily="18" charset="0"/>
              <a:cs typeface="Times New Roman" pitchFamily="18" charset="0"/>
            </a:endParaRPr>
          </a:p>
          <a:p>
            <a:pPr marL="57150" algn="ctr">
              <a:lnSpc>
                <a:spcPct val="107000"/>
              </a:lnSpc>
              <a:spcAft>
                <a:spcPts val="800"/>
              </a:spcAft>
              <a:tabLst>
                <a:tab pos="57150" algn="l"/>
              </a:tabLst>
            </a:pPr>
            <a:r>
              <a:rPr lang="en-US" sz="2800" i="1">
                <a:latin typeface="Times New Roman" pitchFamily="18" charset="0"/>
                <a:cs typeface="Times New Roman" pitchFamily="18" charset="0"/>
              </a:rPr>
              <a:t>                              </a:t>
            </a:r>
            <a:r>
              <a:rPr lang="en-US" sz="2000" i="1">
                <a:latin typeface="Times New Roman" pitchFamily="18" charset="0"/>
                <a:cs typeface="Times New Roman" pitchFamily="18" charset="0"/>
              </a:rPr>
              <a:t>(Nguyễn Thế Hoàng Linh)</a:t>
            </a:r>
            <a:endParaRPr lang="en-US" sz="2000">
              <a:latin typeface="Times New Roman" pitchFamily="18" charset="0"/>
              <a:cs typeface="Times New Roman" pitchFamily="18" charset="0"/>
            </a:endParaRPr>
          </a:p>
        </p:txBody>
      </p:sp>
      <p:pic>
        <p:nvPicPr>
          <p:cNvPr id="482306" name="Picture 2" descr="sự-tuân-thủ-và-bắt-nat-hoc-duong-tuvantamly"/>
          <p:cNvPicPr>
            <a:picLocks noChangeAspect="1" noChangeArrowheads="1"/>
          </p:cNvPicPr>
          <p:nvPr/>
        </p:nvPicPr>
        <p:blipFill>
          <a:blip r:embed="rId2"/>
          <a:srcRect/>
          <a:stretch>
            <a:fillRect/>
          </a:stretch>
        </p:blipFill>
        <p:spPr bwMode="auto">
          <a:xfrm>
            <a:off x="1401763" y="1641475"/>
            <a:ext cx="8996362" cy="4243388"/>
          </a:xfrm>
          <a:prstGeom prst="rect">
            <a:avLst/>
          </a:prstGeom>
          <a:noFill/>
          <a:ln w="9525">
            <a:noFill/>
            <a:miter lim="800000"/>
            <a:headEnd/>
            <a:tailEnd/>
          </a:ln>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29" name="Rectangle 3"/>
          <p:cNvSpPr>
            <a:spLocks noChangeArrowheads="1"/>
          </p:cNvSpPr>
          <p:nvPr/>
        </p:nvSpPr>
        <p:spPr bwMode="auto">
          <a:xfrm>
            <a:off x="2516188" y="28575"/>
            <a:ext cx="6096000" cy="1182688"/>
          </a:xfrm>
          <a:prstGeom prst="rect">
            <a:avLst/>
          </a:prstGeom>
          <a:noFill/>
          <a:ln w="9525">
            <a:noFill/>
            <a:miter lim="800000"/>
            <a:headEnd/>
            <a:tailEnd/>
          </a:ln>
        </p:spPr>
        <p:txBody>
          <a:bodyPr>
            <a:spAutoFit/>
          </a:bodyPr>
          <a:lstStyle/>
          <a:p>
            <a:pPr marL="57150" algn="ctr">
              <a:lnSpc>
                <a:spcPct val="107000"/>
              </a:lnSpc>
              <a:spcAft>
                <a:spcPts val="800"/>
              </a:spcAft>
              <a:tabLst>
                <a:tab pos="57150" algn="l"/>
              </a:tabLst>
            </a:pPr>
            <a:r>
              <a:rPr lang="en-US" sz="3200" b="1" i="1">
                <a:solidFill>
                  <a:srgbClr val="FF0000"/>
                </a:solidFill>
                <a:latin typeface="Times New Roman" pitchFamily="18" charset="0"/>
                <a:cs typeface="Times New Roman" pitchFamily="18" charset="0"/>
              </a:rPr>
              <a:t>BẮT NẠT</a:t>
            </a:r>
            <a:endParaRPr lang="en-US" sz="3200">
              <a:solidFill>
                <a:srgbClr val="000000"/>
              </a:solidFill>
              <a:latin typeface="Times New Roman" pitchFamily="18" charset="0"/>
              <a:cs typeface="Times New Roman" pitchFamily="18" charset="0"/>
            </a:endParaRPr>
          </a:p>
          <a:p>
            <a:pPr marL="57150" algn="ctr">
              <a:lnSpc>
                <a:spcPct val="107000"/>
              </a:lnSpc>
              <a:spcAft>
                <a:spcPts val="800"/>
              </a:spcAft>
              <a:tabLst>
                <a:tab pos="57150" algn="l"/>
              </a:tabLst>
            </a:pPr>
            <a:r>
              <a:rPr lang="en-US" sz="2800" i="1">
                <a:solidFill>
                  <a:srgbClr val="000000"/>
                </a:solidFill>
                <a:latin typeface="Times New Roman" pitchFamily="18" charset="0"/>
                <a:cs typeface="Times New Roman" pitchFamily="18" charset="0"/>
              </a:rPr>
              <a:t>                              </a:t>
            </a:r>
            <a:r>
              <a:rPr lang="en-US" sz="2000" i="1">
                <a:solidFill>
                  <a:srgbClr val="000000"/>
                </a:solidFill>
                <a:latin typeface="Times New Roman" pitchFamily="18" charset="0"/>
                <a:cs typeface="Times New Roman" pitchFamily="18" charset="0"/>
              </a:rPr>
              <a:t>(Nguyễn Thế Hoàng Linh)</a:t>
            </a:r>
            <a:endParaRPr lang="en-US" sz="2000">
              <a:solidFill>
                <a:srgbClr val="000000"/>
              </a:solidFill>
              <a:latin typeface="Times New Roman" pitchFamily="18" charset="0"/>
              <a:cs typeface="Times New Roman" pitchFamily="18" charset="0"/>
            </a:endParaRPr>
          </a:p>
        </p:txBody>
      </p:sp>
      <p:sp>
        <p:nvSpPr>
          <p:cNvPr id="483330" name="Rectangle 1"/>
          <p:cNvSpPr>
            <a:spLocks noChangeArrowheads="1"/>
          </p:cNvSpPr>
          <p:nvPr/>
        </p:nvSpPr>
        <p:spPr bwMode="auto">
          <a:xfrm>
            <a:off x="3649663" y="1211263"/>
            <a:ext cx="5114925" cy="522287"/>
          </a:xfrm>
          <a:prstGeom prst="rect">
            <a:avLst/>
          </a:prstGeom>
          <a:noFill/>
          <a:ln w="9525">
            <a:noFill/>
            <a:miter lim="800000"/>
            <a:headEnd/>
            <a:tailEnd/>
          </a:ln>
        </p:spPr>
        <p:txBody>
          <a:bodyPr wrap="none">
            <a:spAutoFit/>
          </a:bodyPr>
          <a:lstStyle/>
          <a:p>
            <a:r>
              <a:rPr lang="fr-FR" sz="2800" b="1">
                <a:solidFill>
                  <a:srgbClr val="7030A0"/>
                </a:solidFill>
                <a:latin typeface="Times New Roman" pitchFamily="18" charset="0"/>
                <a:cs typeface="Times New Roman" pitchFamily="18" charset="0"/>
              </a:rPr>
              <a:t>HOẠT ÐỘNG 1 : KHỞI ÐỘNG</a:t>
            </a:r>
            <a:endParaRPr lang="en-US" sz="2800">
              <a:latin typeface="Calibri" pitchFamily="34" charset="0"/>
            </a:endParaRPr>
          </a:p>
        </p:txBody>
      </p:sp>
      <p:pic>
        <p:nvPicPr>
          <p:cNvPr id="3" name="Picture 2"/>
          <p:cNvPicPr>
            <a:picLocks noChangeAspect="1"/>
          </p:cNvPicPr>
          <p:nvPr/>
        </p:nvPicPr>
        <p:blipFill>
          <a:blip r:embed="rId2"/>
          <a:srcRect/>
          <a:stretch>
            <a:fillRect/>
          </a:stretch>
        </p:blipFill>
        <p:spPr bwMode="auto">
          <a:xfrm>
            <a:off x="722313" y="1733550"/>
            <a:ext cx="3638550" cy="3348038"/>
          </a:xfrm>
          <a:prstGeom prst="rect">
            <a:avLst/>
          </a:prstGeom>
          <a:noFill/>
          <a:ln w="9525">
            <a:noFill/>
            <a:miter lim="800000"/>
            <a:headEnd/>
            <a:tailEnd/>
          </a:ln>
        </p:spPr>
      </p:pic>
      <p:pic>
        <p:nvPicPr>
          <p:cNvPr id="6" name="Picture 5"/>
          <p:cNvPicPr>
            <a:picLocks noChangeAspect="1"/>
          </p:cNvPicPr>
          <p:nvPr/>
        </p:nvPicPr>
        <p:blipFill>
          <a:blip r:embed="rId3"/>
          <a:srcRect/>
          <a:stretch>
            <a:fillRect/>
          </a:stretch>
        </p:blipFill>
        <p:spPr bwMode="auto">
          <a:xfrm>
            <a:off x="4386263" y="1733550"/>
            <a:ext cx="3641725" cy="3362325"/>
          </a:xfrm>
          <a:prstGeom prst="rect">
            <a:avLst/>
          </a:prstGeom>
          <a:noFill/>
          <a:ln w="9525">
            <a:noFill/>
            <a:miter lim="800000"/>
            <a:headEnd/>
            <a:tailEnd/>
          </a:ln>
        </p:spPr>
      </p:pic>
      <p:pic>
        <p:nvPicPr>
          <p:cNvPr id="7" name="Picture 6"/>
          <p:cNvPicPr>
            <a:picLocks noChangeAspect="1"/>
          </p:cNvPicPr>
          <p:nvPr/>
        </p:nvPicPr>
        <p:blipFill>
          <a:blip r:embed="rId4"/>
          <a:srcRect/>
          <a:stretch>
            <a:fillRect/>
          </a:stretch>
        </p:blipFill>
        <p:spPr bwMode="auto">
          <a:xfrm>
            <a:off x="8053388" y="1733550"/>
            <a:ext cx="3641725" cy="3348038"/>
          </a:xfrm>
          <a:prstGeom prst="rect">
            <a:avLst/>
          </a:prstGeom>
          <a:noFill/>
          <a:ln w="9525">
            <a:noFill/>
            <a:miter lim="800000"/>
            <a:headEnd/>
            <a:tailEnd/>
          </a:ln>
        </p:spPr>
      </p:pic>
      <p:graphicFrame>
        <p:nvGraphicFramePr>
          <p:cNvPr id="9" name="Diagram 8"/>
          <p:cNvGraphicFramePr/>
          <p:nvPr/>
        </p:nvGraphicFramePr>
        <p:xfrm>
          <a:off x="1745810" y="3524865"/>
          <a:ext cx="8128000" cy="380508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4353" name="Picture 7"/>
          <p:cNvPicPr>
            <a:picLocks noChangeAspect="1"/>
          </p:cNvPicPr>
          <p:nvPr/>
        </p:nvPicPr>
        <p:blipFill>
          <a:blip r:embed="rId2"/>
          <a:srcRect/>
          <a:stretch>
            <a:fillRect/>
          </a:stretch>
        </p:blipFill>
        <p:spPr bwMode="auto">
          <a:xfrm>
            <a:off x="4217988" y="811213"/>
            <a:ext cx="7864475" cy="6046787"/>
          </a:xfrm>
          <a:prstGeom prst="rect">
            <a:avLst/>
          </a:prstGeom>
          <a:noFill/>
          <a:ln w="9525">
            <a:noFill/>
            <a:miter lim="800000"/>
            <a:headEnd/>
            <a:tailEnd/>
          </a:ln>
        </p:spPr>
      </p:pic>
      <p:sp>
        <p:nvSpPr>
          <p:cNvPr id="484354" name="Rectangle 8"/>
          <p:cNvSpPr>
            <a:spLocks noChangeArrowheads="1"/>
          </p:cNvSpPr>
          <p:nvPr/>
        </p:nvSpPr>
        <p:spPr bwMode="auto">
          <a:xfrm>
            <a:off x="2501900" y="217488"/>
            <a:ext cx="6096000" cy="1184275"/>
          </a:xfrm>
          <a:prstGeom prst="rect">
            <a:avLst/>
          </a:prstGeom>
          <a:noFill/>
          <a:ln w="9525">
            <a:noFill/>
            <a:miter lim="800000"/>
            <a:headEnd/>
            <a:tailEnd/>
          </a:ln>
        </p:spPr>
        <p:txBody>
          <a:bodyPr>
            <a:spAutoFit/>
          </a:bodyPr>
          <a:lstStyle/>
          <a:p>
            <a:pPr marL="57150" algn="ctr">
              <a:lnSpc>
                <a:spcPct val="107000"/>
              </a:lnSpc>
              <a:spcAft>
                <a:spcPts val="800"/>
              </a:spcAft>
              <a:tabLst>
                <a:tab pos="57150" algn="l"/>
              </a:tabLst>
            </a:pPr>
            <a:r>
              <a:rPr lang="en-US" sz="3200" b="1" i="1">
                <a:solidFill>
                  <a:srgbClr val="FF0000"/>
                </a:solidFill>
                <a:latin typeface="Times New Roman" pitchFamily="18" charset="0"/>
                <a:cs typeface="Times New Roman" pitchFamily="18" charset="0"/>
              </a:rPr>
              <a:t>BẮT NẠT</a:t>
            </a:r>
            <a:endParaRPr lang="en-US" sz="3200">
              <a:solidFill>
                <a:srgbClr val="000000"/>
              </a:solidFill>
              <a:latin typeface="Times New Roman" pitchFamily="18" charset="0"/>
              <a:cs typeface="Times New Roman" pitchFamily="18" charset="0"/>
            </a:endParaRPr>
          </a:p>
          <a:p>
            <a:pPr marL="57150" algn="ctr">
              <a:lnSpc>
                <a:spcPct val="107000"/>
              </a:lnSpc>
              <a:spcAft>
                <a:spcPts val="800"/>
              </a:spcAft>
              <a:tabLst>
                <a:tab pos="57150" algn="l"/>
              </a:tabLst>
            </a:pPr>
            <a:r>
              <a:rPr lang="en-US" sz="2800" i="1">
                <a:solidFill>
                  <a:srgbClr val="000000"/>
                </a:solidFill>
                <a:latin typeface="Times New Roman" pitchFamily="18" charset="0"/>
                <a:cs typeface="Times New Roman" pitchFamily="18" charset="0"/>
              </a:rPr>
              <a:t>                              </a:t>
            </a:r>
            <a:r>
              <a:rPr lang="en-US" sz="2000" i="1">
                <a:solidFill>
                  <a:srgbClr val="000000"/>
                </a:solidFill>
                <a:latin typeface="Times New Roman" pitchFamily="18" charset="0"/>
                <a:cs typeface="Times New Roman" pitchFamily="18" charset="0"/>
              </a:rPr>
              <a:t>(Nguyễn Thế Hoàng Linh)</a:t>
            </a:r>
            <a:endParaRPr lang="en-US" sz="2000">
              <a:solidFill>
                <a:srgbClr val="000000"/>
              </a:solidFill>
              <a:latin typeface="Times New Roman" pitchFamily="18" charset="0"/>
              <a:cs typeface="Times New Roman" pitchFamily="18" charset="0"/>
            </a:endParaRPr>
          </a:p>
        </p:txBody>
      </p:sp>
      <p:pic>
        <p:nvPicPr>
          <p:cNvPr id="484355" name="Picture 9"/>
          <p:cNvPicPr>
            <a:picLocks noChangeAspect="1"/>
          </p:cNvPicPr>
          <p:nvPr/>
        </p:nvPicPr>
        <p:blipFill>
          <a:blip r:embed="rId3"/>
          <a:srcRect/>
          <a:stretch>
            <a:fillRect/>
          </a:stretch>
        </p:blipFill>
        <p:spPr bwMode="auto">
          <a:xfrm>
            <a:off x="487363" y="1936750"/>
            <a:ext cx="3730625" cy="3805238"/>
          </a:xfrm>
          <a:prstGeom prst="rect">
            <a:avLst/>
          </a:prstGeom>
          <a:noFill/>
          <a:ln w="9525">
            <a:noFill/>
            <a:miter lim="800000"/>
            <a:headEnd/>
            <a:tailEnd/>
          </a:ln>
        </p:spPr>
      </p:pic>
      <p:sp>
        <p:nvSpPr>
          <p:cNvPr id="11" name="Rectangle 10"/>
          <p:cNvSpPr>
            <a:spLocks noChangeArrowheads="1"/>
          </p:cNvSpPr>
          <p:nvPr/>
        </p:nvSpPr>
        <p:spPr bwMode="auto">
          <a:xfrm>
            <a:off x="5102225" y="1936750"/>
            <a:ext cx="6096000" cy="3786188"/>
          </a:xfrm>
          <a:prstGeom prst="rect">
            <a:avLst/>
          </a:prstGeom>
          <a:noFill/>
          <a:ln w="9525">
            <a:noFill/>
            <a:miter lim="800000"/>
            <a:headEnd/>
            <a:tailEnd/>
          </a:ln>
        </p:spPr>
        <p:txBody>
          <a:bodyPr>
            <a:spAutoFit/>
          </a:bodyPr>
          <a:lstStyle/>
          <a:p>
            <a:pPr marL="47625">
              <a:tabLst>
                <a:tab pos="723900" algn="l"/>
              </a:tabLst>
            </a:pPr>
            <a:r>
              <a:rPr lang="en-US" sz="2000">
                <a:solidFill>
                  <a:srgbClr val="385723"/>
                </a:solidFill>
                <a:latin typeface="Times New Roman" pitchFamily="18" charset="0"/>
                <a:cs typeface="Times New Roman" pitchFamily="18" charset="0"/>
              </a:rPr>
              <a:t>“ Bắt nạt” hành vi khá phổ biến trong tuổi học trò. Đơn giản thì dành của bạn cây bút, quyển sách, món đồ, đáng lo hơn là những lời nói dọa nạt, những lần động chân, động tay. Mức độ ảnh hưởng của hành vi bắt nạn thì cũng đáng kể. Nhiều bạn HS rơi vào tâm trạng lo lắng, hoang mang, thậm chí sợ hãi. Nói đến chuyện bắt nạt, có lẽ chỉ ở các giờ học ngoại khóa, các tiết trải nghiệm thôi. Ấy thế mà nhà thơ Nguyễn Thế Hoàng Linh lại viết thành thơ các em ạ.</a:t>
            </a:r>
          </a:p>
          <a:p>
            <a:pPr marL="47625">
              <a:tabLst>
                <a:tab pos="723900" algn="l"/>
              </a:tabLst>
            </a:pPr>
            <a:r>
              <a:rPr lang="en-US" sz="2000">
                <a:solidFill>
                  <a:srgbClr val="385723"/>
                </a:solidFill>
                <a:latin typeface="Times New Roman" pitchFamily="18" charset="0"/>
                <a:cs typeface="Times New Roman" pitchFamily="18" charset="0"/>
              </a:rPr>
              <a:t> Trước một hành động rất xấu xí ấy, nhà thơ muốn nhắc nhở mỗi chúng ta cần làm gì? Chúng ta cùng khám phá bài thơ!</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11">
                                            <p:txEl>
                                              <p:pRg st="0" end="0"/>
                                            </p:txEl>
                                          </p:spTgt>
                                        </p:tgtEl>
                                        <p:attrNameLst>
                                          <p:attrName>style.color</p:attrName>
                                        </p:attrNameLst>
                                      </p:cBhvr>
                                      <p:to>
                                        <p:clrVal>
                                          <a:srgbClr val="FF0000"/>
                                        </p:clrVal>
                                      </p:to>
                                    </p:set>
                                    <p:set>
                                      <p:cBhvr>
                                        <p:cTn id="7" dur="500" fill="hold"/>
                                        <p:tgtEl>
                                          <p:spTgt spid="11">
                                            <p:txEl>
                                              <p:pRg st="0" end="0"/>
                                            </p:txEl>
                                          </p:spTgt>
                                        </p:tgtEl>
                                        <p:attrNameLst>
                                          <p:attrName>fillcolor</p:attrName>
                                        </p:attrNameLst>
                                      </p:cBhvr>
                                      <p:to>
                                        <p:clrVal>
                                          <a:srgbClr val="FF0000"/>
                                        </p:clrVal>
                                      </p:to>
                                    </p:set>
                                    <p:set>
                                      <p:cBhvr>
                                        <p:cTn id="8" dur="500" fill="hold"/>
                                        <p:tgtEl>
                                          <p:spTgt spid="11">
                                            <p:txEl>
                                              <p:pRg st="0" end="0"/>
                                            </p:txEl>
                                          </p:spTgt>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16" presetClass="emph" presetSubtype="0" fill="hold" nodeType="clickEffect">
                                  <p:stCondLst>
                                    <p:cond delay="0"/>
                                  </p:stCondLst>
                                  <p:iterate type="lt">
                                    <p:tmPct val="4000"/>
                                  </p:iterate>
                                  <p:childTnLst>
                                    <p:set>
                                      <p:cBhvr override="childStyle">
                                        <p:cTn id="12" dur="500" fill="hold"/>
                                        <p:tgtEl>
                                          <p:spTgt spid="11">
                                            <p:txEl>
                                              <p:pRg st="1" end="1"/>
                                            </p:txEl>
                                          </p:spTgt>
                                        </p:tgtEl>
                                        <p:attrNameLst>
                                          <p:attrName>style.color</p:attrName>
                                        </p:attrNameLst>
                                      </p:cBhvr>
                                      <p:to>
                                        <p:clrVal>
                                          <a:srgbClr val="FF0000"/>
                                        </p:clrVal>
                                      </p:to>
                                    </p:set>
                                    <p:set>
                                      <p:cBhvr>
                                        <p:cTn id="13" dur="500" fill="hold"/>
                                        <p:tgtEl>
                                          <p:spTgt spid="11">
                                            <p:txEl>
                                              <p:pRg st="1" end="1"/>
                                            </p:txEl>
                                          </p:spTgt>
                                        </p:tgtEl>
                                        <p:attrNameLst>
                                          <p:attrName>fillcolor</p:attrName>
                                        </p:attrNameLst>
                                      </p:cBhvr>
                                      <p:to>
                                        <p:clrVal>
                                          <a:srgbClr val="FF0000"/>
                                        </p:clrVal>
                                      </p:to>
                                    </p:set>
                                    <p:set>
                                      <p:cBhvr>
                                        <p:cTn id="14" dur="500" fill="hold"/>
                                        <p:tgtEl>
                                          <p:spTgt spid="11">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8" name="Rectangle 4"/>
          <p:cNvSpPr>
            <a:spLocks noChangeArrowheads="1"/>
          </p:cNvSpPr>
          <p:nvPr/>
        </p:nvSpPr>
        <p:spPr bwMode="auto">
          <a:xfrm>
            <a:off x="279400" y="944563"/>
            <a:ext cx="3609975" cy="523875"/>
          </a:xfrm>
          <a:prstGeom prst="rect">
            <a:avLst/>
          </a:prstGeom>
          <a:noFill/>
          <a:ln w="9525">
            <a:noFill/>
            <a:miter lim="800000"/>
            <a:headEnd/>
            <a:tailEnd/>
          </a:ln>
        </p:spPr>
        <p:txBody>
          <a:bodyPr wrap="none">
            <a:spAutoFit/>
          </a:bodyPr>
          <a:lstStyle/>
          <a:p>
            <a:pPr algn="just"/>
            <a:r>
              <a:rPr lang="pt-BR" sz="2800" b="1">
                <a:latin typeface="Times New Roman" pitchFamily="18" charset="0"/>
                <a:cs typeface="Times New Roman" pitchFamily="18" charset="0"/>
              </a:rPr>
              <a:t>I. Đọc- tìm hiểu chung</a:t>
            </a:r>
            <a:endParaRPr lang="en-US" sz="2800">
              <a:latin typeface="Times New Roman" pitchFamily="18" charset="0"/>
              <a:cs typeface="Times New Roman" pitchFamily="18" charset="0"/>
            </a:endParaRPr>
          </a:p>
        </p:txBody>
      </p:sp>
      <p:sp>
        <p:nvSpPr>
          <p:cNvPr id="6" name="Cloud Callout 5"/>
          <p:cNvSpPr/>
          <p:nvPr/>
        </p:nvSpPr>
        <p:spPr>
          <a:xfrm>
            <a:off x="4557713" y="2063750"/>
            <a:ext cx="6665912" cy="2994025"/>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07000"/>
              </a:lnSpc>
              <a:tabLst>
                <a:tab pos="1385888" algn="l"/>
              </a:tabLst>
              <a:defRPr/>
            </a:pPr>
            <a:r>
              <a:rPr lang="en-US" sz="2400">
                <a:solidFill>
                  <a:srgbClr val="0D0D0D"/>
                </a:solidFill>
                <a:latin typeface="Times New Roman" pitchFamily="18" charset="0"/>
                <a:ea typeface="MS Mincho" pitchFamily="49" charset="-128"/>
                <a:cs typeface="Arial" charset="0"/>
              </a:rPr>
              <a:t>Hãy đọc SGK trang 31 và giới thiệu những hiểu biết của em về nhà thơ </a:t>
            </a:r>
            <a:r>
              <a:rPr lang="en-US" sz="2400">
                <a:solidFill>
                  <a:srgbClr val="000000"/>
                </a:solidFill>
                <a:latin typeface="Times New Roman" pitchFamily="18" charset="0"/>
                <a:cs typeface="Times New Roman" pitchFamily="18" charset="0"/>
              </a:rPr>
              <a:t>Nguyễn Thế Hoàng Linh </a:t>
            </a:r>
            <a:r>
              <a:rPr lang="en-US" sz="2400">
                <a:solidFill>
                  <a:srgbClr val="0D0D0D"/>
                </a:solidFill>
                <a:latin typeface="Times New Roman" pitchFamily="18" charset="0"/>
                <a:ea typeface="MS Mincho" pitchFamily="49" charset="-128"/>
                <a:cs typeface="Arial" charset="0"/>
              </a:rPr>
              <a:t> Em biết những tác phẩm nào của nhà thơ?</a:t>
            </a:r>
            <a:endParaRPr lang="en-US" sz="2400">
              <a:solidFill>
                <a:srgbClr val="FFFFFF"/>
              </a:solidFill>
              <a:latin typeface="Times New Roman" pitchFamily="18" charset="0"/>
              <a:cs typeface="Times New Roman" pitchFamily="18" charset="0"/>
            </a:endParaRPr>
          </a:p>
        </p:txBody>
      </p:sp>
      <p:sp>
        <p:nvSpPr>
          <p:cNvPr id="485380" name="Rectangle 6"/>
          <p:cNvSpPr>
            <a:spLocks noChangeArrowheads="1"/>
          </p:cNvSpPr>
          <p:nvPr/>
        </p:nvSpPr>
        <p:spPr bwMode="auto">
          <a:xfrm>
            <a:off x="279400" y="1422400"/>
            <a:ext cx="1873250" cy="522288"/>
          </a:xfrm>
          <a:prstGeom prst="rect">
            <a:avLst/>
          </a:prstGeom>
          <a:noFill/>
          <a:ln w="9525">
            <a:noFill/>
            <a:miter lim="800000"/>
            <a:headEnd/>
            <a:tailEnd/>
          </a:ln>
        </p:spPr>
        <p:txBody>
          <a:bodyPr wrap="none">
            <a:spAutoFit/>
          </a:bodyPr>
          <a:lstStyle/>
          <a:p>
            <a:r>
              <a:rPr lang="en-US" sz="2800" b="1">
                <a:solidFill>
                  <a:srgbClr val="000000"/>
                </a:solidFill>
                <a:latin typeface="Times New Roman" pitchFamily="18" charset="0"/>
                <a:cs typeface="Times New Roman" pitchFamily="18" charset="0"/>
              </a:rPr>
              <a:t>1. Tác giả:</a:t>
            </a:r>
            <a:r>
              <a:rPr lang="en-US" sz="2800">
                <a:solidFill>
                  <a:srgbClr val="000000"/>
                </a:solidFill>
                <a:latin typeface="Times New Roman" pitchFamily="18" charset="0"/>
                <a:cs typeface="Times New Roman" pitchFamily="18" charset="0"/>
              </a:rPr>
              <a:t> </a:t>
            </a:r>
            <a:endParaRPr lang="en-US" sz="2800">
              <a:latin typeface="Calibri" pitchFamily="34" charset="0"/>
            </a:endParaRPr>
          </a:p>
        </p:txBody>
      </p:sp>
      <p:pic>
        <p:nvPicPr>
          <p:cNvPr id="485381" name="Picture 7"/>
          <p:cNvPicPr>
            <a:picLocks noChangeAspect="1"/>
          </p:cNvPicPr>
          <p:nvPr/>
        </p:nvPicPr>
        <p:blipFill>
          <a:blip r:embed="rId2"/>
          <a:srcRect/>
          <a:stretch>
            <a:fillRect/>
          </a:stretch>
        </p:blipFill>
        <p:spPr bwMode="auto">
          <a:xfrm>
            <a:off x="1385888" y="2422525"/>
            <a:ext cx="3040062" cy="3105150"/>
          </a:xfrm>
          <a:prstGeom prst="rect">
            <a:avLst/>
          </a:prstGeom>
          <a:noFill/>
          <a:ln w="9525">
            <a:noFill/>
            <a:miter lim="800000"/>
            <a:headEnd/>
            <a:tailEnd/>
          </a:ln>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Rectangle 4"/>
          <p:cNvSpPr>
            <a:spLocks noChangeArrowheads="1"/>
          </p:cNvSpPr>
          <p:nvPr/>
        </p:nvSpPr>
        <p:spPr bwMode="auto">
          <a:xfrm>
            <a:off x="279400" y="944563"/>
            <a:ext cx="3609975" cy="523875"/>
          </a:xfrm>
          <a:prstGeom prst="rect">
            <a:avLst/>
          </a:prstGeom>
          <a:noFill/>
          <a:ln w="9525">
            <a:noFill/>
            <a:miter lim="800000"/>
            <a:headEnd/>
            <a:tailEnd/>
          </a:ln>
        </p:spPr>
        <p:txBody>
          <a:bodyPr wrap="none">
            <a:spAutoFit/>
          </a:bodyPr>
          <a:lstStyle/>
          <a:p>
            <a:pPr algn="just"/>
            <a:r>
              <a:rPr lang="pt-BR" sz="2800" b="1">
                <a:solidFill>
                  <a:srgbClr val="000000"/>
                </a:solidFill>
                <a:latin typeface="Times New Roman" pitchFamily="18" charset="0"/>
                <a:cs typeface="Times New Roman" pitchFamily="18" charset="0"/>
              </a:rPr>
              <a:t>I. Đọc- tìm hiểu chung</a:t>
            </a:r>
            <a:endParaRPr lang="en-US" sz="2800">
              <a:solidFill>
                <a:srgbClr val="000000"/>
              </a:solidFill>
              <a:latin typeface="Times New Roman" pitchFamily="18" charset="0"/>
              <a:cs typeface="Times New Roman" pitchFamily="18" charset="0"/>
            </a:endParaRPr>
          </a:p>
        </p:txBody>
      </p:sp>
      <p:sp>
        <p:nvSpPr>
          <p:cNvPr id="486403" name="Rectangle 6"/>
          <p:cNvSpPr>
            <a:spLocks noChangeArrowheads="1"/>
          </p:cNvSpPr>
          <p:nvPr/>
        </p:nvSpPr>
        <p:spPr bwMode="auto">
          <a:xfrm>
            <a:off x="279400" y="1422400"/>
            <a:ext cx="1873250" cy="522288"/>
          </a:xfrm>
          <a:prstGeom prst="rect">
            <a:avLst/>
          </a:prstGeom>
          <a:noFill/>
          <a:ln w="9525">
            <a:noFill/>
            <a:miter lim="800000"/>
            <a:headEnd/>
            <a:tailEnd/>
          </a:ln>
        </p:spPr>
        <p:txBody>
          <a:bodyPr wrap="none">
            <a:spAutoFit/>
          </a:bodyPr>
          <a:lstStyle/>
          <a:p>
            <a:r>
              <a:rPr lang="en-US" sz="2800" b="1">
                <a:solidFill>
                  <a:srgbClr val="000000"/>
                </a:solidFill>
                <a:latin typeface="Times New Roman" pitchFamily="18" charset="0"/>
                <a:cs typeface="Times New Roman" pitchFamily="18" charset="0"/>
              </a:rPr>
              <a:t>1. Tác giả:</a:t>
            </a:r>
            <a:r>
              <a:rPr lang="en-US" sz="2800">
                <a:solidFill>
                  <a:srgbClr val="000000"/>
                </a:solidFill>
                <a:latin typeface="Times New Roman" pitchFamily="18" charset="0"/>
                <a:cs typeface="Times New Roman" pitchFamily="18" charset="0"/>
              </a:rPr>
              <a:t> </a:t>
            </a:r>
            <a:endParaRPr lang="en-US" sz="2800">
              <a:solidFill>
                <a:srgbClr val="000000"/>
              </a:solidFill>
              <a:latin typeface="Calibri" pitchFamily="34" charset="0"/>
            </a:endParaRPr>
          </a:p>
        </p:txBody>
      </p:sp>
      <p:pic>
        <p:nvPicPr>
          <p:cNvPr id="486404" name="Picture 1"/>
          <p:cNvPicPr>
            <a:picLocks noChangeAspect="1"/>
          </p:cNvPicPr>
          <p:nvPr/>
        </p:nvPicPr>
        <p:blipFill>
          <a:blip r:embed="rId2"/>
          <a:srcRect/>
          <a:stretch>
            <a:fillRect/>
          </a:stretch>
        </p:blipFill>
        <p:spPr bwMode="auto">
          <a:xfrm>
            <a:off x="4454525" y="1422400"/>
            <a:ext cx="6370638" cy="4830763"/>
          </a:xfrm>
          <a:prstGeom prst="rect">
            <a:avLst/>
          </a:prstGeom>
          <a:noFill/>
          <a:ln w="9525">
            <a:noFill/>
            <a:miter lim="800000"/>
            <a:headEnd/>
            <a:tailEnd/>
          </a:ln>
        </p:spPr>
      </p:pic>
      <p:sp>
        <p:nvSpPr>
          <p:cNvPr id="3" name="Rectangle 2"/>
          <p:cNvSpPr>
            <a:spLocks noChangeArrowheads="1"/>
          </p:cNvSpPr>
          <p:nvPr/>
        </p:nvSpPr>
        <p:spPr bwMode="auto">
          <a:xfrm>
            <a:off x="5580063" y="2524125"/>
            <a:ext cx="4600575" cy="2554288"/>
          </a:xfrm>
          <a:prstGeom prst="rect">
            <a:avLst/>
          </a:prstGeom>
          <a:noFill/>
          <a:ln w="9525">
            <a:noFill/>
            <a:miter lim="800000"/>
            <a:headEnd/>
            <a:tailEnd/>
          </a:ln>
        </p:spPr>
        <p:txBody>
          <a:bodyPr>
            <a:spAutoFit/>
          </a:bodyPr>
          <a:lstStyle/>
          <a:p>
            <a:pPr algn="just"/>
            <a:r>
              <a:rPr lang="en-US" sz="2000">
                <a:solidFill>
                  <a:srgbClr val="203864"/>
                </a:solidFill>
                <a:latin typeface="Times New Roman" pitchFamily="18" charset="0"/>
                <a:cs typeface="Calibri" pitchFamily="34" charset="0"/>
              </a:rPr>
              <a:t>Nguyễn Thế Hoàng Linh sinh năn 1982, quê ở Hà Nội, là một nhà thơ trẻ, sáng tác thơ từ năm 12 tuổi, anh có hàng ngàn bài thơ</a:t>
            </a:r>
          </a:p>
          <a:p>
            <a:pPr algn="just"/>
            <a:r>
              <a:rPr lang="en-US" sz="2000">
                <a:solidFill>
                  <a:srgbClr val="203864"/>
                </a:solidFill>
                <a:latin typeface="Times New Roman" pitchFamily="18" charset="0"/>
                <a:cs typeface="Calibri" pitchFamily="34" charset="0"/>
              </a:rPr>
              <a:t>- Thơ anh viết cho trẻ em rất hồn nhiên, ngộ nghĩnh, trong trẻo, vui tươi</a:t>
            </a:r>
          </a:p>
          <a:p>
            <a:pPr algn="just"/>
            <a:r>
              <a:rPr lang="en-US" sz="2000">
                <a:solidFill>
                  <a:srgbClr val="203864"/>
                </a:solidFill>
                <a:latin typeface="Times New Roman" pitchFamily="18" charset="0"/>
                <a:cs typeface="Calibri" pitchFamily="34" charset="0"/>
              </a:rPr>
              <a:t>- Các tập thơ: Uống một ngụm nước biển, Bé tập tô, Ra vườn nhặt nắng...</a:t>
            </a:r>
          </a:p>
        </p:txBody>
      </p:sp>
      <p:pic>
        <p:nvPicPr>
          <p:cNvPr id="486406" name="Picture 8"/>
          <p:cNvPicPr>
            <a:picLocks noChangeAspect="1"/>
          </p:cNvPicPr>
          <p:nvPr/>
        </p:nvPicPr>
        <p:blipFill>
          <a:blip r:embed="rId3"/>
          <a:srcRect/>
          <a:stretch>
            <a:fillRect/>
          </a:stretch>
        </p:blipFill>
        <p:spPr bwMode="auto">
          <a:xfrm>
            <a:off x="1416050" y="2422525"/>
            <a:ext cx="3228975" cy="3105150"/>
          </a:xfrm>
          <a:prstGeom prst="rect">
            <a:avLst/>
          </a:prstGeom>
          <a:noFill/>
          <a:ln w="9525">
            <a:noFill/>
            <a:miter lim="800000"/>
            <a:headEnd/>
            <a:tailEnd/>
          </a:ln>
        </p:spPr>
      </p:pic>
      <p:sp>
        <p:nvSpPr>
          <p:cNvPr id="486407" name="Rectangle 9"/>
          <p:cNvSpPr>
            <a:spLocks noChangeArrowheads="1"/>
          </p:cNvSpPr>
          <p:nvPr/>
        </p:nvSpPr>
        <p:spPr bwMode="auto">
          <a:xfrm>
            <a:off x="1216025" y="5830888"/>
            <a:ext cx="3867150" cy="523875"/>
          </a:xfrm>
          <a:prstGeom prst="rect">
            <a:avLst/>
          </a:prstGeom>
          <a:noFill/>
          <a:ln w="9525">
            <a:noFill/>
            <a:miter lim="800000"/>
            <a:headEnd/>
            <a:tailEnd/>
          </a:ln>
        </p:spPr>
        <p:txBody>
          <a:bodyPr wrap="none">
            <a:spAutoFit/>
          </a:bodyPr>
          <a:lstStyle/>
          <a:p>
            <a:r>
              <a:rPr lang="en-US" sz="2800">
                <a:solidFill>
                  <a:srgbClr val="000000"/>
                </a:solidFill>
                <a:latin typeface="Times New Roman" pitchFamily="18" charset="0"/>
                <a:cs typeface="Times New Roman" pitchFamily="18" charset="0"/>
              </a:rPr>
              <a:t>Nguyễn Thế Hoàng Linh </a:t>
            </a:r>
            <a:endParaRPr lang="en-US" sz="2800">
              <a:latin typeface="Calibri" pitchFamily="34" charset="0"/>
            </a:endParaRPr>
          </a:p>
        </p:txBody>
      </p:sp>
      <p:pic>
        <p:nvPicPr>
          <p:cNvPr id="11" name="Picture 10"/>
          <p:cNvPicPr>
            <a:picLocks noChangeAspect="1"/>
          </p:cNvPicPr>
          <p:nvPr/>
        </p:nvPicPr>
        <p:blipFill>
          <a:blip r:embed="rId4"/>
          <a:srcRect/>
          <a:stretch>
            <a:fillRect/>
          </a:stretch>
        </p:blipFill>
        <p:spPr bwMode="auto">
          <a:xfrm>
            <a:off x="8194675" y="944563"/>
            <a:ext cx="2143125" cy="14779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Rectangle 4"/>
          <p:cNvSpPr>
            <a:spLocks noChangeArrowheads="1"/>
          </p:cNvSpPr>
          <p:nvPr/>
        </p:nvSpPr>
        <p:spPr bwMode="auto">
          <a:xfrm>
            <a:off x="279400" y="715963"/>
            <a:ext cx="3609975" cy="523875"/>
          </a:xfrm>
          <a:prstGeom prst="rect">
            <a:avLst/>
          </a:prstGeom>
          <a:noFill/>
          <a:ln w="9525">
            <a:noFill/>
            <a:miter lim="800000"/>
            <a:headEnd/>
            <a:tailEnd/>
          </a:ln>
        </p:spPr>
        <p:txBody>
          <a:bodyPr wrap="none">
            <a:spAutoFit/>
          </a:bodyPr>
          <a:lstStyle/>
          <a:p>
            <a:pPr algn="just"/>
            <a:r>
              <a:rPr lang="pt-BR" sz="2800" b="1">
                <a:solidFill>
                  <a:srgbClr val="000000"/>
                </a:solidFill>
                <a:latin typeface="Times New Roman" pitchFamily="18" charset="0"/>
                <a:cs typeface="Times New Roman" pitchFamily="18" charset="0"/>
              </a:rPr>
              <a:t>I. Đọc- tìm hiểu chung</a:t>
            </a:r>
            <a:endParaRPr lang="en-US" sz="2800">
              <a:solidFill>
                <a:srgbClr val="000000"/>
              </a:solidFill>
              <a:latin typeface="Times New Roman" pitchFamily="18" charset="0"/>
              <a:cs typeface="Times New Roman" pitchFamily="18" charset="0"/>
            </a:endParaRPr>
          </a:p>
        </p:txBody>
      </p:sp>
      <p:sp>
        <p:nvSpPr>
          <p:cNvPr id="487427" name="Rectangle 5"/>
          <p:cNvSpPr>
            <a:spLocks noChangeArrowheads="1"/>
          </p:cNvSpPr>
          <p:nvPr/>
        </p:nvSpPr>
        <p:spPr bwMode="auto">
          <a:xfrm>
            <a:off x="279400" y="1206500"/>
            <a:ext cx="6096000" cy="549275"/>
          </a:xfrm>
          <a:prstGeom prst="rect">
            <a:avLst/>
          </a:prstGeom>
          <a:noFill/>
          <a:ln w="9525">
            <a:noFill/>
            <a:miter lim="800000"/>
            <a:headEnd/>
            <a:tailEnd/>
          </a:ln>
        </p:spPr>
        <p:txBody>
          <a:bodyPr>
            <a:spAutoFit/>
          </a:bodyPr>
          <a:lstStyle/>
          <a:p>
            <a:pPr>
              <a:lnSpc>
                <a:spcPct val="107000"/>
              </a:lnSpc>
              <a:tabLst>
                <a:tab pos="1385888" algn="l"/>
              </a:tabLst>
            </a:pPr>
            <a:r>
              <a:rPr lang="en-US" sz="2800" b="1">
                <a:solidFill>
                  <a:srgbClr val="0D0D0D"/>
                </a:solidFill>
                <a:latin typeface="Times New Roman" pitchFamily="18" charset="0"/>
                <a:ea typeface="MS Mincho" pitchFamily="49" charset="-128"/>
              </a:rPr>
              <a:t>1. Đọc, chú thích</a:t>
            </a:r>
            <a:endParaRPr lang="en-US" sz="2800">
              <a:latin typeface="Times New Roman" pitchFamily="18" charset="0"/>
              <a:cs typeface="Times New Roman" pitchFamily="18" charset="0"/>
            </a:endParaRPr>
          </a:p>
        </p:txBody>
      </p:sp>
      <p:pic>
        <p:nvPicPr>
          <p:cNvPr id="7" name="Picture 6"/>
          <p:cNvPicPr>
            <a:picLocks noChangeAspect="1"/>
          </p:cNvPicPr>
          <p:nvPr/>
        </p:nvPicPr>
        <p:blipFill>
          <a:blip r:embed="rId2"/>
          <a:srcRect/>
          <a:stretch>
            <a:fillRect/>
          </a:stretch>
        </p:blipFill>
        <p:spPr bwMode="auto">
          <a:xfrm>
            <a:off x="825500" y="2873375"/>
            <a:ext cx="2133600" cy="2143125"/>
          </a:xfrm>
          <a:prstGeom prst="rect">
            <a:avLst/>
          </a:prstGeom>
          <a:noFill/>
          <a:ln w="9525">
            <a:noFill/>
            <a:miter lim="800000"/>
            <a:headEnd/>
            <a:tailEnd/>
          </a:ln>
        </p:spPr>
      </p:pic>
      <p:pic>
        <p:nvPicPr>
          <p:cNvPr id="8" name="Picture 7"/>
          <p:cNvPicPr>
            <a:picLocks noChangeAspect="1"/>
          </p:cNvPicPr>
          <p:nvPr/>
        </p:nvPicPr>
        <p:blipFill>
          <a:blip r:embed="rId3"/>
          <a:srcRect/>
          <a:stretch>
            <a:fillRect/>
          </a:stretch>
        </p:blipFill>
        <p:spPr bwMode="auto">
          <a:xfrm>
            <a:off x="2959100" y="1898650"/>
            <a:ext cx="5491163" cy="4044950"/>
          </a:xfrm>
          <a:prstGeom prst="rect">
            <a:avLst/>
          </a:prstGeom>
          <a:noFill/>
          <a:ln w="9525">
            <a:noFill/>
            <a:miter lim="800000"/>
            <a:headEnd/>
            <a:tailEnd/>
          </a:ln>
        </p:spPr>
      </p:pic>
      <p:sp>
        <p:nvSpPr>
          <p:cNvPr id="9" name="Rectangle 8"/>
          <p:cNvSpPr/>
          <p:nvPr/>
        </p:nvSpPr>
        <p:spPr>
          <a:xfrm>
            <a:off x="4699000" y="3114675"/>
            <a:ext cx="2514600" cy="1935163"/>
          </a:xfrm>
          <a:prstGeom prst="rect">
            <a:avLst/>
          </a:prstGeom>
        </p:spPr>
        <p:txBody>
          <a:bodyPr>
            <a:spAutoFit/>
          </a:bodyPr>
          <a:lstStyle/>
          <a:p>
            <a:pPr fontAlgn="auto">
              <a:lnSpc>
                <a:spcPct val="107000"/>
              </a:lnSpc>
              <a:spcBef>
                <a:spcPts val="0"/>
              </a:spcBef>
              <a:spcAft>
                <a:spcPts val="0"/>
              </a:spcAft>
              <a:tabLst>
                <a:tab pos="1386840" algn="l"/>
              </a:tabLst>
              <a:defRPr/>
            </a:pPr>
            <a:r>
              <a:rPr lang="en-US" sz="2800" dirty="0" err="1">
                <a:solidFill>
                  <a:schemeClr val="accent6">
                    <a:lumMod val="50000"/>
                  </a:schemeClr>
                </a:solidFill>
                <a:latin typeface="Times New Roman" panose="02020603050405020304" pitchFamily="18" charset="0"/>
                <a:ea typeface="MS Mincho"/>
                <a:cs typeface="+mn-cs"/>
              </a:rPr>
              <a:t>Đọc</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văn</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bản</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giọng</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đọc</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tâm</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tình</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gần</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gũi</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dứt</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khoát</a:t>
            </a:r>
            <a:r>
              <a:rPr lang="en-US" sz="2800" dirty="0">
                <a:solidFill>
                  <a:schemeClr val="accent6">
                    <a:lumMod val="50000"/>
                  </a:schemeClr>
                </a:solidFill>
                <a:latin typeface="Times New Roman" panose="02020603050405020304" pitchFamily="18" charset="0"/>
                <a:ea typeface="MS Mincho"/>
                <a:cs typeface="+mn-cs"/>
              </a:rPr>
              <a:t>.</a:t>
            </a:r>
            <a:endParaRPr lang="en-US" sz="2800" dirty="0">
              <a:solidFill>
                <a:schemeClr val="accent6">
                  <a:lumMod val="50000"/>
                </a:schemeClr>
              </a:solidFill>
              <a:latin typeface="Times New Roman" panose="02020603050405020304" pitchFamily="18" charset="0"/>
              <a:ea typeface="Times New Roman" panose="02020603050405020304" pitchFamily="18" charset="0"/>
              <a:cs typeface="+mn-cs"/>
            </a:endParaRPr>
          </a:p>
        </p:txBody>
      </p:sp>
      <p:pic>
        <p:nvPicPr>
          <p:cNvPr id="10" name="Picture 9"/>
          <p:cNvPicPr>
            <a:picLocks noChangeAspect="1"/>
          </p:cNvPicPr>
          <p:nvPr/>
        </p:nvPicPr>
        <p:blipFill>
          <a:blip r:embed="rId4" cstate="print"/>
          <a:srcRect/>
          <a:stretch>
            <a:fillRect/>
          </a:stretch>
        </p:blipFill>
        <p:spPr bwMode="auto">
          <a:xfrm>
            <a:off x="8450263" y="1239838"/>
            <a:ext cx="3005137" cy="23685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0" name="Rectangle 4"/>
          <p:cNvSpPr>
            <a:spLocks noChangeArrowheads="1"/>
          </p:cNvSpPr>
          <p:nvPr/>
        </p:nvSpPr>
        <p:spPr bwMode="auto">
          <a:xfrm>
            <a:off x="279400" y="715963"/>
            <a:ext cx="3609975" cy="523875"/>
          </a:xfrm>
          <a:prstGeom prst="rect">
            <a:avLst/>
          </a:prstGeom>
          <a:noFill/>
          <a:ln w="9525">
            <a:noFill/>
            <a:miter lim="800000"/>
            <a:headEnd/>
            <a:tailEnd/>
          </a:ln>
        </p:spPr>
        <p:txBody>
          <a:bodyPr wrap="none">
            <a:spAutoFit/>
          </a:bodyPr>
          <a:lstStyle/>
          <a:p>
            <a:pPr algn="just"/>
            <a:r>
              <a:rPr lang="pt-BR" sz="2800" b="1">
                <a:solidFill>
                  <a:srgbClr val="000000"/>
                </a:solidFill>
                <a:latin typeface="Times New Roman" pitchFamily="18" charset="0"/>
                <a:cs typeface="Times New Roman" pitchFamily="18" charset="0"/>
              </a:rPr>
              <a:t>I. Đọc- tìm hiểu chung</a:t>
            </a:r>
            <a:endParaRPr lang="en-US" sz="2800">
              <a:solidFill>
                <a:srgbClr val="000000"/>
              </a:solidFill>
              <a:latin typeface="Times New Roman" pitchFamily="18" charset="0"/>
              <a:cs typeface="Times New Roman" pitchFamily="18" charset="0"/>
            </a:endParaRPr>
          </a:p>
        </p:txBody>
      </p:sp>
      <p:sp>
        <p:nvSpPr>
          <p:cNvPr id="488451" name="Rectangle 5"/>
          <p:cNvSpPr>
            <a:spLocks noChangeArrowheads="1"/>
          </p:cNvSpPr>
          <p:nvPr/>
        </p:nvSpPr>
        <p:spPr bwMode="auto">
          <a:xfrm>
            <a:off x="279400" y="1206500"/>
            <a:ext cx="6096000" cy="549275"/>
          </a:xfrm>
          <a:prstGeom prst="rect">
            <a:avLst/>
          </a:prstGeom>
          <a:noFill/>
          <a:ln w="9525">
            <a:noFill/>
            <a:miter lim="800000"/>
            <a:headEnd/>
            <a:tailEnd/>
          </a:ln>
        </p:spPr>
        <p:txBody>
          <a:bodyPr>
            <a:spAutoFit/>
          </a:bodyPr>
          <a:lstStyle/>
          <a:p>
            <a:pPr>
              <a:lnSpc>
                <a:spcPct val="107000"/>
              </a:lnSpc>
              <a:tabLst>
                <a:tab pos="1385888" algn="l"/>
              </a:tabLst>
            </a:pPr>
            <a:r>
              <a:rPr lang="en-US" sz="2800" b="1">
                <a:solidFill>
                  <a:srgbClr val="0D0D0D"/>
                </a:solidFill>
                <a:latin typeface="Times New Roman" pitchFamily="18" charset="0"/>
                <a:ea typeface="MS Mincho" pitchFamily="49" charset="-128"/>
              </a:rPr>
              <a:t>1. Đọc, chú thích</a:t>
            </a:r>
            <a:endParaRPr lang="en-US" sz="2800">
              <a:solidFill>
                <a:srgbClr val="000000"/>
              </a:solidFill>
              <a:latin typeface="Times New Roman" pitchFamily="18" charset="0"/>
              <a:cs typeface="Times New Roman" pitchFamily="18" charset="0"/>
            </a:endParaRPr>
          </a:p>
        </p:txBody>
      </p:sp>
      <p:sp>
        <p:nvSpPr>
          <p:cNvPr id="488452" name="Rectangle 1"/>
          <p:cNvSpPr>
            <a:spLocks noChangeArrowheads="1"/>
          </p:cNvSpPr>
          <p:nvPr/>
        </p:nvSpPr>
        <p:spPr bwMode="auto">
          <a:xfrm>
            <a:off x="279400" y="1858963"/>
            <a:ext cx="2989263" cy="549275"/>
          </a:xfrm>
          <a:prstGeom prst="rect">
            <a:avLst/>
          </a:prstGeom>
          <a:noFill/>
          <a:ln w="9525">
            <a:noFill/>
            <a:miter lim="800000"/>
            <a:headEnd/>
            <a:tailEnd/>
          </a:ln>
        </p:spPr>
        <p:txBody>
          <a:bodyPr>
            <a:spAutoFit/>
          </a:bodyPr>
          <a:lstStyle/>
          <a:p>
            <a:pPr>
              <a:lnSpc>
                <a:spcPct val="107000"/>
              </a:lnSpc>
              <a:tabLst>
                <a:tab pos="1385888" algn="l"/>
              </a:tabLst>
            </a:pPr>
            <a:r>
              <a:rPr lang="en-US" sz="2800" b="1">
                <a:solidFill>
                  <a:srgbClr val="0D0D0D"/>
                </a:solidFill>
                <a:latin typeface="Times New Roman" pitchFamily="18" charset="0"/>
                <a:ea typeface="MS Mincho" pitchFamily="49" charset="-128"/>
              </a:rPr>
              <a:t>2. Tìm hiểu chung</a:t>
            </a:r>
            <a:endParaRPr lang="en-US" sz="2800">
              <a:latin typeface="Times New Roman" pitchFamily="18" charset="0"/>
              <a:cs typeface="Times New Roman" pitchFamily="18" charset="0"/>
            </a:endParaRPr>
          </a:p>
        </p:txBody>
      </p:sp>
      <p:sp>
        <p:nvSpPr>
          <p:cNvPr id="3" name="Cloud Callout 2"/>
          <p:cNvSpPr/>
          <p:nvPr/>
        </p:nvSpPr>
        <p:spPr>
          <a:xfrm>
            <a:off x="4498975" y="1698625"/>
            <a:ext cx="6621463" cy="3032125"/>
          </a:xfrm>
          <a:prstGeom prst="cloud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107000"/>
              </a:lnSpc>
              <a:spcBef>
                <a:spcPts val="0"/>
              </a:spcBef>
              <a:spcAft>
                <a:spcPts val="0"/>
              </a:spcAft>
              <a:tabLst>
                <a:tab pos="1386840" algn="l"/>
              </a:tabLst>
              <a:defRPr/>
            </a:pPr>
            <a:r>
              <a:rPr lang="en-US" sz="2000" dirty="0">
                <a:solidFill>
                  <a:schemeClr val="accent6">
                    <a:lumMod val="50000"/>
                  </a:schemeClr>
                </a:solidFill>
                <a:latin typeface="Times New Roman" panose="02020603050405020304" pitchFamily="18" charset="0"/>
                <a:ea typeface="MS Mincho"/>
              </a:rPr>
              <a:t>Qua </a:t>
            </a:r>
            <a:r>
              <a:rPr lang="en-US" sz="2000" dirty="0" err="1">
                <a:solidFill>
                  <a:schemeClr val="accent6">
                    <a:lumMod val="50000"/>
                  </a:schemeClr>
                </a:solidFill>
                <a:latin typeface="Times New Roman" panose="02020603050405020304" pitchFamily="18" charset="0"/>
                <a:ea typeface="MS Mincho"/>
              </a:rPr>
              <a:t>phần</a:t>
            </a:r>
            <a:r>
              <a:rPr lang="en-US" sz="2000" dirty="0">
                <a:solidFill>
                  <a:schemeClr val="accent6">
                    <a:lumMod val="50000"/>
                  </a:schemeClr>
                </a:solidFill>
                <a:latin typeface="Times New Roman" panose="02020603050405020304" pitchFamily="18" charset="0"/>
                <a:ea typeface="MS Mincho"/>
              </a:rPr>
              <a:t> </a:t>
            </a:r>
            <a:r>
              <a:rPr lang="en-US" sz="2000" dirty="0" err="1">
                <a:solidFill>
                  <a:schemeClr val="accent6">
                    <a:lumMod val="50000"/>
                  </a:schemeClr>
                </a:solidFill>
                <a:latin typeface="Times New Roman" panose="02020603050405020304" pitchFamily="18" charset="0"/>
                <a:ea typeface="MS Mincho"/>
              </a:rPr>
              <a:t>chuẩn</a:t>
            </a:r>
            <a:r>
              <a:rPr lang="en-US" sz="2000" dirty="0">
                <a:solidFill>
                  <a:schemeClr val="accent6">
                    <a:lumMod val="50000"/>
                  </a:schemeClr>
                </a:solidFill>
                <a:latin typeface="Times New Roman" panose="02020603050405020304" pitchFamily="18" charset="0"/>
                <a:ea typeface="MS Mincho"/>
              </a:rPr>
              <a:t> </a:t>
            </a:r>
            <a:r>
              <a:rPr lang="en-US" sz="2000" dirty="0" err="1">
                <a:solidFill>
                  <a:schemeClr val="accent6">
                    <a:lumMod val="50000"/>
                  </a:schemeClr>
                </a:solidFill>
                <a:latin typeface="Times New Roman" panose="02020603050405020304" pitchFamily="18" charset="0"/>
                <a:ea typeface="MS Mincho"/>
              </a:rPr>
              <a:t>bị</a:t>
            </a:r>
            <a:r>
              <a:rPr lang="en-US" sz="2000" dirty="0">
                <a:solidFill>
                  <a:schemeClr val="accent6">
                    <a:lumMod val="50000"/>
                  </a:schemeClr>
                </a:solidFill>
                <a:latin typeface="Times New Roman" panose="02020603050405020304" pitchFamily="18" charset="0"/>
                <a:ea typeface="MS Mincho"/>
              </a:rPr>
              <a:t> </a:t>
            </a:r>
            <a:r>
              <a:rPr lang="en-US" sz="2000" dirty="0" err="1">
                <a:solidFill>
                  <a:schemeClr val="accent6">
                    <a:lumMod val="50000"/>
                  </a:schemeClr>
                </a:solidFill>
                <a:latin typeface="Times New Roman" panose="02020603050405020304" pitchFamily="18" charset="0"/>
                <a:ea typeface="MS Mincho"/>
              </a:rPr>
              <a:t>bài</a:t>
            </a:r>
            <a:r>
              <a:rPr lang="en-US" sz="2000" dirty="0">
                <a:solidFill>
                  <a:schemeClr val="accent6">
                    <a:lumMod val="50000"/>
                  </a:schemeClr>
                </a:solidFill>
                <a:latin typeface="Times New Roman" panose="02020603050405020304" pitchFamily="18" charset="0"/>
                <a:ea typeface="MS Mincho"/>
              </a:rPr>
              <a:t> ở </a:t>
            </a:r>
            <a:r>
              <a:rPr lang="en-US" sz="2000" dirty="0" err="1">
                <a:solidFill>
                  <a:schemeClr val="accent6">
                    <a:lumMod val="50000"/>
                  </a:schemeClr>
                </a:solidFill>
                <a:latin typeface="Times New Roman" panose="02020603050405020304" pitchFamily="18" charset="0"/>
                <a:ea typeface="MS Mincho"/>
              </a:rPr>
              <a:t>nhà</a:t>
            </a:r>
            <a:r>
              <a:rPr lang="en-US" sz="2000" dirty="0">
                <a:solidFill>
                  <a:schemeClr val="accent6">
                    <a:lumMod val="50000"/>
                  </a:schemeClr>
                </a:solidFill>
                <a:latin typeface="Times New Roman" panose="02020603050405020304" pitchFamily="18" charset="0"/>
                <a:ea typeface="MS Mincho"/>
              </a:rPr>
              <a:t>, </a:t>
            </a:r>
            <a:r>
              <a:rPr lang="en-US" sz="2000" dirty="0" err="1">
                <a:solidFill>
                  <a:schemeClr val="accent6">
                    <a:lumMod val="50000"/>
                  </a:schemeClr>
                </a:solidFill>
                <a:latin typeface="Times New Roman" panose="02020603050405020304" pitchFamily="18" charset="0"/>
                <a:ea typeface="MS Mincho"/>
              </a:rPr>
              <a:t>hãy</a:t>
            </a:r>
            <a:r>
              <a:rPr lang="en-US" sz="2000" dirty="0">
                <a:solidFill>
                  <a:schemeClr val="accent6">
                    <a:lumMod val="50000"/>
                  </a:schemeClr>
                </a:solidFill>
                <a:latin typeface="Times New Roman" panose="02020603050405020304" pitchFamily="18" charset="0"/>
                <a:ea typeface="MS Mincho"/>
              </a:rPr>
              <a:t> </a:t>
            </a:r>
            <a:r>
              <a:rPr lang="en-US" sz="2000" dirty="0" err="1">
                <a:solidFill>
                  <a:schemeClr val="accent6">
                    <a:lumMod val="50000"/>
                  </a:schemeClr>
                </a:solidFill>
                <a:latin typeface="Times New Roman" panose="02020603050405020304" pitchFamily="18" charset="0"/>
                <a:ea typeface="MS Mincho"/>
              </a:rPr>
              <a:t>cho</a:t>
            </a:r>
            <a:r>
              <a:rPr lang="en-US" sz="2000" dirty="0">
                <a:solidFill>
                  <a:schemeClr val="accent6">
                    <a:lumMod val="50000"/>
                  </a:schemeClr>
                </a:solidFill>
                <a:latin typeface="Times New Roman" panose="02020603050405020304" pitchFamily="18" charset="0"/>
                <a:ea typeface="MS Mincho"/>
              </a:rPr>
              <a:t> </a:t>
            </a:r>
            <a:r>
              <a:rPr lang="en-US" sz="2000" dirty="0" err="1">
                <a:solidFill>
                  <a:schemeClr val="accent6">
                    <a:lumMod val="50000"/>
                  </a:schemeClr>
                </a:solidFill>
                <a:latin typeface="Times New Roman" panose="02020603050405020304" pitchFamily="18" charset="0"/>
                <a:ea typeface="MS Mincho"/>
              </a:rPr>
              <a:t>biết</a:t>
            </a:r>
            <a:r>
              <a:rPr lang="en-US" sz="2000" dirty="0">
                <a:solidFill>
                  <a:schemeClr val="accent6">
                    <a:lumMod val="50000"/>
                  </a:schemeClr>
                </a:solidFill>
                <a:latin typeface="Times New Roman" panose="02020603050405020304" pitchFamily="18" charset="0"/>
                <a:ea typeface="MS Mincho"/>
              </a:rPr>
              <a:t> VB </a:t>
            </a:r>
            <a:r>
              <a:rPr lang="en-US" sz="2000" i="1" dirty="0" err="1">
                <a:solidFill>
                  <a:schemeClr val="accent6">
                    <a:lumMod val="50000"/>
                  </a:schemeClr>
                </a:solidFill>
                <a:latin typeface="Times New Roman" panose="02020603050405020304" pitchFamily="18" charset="0"/>
                <a:ea typeface="MS Mincho"/>
              </a:rPr>
              <a:t>Bắt</a:t>
            </a:r>
            <a:r>
              <a:rPr lang="en-US" sz="2000" i="1" dirty="0">
                <a:solidFill>
                  <a:schemeClr val="accent6">
                    <a:lumMod val="50000"/>
                  </a:schemeClr>
                </a:solidFill>
                <a:latin typeface="Times New Roman" panose="02020603050405020304" pitchFamily="18" charset="0"/>
                <a:ea typeface="MS Mincho"/>
              </a:rPr>
              <a:t> </a:t>
            </a:r>
            <a:r>
              <a:rPr lang="en-US" sz="2000" i="1" dirty="0" err="1">
                <a:solidFill>
                  <a:schemeClr val="accent6">
                    <a:lumMod val="50000"/>
                  </a:schemeClr>
                </a:solidFill>
                <a:latin typeface="Times New Roman" panose="02020603050405020304" pitchFamily="18" charset="0"/>
                <a:ea typeface="MS Mincho"/>
              </a:rPr>
              <a:t>nạt</a:t>
            </a:r>
            <a:r>
              <a:rPr lang="en-US" sz="2000" dirty="0">
                <a:solidFill>
                  <a:schemeClr val="accent6">
                    <a:lumMod val="50000"/>
                  </a:schemeClr>
                </a:solidFill>
                <a:latin typeface="Times New Roman" panose="02020603050405020304" pitchFamily="18" charset="0"/>
                <a:ea typeface="MS Mincho"/>
              </a:rPr>
              <a:t>  </a:t>
            </a:r>
            <a:r>
              <a:rPr lang="en-US" sz="2000" dirty="0" err="1">
                <a:solidFill>
                  <a:schemeClr val="accent6">
                    <a:lumMod val="50000"/>
                  </a:schemeClr>
                </a:solidFill>
                <a:latin typeface="Times New Roman" panose="02020603050405020304" pitchFamily="18" charset="0"/>
                <a:ea typeface="MS Mincho"/>
              </a:rPr>
              <a:t>thuộc</a:t>
            </a:r>
            <a:r>
              <a:rPr lang="en-US" sz="2000" dirty="0">
                <a:solidFill>
                  <a:schemeClr val="accent6">
                    <a:lumMod val="50000"/>
                  </a:schemeClr>
                </a:solidFill>
                <a:latin typeface="Times New Roman" panose="02020603050405020304" pitchFamily="18" charset="0"/>
                <a:ea typeface="MS Mincho"/>
              </a:rPr>
              <a:t> </a:t>
            </a:r>
            <a:r>
              <a:rPr lang="en-US" sz="2000" dirty="0" err="1">
                <a:solidFill>
                  <a:schemeClr val="accent6">
                    <a:lumMod val="50000"/>
                  </a:schemeClr>
                </a:solidFill>
                <a:latin typeface="Times New Roman" panose="02020603050405020304" pitchFamily="18" charset="0"/>
                <a:ea typeface="MS Mincho"/>
              </a:rPr>
              <a:t>loại</a:t>
            </a:r>
            <a:r>
              <a:rPr lang="en-US" sz="2000" dirty="0">
                <a:solidFill>
                  <a:schemeClr val="accent6">
                    <a:lumMod val="50000"/>
                  </a:schemeClr>
                </a:solidFill>
                <a:latin typeface="Times New Roman" panose="02020603050405020304" pitchFamily="18" charset="0"/>
                <a:ea typeface="MS Mincho"/>
              </a:rPr>
              <a:t> </a:t>
            </a:r>
            <a:r>
              <a:rPr lang="en-US" sz="2000" dirty="0" err="1">
                <a:solidFill>
                  <a:schemeClr val="accent6">
                    <a:lumMod val="50000"/>
                  </a:schemeClr>
                </a:solidFill>
                <a:latin typeface="Times New Roman" panose="02020603050405020304" pitchFamily="18" charset="0"/>
                <a:ea typeface="MS Mincho"/>
              </a:rPr>
              <a:t>gì</a:t>
            </a:r>
            <a:r>
              <a:rPr lang="en-US" sz="2000" dirty="0">
                <a:solidFill>
                  <a:schemeClr val="accent6">
                    <a:lumMod val="50000"/>
                  </a:schemeClr>
                </a:solidFill>
                <a:latin typeface="Times New Roman" panose="02020603050405020304" pitchFamily="18" charset="0"/>
                <a:ea typeface="MS Mincho"/>
              </a:rPr>
              <a:t>? </a:t>
            </a:r>
            <a:r>
              <a:rPr lang="en-US" sz="2000" dirty="0" err="1">
                <a:solidFill>
                  <a:schemeClr val="accent6">
                    <a:lumMod val="50000"/>
                  </a:schemeClr>
                </a:solidFill>
                <a:latin typeface="Times New Roman" panose="02020603050405020304" pitchFamily="18" charset="0"/>
                <a:ea typeface="MS Mincho"/>
              </a:rPr>
              <a:t>Giới</a:t>
            </a:r>
            <a:r>
              <a:rPr lang="en-US" sz="2000" dirty="0">
                <a:solidFill>
                  <a:schemeClr val="accent6">
                    <a:lumMod val="50000"/>
                  </a:schemeClr>
                </a:solidFill>
                <a:latin typeface="Times New Roman" panose="02020603050405020304" pitchFamily="18" charset="0"/>
                <a:ea typeface="MS Mincho"/>
              </a:rPr>
              <a:t> </a:t>
            </a:r>
            <a:r>
              <a:rPr lang="en-US" sz="2000" dirty="0" err="1">
                <a:solidFill>
                  <a:schemeClr val="accent6">
                    <a:lumMod val="50000"/>
                  </a:schemeClr>
                </a:solidFill>
                <a:latin typeface="Times New Roman" panose="02020603050405020304" pitchFamily="18" charset="0"/>
                <a:ea typeface="MS Mincho"/>
              </a:rPr>
              <a:t>thiệu</a:t>
            </a:r>
            <a:r>
              <a:rPr lang="en-US" sz="2000" dirty="0">
                <a:solidFill>
                  <a:schemeClr val="accent6">
                    <a:lumMod val="50000"/>
                  </a:schemeClr>
                </a:solidFill>
                <a:latin typeface="Times New Roman" panose="02020603050405020304" pitchFamily="18" charset="0"/>
                <a:ea typeface="MS Mincho"/>
              </a:rPr>
              <a:t> </a:t>
            </a:r>
            <a:r>
              <a:rPr lang="en-US" sz="2000" dirty="0" err="1">
                <a:solidFill>
                  <a:schemeClr val="accent6">
                    <a:lumMod val="50000"/>
                  </a:schemeClr>
                </a:solidFill>
                <a:latin typeface="Times New Roman" panose="02020603050405020304" pitchFamily="18" charset="0"/>
                <a:ea typeface="MS Mincho"/>
              </a:rPr>
              <a:t>khái</a:t>
            </a:r>
            <a:r>
              <a:rPr lang="en-US" sz="2000" dirty="0">
                <a:solidFill>
                  <a:schemeClr val="accent6">
                    <a:lumMod val="50000"/>
                  </a:schemeClr>
                </a:solidFill>
                <a:latin typeface="Times New Roman" panose="02020603050405020304" pitchFamily="18" charset="0"/>
                <a:ea typeface="MS Mincho"/>
              </a:rPr>
              <a:t> </a:t>
            </a:r>
            <a:r>
              <a:rPr lang="en-US" sz="2000" dirty="0" err="1">
                <a:solidFill>
                  <a:schemeClr val="accent6">
                    <a:lumMod val="50000"/>
                  </a:schemeClr>
                </a:solidFill>
                <a:latin typeface="Times New Roman" panose="02020603050405020304" pitchFamily="18" charset="0"/>
                <a:ea typeface="MS Mincho"/>
              </a:rPr>
              <a:t>quát</a:t>
            </a:r>
            <a:r>
              <a:rPr lang="en-US" sz="2000" dirty="0">
                <a:solidFill>
                  <a:schemeClr val="accent6">
                    <a:lumMod val="50000"/>
                  </a:schemeClr>
                </a:solidFill>
                <a:latin typeface="Times New Roman" panose="02020603050405020304" pitchFamily="18" charset="0"/>
                <a:ea typeface="MS Mincho"/>
              </a:rPr>
              <a:t> </a:t>
            </a:r>
            <a:r>
              <a:rPr lang="en-US" sz="2000" dirty="0" err="1">
                <a:solidFill>
                  <a:schemeClr val="accent6">
                    <a:lumMod val="50000"/>
                  </a:schemeClr>
                </a:solidFill>
                <a:latin typeface="Times New Roman" panose="02020603050405020304" pitchFamily="18" charset="0"/>
                <a:ea typeface="MS Mincho"/>
              </a:rPr>
              <a:t>về</a:t>
            </a:r>
            <a:r>
              <a:rPr lang="en-US" sz="2000" dirty="0">
                <a:solidFill>
                  <a:schemeClr val="accent6">
                    <a:lumMod val="50000"/>
                  </a:schemeClr>
                </a:solidFill>
                <a:latin typeface="Times New Roman" panose="02020603050405020304" pitchFamily="18" charset="0"/>
                <a:ea typeface="MS Mincho"/>
              </a:rPr>
              <a:t> </a:t>
            </a:r>
            <a:r>
              <a:rPr lang="en-US" sz="2000" dirty="0" err="1">
                <a:solidFill>
                  <a:schemeClr val="accent6">
                    <a:lumMod val="50000"/>
                  </a:schemeClr>
                </a:solidFill>
                <a:latin typeface="Times New Roman" panose="02020603050405020304" pitchFamily="18" charset="0"/>
                <a:ea typeface="MS Mincho"/>
              </a:rPr>
              <a:t>tác</a:t>
            </a:r>
            <a:r>
              <a:rPr lang="en-US" sz="2000" dirty="0">
                <a:solidFill>
                  <a:schemeClr val="accent6">
                    <a:lumMod val="50000"/>
                  </a:schemeClr>
                </a:solidFill>
                <a:latin typeface="Times New Roman" panose="02020603050405020304" pitchFamily="18" charset="0"/>
                <a:ea typeface="MS Mincho"/>
              </a:rPr>
              <a:t> </a:t>
            </a:r>
            <a:r>
              <a:rPr lang="en-US" sz="2000" dirty="0" err="1">
                <a:solidFill>
                  <a:schemeClr val="accent6">
                    <a:lumMod val="50000"/>
                  </a:schemeClr>
                </a:solidFill>
                <a:latin typeface="Times New Roman" panose="02020603050405020304" pitchFamily="18" charset="0"/>
                <a:ea typeface="MS Mincho"/>
              </a:rPr>
              <a:t>phẩm</a:t>
            </a:r>
            <a:r>
              <a:rPr lang="en-US" sz="2000" dirty="0">
                <a:solidFill>
                  <a:schemeClr val="accent6">
                    <a:lumMod val="50000"/>
                  </a:schemeClr>
                </a:solidFill>
                <a:latin typeface="Times New Roman" panose="02020603050405020304" pitchFamily="18" charset="0"/>
                <a:ea typeface="MS Mincho"/>
              </a:rPr>
              <a:t>? (</a:t>
            </a:r>
            <a:r>
              <a:rPr lang="en-US" sz="2000" dirty="0" err="1">
                <a:solidFill>
                  <a:schemeClr val="accent6">
                    <a:lumMod val="50000"/>
                  </a:schemeClr>
                </a:solidFill>
                <a:latin typeface="Times New Roman" panose="02020603050405020304" pitchFamily="18" charset="0"/>
                <a:ea typeface="MS Mincho"/>
              </a:rPr>
              <a:t>Bài</a:t>
            </a:r>
            <a:r>
              <a:rPr lang="en-US" sz="2000" dirty="0">
                <a:solidFill>
                  <a:schemeClr val="accent6">
                    <a:lumMod val="50000"/>
                  </a:schemeClr>
                </a:solidFill>
                <a:latin typeface="Times New Roman" panose="02020603050405020304" pitchFamily="18" charset="0"/>
                <a:ea typeface="MS Mincho"/>
              </a:rPr>
              <a:t> </a:t>
            </a:r>
            <a:r>
              <a:rPr lang="en-US" sz="2000" dirty="0" err="1">
                <a:solidFill>
                  <a:schemeClr val="accent6">
                    <a:lumMod val="50000"/>
                  </a:schemeClr>
                </a:solidFill>
                <a:latin typeface="Times New Roman" panose="02020603050405020304" pitchFamily="18" charset="0"/>
                <a:ea typeface="MS Mincho"/>
              </a:rPr>
              <a:t>thơ</a:t>
            </a:r>
            <a:r>
              <a:rPr lang="en-US" sz="2000" dirty="0">
                <a:solidFill>
                  <a:schemeClr val="accent6">
                    <a:lumMod val="50000"/>
                  </a:schemeClr>
                </a:solidFill>
                <a:latin typeface="Times New Roman" panose="02020603050405020304" pitchFamily="18" charset="0"/>
                <a:ea typeface="MS Mincho"/>
              </a:rPr>
              <a:t> </a:t>
            </a:r>
            <a:r>
              <a:rPr lang="en-US" sz="2000" dirty="0" err="1">
                <a:solidFill>
                  <a:schemeClr val="accent6">
                    <a:lumMod val="50000"/>
                  </a:schemeClr>
                </a:solidFill>
                <a:latin typeface="Times New Roman" panose="02020603050405020304" pitchFamily="18" charset="0"/>
                <a:ea typeface="MS Mincho"/>
              </a:rPr>
              <a:t>được</a:t>
            </a:r>
            <a:r>
              <a:rPr lang="en-US" sz="2000" dirty="0">
                <a:solidFill>
                  <a:schemeClr val="accent6">
                    <a:lumMod val="50000"/>
                  </a:schemeClr>
                </a:solidFill>
                <a:latin typeface="Times New Roman" panose="02020603050405020304" pitchFamily="18" charset="0"/>
                <a:ea typeface="MS Mincho"/>
              </a:rPr>
              <a:t> </a:t>
            </a:r>
            <a:r>
              <a:rPr lang="en-US" sz="2000" dirty="0" err="1">
                <a:solidFill>
                  <a:schemeClr val="accent6">
                    <a:lumMod val="50000"/>
                  </a:schemeClr>
                </a:solidFill>
                <a:latin typeface="Times New Roman" panose="02020603050405020304" pitchFamily="18" charset="0"/>
                <a:ea typeface="MS Mincho"/>
              </a:rPr>
              <a:t>rút</a:t>
            </a:r>
            <a:r>
              <a:rPr lang="en-US" sz="2000" dirty="0">
                <a:solidFill>
                  <a:schemeClr val="accent6">
                    <a:lumMod val="50000"/>
                  </a:schemeClr>
                </a:solidFill>
                <a:latin typeface="Times New Roman" panose="02020603050405020304" pitchFamily="18" charset="0"/>
                <a:ea typeface="MS Mincho"/>
              </a:rPr>
              <a:t> </a:t>
            </a:r>
            <a:r>
              <a:rPr lang="en-US" sz="2000" dirty="0" err="1">
                <a:solidFill>
                  <a:schemeClr val="accent6">
                    <a:lumMod val="50000"/>
                  </a:schemeClr>
                </a:solidFill>
                <a:latin typeface="Times New Roman" panose="02020603050405020304" pitchFamily="18" charset="0"/>
                <a:ea typeface="MS Mincho"/>
              </a:rPr>
              <a:t>ra</a:t>
            </a:r>
            <a:r>
              <a:rPr lang="en-US" sz="2000" dirty="0">
                <a:solidFill>
                  <a:schemeClr val="accent6">
                    <a:lumMod val="50000"/>
                  </a:schemeClr>
                </a:solidFill>
                <a:latin typeface="Times New Roman" panose="02020603050405020304" pitchFamily="18" charset="0"/>
                <a:ea typeface="MS Mincho"/>
              </a:rPr>
              <a:t> </a:t>
            </a:r>
            <a:r>
              <a:rPr lang="en-US" sz="2000" dirty="0" err="1">
                <a:solidFill>
                  <a:schemeClr val="accent6">
                    <a:lumMod val="50000"/>
                  </a:schemeClr>
                </a:solidFill>
                <a:latin typeface="Times New Roman" panose="02020603050405020304" pitchFamily="18" charset="0"/>
                <a:ea typeface="MS Mincho"/>
              </a:rPr>
              <a:t>từ</a:t>
            </a:r>
            <a:r>
              <a:rPr lang="en-US" sz="2000" dirty="0">
                <a:solidFill>
                  <a:schemeClr val="accent6">
                    <a:lumMod val="50000"/>
                  </a:schemeClr>
                </a:solidFill>
                <a:latin typeface="Times New Roman" panose="02020603050405020304" pitchFamily="18" charset="0"/>
                <a:ea typeface="MS Mincho"/>
              </a:rPr>
              <a:t> </a:t>
            </a:r>
            <a:r>
              <a:rPr lang="en-US" sz="2000" dirty="0" err="1">
                <a:solidFill>
                  <a:schemeClr val="accent6">
                    <a:lumMod val="50000"/>
                  </a:schemeClr>
                </a:solidFill>
                <a:latin typeface="Times New Roman" panose="02020603050405020304" pitchFamily="18" charset="0"/>
                <a:ea typeface="MS Mincho"/>
              </a:rPr>
              <a:t>tập</a:t>
            </a:r>
            <a:r>
              <a:rPr lang="en-US" sz="2000" dirty="0">
                <a:solidFill>
                  <a:schemeClr val="accent6">
                    <a:lumMod val="50000"/>
                  </a:schemeClr>
                </a:solidFill>
                <a:latin typeface="Times New Roman" panose="02020603050405020304" pitchFamily="18" charset="0"/>
                <a:ea typeface="MS Mincho"/>
              </a:rPr>
              <a:t> </a:t>
            </a:r>
            <a:r>
              <a:rPr lang="en-US" sz="2000" dirty="0" err="1">
                <a:solidFill>
                  <a:schemeClr val="accent6">
                    <a:lumMod val="50000"/>
                  </a:schemeClr>
                </a:solidFill>
                <a:latin typeface="Times New Roman" panose="02020603050405020304" pitchFamily="18" charset="0"/>
                <a:ea typeface="MS Mincho"/>
              </a:rPr>
              <a:t>thơ</a:t>
            </a:r>
            <a:r>
              <a:rPr lang="en-US" sz="2000" dirty="0">
                <a:solidFill>
                  <a:schemeClr val="accent6">
                    <a:lumMod val="50000"/>
                  </a:schemeClr>
                </a:solidFill>
                <a:latin typeface="Times New Roman" panose="02020603050405020304" pitchFamily="18" charset="0"/>
                <a:ea typeface="MS Mincho"/>
              </a:rPr>
              <a:t> </a:t>
            </a:r>
            <a:r>
              <a:rPr lang="en-US" sz="2000" dirty="0" err="1">
                <a:solidFill>
                  <a:schemeClr val="accent6">
                    <a:lumMod val="50000"/>
                  </a:schemeClr>
                </a:solidFill>
                <a:latin typeface="Times New Roman" panose="02020603050405020304" pitchFamily="18" charset="0"/>
                <a:ea typeface="MS Mincho"/>
              </a:rPr>
              <a:t>nào</a:t>
            </a:r>
            <a:r>
              <a:rPr lang="en-US" sz="2000" dirty="0">
                <a:solidFill>
                  <a:schemeClr val="accent6">
                    <a:lumMod val="50000"/>
                  </a:schemeClr>
                </a:solidFill>
                <a:latin typeface="Times New Roman" panose="02020603050405020304" pitchFamily="18" charset="0"/>
                <a:ea typeface="MS Mincho"/>
              </a:rPr>
              <a:t>, </a:t>
            </a:r>
            <a:r>
              <a:rPr lang="en-US" sz="2000" dirty="0" err="1">
                <a:solidFill>
                  <a:schemeClr val="accent6">
                    <a:lumMod val="50000"/>
                  </a:schemeClr>
                </a:solidFill>
                <a:latin typeface="Times New Roman" panose="02020603050405020304" pitchFamily="18" charset="0"/>
                <a:ea typeface="MS Mincho"/>
              </a:rPr>
              <a:t>thể</a:t>
            </a:r>
            <a:r>
              <a:rPr lang="en-US" sz="2000" dirty="0">
                <a:solidFill>
                  <a:schemeClr val="accent6">
                    <a:lumMod val="50000"/>
                  </a:schemeClr>
                </a:solidFill>
                <a:latin typeface="Times New Roman" panose="02020603050405020304" pitchFamily="18" charset="0"/>
                <a:ea typeface="MS Mincho"/>
              </a:rPr>
              <a:t> </a:t>
            </a:r>
            <a:r>
              <a:rPr lang="en-US" sz="2000" dirty="0" err="1">
                <a:solidFill>
                  <a:schemeClr val="accent6">
                    <a:lumMod val="50000"/>
                  </a:schemeClr>
                </a:solidFill>
                <a:latin typeface="Times New Roman" panose="02020603050405020304" pitchFamily="18" charset="0"/>
                <a:ea typeface="MS Mincho"/>
              </a:rPr>
              <a:t>thơ</a:t>
            </a:r>
            <a:r>
              <a:rPr lang="en-US" sz="2000" dirty="0">
                <a:solidFill>
                  <a:schemeClr val="accent6">
                    <a:lumMod val="50000"/>
                  </a:schemeClr>
                </a:solidFill>
                <a:latin typeface="Times New Roman" panose="02020603050405020304" pitchFamily="18" charset="0"/>
                <a:ea typeface="MS Mincho"/>
              </a:rPr>
              <a:t> </a:t>
            </a:r>
            <a:r>
              <a:rPr lang="en-US" sz="2000" dirty="0" err="1">
                <a:solidFill>
                  <a:schemeClr val="accent6">
                    <a:lumMod val="50000"/>
                  </a:schemeClr>
                </a:solidFill>
                <a:latin typeface="Times New Roman" panose="02020603050405020304" pitchFamily="18" charset="0"/>
                <a:ea typeface="MS Mincho"/>
              </a:rPr>
              <a:t>gì</a:t>
            </a:r>
            <a:r>
              <a:rPr lang="en-US" sz="2000" dirty="0">
                <a:solidFill>
                  <a:schemeClr val="accent6">
                    <a:lumMod val="50000"/>
                  </a:schemeClr>
                </a:solidFill>
                <a:latin typeface="Times New Roman" panose="02020603050405020304" pitchFamily="18" charset="0"/>
                <a:ea typeface="MS Mincho"/>
              </a:rPr>
              <a:t>)</a:t>
            </a:r>
            <a:endParaRPr lang="en-US" sz="2000" dirty="0">
              <a:solidFill>
                <a:schemeClr val="accent6">
                  <a:lumMod val="50000"/>
                </a:schemeClr>
              </a:solidFill>
              <a:latin typeface="Times New Roman" panose="02020603050405020304" pitchFamily="18" charset="0"/>
              <a:ea typeface="Times New Roman" panose="02020603050405020304" pitchFamily="18" charset="0"/>
            </a:endParaRPr>
          </a:p>
          <a:p>
            <a:pPr fontAlgn="auto">
              <a:lnSpc>
                <a:spcPct val="107000"/>
              </a:lnSpc>
              <a:spcBef>
                <a:spcPts val="0"/>
              </a:spcBef>
              <a:spcAft>
                <a:spcPts val="0"/>
              </a:spcAft>
              <a:tabLst>
                <a:tab pos="1386840" algn="l"/>
              </a:tabLst>
              <a:defRPr/>
            </a:pPr>
            <a:r>
              <a:rPr lang="en-US" sz="2000" dirty="0" err="1">
                <a:solidFill>
                  <a:schemeClr val="accent6">
                    <a:lumMod val="50000"/>
                  </a:schemeClr>
                </a:solidFill>
                <a:latin typeface="Times New Roman" panose="02020603050405020304" pitchFamily="18" charset="0"/>
                <a:ea typeface="MS Mincho"/>
              </a:rPr>
              <a:t>Nhân</a:t>
            </a:r>
            <a:r>
              <a:rPr lang="en-US" sz="2000" dirty="0">
                <a:solidFill>
                  <a:schemeClr val="accent6">
                    <a:lumMod val="50000"/>
                  </a:schemeClr>
                </a:solidFill>
                <a:latin typeface="Times New Roman" panose="02020603050405020304" pitchFamily="18" charset="0"/>
                <a:ea typeface="MS Mincho"/>
              </a:rPr>
              <a:t> </a:t>
            </a:r>
            <a:r>
              <a:rPr lang="en-US" sz="2000" dirty="0" err="1">
                <a:solidFill>
                  <a:schemeClr val="accent6">
                    <a:lumMod val="50000"/>
                  </a:schemeClr>
                </a:solidFill>
                <a:latin typeface="Times New Roman" panose="02020603050405020304" pitchFamily="18" charset="0"/>
                <a:ea typeface="MS Mincho"/>
              </a:rPr>
              <a:t>vật</a:t>
            </a:r>
            <a:r>
              <a:rPr lang="en-US" sz="2000" dirty="0">
                <a:solidFill>
                  <a:schemeClr val="accent6">
                    <a:lumMod val="50000"/>
                  </a:schemeClr>
                </a:solidFill>
                <a:latin typeface="Times New Roman" panose="02020603050405020304" pitchFamily="18" charset="0"/>
                <a:ea typeface="MS Mincho"/>
              </a:rPr>
              <a:t> “</a:t>
            </a:r>
            <a:r>
              <a:rPr lang="en-US" sz="2000" dirty="0" err="1">
                <a:solidFill>
                  <a:schemeClr val="accent6">
                    <a:lumMod val="50000"/>
                  </a:schemeClr>
                </a:solidFill>
                <a:latin typeface="Times New Roman" panose="02020603050405020304" pitchFamily="18" charset="0"/>
                <a:ea typeface="MS Mincho"/>
              </a:rPr>
              <a:t>tớ</a:t>
            </a:r>
            <a:r>
              <a:rPr lang="en-US" sz="2000" dirty="0">
                <a:solidFill>
                  <a:schemeClr val="accent6">
                    <a:lumMod val="50000"/>
                  </a:schemeClr>
                </a:solidFill>
                <a:latin typeface="Times New Roman" panose="02020603050405020304" pitchFamily="18" charset="0"/>
                <a:ea typeface="MS Mincho"/>
              </a:rPr>
              <a:t>” </a:t>
            </a:r>
            <a:r>
              <a:rPr lang="en-US" sz="2000" dirty="0" err="1">
                <a:solidFill>
                  <a:schemeClr val="accent6">
                    <a:lumMod val="50000"/>
                  </a:schemeClr>
                </a:solidFill>
                <a:latin typeface="Times New Roman" panose="02020603050405020304" pitchFamily="18" charset="0"/>
                <a:ea typeface="MS Mincho"/>
              </a:rPr>
              <a:t>là</a:t>
            </a:r>
            <a:r>
              <a:rPr lang="en-US" sz="2000" dirty="0">
                <a:solidFill>
                  <a:schemeClr val="accent6">
                    <a:lumMod val="50000"/>
                  </a:schemeClr>
                </a:solidFill>
                <a:latin typeface="Times New Roman" panose="02020603050405020304" pitchFamily="18" charset="0"/>
                <a:ea typeface="MS Mincho"/>
              </a:rPr>
              <a:t> </a:t>
            </a:r>
            <a:r>
              <a:rPr lang="en-US" sz="2000" dirty="0" err="1">
                <a:solidFill>
                  <a:schemeClr val="accent6">
                    <a:lumMod val="50000"/>
                  </a:schemeClr>
                </a:solidFill>
                <a:latin typeface="Times New Roman" panose="02020603050405020304" pitchFamily="18" charset="0"/>
                <a:ea typeface="MS Mincho"/>
              </a:rPr>
              <a:t>ai</a:t>
            </a:r>
            <a:r>
              <a:rPr lang="en-US" sz="2000" dirty="0">
                <a:solidFill>
                  <a:schemeClr val="accent6">
                    <a:lumMod val="50000"/>
                  </a:schemeClr>
                </a:solidFill>
                <a:latin typeface="Times New Roman" panose="02020603050405020304" pitchFamily="18" charset="0"/>
                <a:ea typeface="MS Mincho"/>
              </a:rPr>
              <a:t>? </a:t>
            </a:r>
            <a:r>
              <a:rPr lang="en-US" sz="2000" dirty="0" err="1">
                <a:solidFill>
                  <a:schemeClr val="accent6">
                    <a:lumMod val="50000"/>
                  </a:schemeClr>
                </a:solidFill>
                <a:latin typeface="Times New Roman" panose="02020603050405020304" pitchFamily="18" charset="0"/>
                <a:ea typeface="MS Mincho"/>
              </a:rPr>
              <a:t>Nhân</a:t>
            </a:r>
            <a:r>
              <a:rPr lang="en-US" sz="2000" dirty="0">
                <a:solidFill>
                  <a:schemeClr val="accent6">
                    <a:lumMod val="50000"/>
                  </a:schemeClr>
                </a:solidFill>
                <a:latin typeface="Times New Roman" panose="02020603050405020304" pitchFamily="18" charset="0"/>
                <a:ea typeface="MS Mincho"/>
              </a:rPr>
              <a:t> </a:t>
            </a:r>
            <a:r>
              <a:rPr lang="en-US" sz="2000" dirty="0" err="1">
                <a:solidFill>
                  <a:schemeClr val="accent6">
                    <a:lumMod val="50000"/>
                  </a:schemeClr>
                </a:solidFill>
                <a:latin typeface="Times New Roman" panose="02020603050405020304" pitchFamily="18" charset="0"/>
                <a:ea typeface="MS Mincho"/>
              </a:rPr>
              <a:t>vật</a:t>
            </a:r>
            <a:r>
              <a:rPr lang="en-US" sz="2000" dirty="0">
                <a:solidFill>
                  <a:schemeClr val="accent6">
                    <a:lumMod val="50000"/>
                  </a:schemeClr>
                </a:solidFill>
                <a:latin typeface="Times New Roman" panose="02020603050405020304" pitchFamily="18" charset="0"/>
                <a:ea typeface="MS Mincho"/>
              </a:rPr>
              <a:t> </a:t>
            </a:r>
            <a:r>
              <a:rPr lang="en-US" sz="2000" dirty="0" err="1">
                <a:solidFill>
                  <a:schemeClr val="accent6">
                    <a:lumMod val="50000"/>
                  </a:schemeClr>
                </a:solidFill>
                <a:latin typeface="Times New Roman" panose="02020603050405020304" pitchFamily="18" charset="0"/>
                <a:ea typeface="MS Mincho"/>
              </a:rPr>
              <a:t>tớ</a:t>
            </a:r>
            <a:r>
              <a:rPr lang="en-US" sz="2000" dirty="0">
                <a:solidFill>
                  <a:schemeClr val="accent6">
                    <a:lumMod val="50000"/>
                  </a:schemeClr>
                </a:solidFill>
                <a:latin typeface="Times New Roman" panose="02020603050405020304" pitchFamily="18" charset="0"/>
                <a:ea typeface="MS Mincho"/>
              </a:rPr>
              <a:t> </a:t>
            </a:r>
            <a:r>
              <a:rPr lang="en-US" sz="2000" dirty="0" err="1">
                <a:solidFill>
                  <a:schemeClr val="accent6">
                    <a:lumMod val="50000"/>
                  </a:schemeClr>
                </a:solidFill>
                <a:latin typeface="Times New Roman" panose="02020603050405020304" pitchFamily="18" charset="0"/>
                <a:ea typeface="MS Mincho"/>
              </a:rPr>
              <a:t>có</a:t>
            </a:r>
            <a:r>
              <a:rPr lang="en-US" sz="2000" dirty="0">
                <a:solidFill>
                  <a:schemeClr val="accent6">
                    <a:lumMod val="50000"/>
                  </a:schemeClr>
                </a:solidFill>
                <a:latin typeface="Times New Roman" panose="02020603050405020304" pitchFamily="18" charset="0"/>
                <a:ea typeface="MS Mincho"/>
              </a:rPr>
              <a:t> </a:t>
            </a:r>
            <a:r>
              <a:rPr lang="en-US" sz="2000" dirty="0" err="1">
                <a:solidFill>
                  <a:schemeClr val="accent6">
                    <a:lumMod val="50000"/>
                  </a:schemeClr>
                </a:solidFill>
                <a:latin typeface="Times New Roman" panose="02020603050405020304" pitchFamily="18" charset="0"/>
                <a:ea typeface="MS Mincho"/>
              </a:rPr>
              <a:t>vai</a:t>
            </a:r>
            <a:r>
              <a:rPr lang="en-US" sz="2000" dirty="0">
                <a:solidFill>
                  <a:schemeClr val="accent6">
                    <a:lumMod val="50000"/>
                  </a:schemeClr>
                </a:solidFill>
                <a:latin typeface="Times New Roman" panose="02020603050405020304" pitchFamily="18" charset="0"/>
                <a:ea typeface="MS Mincho"/>
              </a:rPr>
              <a:t> </a:t>
            </a:r>
            <a:r>
              <a:rPr lang="en-US" sz="2000" dirty="0" err="1">
                <a:solidFill>
                  <a:schemeClr val="accent6">
                    <a:lumMod val="50000"/>
                  </a:schemeClr>
                </a:solidFill>
                <a:latin typeface="Times New Roman" panose="02020603050405020304" pitchFamily="18" charset="0"/>
                <a:ea typeface="MS Mincho"/>
              </a:rPr>
              <a:t>trò</a:t>
            </a:r>
            <a:r>
              <a:rPr lang="en-US" sz="2000" dirty="0">
                <a:solidFill>
                  <a:schemeClr val="accent6">
                    <a:lumMod val="50000"/>
                  </a:schemeClr>
                </a:solidFill>
                <a:latin typeface="Times New Roman" panose="02020603050405020304" pitchFamily="18" charset="0"/>
                <a:ea typeface="MS Mincho"/>
              </a:rPr>
              <a:t> </a:t>
            </a:r>
            <a:r>
              <a:rPr lang="en-US" sz="2000" dirty="0" err="1">
                <a:solidFill>
                  <a:schemeClr val="accent6">
                    <a:lumMod val="50000"/>
                  </a:schemeClr>
                </a:solidFill>
                <a:latin typeface="Times New Roman" panose="02020603050405020304" pitchFamily="18" charset="0"/>
                <a:ea typeface="MS Mincho"/>
              </a:rPr>
              <a:t>gì</a:t>
            </a:r>
            <a:r>
              <a:rPr lang="en-US" sz="2000" dirty="0">
                <a:solidFill>
                  <a:schemeClr val="accent6">
                    <a:lumMod val="50000"/>
                  </a:schemeClr>
                </a:solidFill>
                <a:latin typeface="Times New Roman" panose="02020603050405020304" pitchFamily="18" charset="0"/>
                <a:ea typeface="MS Mincho"/>
              </a:rPr>
              <a:t> </a:t>
            </a:r>
            <a:r>
              <a:rPr lang="en-US" sz="2000" dirty="0" err="1">
                <a:solidFill>
                  <a:schemeClr val="accent6">
                    <a:lumMod val="50000"/>
                  </a:schemeClr>
                </a:solidFill>
                <a:latin typeface="Times New Roman" panose="02020603050405020304" pitchFamily="18" charset="0"/>
                <a:ea typeface="MS Mincho"/>
              </a:rPr>
              <a:t>trong</a:t>
            </a:r>
            <a:r>
              <a:rPr lang="en-US" sz="2000" dirty="0">
                <a:solidFill>
                  <a:schemeClr val="accent6">
                    <a:lumMod val="50000"/>
                  </a:schemeClr>
                </a:solidFill>
                <a:latin typeface="Times New Roman" panose="02020603050405020304" pitchFamily="18" charset="0"/>
                <a:ea typeface="MS Mincho"/>
              </a:rPr>
              <a:t> </a:t>
            </a:r>
            <a:r>
              <a:rPr lang="en-US" sz="2000" dirty="0" err="1">
                <a:solidFill>
                  <a:schemeClr val="accent6">
                    <a:lumMod val="50000"/>
                  </a:schemeClr>
                </a:solidFill>
                <a:latin typeface="Times New Roman" panose="02020603050405020304" pitchFamily="18" charset="0"/>
                <a:ea typeface="MS Mincho"/>
              </a:rPr>
              <a:t>bài</a:t>
            </a:r>
            <a:r>
              <a:rPr lang="en-US" sz="2000" dirty="0">
                <a:solidFill>
                  <a:schemeClr val="accent6">
                    <a:lumMod val="50000"/>
                  </a:schemeClr>
                </a:solidFill>
                <a:latin typeface="Times New Roman" panose="02020603050405020304" pitchFamily="18" charset="0"/>
                <a:ea typeface="MS Mincho"/>
              </a:rPr>
              <a:t> </a:t>
            </a:r>
            <a:r>
              <a:rPr lang="en-US" sz="2000" dirty="0" err="1">
                <a:solidFill>
                  <a:schemeClr val="accent6">
                    <a:lumMod val="50000"/>
                  </a:schemeClr>
                </a:solidFill>
                <a:latin typeface="Times New Roman" panose="02020603050405020304" pitchFamily="18" charset="0"/>
                <a:ea typeface="MS Mincho"/>
              </a:rPr>
              <a:t>thơ</a:t>
            </a:r>
            <a:r>
              <a:rPr lang="en-US" sz="2000" dirty="0">
                <a:solidFill>
                  <a:schemeClr val="accent6">
                    <a:lumMod val="50000"/>
                  </a:schemeClr>
                </a:solidFill>
                <a:latin typeface="Times New Roman" panose="02020603050405020304" pitchFamily="18" charset="0"/>
                <a:ea typeface="MS Mincho"/>
              </a:rPr>
              <a:t> ?</a:t>
            </a:r>
            <a:endParaRPr lang="en-US" sz="2000" dirty="0">
              <a:solidFill>
                <a:schemeClr val="accent6">
                  <a:lumMod val="50000"/>
                </a:schemeClr>
              </a:solidFill>
              <a:latin typeface="Times New Roman" panose="02020603050405020304" pitchFamily="18" charset="0"/>
              <a:ea typeface="Times New Roman" panose="02020603050405020304" pitchFamily="18" charset="0"/>
            </a:endParaRPr>
          </a:p>
        </p:txBody>
      </p:sp>
      <p:pic>
        <p:nvPicPr>
          <p:cNvPr id="488454" name="Picture 10"/>
          <p:cNvPicPr>
            <a:picLocks noChangeAspect="1"/>
          </p:cNvPicPr>
          <p:nvPr/>
        </p:nvPicPr>
        <p:blipFill>
          <a:blip r:embed="rId2"/>
          <a:srcRect/>
          <a:stretch>
            <a:fillRect/>
          </a:stretch>
        </p:blipFill>
        <p:spPr bwMode="auto">
          <a:xfrm>
            <a:off x="1100138" y="2890838"/>
            <a:ext cx="3103562" cy="2801937"/>
          </a:xfrm>
          <a:prstGeom prst="rect">
            <a:avLst/>
          </a:prstGeom>
          <a:noFill/>
          <a:ln w="9525">
            <a:noFill/>
            <a:miter lim="800000"/>
            <a:headEnd/>
            <a:tailEnd/>
          </a:ln>
        </p:spPr>
      </p:pic>
      <p:sp>
        <p:nvSpPr>
          <p:cNvPr id="12" name="Rectangle 11"/>
          <p:cNvSpPr/>
          <p:nvPr/>
        </p:nvSpPr>
        <p:spPr>
          <a:xfrm>
            <a:off x="1090613" y="2935288"/>
            <a:ext cx="3113087" cy="2757487"/>
          </a:xfrm>
          <a:prstGeom prst="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4" name="Rectangle 4"/>
          <p:cNvSpPr>
            <a:spLocks noChangeArrowheads="1"/>
          </p:cNvSpPr>
          <p:nvPr/>
        </p:nvSpPr>
        <p:spPr bwMode="auto">
          <a:xfrm>
            <a:off x="279400" y="715963"/>
            <a:ext cx="3609975" cy="523875"/>
          </a:xfrm>
          <a:prstGeom prst="rect">
            <a:avLst/>
          </a:prstGeom>
          <a:noFill/>
          <a:ln w="9525">
            <a:noFill/>
            <a:miter lim="800000"/>
            <a:headEnd/>
            <a:tailEnd/>
          </a:ln>
        </p:spPr>
        <p:txBody>
          <a:bodyPr wrap="none">
            <a:spAutoFit/>
          </a:bodyPr>
          <a:lstStyle/>
          <a:p>
            <a:pPr algn="just"/>
            <a:r>
              <a:rPr lang="pt-BR" sz="2800" b="1">
                <a:solidFill>
                  <a:srgbClr val="000000"/>
                </a:solidFill>
                <a:latin typeface="Times New Roman" pitchFamily="18" charset="0"/>
                <a:cs typeface="Times New Roman" pitchFamily="18" charset="0"/>
              </a:rPr>
              <a:t>I. Đọc- tìm hiểu chung</a:t>
            </a:r>
            <a:endParaRPr lang="en-US" sz="2800">
              <a:solidFill>
                <a:srgbClr val="000000"/>
              </a:solidFill>
              <a:latin typeface="Times New Roman" pitchFamily="18" charset="0"/>
              <a:cs typeface="Times New Roman" pitchFamily="18" charset="0"/>
            </a:endParaRPr>
          </a:p>
        </p:txBody>
      </p:sp>
      <p:sp>
        <p:nvSpPr>
          <p:cNvPr id="489475" name="Rectangle 5"/>
          <p:cNvSpPr>
            <a:spLocks noChangeArrowheads="1"/>
          </p:cNvSpPr>
          <p:nvPr/>
        </p:nvSpPr>
        <p:spPr bwMode="auto">
          <a:xfrm>
            <a:off x="279400" y="1206500"/>
            <a:ext cx="6096000" cy="549275"/>
          </a:xfrm>
          <a:prstGeom prst="rect">
            <a:avLst/>
          </a:prstGeom>
          <a:noFill/>
          <a:ln w="9525">
            <a:noFill/>
            <a:miter lim="800000"/>
            <a:headEnd/>
            <a:tailEnd/>
          </a:ln>
        </p:spPr>
        <p:txBody>
          <a:bodyPr>
            <a:spAutoFit/>
          </a:bodyPr>
          <a:lstStyle/>
          <a:p>
            <a:pPr>
              <a:lnSpc>
                <a:spcPct val="107000"/>
              </a:lnSpc>
              <a:tabLst>
                <a:tab pos="1385888" algn="l"/>
              </a:tabLst>
            </a:pPr>
            <a:r>
              <a:rPr lang="en-US" sz="2800" b="1">
                <a:solidFill>
                  <a:srgbClr val="0D0D0D"/>
                </a:solidFill>
                <a:latin typeface="Times New Roman" pitchFamily="18" charset="0"/>
                <a:ea typeface="MS Mincho" pitchFamily="49" charset="-128"/>
              </a:rPr>
              <a:t>1. Đọc, chú thích</a:t>
            </a:r>
            <a:endParaRPr lang="en-US" sz="2800">
              <a:solidFill>
                <a:srgbClr val="000000"/>
              </a:solidFill>
              <a:latin typeface="Times New Roman" pitchFamily="18" charset="0"/>
              <a:cs typeface="Times New Roman" pitchFamily="18" charset="0"/>
            </a:endParaRPr>
          </a:p>
        </p:txBody>
      </p:sp>
      <p:graphicFrame>
        <p:nvGraphicFramePr>
          <p:cNvPr id="7" name="Diagram 6"/>
          <p:cNvGraphicFramePr/>
          <p:nvPr/>
        </p:nvGraphicFramePr>
        <p:xfrm>
          <a:off x="6965" y="2367020"/>
          <a:ext cx="9496323" cy="41872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7"/>
          <p:cNvPicPr>
            <a:picLocks noChangeAspect="1"/>
          </p:cNvPicPr>
          <p:nvPr/>
        </p:nvPicPr>
        <p:blipFill>
          <a:blip r:embed="rId7"/>
          <a:srcRect/>
          <a:stretch>
            <a:fillRect/>
          </a:stretch>
        </p:blipFill>
        <p:spPr bwMode="auto">
          <a:xfrm>
            <a:off x="8466138" y="3348038"/>
            <a:ext cx="2625725" cy="2365375"/>
          </a:xfrm>
          <a:prstGeom prst="rect">
            <a:avLst/>
          </a:prstGeom>
          <a:noFill/>
          <a:ln w="9525">
            <a:noFill/>
            <a:miter lim="800000"/>
            <a:headEnd/>
            <a:tailEnd/>
          </a:ln>
        </p:spPr>
      </p:pic>
      <p:sp>
        <p:nvSpPr>
          <p:cNvPr id="9" name="Rectangle 8"/>
          <p:cNvSpPr/>
          <p:nvPr/>
        </p:nvSpPr>
        <p:spPr>
          <a:xfrm>
            <a:off x="8443913" y="3313113"/>
            <a:ext cx="2668587" cy="2433637"/>
          </a:xfrm>
          <a:prstGeom prst="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89480" name="Text Box 8"/>
          <p:cNvSpPr txBox="1">
            <a:spLocks noChangeArrowheads="1"/>
          </p:cNvSpPr>
          <p:nvPr/>
        </p:nvSpPr>
        <p:spPr bwMode="auto">
          <a:xfrm>
            <a:off x="2168525" y="1711325"/>
            <a:ext cx="3346450" cy="366713"/>
          </a:xfrm>
          <a:prstGeom prst="rect">
            <a:avLst/>
          </a:prstGeom>
          <a:noFill/>
          <a:ln w="9525">
            <a:noFill/>
            <a:miter lim="800000"/>
            <a:headEnd/>
            <a:tailEnd/>
          </a:ln>
          <a:effectLst/>
        </p:spPr>
        <p:txBody>
          <a:bodyPr>
            <a:spAutoFit/>
          </a:bodyPr>
          <a:lstStyle/>
          <a:p>
            <a:pPr>
              <a:spcBef>
                <a:spcPct val="50000"/>
              </a:spcBef>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9"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7" name="Rectangle 3"/>
          <p:cNvSpPr>
            <a:spLocks noChangeArrowheads="1"/>
          </p:cNvSpPr>
          <p:nvPr/>
        </p:nvSpPr>
        <p:spPr bwMode="auto">
          <a:xfrm>
            <a:off x="111125" y="177800"/>
            <a:ext cx="3578225" cy="523875"/>
          </a:xfrm>
          <a:prstGeom prst="rect">
            <a:avLst/>
          </a:prstGeom>
          <a:noFill/>
          <a:ln w="9525">
            <a:noFill/>
            <a:miter lim="800000"/>
            <a:headEnd/>
            <a:tailEnd/>
          </a:ln>
        </p:spPr>
        <p:txBody>
          <a:bodyPr wrap="none">
            <a:spAutoFit/>
          </a:bodyPr>
          <a:lstStyle/>
          <a:p>
            <a:pPr>
              <a:tabLst>
                <a:tab pos="723900" algn="l"/>
              </a:tabLst>
            </a:pPr>
            <a:r>
              <a:rPr lang="en-US" sz="2800" b="1">
                <a:latin typeface="Times New Roman" pitchFamily="18" charset="0"/>
                <a:cs typeface="Times New Roman" pitchFamily="18" charset="0"/>
              </a:rPr>
              <a:t>II. Đọc – hiểu văn bản</a:t>
            </a:r>
            <a:endParaRPr lang="en-US" sz="2800">
              <a:latin typeface="Times New Roman" pitchFamily="18" charset="0"/>
              <a:cs typeface="Times New Roman" pitchFamily="18" charset="0"/>
            </a:endParaRPr>
          </a:p>
        </p:txBody>
      </p:sp>
      <p:sp>
        <p:nvSpPr>
          <p:cNvPr id="5" name="Rectangle 4"/>
          <p:cNvSpPr/>
          <p:nvPr/>
        </p:nvSpPr>
        <p:spPr>
          <a:xfrm>
            <a:off x="291010" y="1345012"/>
            <a:ext cx="3772250" cy="707886"/>
          </a:xfrm>
          <a:prstGeom prst="rect">
            <a:avLst/>
          </a:prstGeom>
          <a:noFill/>
        </p:spPr>
        <p:txBody>
          <a:bodyPr wrap="none">
            <a:spAutoFit/>
          </a:bodyPr>
          <a:lstStyle/>
          <a:p>
            <a:pPr algn="ctr" fontAlgn="auto">
              <a:spcBef>
                <a:spcPts val="0"/>
              </a:spcBef>
              <a:spcAft>
                <a:spcPts val="0"/>
              </a:spcAft>
              <a:defRPr/>
            </a:pPr>
            <a:r>
              <a:rPr lang="en-US" sz="40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mn-lt"/>
                <a:cs typeface="+mn-cs"/>
              </a:rPr>
              <a:t>Hoạt</a:t>
            </a:r>
            <a:r>
              <a:rPr 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mn-lt"/>
                <a:cs typeface="+mn-cs"/>
              </a:rPr>
              <a:t> </a:t>
            </a:r>
            <a:r>
              <a:rPr lang="en-US" sz="40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mn-lt"/>
                <a:cs typeface="+mn-cs"/>
              </a:rPr>
              <a:t>động</a:t>
            </a:r>
            <a:r>
              <a:rPr 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mn-lt"/>
                <a:cs typeface="+mn-cs"/>
              </a:rPr>
              <a:t> </a:t>
            </a:r>
            <a:r>
              <a:rPr lang="en-US" sz="40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mn-lt"/>
                <a:cs typeface="+mn-cs"/>
              </a:rPr>
              <a:t>nhóm</a:t>
            </a:r>
            <a:endParaRPr 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mn-lt"/>
              <a:cs typeface="+mn-cs"/>
            </a:endParaRPr>
          </a:p>
        </p:txBody>
      </p:sp>
      <p:pic>
        <p:nvPicPr>
          <p:cNvPr id="490499" name="Picture 5"/>
          <p:cNvPicPr>
            <a:picLocks noChangeAspect="1"/>
          </p:cNvPicPr>
          <p:nvPr/>
        </p:nvPicPr>
        <p:blipFill>
          <a:blip r:embed="rId2"/>
          <a:srcRect/>
          <a:stretch>
            <a:fillRect/>
          </a:stretch>
        </p:blipFill>
        <p:spPr bwMode="auto">
          <a:xfrm>
            <a:off x="377825" y="2393950"/>
            <a:ext cx="3598863" cy="2428875"/>
          </a:xfrm>
          <a:prstGeom prst="rect">
            <a:avLst/>
          </a:prstGeom>
          <a:noFill/>
          <a:ln w="9525">
            <a:noFill/>
            <a:miter lim="800000"/>
            <a:headEnd/>
            <a:tailEnd/>
          </a:ln>
        </p:spPr>
      </p:pic>
      <p:pic>
        <p:nvPicPr>
          <p:cNvPr id="490500" name="Picture 6"/>
          <p:cNvPicPr>
            <a:picLocks noChangeAspect="1"/>
          </p:cNvPicPr>
          <p:nvPr/>
        </p:nvPicPr>
        <p:blipFill>
          <a:blip r:embed="rId3"/>
          <a:srcRect/>
          <a:stretch>
            <a:fillRect/>
          </a:stretch>
        </p:blipFill>
        <p:spPr bwMode="auto">
          <a:xfrm>
            <a:off x="4449763" y="0"/>
            <a:ext cx="7718425" cy="6858000"/>
          </a:xfrm>
          <a:prstGeom prst="rect">
            <a:avLst/>
          </a:prstGeom>
          <a:noFill/>
          <a:ln w="9525">
            <a:noFill/>
            <a:miter lim="800000"/>
            <a:headEnd/>
            <a:tailEnd/>
          </a:ln>
        </p:spPr>
      </p:pic>
      <p:sp>
        <p:nvSpPr>
          <p:cNvPr id="8" name="Rectangle 7"/>
          <p:cNvSpPr>
            <a:spLocks noChangeArrowheads="1"/>
          </p:cNvSpPr>
          <p:nvPr/>
        </p:nvSpPr>
        <p:spPr bwMode="auto">
          <a:xfrm>
            <a:off x="5657850" y="1847850"/>
            <a:ext cx="5535613" cy="4021138"/>
          </a:xfrm>
          <a:prstGeom prst="rect">
            <a:avLst/>
          </a:prstGeom>
          <a:noFill/>
          <a:ln w="9525">
            <a:noFill/>
            <a:miter lim="800000"/>
            <a:headEnd/>
            <a:tailEnd/>
          </a:ln>
        </p:spPr>
        <p:txBody>
          <a:bodyPr>
            <a:spAutoFit/>
          </a:bodyPr>
          <a:lstStyle/>
          <a:p>
            <a:pPr marL="342900" indent="-342900">
              <a:lnSpc>
                <a:spcPct val="107000"/>
              </a:lnSpc>
              <a:buFont typeface="Wingdings" pitchFamily="2" charset="2"/>
              <a:buChar char="v"/>
              <a:tabLst>
                <a:tab pos="1385888" algn="l"/>
              </a:tabLst>
            </a:pPr>
            <a:r>
              <a:rPr lang="en-US" sz="2000">
                <a:solidFill>
                  <a:srgbClr val="000000"/>
                </a:solidFill>
                <a:latin typeface="Times New Roman" pitchFamily="18" charset="0"/>
                <a:cs typeface="Calibri" pitchFamily="34" charset="0"/>
              </a:rPr>
              <a:t>Nhân vật "tớ" trong bài thể hiện thái độ như thế nào với các bạn bắt nạt và bị bắt nạt?</a:t>
            </a:r>
            <a:r>
              <a:rPr lang="en-US" sz="2000" b="1">
                <a:latin typeface="Times New Roman" pitchFamily="18" charset="0"/>
                <a:ea typeface="MS Mincho" pitchFamily="49" charset="-128"/>
              </a:rPr>
              <a:t> </a:t>
            </a:r>
            <a:endParaRPr lang="en-US" sz="2000">
              <a:latin typeface="Times New Roman" pitchFamily="18" charset="0"/>
              <a:cs typeface="Times New Roman" pitchFamily="18" charset="0"/>
            </a:endParaRPr>
          </a:p>
          <a:p>
            <a:pPr marL="342900" indent="-342900">
              <a:lnSpc>
                <a:spcPct val="107000"/>
              </a:lnSpc>
              <a:buFont typeface="Wingdings" pitchFamily="2" charset="2"/>
              <a:buChar char="ü"/>
              <a:tabLst>
                <a:tab pos="1385888" algn="l"/>
              </a:tabLst>
            </a:pPr>
            <a:r>
              <a:rPr lang="en-US" sz="2000">
                <a:latin typeface="Times New Roman" pitchFamily="18" charset="0"/>
                <a:ea typeface="MS Mincho" pitchFamily="49" charset="-128"/>
              </a:rPr>
              <a:t>Tìm những câu thơ thể hiện thái độ của nhân vật tớ với người bắt nạn? -Cách đề cập vấn đề của nhân vật tớ có gì đặc sắc (cách xưng hô, giọng thơ, cách nói...của nhân vật tớ)?</a:t>
            </a:r>
            <a:endParaRPr lang="en-US" sz="2000">
              <a:latin typeface="Times New Roman" pitchFamily="18" charset="0"/>
              <a:cs typeface="Times New Roman" pitchFamily="18" charset="0"/>
            </a:endParaRPr>
          </a:p>
          <a:p>
            <a:pPr marL="342900" indent="-342900">
              <a:lnSpc>
                <a:spcPct val="107000"/>
              </a:lnSpc>
              <a:buFont typeface="Wingdings" pitchFamily="2" charset="2"/>
              <a:buChar char="ü"/>
              <a:tabLst>
                <a:tab pos="1385888" algn="l"/>
              </a:tabLst>
            </a:pPr>
            <a:r>
              <a:rPr lang="en-US" sz="2000">
                <a:latin typeface="Times New Roman" pitchFamily="18" charset="0"/>
                <a:ea typeface="MS Mincho" pitchFamily="49" charset="-128"/>
              </a:rPr>
              <a:t>Cụm từ “đừng bắt nạt” được xuất hiện bao nhiêu lần trong bài thơ? Đó là phép tu từ gì, tác dụng của phép tu từ ấy?</a:t>
            </a:r>
            <a:endParaRPr lang="en-US" sz="2000">
              <a:latin typeface="Times New Roman" pitchFamily="18" charset="0"/>
              <a:cs typeface="Times New Roman" pitchFamily="18" charset="0"/>
            </a:endParaRPr>
          </a:p>
          <a:p>
            <a:pPr marL="342900" indent="-342900">
              <a:lnSpc>
                <a:spcPct val="107000"/>
              </a:lnSpc>
              <a:buFont typeface="Wingdings" pitchFamily="2" charset="2"/>
              <a:buChar char="ü"/>
              <a:tabLst>
                <a:tab pos="1385888" algn="l"/>
              </a:tabLst>
            </a:pPr>
            <a:r>
              <a:rPr lang="en-US" sz="2000">
                <a:latin typeface="Times New Roman" pitchFamily="18" charset="0"/>
                <a:ea typeface="MS Mincho" pitchFamily="49" charset="-128"/>
              </a:rPr>
              <a:t>Từ đó, em hãy nhận xét về thái độ của nhân vật tớ với người bắt nạt? Em có đồng tình với thái độ đó không?</a:t>
            </a:r>
            <a:endParaRPr lang="en-US" sz="200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1000"/>
                                        <p:tgtEl>
                                          <p:spTgt spid="8">
                                            <p:txEl>
                                              <p:pRg st="1" end="1"/>
                                            </p:txEl>
                                          </p:spTgt>
                                        </p:tgtEl>
                                      </p:cBhvr>
                                    </p:animEffect>
                                    <p:anim calcmode="lin" valueType="num">
                                      <p:cBhvr>
                                        <p:cTn id="1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fade">
                                      <p:cBhvr>
                                        <p:cTn id="21" dur="1000"/>
                                        <p:tgtEl>
                                          <p:spTgt spid="8">
                                            <p:txEl>
                                              <p:pRg st="2" end="2"/>
                                            </p:txEl>
                                          </p:spTgt>
                                        </p:tgtEl>
                                      </p:cBhvr>
                                    </p:animEffect>
                                    <p:anim calcmode="lin" valueType="num">
                                      <p:cBhvr>
                                        <p:cTn id="22"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xEl>
                                              <p:pRg st="3" end="3"/>
                                            </p:txEl>
                                          </p:spTgt>
                                        </p:tgtEl>
                                        <p:attrNameLst>
                                          <p:attrName>style.visibility</p:attrName>
                                        </p:attrNameLst>
                                      </p:cBhvr>
                                      <p:to>
                                        <p:strVal val="visible"/>
                                      </p:to>
                                    </p:set>
                                    <p:animEffect transition="in" filter="fade">
                                      <p:cBhvr>
                                        <p:cTn id="28" dur="1000"/>
                                        <p:tgtEl>
                                          <p:spTgt spid="8">
                                            <p:txEl>
                                              <p:pRg st="3" end="3"/>
                                            </p:txEl>
                                          </p:spTgt>
                                        </p:tgtEl>
                                      </p:cBhvr>
                                    </p:animEffect>
                                    <p:anim calcmode="lin" valueType="num">
                                      <p:cBhvr>
                                        <p:cTn id="29"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9185" name="Picture 3"/>
          <p:cNvPicPr>
            <a:picLocks noChangeAspect="1"/>
          </p:cNvPicPr>
          <p:nvPr/>
        </p:nvPicPr>
        <p:blipFill>
          <a:blip r:embed="rId2"/>
          <a:srcRect/>
          <a:stretch>
            <a:fillRect/>
          </a:stretch>
        </p:blipFill>
        <p:spPr bwMode="auto">
          <a:xfrm>
            <a:off x="300038" y="234950"/>
            <a:ext cx="11509375" cy="6270625"/>
          </a:xfrm>
          <a:prstGeom prst="rect">
            <a:avLst/>
          </a:prstGeom>
          <a:noFill/>
          <a:ln w="9525">
            <a:noFill/>
            <a:miter lim="800000"/>
            <a:headEnd/>
            <a:tailEnd/>
          </a:ln>
        </p:spPr>
      </p:pic>
      <p:sp>
        <p:nvSpPr>
          <p:cNvPr id="349186" name="Rectangle 4"/>
          <p:cNvSpPr>
            <a:spLocks noChangeArrowheads="1"/>
          </p:cNvSpPr>
          <p:nvPr/>
        </p:nvSpPr>
        <p:spPr bwMode="auto">
          <a:xfrm>
            <a:off x="593725" y="528638"/>
            <a:ext cx="10920413" cy="2678112"/>
          </a:xfrm>
          <a:prstGeom prst="rect">
            <a:avLst/>
          </a:prstGeom>
          <a:noFill/>
          <a:ln w="9525">
            <a:noFill/>
            <a:miter lim="800000"/>
            <a:headEnd/>
            <a:tailEnd/>
          </a:ln>
        </p:spPr>
        <p:txBody>
          <a:bodyPr>
            <a:spAutoFit/>
          </a:bodyPr>
          <a:lstStyle/>
          <a:p>
            <a:pPr algn="just">
              <a:tabLst>
                <a:tab pos="1385888" algn="l"/>
              </a:tabLst>
            </a:pPr>
            <a:r>
              <a:rPr lang="en-US" sz="2800" i="1" dirty="0" err="1">
                <a:solidFill>
                  <a:srgbClr val="000000"/>
                </a:solidFill>
                <a:latin typeface="Times New Roman" pitchFamily="18" charset="0"/>
                <a:ea typeface="MS Mincho" pitchFamily="49" charset="-128"/>
              </a:rPr>
              <a:t>Cuộc</a:t>
            </a:r>
            <a:r>
              <a:rPr lang="en-US" sz="2800" i="1" dirty="0">
                <a:solidFill>
                  <a:srgbClr val="000000"/>
                </a:solidFill>
                <a:latin typeface="Times New Roman" pitchFamily="18" charset="0"/>
                <a:ea typeface="MS Mincho" pitchFamily="49" charset="-128"/>
              </a:rPr>
              <a:t> </a:t>
            </a:r>
            <a:r>
              <a:rPr lang="en-US" sz="2800" i="1" dirty="0" err="1">
                <a:solidFill>
                  <a:srgbClr val="000000"/>
                </a:solidFill>
                <a:latin typeface="Times New Roman" pitchFamily="18" charset="0"/>
                <a:ea typeface="MS Mincho" pitchFamily="49" charset="-128"/>
              </a:rPr>
              <a:t>sống</a:t>
            </a:r>
            <a:r>
              <a:rPr lang="en-US" sz="2800" i="1" dirty="0">
                <a:solidFill>
                  <a:srgbClr val="000000"/>
                </a:solidFill>
                <a:latin typeface="Times New Roman" pitchFamily="18" charset="0"/>
                <a:ea typeface="MS Mincho" pitchFamily="49" charset="-128"/>
              </a:rPr>
              <a:t> </a:t>
            </a:r>
            <a:r>
              <a:rPr lang="en-US" sz="2800" i="1" dirty="0" err="1">
                <a:solidFill>
                  <a:srgbClr val="000000"/>
                </a:solidFill>
                <a:latin typeface="Times New Roman" pitchFamily="18" charset="0"/>
                <a:ea typeface="MS Mincho" pitchFamily="49" charset="-128"/>
              </a:rPr>
              <a:t>của</a:t>
            </a:r>
            <a:r>
              <a:rPr lang="en-US" sz="2800" i="1" dirty="0">
                <a:solidFill>
                  <a:srgbClr val="000000"/>
                </a:solidFill>
                <a:latin typeface="Times New Roman" pitchFamily="18" charset="0"/>
                <a:ea typeface="MS Mincho" pitchFamily="49" charset="-128"/>
              </a:rPr>
              <a:t> </a:t>
            </a:r>
            <a:r>
              <a:rPr lang="en-US" sz="2800" i="1" dirty="0" err="1">
                <a:solidFill>
                  <a:srgbClr val="000000"/>
                </a:solidFill>
                <a:latin typeface="Times New Roman" pitchFamily="18" charset="0"/>
                <a:ea typeface="MS Mincho" pitchFamily="49" charset="-128"/>
              </a:rPr>
              <a:t>mỗi</a:t>
            </a:r>
            <a:r>
              <a:rPr lang="en-US" sz="2800" i="1" dirty="0">
                <a:solidFill>
                  <a:srgbClr val="000000"/>
                </a:solidFill>
                <a:latin typeface="Times New Roman" pitchFamily="18" charset="0"/>
                <a:ea typeface="MS Mincho" pitchFamily="49" charset="-128"/>
              </a:rPr>
              <a:t> </a:t>
            </a:r>
            <a:r>
              <a:rPr lang="en-US" sz="2800" i="1" dirty="0" err="1">
                <a:solidFill>
                  <a:srgbClr val="000000"/>
                </a:solidFill>
                <a:latin typeface="Times New Roman" pitchFamily="18" charset="0"/>
                <a:ea typeface="MS Mincho" pitchFamily="49" charset="-128"/>
              </a:rPr>
              <a:t>người</a:t>
            </a:r>
            <a:r>
              <a:rPr lang="en-US" sz="2800" i="1" dirty="0">
                <a:solidFill>
                  <a:srgbClr val="000000"/>
                </a:solidFill>
                <a:latin typeface="Times New Roman" pitchFamily="18" charset="0"/>
                <a:ea typeface="MS Mincho" pitchFamily="49" charset="-128"/>
              </a:rPr>
              <a:t> </a:t>
            </a:r>
            <a:r>
              <a:rPr lang="en-US" sz="2800" i="1" dirty="0" err="1">
                <a:solidFill>
                  <a:srgbClr val="000000"/>
                </a:solidFill>
                <a:latin typeface="Times New Roman" pitchFamily="18" charset="0"/>
                <a:ea typeface="MS Mincho" pitchFamily="49" charset="-128"/>
              </a:rPr>
              <a:t>là</a:t>
            </a:r>
            <a:r>
              <a:rPr lang="en-US" sz="2800" i="1" dirty="0">
                <a:solidFill>
                  <a:srgbClr val="000000"/>
                </a:solidFill>
                <a:latin typeface="Times New Roman" pitchFamily="18" charset="0"/>
                <a:ea typeface="MS Mincho" pitchFamily="49" charset="-128"/>
              </a:rPr>
              <a:t> </a:t>
            </a:r>
            <a:r>
              <a:rPr lang="en-US" sz="2800" i="1" dirty="0" err="1">
                <a:solidFill>
                  <a:srgbClr val="000000"/>
                </a:solidFill>
                <a:latin typeface="Times New Roman" pitchFamily="18" charset="0"/>
                <a:ea typeface="MS Mincho" pitchFamily="49" charset="-128"/>
              </a:rPr>
              <a:t>một</a:t>
            </a:r>
            <a:r>
              <a:rPr lang="en-US" sz="2800" i="1" dirty="0">
                <a:solidFill>
                  <a:srgbClr val="000000"/>
                </a:solidFill>
                <a:latin typeface="Times New Roman" pitchFamily="18" charset="0"/>
                <a:ea typeface="MS Mincho" pitchFamily="49" charset="-128"/>
              </a:rPr>
              <a:t> </a:t>
            </a:r>
            <a:r>
              <a:rPr lang="en-US" sz="2800" i="1" dirty="0" err="1">
                <a:solidFill>
                  <a:srgbClr val="000000"/>
                </a:solidFill>
                <a:latin typeface="Times New Roman" pitchFamily="18" charset="0"/>
                <a:ea typeface="MS Mincho" pitchFamily="49" charset="-128"/>
              </a:rPr>
              <a:t>chuỗi</a:t>
            </a:r>
            <a:r>
              <a:rPr lang="en-US" sz="2800" i="1" dirty="0">
                <a:solidFill>
                  <a:srgbClr val="000000"/>
                </a:solidFill>
                <a:latin typeface="Times New Roman" pitchFamily="18" charset="0"/>
                <a:ea typeface="MS Mincho" pitchFamily="49" charset="-128"/>
              </a:rPr>
              <a:t> </a:t>
            </a:r>
            <a:r>
              <a:rPr lang="en-US" sz="2800" i="1" dirty="0" err="1">
                <a:solidFill>
                  <a:srgbClr val="000000"/>
                </a:solidFill>
                <a:latin typeface="Times New Roman" pitchFamily="18" charset="0"/>
                <a:ea typeface="MS Mincho" pitchFamily="49" charset="-128"/>
              </a:rPr>
              <a:t>những</a:t>
            </a:r>
            <a:r>
              <a:rPr lang="en-US" sz="2800" i="1" dirty="0">
                <a:solidFill>
                  <a:srgbClr val="000000"/>
                </a:solidFill>
                <a:latin typeface="Times New Roman" pitchFamily="18" charset="0"/>
                <a:ea typeface="MS Mincho" pitchFamily="49" charset="-128"/>
              </a:rPr>
              <a:t> </a:t>
            </a:r>
            <a:r>
              <a:rPr lang="en-US" sz="2800" i="1" dirty="0" err="1">
                <a:solidFill>
                  <a:srgbClr val="000000"/>
                </a:solidFill>
                <a:latin typeface="Times New Roman" pitchFamily="18" charset="0"/>
                <a:ea typeface="MS Mincho" pitchFamily="49" charset="-128"/>
              </a:rPr>
              <a:t>trải</a:t>
            </a:r>
            <a:r>
              <a:rPr lang="en-US" sz="2800" i="1" dirty="0">
                <a:solidFill>
                  <a:srgbClr val="000000"/>
                </a:solidFill>
                <a:latin typeface="Times New Roman" pitchFamily="18" charset="0"/>
                <a:ea typeface="MS Mincho" pitchFamily="49" charset="-128"/>
              </a:rPr>
              <a:t> </a:t>
            </a:r>
            <a:r>
              <a:rPr lang="en-US" sz="2800" i="1" dirty="0" err="1">
                <a:solidFill>
                  <a:srgbClr val="000000"/>
                </a:solidFill>
                <a:latin typeface="Times New Roman" pitchFamily="18" charset="0"/>
                <a:ea typeface="MS Mincho" pitchFamily="49" charset="-128"/>
              </a:rPr>
              <a:t>nghiệm</a:t>
            </a:r>
            <a:r>
              <a:rPr lang="en-US" sz="2800" i="1" dirty="0">
                <a:solidFill>
                  <a:srgbClr val="000000"/>
                </a:solidFill>
                <a:latin typeface="Times New Roman" pitchFamily="18" charset="0"/>
                <a:ea typeface="MS Mincho" pitchFamily="49" charset="-128"/>
              </a:rPr>
              <a:t>. </a:t>
            </a:r>
            <a:r>
              <a:rPr lang="en-US" sz="2800" i="1" dirty="0" err="1">
                <a:solidFill>
                  <a:srgbClr val="000000"/>
                </a:solidFill>
                <a:latin typeface="Times New Roman" pitchFamily="18" charset="0"/>
                <a:ea typeface="MS Mincho" pitchFamily="49" charset="-128"/>
              </a:rPr>
              <a:t>Có</a:t>
            </a:r>
            <a:r>
              <a:rPr lang="en-US" sz="2800" i="1" dirty="0">
                <a:solidFill>
                  <a:srgbClr val="000000"/>
                </a:solidFill>
                <a:latin typeface="Times New Roman" pitchFamily="18" charset="0"/>
                <a:ea typeface="MS Mincho" pitchFamily="49" charset="-128"/>
              </a:rPr>
              <a:t> </a:t>
            </a:r>
            <a:r>
              <a:rPr lang="en-US" sz="2800" i="1" dirty="0" err="1">
                <a:solidFill>
                  <a:srgbClr val="000000"/>
                </a:solidFill>
                <a:latin typeface="Times New Roman" pitchFamily="18" charset="0"/>
                <a:ea typeface="MS Mincho" pitchFamily="49" charset="-128"/>
              </a:rPr>
              <a:t>trải</a:t>
            </a:r>
            <a:r>
              <a:rPr lang="en-US" sz="2800" i="1" dirty="0">
                <a:solidFill>
                  <a:srgbClr val="000000"/>
                </a:solidFill>
                <a:latin typeface="Times New Roman" pitchFamily="18" charset="0"/>
                <a:ea typeface="MS Mincho" pitchFamily="49" charset="-128"/>
              </a:rPr>
              <a:t> </a:t>
            </a:r>
            <a:r>
              <a:rPr lang="en-US" sz="2800" i="1" dirty="0" err="1">
                <a:solidFill>
                  <a:srgbClr val="000000"/>
                </a:solidFill>
                <a:latin typeface="Times New Roman" pitchFamily="18" charset="0"/>
                <a:ea typeface="MS Mincho" pitchFamily="49" charset="-128"/>
              </a:rPr>
              <a:t>nghiệm</a:t>
            </a:r>
            <a:r>
              <a:rPr lang="en-US" sz="2800" i="1" dirty="0">
                <a:solidFill>
                  <a:srgbClr val="000000"/>
                </a:solidFill>
                <a:latin typeface="Times New Roman" pitchFamily="18" charset="0"/>
                <a:ea typeface="MS Mincho" pitchFamily="49" charset="-128"/>
              </a:rPr>
              <a:t> </a:t>
            </a:r>
            <a:r>
              <a:rPr lang="en-US" sz="2800" i="1" dirty="0" err="1">
                <a:solidFill>
                  <a:srgbClr val="000000"/>
                </a:solidFill>
                <a:latin typeface="Times New Roman" pitchFamily="18" charset="0"/>
                <a:ea typeface="MS Mincho" pitchFamily="49" charset="-128"/>
              </a:rPr>
              <a:t>tạo</a:t>
            </a:r>
            <a:r>
              <a:rPr lang="en-US" sz="2800" i="1" dirty="0">
                <a:solidFill>
                  <a:srgbClr val="000000"/>
                </a:solidFill>
                <a:latin typeface="Times New Roman" pitchFamily="18" charset="0"/>
                <a:ea typeface="MS Mincho" pitchFamily="49" charset="-128"/>
              </a:rPr>
              <a:t> </a:t>
            </a:r>
            <a:r>
              <a:rPr lang="en-US" sz="2800" i="1" dirty="0" err="1">
                <a:solidFill>
                  <a:srgbClr val="000000"/>
                </a:solidFill>
                <a:latin typeface="Times New Roman" pitchFamily="18" charset="0"/>
                <a:ea typeface="MS Mincho" pitchFamily="49" charset="-128"/>
              </a:rPr>
              <a:t>ra</a:t>
            </a:r>
            <a:r>
              <a:rPr lang="en-US" sz="2800" i="1" dirty="0">
                <a:solidFill>
                  <a:srgbClr val="000000"/>
                </a:solidFill>
                <a:latin typeface="Times New Roman" pitchFamily="18" charset="0"/>
                <a:ea typeface="MS Mincho" pitchFamily="49" charset="-128"/>
              </a:rPr>
              <a:t> </a:t>
            </a:r>
            <a:r>
              <a:rPr lang="en-US" sz="2800" i="1" dirty="0" err="1">
                <a:solidFill>
                  <a:srgbClr val="000000"/>
                </a:solidFill>
                <a:latin typeface="Times New Roman" pitchFamily="18" charset="0"/>
                <a:ea typeface="MS Mincho" pitchFamily="49" charset="-128"/>
              </a:rPr>
              <a:t>niềm</a:t>
            </a:r>
            <a:r>
              <a:rPr lang="en-US" sz="2800" i="1" dirty="0">
                <a:solidFill>
                  <a:srgbClr val="000000"/>
                </a:solidFill>
                <a:latin typeface="Times New Roman" pitchFamily="18" charset="0"/>
                <a:ea typeface="MS Mincho" pitchFamily="49" charset="-128"/>
              </a:rPr>
              <a:t> </a:t>
            </a:r>
            <a:r>
              <a:rPr lang="en-US" sz="2800" i="1" dirty="0" err="1">
                <a:solidFill>
                  <a:srgbClr val="000000"/>
                </a:solidFill>
                <a:latin typeface="Times New Roman" pitchFamily="18" charset="0"/>
                <a:ea typeface="MS Mincho" pitchFamily="49" charset="-128"/>
              </a:rPr>
              <a:t>vui</a:t>
            </a:r>
            <a:r>
              <a:rPr lang="en-US" sz="2800" i="1" dirty="0">
                <a:solidFill>
                  <a:srgbClr val="000000"/>
                </a:solidFill>
                <a:latin typeface="Times New Roman" pitchFamily="18" charset="0"/>
                <a:ea typeface="MS Mincho" pitchFamily="49" charset="-128"/>
              </a:rPr>
              <a:t>, </a:t>
            </a:r>
            <a:r>
              <a:rPr lang="en-US" sz="2800" i="1" dirty="0" err="1">
                <a:solidFill>
                  <a:srgbClr val="000000"/>
                </a:solidFill>
                <a:latin typeface="Times New Roman" pitchFamily="18" charset="0"/>
                <a:ea typeface="MS Mincho" pitchFamily="49" charset="-128"/>
              </a:rPr>
              <a:t>hạnh</a:t>
            </a:r>
            <a:r>
              <a:rPr lang="en-US" sz="2800" i="1" dirty="0">
                <a:solidFill>
                  <a:srgbClr val="000000"/>
                </a:solidFill>
                <a:latin typeface="Times New Roman" pitchFamily="18" charset="0"/>
                <a:ea typeface="MS Mincho" pitchFamily="49" charset="-128"/>
              </a:rPr>
              <a:t> </a:t>
            </a:r>
            <a:r>
              <a:rPr lang="en-US" sz="2800" i="1" dirty="0" err="1">
                <a:solidFill>
                  <a:srgbClr val="000000"/>
                </a:solidFill>
                <a:latin typeface="Times New Roman" pitchFamily="18" charset="0"/>
                <a:ea typeface="MS Mincho" pitchFamily="49" charset="-128"/>
              </a:rPr>
              <a:t>phúc</a:t>
            </a:r>
            <a:r>
              <a:rPr lang="en-US" sz="2800" i="1" dirty="0">
                <a:solidFill>
                  <a:srgbClr val="000000"/>
                </a:solidFill>
                <a:latin typeface="Times New Roman" pitchFamily="18" charset="0"/>
                <a:ea typeface="MS Mincho" pitchFamily="49" charset="-128"/>
              </a:rPr>
              <a:t>. </a:t>
            </a:r>
            <a:r>
              <a:rPr lang="en-US" sz="2800" i="1" dirty="0" err="1">
                <a:solidFill>
                  <a:srgbClr val="000000"/>
                </a:solidFill>
                <a:latin typeface="Times New Roman" pitchFamily="18" charset="0"/>
                <a:ea typeface="MS Mincho" pitchFamily="49" charset="-128"/>
              </a:rPr>
              <a:t>Có</a:t>
            </a:r>
            <a:r>
              <a:rPr lang="en-US" sz="2800" i="1" dirty="0">
                <a:solidFill>
                  <a:srgbClr val="000000"/>
                </a:solidFill>
                <a:latin typeface="Times New Roman" pitchFamily="18" charset="0"/>
                <a:ea typeface="MS Mincho" pitchFamily="49" charset="-128"/>
              </a:rPr>
              <a:t> </a:t>
            </a:r>
            <a:r>
              <a:rPr lang="en-US" sz="2800" i="1" dirty="0" err="1">
                <a:solidFill>
                  <a:srgbClr val="000000"/>
                </a:solidFill>
                <a:latin typeface="Times New Roman" pitchFamily="18" charset="0"/>
                <a:ea typeface="MS Mincho" pitchFamily="49" charset="-128"/>
              </a:rPr>
              <a:t>trải</a:t>
            </a:r>
            <a:r>
              <a:rPr lang="en-US" sz="2800" i="1" dirty="0">
                <a:solidFill>
                  <a:srgbClr val="000000"/>
                </a:solidFill>
                <a:latin typeface="Times New Roman" pitchFamily="18" charset="0"/>
                <a:ea typeface="MS Mincho" pitchFamily="49" charset="-128"/>
              </a:rPr>
              <a:t> </a:t>
            </a:r>
            <a:r>
              <a:rPr lang="en-US" sz="2800" i="1" dirty="0" err="1">
                <a:solidFill>
                  <a:srgbClr val="000000"/>
                </a:solidFill>
                <a:latin typeface="Times New Roman" pitchFamily="18" charset="0"/>
                <a:ea typeface="MS Mincho" pitchFamily="49" charset="-128"/>
              </a:rPr>
              <a:t>nghiệm</a:t>
            </a:r>
            <a:r>
              <a:rPr lang="en-US" sz="2800" i="1" dirty="0">
                <a:solidFill>
                  <a:srgbClr val="000000"/>
                </a:solidFill>
                <a:latin typeface="Times New Roman" pitchFamily="18" charset="0"/>
                <a:ea typeface="MS Mincho" pitchFamily="49" charset="-128"/>
              </a:rPr>
              <a:t> </a:t>
            </a:r>
            <a:r>
              <a:rPr lang="en-US" sz="2800" i="1" dirty="0" err="1">
                <a:solidFill>
                  <a:srgbClr val="000000"/>
                </a:solidFill>
                <a:latin typeface="Times New Roman" pitchFamily="18" charset="0"/>
                <a:ea typeface="MS Mincho" pitchFamily="49" charset="-128"/>
              </a:rPr>
              <a:t>mang</a:t>
            </a:r>
            <a:r>
              <a:rPr lang="en-US" sz="2800" i="1" dirty="0">
                <a:solidFill>
                  <a:srgbClr val="000000"/>
                </a:solidFill>
                <a:latin typeface="Times New Roman" pitchFamily="18" charset="0"/>
                <a:ea typeface="MS Mincho" pitchFamily="49" charset="-128"/>
              </a:rPr>
              <a:t> </a:t>
            </a:r>
            <a:r>
              <a:rPr lang="en-US" sz="2800" i="1" dirty="0" err="1">
                <a:solidFill>
                  <a:srgbClr val="000000"/>
                </a:solidFill>
                <a:latin typeface="Times New Roman" pitchFamily="18" charset="0"/>
                <a:ea typeface="MS Mincho" pitchFamily="49" charset="-128"/>
              </a:rPr>
              <a:t>đến</a:t>
            </a:r>
            <a:r>
              <a:rPr lang="en-US" sz="2800" i="1" dirty="0">
                <a:solidFill>
                  <a:srgbClr val="000000"/>
                </a:solidFill>
                <a:latin typeface="Times New Roman" pitchFamily="18" charset="0"/>
                <a:ea typeface="MS Mincho" pitchFamily="49" charset="-128"/>
              </a:rPr>
              <a:t> </a:t>
            </a:r>
            <a:r>
              <a:rPr lang="en-US" sz="2800" i="1" dirty="0" err="1">
                <a:solidFill>
                  <a:srgbClr val="000000"/>
                </a:solidFill>
                <a:latin typeface="Times New Roman" pitchFamily="18" charset="0"/>
                <a:ea typeface="MS Mincho" pitchFamily="49" charset="-128"/>
              </a:rPr>
              <a:t>kinh</a:t>
            </a:r>
            <a:r>
              <a:rPr lang="en-US" sz="2800" i="1" dirty="0">
                <a:solidFill>
                  <a:srgbClr val="000000"/>
                </a:solidFill>
                <a:latin typeface="Times New Roman" pitchFamily="18" charset="0"/>
                <a:ea typeface="MS Mincho" pitchFamily="49" charset="-128"/>
              </a:rPr>
              <a:t> </a:t>
            </a:r>
            <a:r>
              <a:rPr lang="en-US" sz="2800" i="1" dirty="0" err="1">
                <a:solidFill>
                  <a:srgbClr val="000000"/>
                </a:solidFill>
                <a:latin typeface="Times New Roman" pitchFamily="18" charset="0"/>
                <a:ea typeface="MS Mincho" pitchFamily="49" charset="-128"/>
              </a:rPr>
              <a:t>nghiệm</a:t>
            </a:r>
            <a:r>
              <a:rPr lang="en-US" sz="2800" i="1" dirty="0">
                <a:solidFill>
                  <a:srgbClr val="000000"/>
                </a:solidFill>
                <a:latin typeface="Times New Roman" pitchFamily="18" charset="0"/>
                <a:ea typeface="MS Mincho" pitchFamily="49" charset="-128"/>
              </a:rPr>
              <a:t>. </a:t>
            </a:r>
            <a:r>
              <a:rPr lang="en-US" sz="2800" i="1" dirty="0" err="1">
                <a:solidFill>
                  <a:srgbClr val="000000"/>
                </a:solidFill>
                <a:latin typeface="Times New Roman" pitchFamily="18" charset="0"/>
                <a:ea typeface="MS Mincho" pitchFamily="49" charset="-128"/>
              </a:rPr>
              <a:t>Có</a:t>
            </a:r>
            <a:r>
              <a:rPr lang="en-US" sz="2800" i="1" dirty="0">
                <a:solidFill>
                  <a:srgbClr val="000000"/>
                </a:solidFill>
                <a:latin typeface="Times New Roman" pitchFamily="18" charset="0"/>
                <a:ea typeface="MS Mincho" pitchFamily="49" charset="-128"/>
              </a:rPr>
              <a:t> </a:t>
            </a:r>
            <a:r>
              <a:rPr lang="en-US" sz="2800" i="1" dirty="0" err="1">
                <a:solidFill>
                  <a:srgbClr val="000000"/>
                </a:solidFill>
                <a:latin typeface="Times New Roman" pitchFamily="18" charset="0"/>
                <a:ea typeface="MS Mincho" pitchFamily="49" charset="-128"/>
              </a:rPr>
              <a:t>trải</a:t>
            </a:r>
            <a:r>
              <a:rPr lang="en-US" sz="2800" i="1" dirty="0">
                <a:solidFill>
                  <a:srgbClr val="000000"/>
                </a:solidFill>
                <a:latin typeface="Times New Roman" pitchFamily="18" charset="0"/>
                <a:ea typeface="MS Mincho" pitchFamily="49" charset="-128"/>
              </a:rPr>
              <a:t> </a:t>
            </a:r>
            <a:r>
              <a:rPr lang="en-US" sz="2800" i="1" dirty="0" err="1">
                <a:solidFill>
                  <a:srgbClr val="000000"/>
                </a:solidFill>
                <a:latin typeface="Times New Roman" pitchFamily="18" charset="0"/>
                <a:ea typeface="MS Mincho" pitchFamily="49" charset="-128"/>
              </a:rPr>
              <a:t>nghiệm</a:t>
            </a:r>
            <a:r>
              <a:rPr lang="en-US" sz="2800" i="1" dirty="0">
                <a:solidFill>
                  <a:srgbClr val="000000"/>
                </a:solidFill>
                <a:latin typeface="Times New Roman" pitchFamily="18" charset="0"/>
                <a:ea typeface="MS Mincho" pitchFamily="49" charset="-128"/>
              </a:rPr>
              <a:t> </a:t>
            </a:r>
            <a:r>
              <a:rPr lang="en-US" sz="2800" i="1" dirty="0" err="1">
                <a:solidFill>
                  <a:srgbClr val="000000"/>
                </a:solidFill>
                <a:latin typeface="Times New Roman" pitchFamily="18" charset="0"/>
                <a:ea typeface="MS Mincho" pitchFamily="49" charset="-128"/>
              </a:rPr>
              <a:t>để</a:t>
            </a:r>
            <a:r>
              <a:rPr lang="en-US" sz="2800" i="1" dirty="0">
                <a:solidFill>
                  <a:srgbClr val="000000"/>
                </a:solidFill>
                <a:latin typeface="Times New Roman" pitchFamily="18" charset="0"/>
                <a:ea typeface="MS Mincho" pitchFamily="49" charset="-128"/>
              </a:rPr>
              <a:t> </a:t>
            </a:r>
            <a:r>
              <a:rPr lang="en-US" sz="2800" i="1" dirty="0" err="1">
                <a:solidFill>
                  <a:srgbClr val="000000"/>
                </a:solidFill>
                <a:latin typeface="Times New Roman" pitchFamily="18" charset="0"/>
                <a:ea typeface="MS Mincho" pitchFamily="49" charset="-128"/>
              </a:rPr>
              <a:t>lại</a:t>
            </a:r>
            <a:r>
              <a:rPr lang="en-US" sz="2800" i="1" dirty="0">
                <a:solidFill>
                  <a:srgbClr val="000000"/>
                </a:solidFill>
                <a:latin typeface="Times New Roman" pitchFamily="18" charset="0"/>
                <a:ea typeface="MS Mincho" pitchFamily="49" charset="-128"/>
              </a:rPr>
              <a:t> </a:t>
            </a:r>
            <a:r>
              <a:rPr lang="en-US" sz="2800" i="1" dirty="0" err="1">
                <a:solidFill>
                  <a:srgbClr val="000000"/>
                </a:solidFill>
                <a:latin typeface="Times New Roman" pitchFamily="18" charset="0"/>
                <a:ea typeface="MS Mincho" pitchFamily="49" charset="-128"/>
              </a:rPr>
              <a:t>sự</a:t>
            </a:r>
            <a:r>
              <a:rPr lang="en-US" sz="2800" i="1" dirty="0">
                <a:solidFill>
                  <a:srgbClr val="000000"/>
                </a:solidFill>
                <a:latin typeface="Times New Roman" pitchFamily="18" charset="0"/>
                <a:ea typeface="MS Mincho" pitchFamily="49" charset="-128"/>
              </a:rPr>
              <a:t> </a:t>
            </a:r>
            <a:r>
              <a:rPr lang="en-US" sz="2800" i="1" dirty="0" err="1">
                <a:solidFill>
                  <a:srgbClr val="000000"/>
                </a:solidFill>
                <a:latin typeface="Times New Roman" pitchFamily="18" charset="0"/>
                <a:ea typeface="MS Mincho" pitchFamily="49" charset="-128"/>
              </a:rPr>
              <a:t>nuối</a:t>
            </a:r>
            <a:r>
              <a:rPr lang="en-US" sz="2800" i="1" dirty="0">
                <a:solidFill>
                  <a:srgbClr val="000000"/>
                </a:solidFill>
                <a:latin typeface="Times New Roman" pitchFamily="18" charset="0"/>
                <a:ea typeface="MS Mincho" pitchFamily="49" charset="-128"/>
              </a:rPr>
              <a:t> </a:t>
            </a:r>
            <a:r>
              <a:rPr lang="en-US" sz="2800" i="1" dirty="0" err="1">
                <a:solidFill>
                  <a:srgbClr val="000000"/>
                </a:solidFill>
                <a:latin typeface="Times New Roman" pitchFamily="18" charset="0"/>
                <a:ea typeface="MS Mincho" pitchFamily="49" charset="-128"/>
              </a:rPr>
              <a:t>tiếc</a:t>
            </a:r>
            <a:r>
              <a:rPr lang="en-US" sz="2800" i="1" dirty="0">
                <a:solidFill>
                  <a:srgbClr val="000000"/>
                </a:solidFill>
                <a:latin typeface="Times New Roman" pitchFamily="18" charset="0"/>
                <a:ea typeface="MS Mincho" pitchFamily="49" charset="-128"/>
              </a:rPr>
              <a:t>, day </a:t>
            </a:r>
            <a:r>
              <a:rPr lang="en-US" sz="2800" i="1" dirty="0" err="1">
                <a:solidFill>
                  <a:srgbClr val="000000"/>
                </a:solidFill>
                <a:latin typeface="Times New Roman" pitchFamily="18" charset="0"/>
                <a:ea typeface="MS Mincho" pitchFamily="49" charset="-128"/>
              </a:rPr>
              <a:t>dứt</a:t>
            </a:r>
            <a:r>
              <a:rPr lang="en-US" sz="2800" i="1" dirty="0">
                <a:solidFill>
                  <a:srgbClr val="000000"/>
                </a:solidFill>
                <a:latin typeface="Times New Roman" pitchFamily="18" charset="0"/>
                <a:ea typeface="MS Mincho" pitchFamily="49" charset="-128"/>
              </a:rPr>
              <a:t>. </a:t>
            </a:r>
            <a:r>
              <a:rPr lang="en-US" sz="2800" i="1" dirty="0" err="1">
                <a:solidFill>
                  <a:srgbClr val="000000"/>
                </a:solidFill>
                <a:latin typeface="Times New Roman" pitchFamily="18" charset="0"/>
                <a:ea typeface="MS Mincho" pitchFamily="49" charset="-128"/>
              </a:rPr>
              <a:t>Tất</a:t>
            </a:r>
            <a:r>
              <a:rPr lang="en-US" sz="2800" i="1" dirty="0">
                <a:solidFill>
                  <a:srgbClr val="000000"/>
                </a:solidFill>
                <a:latin typeface="Times New Roman" pitchFamily="18" charset="0"/>
                <a:ea typeface="MS Mincho" pitchFamily="49" charset="-128"/>
              </a:rPr>
              <a:t> </a:t>
            </a:r>
            <a:r>
              <a:rPr lang="en-US" sz="2800" i="1" dirty="0" err="1">
                <a:solidFill>
                  <a:srgbClr val="000000"/>
                </a:solidFill>
                <a:latin typeface="Times New Roman" pitchFamily="18" charset="0"/>
                <a:ea typeface="MS Mincho" pitchFamily="49" charset="-128"/>
              </a:rPr>
              <a:t>cả</a:t>
            </a:r>
            <a:r>
              <a:rPr lang="en-US" sz="2800" i="1" dirty="0">
                <a:solidFill>
                  <a:srgbClr val="000000"/>
                </a:solidFill>
                <a:latin typeface="Times New Roman" pitchFamily="18" charset="0"/>
                <a:ea typeface="MS Mincho" pitchFamily="49" charset="-128"/>
              </a:rPr>
              <a:t> </a:t>
            </a:r>
            <a:r>
              <a:rPr lang="en-US" sz="2800" i="1" dirty="0" err="1">
                <a:solidFill>
                  <a:srgbClr val="000000"/>
                </a:solidFill>
                <a:latin typeface="Times New Roman" pitchFamily="18" charset="0"/>
                <a:ea typeface="MS Mincho" pitchFamily="49" charset="-128"/>
              </a:rPr>
              <a:t>đều</a:t>
            </a:r>
            <a:r>
              <a:rPr lang="en-US" sz="2800" i="1" dirty="0">
                <a:solidFill>
                  <a:srgbClr val="000000"/>
                </a:solidFill>
                <a:latin typeface="Times New Roman" pitchFamily="18" charset="0"/>
                <a:ea typeface="MS Mincho" pitchFamily="49" charset="-128"/>
              </a:rPr>
              <a:t> </a:t>
            </a:r>
            <a:r>
              <a:rPr lang="en-US" sz="2800" i="1" dirty="0" err="1">
                <a:solidFill>
                  <a:srgbClr val="000000"/>
                </a:solidFill>
                <a:latin typeface="Times New Roman" pitchFamily="18" charset="0"/>
                <a:ea typeface="MS Mincho" pitchFamily="49" charset="-128"/>
              </a:rPr>
              <a:t>là</a:t>
            </a:r>
            <a:r>
              <a:rPr lang="en-US" sz="2800" i="1" dirty="0">
                <a:solidFill>
                  <a:srgbClr val="000000"/>
                </a:solidFill>
                <a:latin typeface="Times New Roman" pitchFamily="18" charset="0"/>
                <a:ea typeface="MS Mincho" pitchFamily="49" charset="-128"/>
              </a:rPr>
              <a:t> </a:t>
            </a:r>
            <a:r>
              <a:rPr lang="en-US" sz="2800" i="1" dirty="0" err="1">
                <a:solidFill>
                  <a:srgbClr val="000000"/>
                </a:solidFill>
                <a:latin typeface="Times New Roman" pitchFamily="18" charset="0"/>
                <a:ea typeface="MS Mincho" pitchFamily="49" charset="-128"/>
              </a:rPr>
              <a:t>bài</a:t>
            </a:r>
            <a:r>
              <a:rPr lang="en-US" sz="2800" i="1" dirty="0">
                <a:solidFill>
                  <a:srgbClr val="000000"/>
                </a:solidFill>
                <a:latin typeface="Times New Roman" pitchFamily="18" charset="0"/>
                <a:ea typeface="MS Mincho" pitchFamily="49" charset="-128"/>
              </a:rPr>
              <a:t> </a:t>
            </a:r>
            <a:r>
              <a:rPr lang="en-US" sz="2800" i="1" dirty="0" err="1">
                <a:solidFill>
                  <a:srgbClr val="000000"/>
                </a:solidFill>
                <a:latin typeface="Times New Roman" pitchFamily="18" charset="0"/>
                <a:ea typeface="MS Mincho" pitchFamily="49" charset="-128"/>
              </a:rPr>
              <a:t>học</a:t>
            </a:r>
            <a:r>
              <a:rPr lang="en-US" sz="2800" i="1" dirty="0">
                <a:solidFill>
                  <a:srgbClr val="000000"/>
                </a:solidFill>
                <a:latin typeface="Times New Roman" pitchFamily="18" charset="0"/>
                <a:ea typeface="MS Mincho" pitchFamily="49" charset="-128"/>
              </a:rPr>
              <a:t> </a:t>
            </a:r>
            <a:r>
              <a:rPr lang="en-US" sz="2800" i="1" dirty="0" err="1">
                <a:solidFill>
                  <a:srgbClr val="000000"/>
                </a:solidFill>
                <a:latin typeface="Times New Roman" pitchFamily="18" charset="0"/>
                <a:ea typeface="MS Mincho" pitchFamily="49" charset="-128"/>
              </a:rPr>
              <a:t>quý</a:t>
            </a:r>
            <a:r>
              <a:rPr lang="en-US" sz="2800" i="1" dirty="0">
                <a:solidFill>
                  <a:srgbClr val="000000"/>
                </a:solidFill>
                <a:latin typeface="Times New Roman" pitchFamily="18" charset="0"/>
                <a:ea typeface="MS Mincho" pitchFamily="49" charset="-128"/>
              </a:rPr>
              <a:t> </a:t>
            </a:r>
            <a:r>
              <a:rPr lang="en-US" sz="2800" i="1" dirty="0" err="1">
                <a:solidFill>
                  <a:srgbClr val="000000"/>
                </a:solidFill>
                <a:latin typeface="Times New Roman" pitchFamily="18" charset="0"/>
                <a:ea typeface="MS Mincho" pitchFamily="49" charset="-128"/>
              </a:rPr>
              <a:t>giá</a:t>
            </a:r>
            <a:r>
              <a:rPr lang="en-US" sz="2800" i="1" dirty="0">
                <a:solidFill>
                  <a:srgbClr val="000000"/>
                </a:solidFill>
                <a:latin typeface="Times New Roman" pitchFamily="18" charset="0"/>
                <a:ea typeface="MS Mincho" pitchFamily="49" charset="-128"/>
              </a:rPr>
              <a:t> </a:t>
            </a:r>
            <a:r>
              <a:rPr lang="en-US" sz="2800" i="1" dirty="0" err="1">
                <a:solidFill>
                  <a:srgbClr val="000000"/>
                </a:solidFill>
                <a:latin typeface="Times New Roman" pitchFamily="18" charset="0"/>
                <a:ea typeface="MS Mincho" pitchFamily="49" charset="-128"/>
              </a:rPr>
              <a:t>trong</a:t>
            </a:r>
            <a:r>
              <a:rPr lang="en-US" sz="2800" i="1" dirty="0">
                <a:solidFill>
                  <a:srgbClr val="000000"/>
                </a:solidFill>
                <a:latin typeface="Times New Roman" pitchFamily="18" charset="0"/>
                <a:ea typeface="MS Mincho" pitchFamily="49" charset="-128"/>
              </a:rPr>
              <a:t> </a:t>
            </a:r>
            <a:r>
              <a:rPr lang="en-US" sz="2800" i="1" dirty="0" err="1">
                <a:solidFill>
                  <a:srgbClr val="000000"/>
                </a:solidFill>
                <a:latin typeface="Times New Roman" pitchFamily="18" charset="0"/>
                <a:ea typeface="MS Mincho" pitchFamily="49" charset="-128"/>
              </a:rPr>
              <a:t>hành</a:t>
            </a:r>
            <a:r>
              <a:rPr lang="en-US" sz="2800" i="1" dirty="0">
                <a:solidFill>
                  <a:srgbClr val="000000"/>
                </a:solidFill>
                <a:latin typeface="Times New Roman" pitchFamily="18" charset="0"/>
                <a:ea typeface="MS Mincho" pitchFamily="49" charset="-128"/>
              </a:rPr>
              <a:t> </a:t>
            </a:r>
            <a:r>
              <a:rPr lang="en-US" sz="2800" i="1" dirty="0" err="1">
                <a:solidFill>
                  <a:srgbClr val="000000"/>
                </a:solidFill>
                <a:latin typeface="Times New Roman" pitchFamily="18" charset="0"/>
                <a:ea typeface="MS Mincho" pitchFamily="49" charset="-128"/>
              </a:rPr>
              <a:t>trình</a:t>
            </a:r>
            <a:r>
              <a:rPr lang="en-US" sz="2800" i="1" dirty="0">
                <a:solidFill>
                  <a:srgbClr val="000000"/>
                </a:solidFill>
                <a:latin typeface="Times New Roman" pitchFamily="18" charset="0"/>
                <a:ea typeface="MS Mincho" pitchFamily="49" charset="-128"/>
              </a:rPr>
              <a:t> </a:t>
            </a:r>
            <a:r>
              <a:rPr lang="en-US" sz="2800" i="1" dirty="0" err="1">
                <a:solidFill>
                  <a:srgbClr val="000000"/>
                </a:solidFill>
                <a:latin typeface="Times New Roman" pitchFamily="18" charset="0"/>
                <a:ea typeface="MS Mincho" pitchFamily="49" charset="-128"/>
              </a:rPr>
              <a:t>khôn</a:t>
            </a:r>
            <a:r>
              <a:rPr lang="en-US" sz="2800" i="1" dirty="0">
                <a:solidFill>
                  <a:srgbClr val="000000"/>
                </a:solidFill>
                <a:latin typeface="Times New Roman" pitchFamily="18" charset="0"/>
                <a:ea typeface="MS Mincho" pitchFamily="49" charset="-128"/>
              </a:rPr>
              <a:t> </a:t>
            </a:r>
            <a:r>
              <a:rPr lang="en-US" sz="2800" i="1" dirty="0" err="1">
                <a:solidFill>
                  <a:srgbClr val="000000"/>
                </a:solidFill>
                <a:latin typeface="Times New Roman" pitchFamily="18" charset="0"/>
                <a:ea typeface="MS Mincho" pitchFamily="49" charset="-128"/>
              </a:rPr>
              <a:t>lớn</a:t>
            </a:r>
            <a:r>
              <a:rPr lang="en-US" sz="2800" i="1" dirty="0">
                <a:solidFill>
                  <a:srgbClr val="000000"/>
                </a:solidFill>
                <a:latin typeface="Times New Roman" pitchFamily="18" charset="0"/>
                <a:ea typeface="MS Mincho" pitchFamily="49" charset="-128"/>
              </a:rPr>
              <a:t>, </a:t>
            </a:r>
            <a:r>
              <a:rPr lang="en-US" sz="2800" i="1" dirty="0" err="1">
                <a:solidFill>
                  <a:srgbClr val="000000"/>
                </a:solidFill>
                <a:latin typeface="Times New Roman" pitchFamily="18" charset="0"/>
                <a:ea typeface="MS Mincho" pitchFamily="49" charset="-128"/>
              </a:rPr>
              <a:t>trưởng</a:t>
            </a:r>
            <a:r>
              <a:rPr lang="en-US" sz="2800" i="1" dirty="0">
                <a:solidFill>
                  <a:srgbClr val="000000"/>
                </a:solidFill>
                <a:latin typeface="Times New Roman" pitchFamily="18" charset="0"/>
                <a:ea typeface="MS Mincho" pitchFamily="49" charset="-128"/>
              </a:rPr>
              <a:t> </a:t>
            </a:r>
            <a:r>
              <a:rPr lang="en-US" sz="2800" i="1" dirty="0" err="1">
                <a:solidFill>
                  <a:srgbClr val="000000"/>
                </a:solidFill>
                <a:latin typeface="Times New Roman" pitchFamily="18" charset="0"/>
                <a:ea typeface="MS Mincho" pitchFamily="49" charset="-128"/>
              </a:rPr>
              <a:t>thành</a:t>
            </a:r>
            <a:r>
              <a:rPr lang="en-US" sz="2800" i="1" dirty="0">
                <a:solidFill>
                  <a:srgbClr val="000000"/>
                </a:solidFill>
                <a:latin typeface="Times New Roman" pitchFamily="18" charset="0"/>
                <a:ea typeface="MS Mincho" pitchFamily="49" charset="-128"/>
              </a:rPr>
              <a:t> </a:t>
            </a:r>
            <a:r>
              <a:rPr lang="en-US" sz="2800" i="1" dirty="0" err="1">
                <a:solidFill>
                  <a:srgbClr val="000000"/>
                </a:solidFill>
                <a:latin typeface="Times New Roman" pitchFamily="18" charset="0"/>
                <a:ea typeface="MS Mincho" pitchFamily="49" charset="-128"/>
              </a:rPr>
              <a:t>của</a:t>
            </a:r>
            <a:r>
              <a:rPr lang="en-US" sz="2800" i="1" dirty="0">
                <a:solidFill>
                  <a:srgbClr val="000000"/>
                </a:solidFill>
                <a:latin typeface="Times New Roman" pitchFamily="18" charset="0"/>
                <a:ea typeface="MS Mincho" pitchFamily="49" charset="-128"/>
              </a:rPr>
              <a:t> </a:t>
            </a:r>
            <a:r>
              <a:rPr lang="en-US" sz="2800" i="1" dirty="0" err="1">
                <a:solidFill>
                  <a:srgbClr val="000000"/>
                </a:solidFill>
                <a:latin typeface="Times New Roman" pitchFamily="18" charset="0"/>
                <a:ea typeface="MS Mincho" pitchFamily="49" charset="-128"/>
              </a:rPr>
              <a:t>chúng</a:t>
            </a:r>
            <a:r>
              <a:rPr lang="en-US" sz="2800" i="1" dirty="0">
                <a:solidFill>
                  <a:srgbClr val="000000"/>
                </a:solidFill>
                <a:latin typeface="Times New Roman" pitchFamily="18" charset="0"/>
                <a:ea typeface="MS Mincho" pitchFamily="49" charset="-128"/>
              </a:rPr>
              <a:t> </a:t>
            </a:r>
            <a:r>
              <a:rPr lang="en-US" sz="2800" i="1" dirty="0" err="1">
                <a:solidFill>
                  <a:srgbClr val="000000"/>
                </a:solidFill>
                <a:latin typeface="Times New Roman" pitchFamily="18" charset="0"/>
                <a:ea typeface="MS Mincho" pitchFamily="49" charset="-128"/>
              </a:rPr>
              <a:t>ta</a:t>
            </a:r>
            <a:r>
              <a:rPr lang="en-US" sz="2800" i="1" dirty="0">
                <a:solidFill>
                  <a:srgbClr val="000000"/>
                </a:solidFill>
                <a:latin typeface="Times New Roman" pitchFamily="18" charset="0"/>
                <a:ea typeface="MS Mincho" pitchFamily="49" charset="-128"/>
              </a:rPr>
              <a:t>.</a:t>
            </a:r>
            <a:endParaRPr lang="en-US" sz="2800" dirty="0">
              <a:solidFill>
                <a:srgbClr val="000000"/>
              </a:solidFill>
              <a:latin typeface="Times New Roman" pitchFamily="18" charset="0"/>
              <a:cs typeface="Times New Roman" pitchFamily="18" charset="0"/>
            </a:endParaRPr>
          </a:p>
          <a:p>
            <a:pPr algn="just">
              <a:tabLst>
                <a:tab pos="1385888" algn="l"/>
              </a:tabLst>
            </a:pPr>
            <a:r>
              <a:rPr lang="en-US" sz="2800" i="1" dirty="0" err="1">
                <a:solidFill>
                  <a:srgbClr val="000000"/>
                </a:solidFill>
                <a:latin typeface="Times New Roman" pitchFamily="18" charset="0"/>
                <a:ea typeface="MS Mincho" pitchFamily="49" charset="-128"/>
              </a:rPr>
              <a:t>Hôm</a:t>
            </a:r>
            <a:r>
              <a:rPr lang="en-US" sz="2800" i="1" dirty="0">
                <a:solidFill>
                  <a:srgbClr val="000000"/>
                </a:solidFill>
                <a:latin typeface="Times New Roman" pitchFamily="18" charset="0"/>
                <a:ea typeface="MS Mincho" pitchFamily="49" charset="-128"/>
              </a:rPr>
              <a:t> nay, </a:t>
            </a:r>
            <a:r>
              <a:rPr lang="en-US" sz="2800" i="1" dirty="0" err="1">
                <a:solidFill>
                  <a:srgbClr val="000000"/>
                </a:solidFill>
                <a:latin typeface="Times New Roman" pitchFamily="18" charset="0"/>
                <a:ea typeface="MS Mincho" pitchFamily="49" charset="-128"/>
              </a:rPr>
              <a:t>các</a:t>
            </a:r>
            <a:r>
              <a:rPr lang="en-US" sz="2800" i="1" dirty="0">
                <a:solidFill>
                  <a:srgbClr val="000000"/>
                </a:solidFill>
                <a:latin typeface="Times New Roman" pitchFamily="18" charset="0"/>
                <a:ea typeface="MS Mincho" pitchFamily="49" charset="-128"/>
              </a:rPr>
              <a:t> </a:t>
            </a:r>
            <a:r>
              <a:rPr lang="en-US" sz="2800" i="1" dirty="0" err="1">
                <a:solidFill>
                  <a:srgbClr val="000000"/>
                </a:solidFill>
                <a:latin typeface="Times New Roman" pitchFamily="18" charset="0"/>
                <a:ea typeface="MS Mincho" pitchFamily="49" charset="-128"/>
              </a:rPr>
              <a:t>em</a:t>
            </a:r>
            <a:r>
              <a:rPr lang="en-US" sz="2800" i="1" dirty="0">
                <a:solidFill>
                  <a:srgbClr val="000000"/>
                </a:solidFill>
                <a:latin typeface="Times New Roman" pitchFamily="18" charset="0"/>
                <a:ea typeface="MS Mincho" pitchFamily="49" charset="-128"/>
              </a:rPr>
              <a:t> </a:t>
            </a:r>
            <a:r>
              <a:rPr lang="en-US" sz="2800" i="1" dirty="0" err="1">
                <a:solidFill>
                  <a:srgbClr val="000000"/>
                </a:solidFill>
                <a:latin typeface="Times New Roman" pitchFamily="18" charset="0"/>
                <a:ea typeface="MS Mincho" pitchFamily="49" charset="-128"/>
              </a:rPr>
              <a:t>sẽ</a:t>
            </a:r>
            <a:r>
              <a:rPr lang="en-US" sz="2800" i="1" dirty="0">
                <a:solidFill>
                  <a:srgbClr val="000000"/>
                </a:solidFill>
                <a:latin typeface="Times New Roman" pitchFamily="18" charset="0"/>
                <a:ea typeface="MS Mincho" pitchFamily="49" charset="-128"/>
              </a:rPr>
              <a:t> </a:t>
            </a:r>
            <a:r>
              <a:rPr lang="en-US" sz="2800" i="1" dirty="0" err="1">
                <a:solidFill>
                  <a:srgbClr val="000000"/>
                </a:solidFill>
                <a:latin typeface="Times New Roman" pitchFamily="18" charset="0"/>
                <a:ea typeface="MS Mincho" pitchFamily="49" charset="-128"/>
              </a:rPr>
              <a:t>được</a:t>
            </a:r>
            <a:r>
              <a:rPr lang="en-US" sz="2800" i="1" dirty="0">
                <a:solidFill>
                  <a:srgbClr val="000000"/>
                </a:solidFill>
                <a:latin typeface="Times New Roman" pitchFamily="18" charset="0"/>
                <a:ea typeface="MS Mincho" pitchFamily="49" charset="-128"/>
              </a:rPr>
              <a:t> </a:t>
            </a:r>
            <a:r>
              <a:rPr lang="en-US" sz="2800" i="1" dirty="0" err="1">
                <a:solidFill>
                  <a:srgbClr val="000000"/>
                </a:solidFill>
                <a:latin typeface="Times New Roman" pitchFamily="18" charset="0"/>
                <a:ea typeface="MS Mincho" pitchFamily="49" charset="-128"/>
              </a:rPr>
              <a:t>trải</a:t>
            </a:r>
            <a:r>
              <a:rPr lang="en-US" sz="2800" i="1" dirty="0">
                <a:solidFill>
                  <a:srgbClr val="000000"/>
                </a:solidFill>
                <a:latin typeface="Times New Roman" pitchFamily="18" charset="0"/>
                <a:ea typeface="MS Mincho" pitchFamily="49" charset="-128"/>
              </a:rPr>
              <a:t> </a:t>
            </a:r>
            <a:r>
              <a:rPr lang="en-US" sz="2800" i="1" dirty="0" err="1">
                <a:solidFill>
                  <a:srgbClr val="000000"/>
                </a:solidFill>
                <a:latin typeface="Times New Roman" pitchFamily="18" charset="0"/>
                <a:ea typeface="MS Mincho" pitchFamily="49" charset="-128"/>
              </a:rPr>
              <a:t>nghiệm</a:t>
            </a:r>
            <a:r>
              <a:rPr lang="en-US" sz="2800" i="1" dirty="0">
                <a:solidFill>
                  <a:srgbClr val="000000"/>
                </a:solidFill>
                <a:latin typeface="Times New Roman" pitchFamily="18" charset="0"/>
                <a:ea typeface="MS Mincho" pitchFamily="49" charset="-128"/>
              </a:rPr>
              <a:t> </a:t>
            </a:r>
            <a:r>
              <a:rPr lang="en-US" sz="2800" i="1" dirty="0" err="1">
                <a:solidFill>
                  <a:srgbClr val="000000"/>
                </a:solidFill>
                <a:latin typeface="Times New Roman" pitchFamily="18" charset="0"/>
                <a:ea typeface="MS Mincho" pitchFamily="49" charset="-128"/>
              </a:rPr>
              <a:t>về</a:t>
            </a:r>
            <a:r>
              <a:rPr lang="en-US" sz="2800" i="1" dirty="0">
                <a:solidFill>
                  <a:srgbClr val="000000"/>
                </a:solidFill>
                <a:latin typeface="Times New Roman" pitchFamily="18" charset="0"/>
                <a:ea typeface="MS Mincho" pitchFamily="49" charset="-128"/>
              </a:rPr>
              <a:t> </a:t>
            </a:r>
            <a:r>
              <a:rPr lang="en-US" sz="2800" i="1" dirty="0" err="1">
                <a:solidFill>
                  <a:srgbClr val="000000"/>
                </a:solidFill>
                <a:latin typeface="Times New Roman" pitchFamily="18" charset="0"/>
                <a:ea typeface="MS Mincho" pitchFamily="49" charset="-128"/>
              </a:rPr>
              <a:t>những</a:t>
            </a:r>
            <a:r>
              <a:rPr lang="en-US" sz="2800" i="1" dirty="0">
                <a:solidFill>
                  <a:srgbClr val="000000"/>
                </a:solidFill>
                <a:latin typeface="Times New Roman" pitchFamily="18" charset="0"/>
                <a:ea typeface="MS Mincho" pitchFamily="49" charset="-128"/>
              </a:rPr>
              <a:t> </a:t>
            </a:r>
            <a:r>
              <a:rPr lang="en-US" sz="2800" i="1" dirty="0" err="1">
                <a:solidFill>
                  <a:srgbClr val="000000"/>
                </a:solidFill>
                <a:latin typeface="Times New Roman" pitchFamily="18" charset="0"/>
                <a:ea typeface="MS Mincho" pitchFamily="49" charset="-128"/>
              </a:rPr>
              <a:t>bài</a:t>
            </a:r>
            <a:r>
              <a:rPr lang="en-US" sz="2800" i="1" dirty="0">
                <a:solidFill>
                  <a:srgbClr val="000000"/>
                </a:solidFill>
                <a:latin typeface="Times New Roman" pitchFamily="18" charset="0"/>
                <a:ea typeface="MS Mincho" pitchFamily="49" charset="-128"/>
              </a:rPr>
              <a:t> </a:t>
            </a:r>
            <a:r>
              <a:rPr lang="en-US" sz="2800" i="1" dirty="0" err="1">
                <a:solidFill>
                  <a:srgbClr val="000000"/>
                </a:solidFill>
                <a:latin typeface="Times New Roman" pitchFamily="18" charset="0"/>
                <a:ea typeface="MS Mincho" pitchFamily="49" charset="-128"/>
              </a:rPr>
              <a:t>học</a:t>
            </a:r>
            <a:r>
              <a:rPr lang="en-US" sz="2800" i="1" dirty="0">
                <a:solidFill>
                  <a:srgbClr val="000000"/>
                </a:solidFill>
                <a:latin typeface="Times New Roman" pitchFamily="18" charset="0"/>
                <a:ea typeface="MS Mincho" pitchFamily="49" charset="-128"/>
              </a:rPr>
              <a:t> </a:t>
            </a:r>
            <a:r>
              <a:rPr lang="en-US" sz="2800" i="1" dirty="0" err="1">
                <a:solidFill>
                  <a:srgbClr val="000000"/>
                </a:solidFill>
                <a:latin typeface="Times New Roman" pitchFamily="18" charset="0"/>
                <a:ea typeface="MS Mincho" pitchFamily="49" charset="-128"/>
              </a:rPr>
              <a:t>đáng</a:t>
            </a:r>
            <a:r>
              <a:rPr lang="en-US" sz="2800" i="1" dirty="0">
                <a:solidFill>
                  <a:srgbClr val="000000"/>
                </a:solidFill>
                <a:latin typeface="Times New Roman" pitchFamily="18" charset="0"/>
                <a:ea typeface="MS Mincho" pitchFamily="49" charset="-128"/>
              </a:rPr>
              <a:t> </a:t>
            </a:r>
            <a:r>
              <a:rPr lang="en-US" sz="2800" i="1" dirty="0" err="1">
                <a:solidFill>
                  <a:srgbClr val="000000"/>
                </a:solidFill>
                <a:latin typeface="Times New Roman" pitchFamily="18" charset="0"/>
                <a:ea typeface="MS Mincho" pitchFamily="49" charset="-128"/>
              </a:rPr>
              <a:t>quý</a:t>
            </a:r>
            <a:r>
              <a:rPr lang="en-US" sz="2800" i="1" dirty="0">
                <a:solidFill>
                  <a:srgbClr val="000000"/>
                </a:solidFill>
                <a:latin typeface="Times New Roman" pitchFamily="18" charset="0"/>
                <a:ea typeface="MS Mincho" pitchFamily="49" charset="-128"/>
              </a:rPr>
              <a:t> </a:t>
            </a:r>
            <a:r>
              <a:rPr lang="en-US" sz="2800" i="1" dirty="0" err="1">
                <a:solidFill>
                  <a:srgbClr val="000000"/>
                </a:solidFill>
                <a:latin typeface="Times New Roman" pitchFamily="18" charset="0"/>
                <a:ea typeface="MS Mincho" pitchFamily="49" charset="-128"/>
              </a:rPr>
              <a:t>ấy</a:t>
            </a:r>
            <a:r>
              <a:rPr lang="en-US" sz="2800" i="1" dirty="0">
                <a:solidFill>
                  <a:srgbClr val="000000"/>
                </a:solidFill>
                <a:latin typeface="Times New Roman" pitchFamily="18" charset="0"/>
                <a:ea typeface="MS Mincho" pitchFamily="49" charset="-128"/>
              </a:rPr>
              <a:t> qua </a:t>
            </a:r>
            <a:r>
              <a:rPr lang="en-US" sz="2800" i="1" dirty="0" err="1">
                <a:solidFill>
                  <a:srgbClr val="000000"/>
                </a:solidFill>
                <a:latin typeface="Times New Roman" pitchFamily="18" charset="0"/>
                <a:ea typeface="MS Mincho" pitchFamily="49" charset="-128"/>
              </a:rPr>
              <a:t>văn</a:t>
            </a:r>
            <a:r>
              <a:rPr lang="en-US" sz="2800" i="1" dirty="0">
                <a:solidFill>
                  <a:srgbClr val="000000"/>
                </a:solidFill>
                <a:latin typeface="Times New Roman" pitchFamily="18" charset="0"/>
                <a:ea typeface="MS Mincho" pitchFamily="49" charset="-128"/>
              </a:rPr>
              <a:t> </a:t>
            </a:r>
            <a:r>
              <a:rPr lang="en-US" sz="2800" i="1" dirty="0" err="1">
                <a:solidFill>
                  <a:srgbClr val="000000"/>
                </a:solidFill>
                <a:latin typeface="Times New Roman" pitchFamily="18" charset="0"/>
                <a:ea typeface="MS Mincho" pitchFamily="49" charset="-128"/>
              </a:rPr>
              <a:t>bản</a:t>
            </a:r>
            <a:r>
              <a:rPr lang="en-US" sz="2800" i="1" dirty="0">
                <a:solidFill>
                  <a:srgbClr val="000000"/>
                </a:solidFill>
                <a:latin typeface="Times New Roman" pitchFamily="18" charset="0"/>
                <a:ea typeface="MS Mincho" pitchFamily="49" charset="-128"/>
              </a:rPr>
              <a:t> “</a:t>
            </a:r>
            <a:r>
              <a:rPr lang="en-US" sz="2800" i="1" dirty="0" err="1">
                <a:solidFill>
                  <a:srgbClr val="000000"/>
                </a:solidFill>
                <a:latin typeface="Times New Roman" pitchFamily="18" charset="0"/>
                <a:ea typeface="MS Mincho" pitchFamily="49" charset="-128"/>
              </a:rPr>
              <a:t>Bài</a:t>
            </a:r>
            <a:r>
              <a:rPr lang="en-US" sz="2800" i="1" dirty="0">
                <a:solidFill>
                  <a:srgbClr val="000000"/>
                </a:solidFill>
                <a:latin typeface="Times New Roman" pitchFamily="18" charset="0"/>
                <a:ea typeface="MS Mincho" pitchFamily="49" charset="-128"/>
              </a:rPr>
              <a:t> </a:t>
            </a:r>
            <a:r>
              <a:rPr lang="en-US" sz="2800" i="1" dirty="0" err="1">
                <a:solidFill>
                  <a:srgbClr val="000000"/>
                </a:solidFill>
                <a:latin typeface="Times New Roman" pitchFamily="18" charset="0"/>
                <a:ea typeface="MS Mincho" pitchFamily="49" charset="-128"/>
              </a:rPr>
              <a:t>học</a:t>
            </a:r>
            <a:r>
              <a:rPr lang="en-US" sz="2800" i="1" dirty="0">
                <a:solidFill>
                  <a:srgbClr val="000000"/>
                </a:solidFill>
                <a:latin typeface="Times New Roman" pitchFamily="18" charset="0"/>
                <a:ea typeface="MS Mincho" pitchFamily="49" charset="-128"/>
              </a:rPr>
              <a:t> </a:t>
            </a:r>
            <a:r>
              <a:rPr lang="en-US" sz="2800" i="1" dirty="0" err="1">
                <a:solidFill>
                  <a:srgbClr val="000000"/>
                </a:solidFill>
                <a:latin typeface="Times New Roman" pitchFamily="18" charset="0"/>
                <a:ea typeface="MS Mincho" pitchFamily="49" charset="-128"/>
              </a:rPr>
              <a:t>đường</a:t>
            </a:r>
            <a:r>
              <a:rPr lang="en-US" sz="2800" i="1" dirty="0">
                <a:solidFill>
                  <a:srgbClr val="000000"/>
                </a:solidFill>
                <a:latin typeface="Times New Roman" pitchFamily="18" charset="0"/>
                <a:ea typeface="MS Mincho" pitchFamily="49" charset="-128"/>
              </a:rPr>
              <a:t> </a:t>
            </a:r>
            <a:r>
              <a:rPr lang="en-US" sz="2800" i="1" dirty="0" err="1">
                <a:solidFill>
                  <a:srgbClr val="000000"/>
                </a:solidFill>
                <a:latin typeface="Times New Roman" pitchFamily="18" charset="0"/>
                <a:ea typeface="MS Mincho" pitchFamily="49" charset="-128"/>
              </a:rPr>
              <a:t>đời</a:t>
            </a:r>
            <a:r>
              <a:rPr lang="en-US" sz="2800" i="1" dirty="0">
                <a:solidFill>
                  <a:srgbClr val="000000"/>
                </a:solidFill>
                <a:latin typeface="Times New Roman" pitchFamily="18" charset="0"/>
                <a:ea typeface="MS Mincho" pitchFamily="49" charset="-128"/>
              </a:rPr>
              <a:t> </a:t>
            </a:r>
            <a:r>
              <a:rPr lang="en-US" sz="2800" i="1" dirty="0" err="1">
                <a:solidFill>
                  <a:srgbClr val="000000"/>
                </a:solidFill>
                <a:latin typeface="Times New Roman" pitchFamily="18" charset="0"/>
                <a:ea typeface="MS Mincho" pitchFamily="49" charset="-128"/>
              </a:rPr>
              <a:t>đầu</a:t>
            </a:r>
            <a:r>
              <a:rPr lang="en-US" sz="2800" i="1" dirty="0">
                <a:solidFill>
                  <a:srgbClr val="000000"/>
                </a:solidFill>
                <a:latin typeface="Times New Roman" pitchFamily="18" charset="0"/>
                <a:ea typeface="MS Mincho" pitchFamily="49" charset="-128"/>
              </a:rPr>
              <a:t> </a:t>
            </a:r>
            <a:r>
              <a:rPr lang="en-US" sz="2800" i="1" dirty="0" err="1">
                <a:solidFill>
                  <a:srgbClr val="000000"/>
                </a:solidFill>
                <a:latin typeface="Times New Roman" pitchFamily="18" charset="0"/>
                <a:ea typeface="MS Mincho" pitchFamily="49" charset="-128"/>
              </a:rPr>
              <a:t>tiên</a:t>
            </a:r>
            <a:r>
              <a:rPr lang="en-US" sz="2800" i="1" dirty="0">
                <a:solidFill>
                  <a:srgbClr val="000000"/>
                </a:solidFill>
                <a:latin typeface="Times New Roman" pitchFamily="18" charset="0"/>
                <a:ea typeface="MS Mincho" pitchFamily="49" charset="-128"/>
              </a:rPr>
              <a:t>”.</a:t>
            </a:r>
            <a:endParaRPr lang="en-US" sz="2800" dirty="0">
              <a:solidFill>
                <a:srgbClr val="000000"/>
              </a:solidFill>
              <a:latin typeface="Times New Roman" pitchFamily="18" charset="0"/>
              <a:cs typeface="Times New Roman" pitchFamily="18" charset="0"/>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1" name="Rectangle 3"/>
          <p:cNvSpPr>
            <a:spLocks noChangeArrowheads="1"/>
          </p:cNvSpPr>
          <p:nvPr/>
        </p:nvSpPr>
        <p:spPr bwMode="auto">
          <a:xfrm>
            <a:off x="111125" y="177800"/>
            <a:ext cx="3578225" cy="523875"/>
          </a:xfrm>
          <a:prstGeom prst="rect">
            <a:avLst/>
          </a:prstGeom>
          <a:noFill/>
          <a:ln w="9525">
            <a:noFill/>
            <a:miter lim="800000"/>
            <a:headEnd/>
            <a:tailEnd/>
          </a:ln>
        </p:spPr>
        <p:txBody>
          <a:bodyPr wrap="none">
            <a:spAutoFit/>
          </a:bodyPr>
          <a:lstStyle/>
          <a:p>
            <a:pPr>
              <a:tabLst>
                <a:tab pos="723900" algn="l"/>
              </a:tabLst>
            </a:pPr>
            <a:r>
              <a:rPr lang="en-US" sz="2800" b="1">
                <a:latin typeface="Times New Roman" pitchFamily="18" charset="0"/>
                <a:cs typeface="Times New Roman" pitchFamily="18" charset="0"/>
              </a:rPr>
              <a:t>II. Đọc – hiểu văn bản</a:t>
            </a:r>
            <a:endParaRPr lang="en-US" sz="2800">
              <a:latin typeface="Times New Roman" pitchFamily="18" charset="0"/>
              <a:cs typeface="Times New Roman" pitchFamily="18" charset="0"/>
            </a:endParaRPr>
          </a:p>
        </p:txBody>
      </p:sp>
      <p:sp>
        <p:nvSpPr>
          <p:cNvPr id="491522" name="Rectangle 4"/>
          <p:cNvSpPr>
            <a:spLocks noChangeArrowheads="1"/>
          </p:cNvSpPr>
          <p:nvPr/>
        </p:nvSpPr>
        <p:spPr bwMode="auto">
          <a:xfrm>
            <a:off x="117475" y="701675"/>
            <a:ext cx="5992813" cy="954088"/>
          </a:xfrm>
          <a:prstGeom prst="rect">
            <a:avLst/>
          </a:prstGeom>
          <a:noFill/>
          <a:ln w="9525">
            <a:noFill/>
            <a:miter lim="800000"/>
            <a:headEnd/>
            <a:tailEnd/>
          </a:ln>
        </p:spPr>
        <p:txBody>
          <a:bodyPr>
            <a:spAutoFit/>
          </a:bodyPr>
          <a:lstStyle/>
          <a:p>
            <a:pPr>
              <a:tabLst>
                <a:tab pos="723900" algn="l"/>
              </a:tabLst>
            </a:pPr>
            <a:r>
              <a:rPr lang="en-US" sz="2800" b="1">
                <a:latin typeface="Times New Roman" pitchFamily="18" charset="0"/>
                <a:cs typeface="Times New Roman" pitchFamily="18" charset="0"/>
              </a:rPr>
              <a:t>1. Thái độ của nhân vật tớ </a:t>
            </a:r>
            <a:endParaRPr lang="en-US" sz="2800">
              <a:latin typeface="Times New Roman" pitchFamily="18" charset="0"/>
              <a:cs typeface="Times New Roman" pitchFamily="18" charset="0"/>
            </a:endParaRPr>
          </a:p>
          <a:p>
            <a:pPr>
              <a:tabLst>
                <a:tab pos="723900" algn="l"/>
              </a:tabLst>
            </a:pPr>
            <a:r>
              <a:rPr lang="en-US" sz="2800" b="1">
                <a:latin typeface="Times New Roman" pitchFamily="18" charset="0"/>
                <a:cs typeface="Times New Roman" pitchFamily="18" charset="0"/>
              </a:rPr>
              <a:t>a. Với các bạn bắt nạt</a:t>
            </a:r>
            <a:endParaRPr lang="en-US" sz="2800">
              <a:latin typeface="Times New Roman" pitchFamily="18" charset="0"/>
              <a:cs typeface="Times New Roman" pitchFamily="18" charset="0"/>
            </a:endParaRPr>
          </a:p>
        </p:txBody>
      </p:sp>
      <p:graphicFrame>
        <p:nvGraphicFramePr>
          <p:cNvPr id="6" name="Diagram 5"/>
          <p:cNvGraphicFramePr/>
          <p:nvPr/>
        </p:nvGraphicFramePr>
        <p:xfrm>
          <a:off x="-593214" y="701171"/>
          <a:ext cx="10120673" cy="47077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p:cNvPicPr>
            <a:picLocks noChangeAspect="1"/>
          </p:cNvPicPr>
          <p:nvPr/>
        </p:nvPicPr>
        <p:blipFill>
          <a:blip r:embed="rId7"/>
          <a:srcRect/>
          <a:stretch>
            <a:fillRect/>
          </a:stretch>
        </p:blipFill>
        <p:spPr bwMode="auto">
          <a:xfrm>
            <a:off x="8863013" y="1816100"/>
            <a:ext cx="2787650" cy="24780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5" name="Rectangle 3"/>
          <p:cNvSpPr>
            <a:spLocks noChangeArrowheads="1"/>
          </p:cNvSpPr>
          <p:nvPr/>
        </p:nvSpPr>
        <p:spPr bwMode="auto">
          <a:xfrm>
            <a:off x="111125" y="177800"/>
            <a:ext cx="3578225" cy="523875"/>
          </a:xfrm>
          <a:prstGeom prst="rect">
            <a:avLst/>
          </a:prstGeom>
          <a:noFill/>
          <a:ln w="9525">
            <a:noFill/>
            <a:miter lim="800000"/>
            <a:headEnd/>
            <a:tailEnd/>
          </a:ln>
        </p:spPr>
        <p:txBody>
          <a:bodyPr wrap="none">
            <a:spAutoFit/>
          </a:bodyPr>
          <a:lstStyle/>
          <a:p>
            <a:pPr>
              <a:tabLst>
                <a:tab pos="723900" algn="l"/>
              </a:tabLst>
            </a:pPr>
            <a:r>
              <a:rPr lang="en-US" sz="2800" b="1">
                <a:solidFill>
                  <a:srgbClr val="000000"/>
                </a:solidFill>
                <a:latin typeface="Times New Roman" pitchFamily="18" charset="0"/>
                <a:cs typeface="Times New Roman" pitchFamily="18" charset="0"/>
              </a:rPr>
              <a:t>II. Đọc – hiểu văn bản</a:t>
            </a:r>
            <a:endParaRPr lang="en-US" sz="2800">
              <a:solidFill>
                <a:srgbClr val="000000"/>
              </a:solidFill>
              <a:latin typeface="Times New Roman" pitchFamily="18" charset="0"/>
              <a:cs typeface="Times New Roman" pitchFamily="18" charset="0"/>
            </a:endParaRPr>
          </a:p>
        </p:txBody>
      </p:sp>
      <p:sp>
        <p:nvSpPr>
          <p:cNvPr id="492546" name="Rectangle 4"/>
          <p:cNvSpPr>
            <a:spLocks noChangeArrowheads="1"/>
          </p:cNvSpPr>
          <p:nvPr/>
        </p:nvSpPr>
        <p:spPr bwMode="auto">
          <a:xfrm>
            <a:off x="117475" y="701675"/>
            <a:ext cx="5992813" cy="954088"/>
          </a:xfrm>
          <a:prstGeom prst="rect">
            <a:avLst/>
          </a:prstGeom>
          <a:noFill/>
          <a:ln w="9525">
            <a:noFill/>
            <a:miter lim="800000"/>
            <a:headEnd/>
            <a:tailEnd/>
          </a:ln>
        </p:spPr>
        <p:txBody>
          <a:bodyPr>
            <a:spAutoFit/>
          </a:bodyPr>
          <a:lstStyle/>
          <a:p>
            <a:pPr>
              <a:tabLst>
                <a:tab pos="723900" algn="l"/>
              </a:tabLst>
            </a:pPr>
            <a:r>
              <a:rPr lang="en-US" sz="2800" b="1">
                <a:solidFill>
                  <a:srgbClr val="000000"/>
                </a:solidFill>
                <a:latin typeface="Times New Roman" pitchFamily="18" charset="0"/>
                <a:cs typeface="Times New Roman" pitchFamily="18" charset="0"/>
              </a:rPr>
              <a:t>1. Thái độ của nhân vật tớ </a:t>
            </a:r>
            <a:endParaRPr lang="en-US" sz="2800">
              <a:solidFill>
                <a:srgbClr val="000000"/>
              </a:solidFill>
              <a:latin typeface="Times New Roman" pitchFamily="18" charset="0"/>
              <a:cs typeface="Times New Roman" pitchFamily="18" charset="0"/>
            </a:endParaRPr>
          </a:p>
          <a:p>
            <a:pPr>
              <a:tabLst>
                <a:tab pos="723900" algn="l"/>
              </a:tabLst>
            </a:pPr>
            <a:r>
              <a:rPr lang="en-US" sz="2800" b="1">
                <a:solidFill>
                  <a:srgbClr val="000000"/>
                </a:solidFill>
                <a:latin typeface="Times New Roman" pitchFamily="18" charset="0"/>
                <a:cs typeface="Times New Roman" pitchFamily="18" charset="0"/>
              </a:rPr>
              <a:t>a. Với các bạn bắt nạt</a:t>
            </a:r>
            <a:endParaRPr lang="en-US" sz="2800">
              <a:solidFill>
                <a:srgbClr val="000000"/>
              </a:solidFill>
              <a:latin typeface="Times New Roman" pitchFamily="18" charset="0"/>
              <a:cs typeface="Times New Roman" pitchFamily="18" charset="0"/>
            </a:endParaRPr>
          </a:p>
        </p:txBody>
      </p:sp>
      <p:graphicFrame>
        <p:nvGraphicFramePr>
          <p:cNvPr id="6" name="Diagram 5"/>
          <p:cNvGraphicFramePr/>
          <p:nvPr/>
        </p:nvGraphicFramePr>
        <p:xfrm>
          <a:off x="-504724" y="1178224"/>
          <a:ext cx="10120673" cy="47077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p:cNvPicPr>
            <a:picLocks noChangeAspect="1"/>
          </p:cNvPicPr>
          <p:nvPr/>
        </p:nvPicPr>
        <p:blipFill>
          <a:blip r:embed="rId7"/>
          <a:srcRect/>
          <a:stretch>
            <a:fillRect/>
          </a:stretch>
        </p:blipFill>
        <p:spPr bwMode="auto">
          <a:xfrm>
            <a:off x="8848725" y="2184400"/>
            <a:ext cx="2787650" cy="24780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69" name="Rectangle 3"/>
          <p:cNvSpPr>
            <a:spLocks noChangeArrowheads="1"/>
          </p:cNvSpPr>
          <p:nvPr/>
        </p:nvSpPr>
        <p:spPr bwMode="auto">
          <a:xfrm>
            <a:off x="111125" y="177800"/>
            <a:ext cx="3578225" cy="523875"/>
          </a:xfrm>
          <a:prstGeom prst="rect">
            <a:avLst/>
          </a:prstGeom>
          <a:noFill/>
          <a:ln w="9525">
            <a:noFill/>
            <a:miter lim="800000"/>
            <a:headEnd/>
            <a:tailEnd/>
          </a:ln>
        </p:spPr>
        <p:txBody>
          <a:bodyPr wrap="none">
            <a:spAutoFit/>
          </a:bodyPr>
          <a:lstStyle/>
          <a:p>
            <a:pPr>
              <a:tabLst>
                <a:tab pos="723900" algn="l"/>
              </a:tabLst>
            </a:pPr>
            <a:r>
              <a:rPr lang="en-US" sz="2800" b="1">
                <a:solidFill>
                  <a:srgbClr val="000000"/>
                </a:solidFill>
                <a:latin typeface="Times New Roman" pitchFamily="18" charset="0"/>
                <a:cs typeface="Times New Roman" pitchFamily="18" charset="0"/>
              </a:rPr>
              <a:t>II. Đọc – hiểu văn bản</a:t>
            </a:r>
            <a:endParaRPr lang="en-US" sz="2800">
              <a:solidFill>
                <a:srgbClr val="000000"/>
              </a:solidFill>
              <a:latin typeface="Times New Roman" pitchFamily="18" charset="0"/>
              <a:cs typeface="Times New Roman" pitchFamily="18" charset="0"/>
            </a:endParaRPr>
          </a:p>
        </p:txBody>
      </p:sp>
      <p:sp>
        <p:nvSpPr>
          <p:cNvPr id="493570" name="Rectangle 4"/>
          <p:cNvSpPr>
            <a:spLocks noChangeArrowheads="1"/>
          </p:cNvSpPr>
          <p:nvPr/>
        </p:nvSpPr>
        <p:spPr bwMode="auto">
          <a:xfrm>
            <a:off x="117475" y="701675"/>
            <a:ext cx="5992813" cy="954088"/>
          </a:xfrm>
          <a:prstGeom prst="rect">
            <a:avLst/>
          </a:prstGeom>
          <a:noFill/>
          <a:ln w="9525">
            <a:noFill/>
            <a:miter lim="800000"/>
            <a:headEnd/>
            <a:tailEnd/>
          </a:ln>
        </p:spPr>
        <p:txBody>
          <a:bodyPr>
            <a:spAutoFit/>
          </a:bodyPr>
          <a:lstStyle/>
          <a:p>
            <a:pPr>
              <a:tabLst>
                <a:tab pos="723900" algn="l"/>
              </a:tabLst>
            </a:pPr>
            <a:r>
              <a:rPr lang="en-US" sz="2800" b="1">
                <a:solidFill>
                  <a:srgbClr val="000000"/>
                </a:solidFill>
                <a:latin typeface="Times New Roman" pitchFamily="18" charset="0"/>
                <a:cs typeface="Times New Roman" pitchFamily="18" charset="0"/>
              </a:rPr>
              <a:t>1. Thái độ của nhân vật tớ </a:t>
            </a:r>
            <a:endParaRPr lang="en-US" sz="2800">
              <a:solidFill>
                <a:srgbClr val="000000"/>
              </a:solidFill>
              <a:latin typeface="Times New Roman" pitchFamily="18" charset="0"/>
              <a:cs typeface="Times New Roman" pitchFamily="18" charset="0"/>
            </a:endParaRPr>
          </a:p>
          <a:p>
            <a:pPr>
              <a:tabLst>
                <a:tab pos="723900" algn="l"/>
              </a:tabLst>
            </a:pPr>
            <a:r>
              <a:rPr lang="en-US" sz="2800" b="1">
                <a:solidFill>
                  <a:srgbClr val="000000"/>
                </a:solidFill>
                <a:latin typeface="Times New Roman" pitchFamily="18" charset="0"/>
                <a:cs typeface="Times New Roman" pitchFamily="18" charset="0"/>
              </a:rPr>
              <a:t>a. Với các bạn bắt nạt</a:t>
            </a:r>
            <a:endParaRPr lang="en-US" sz="2800">
              <a:solidFill>
                <a:srgbClr val="000000"/>
              </a:solidFill>
              <a:latin typeface="Times New Roman" pitchFamily="18" charset="0"/>
              <a:cs typeface="Times New Roman" pitchFamily="18" charset="0"/>
            </a:endParaRPr>
          </a:p>
        </p:txBody>
      </p:sp>
      <p:pic>
        <p:nvPicPr>
          <p:cNvPr id="493571" name="Picture 1"/>
          <p:cNvPicPr>
            <a:picLocks noChangeAspect="1"/>
          </p:cNvPicPr>
          <p:nvPr/>
        </p:nvPicPr>
        <p:blipFill>
          <a:blip r:embed="rId2"/>
          <a:srcRect/>
          <a:stretch>
            <a:fillRect/>
          </a:stretch>
        </p:blipFill>
        <p:spPr bwMode="auto">
          <a:xfrm>
            <a:off x="1519238" y="2178050"/>
            <a:ext cx="3303587" cy="3160713"/>
          </a:xfrm>
          <a:prstGeom prst="rect">
            <a:avLst/>
          </a:prstGeom>
          <a:noFill/>
          <a:ln w="9525">
            <a:noFill/>
            <a:miter lim="800000"/>
            <a:headEnd/>
            <a:tailEnd/>
          </a:ln>
        </p:spPr>
      </p:pic>
      <p:pic>
        <p:nvPicPr>
          <p:cNvPr id="493572" name="Picture 2"/>
          <p:cNvPicPr>
            <a:picLocks noChangeAspect="1"/>
          </p:cNvPicPr>
          <p:nvPr/>
        </p:nvPicPr>
        <p:blipFill>
          <a:blip r:embed="rId3"/>
          <a:srcRect/>
          <a:stretch>
            <a:fillRect/>
          </a:stretch>
        </p:blipFill>
        <p:spPr bwMode="auto">
          <a:xfrm>
            <a:off x="4895850" y="88900"/>
            <a:ext cx="7212013" cy="6680200"/>
          </a:xfrm>
          <a:prstGeom prst="rect">
            <a:avLst/>
          </a:prstGeom>
          <a:noFill/>
          <a:ln w="9525">
            <a:noFill/>
            <a:miter lim="800000"/>
            <a:headEnd/>
            <a:tailEnd/>
          </a:ln>
        </p:spPr>
      </p:pic>
      <p:sp>
        <p:nvSpPr>
          <p:cNvPr id="8" name="Rectangle 7"/>
          <p:cNvSpPr>
            <a:spLocks noChangeArrowheads="1"/>
          </p:cNvSpPr>
          <p:nvPr/>
        </p:nvSpPr>
        <p:spPr bwMode="auto">
          <a:xfrm>
            <a:off x="6316663" y="1417638"/>
            <a:ext cx="4572000" cy="4402137"/>
          </a:xfrm>
          <a:prstGeom prst="rect">
            <a:avLst/>
          </a:prstGeom>
          <a:noFill/>
          <a:ln w="9525">
            <a:noFill/>
            <a:miter lim="800000"/>
            <a:headEnd/>
            <a:tailEnd/>
          </a:ln>
        </p:spPr>
        <p:txBody>
          <a:bodyPr>
            <a:spAutoFit/>
          </a:bodyPr>
          <a:lstStyle/>
          <a:p>
            <a:pPr>
              <a:tabLst>
                <a:tab pos="723900" algn="l"/>
              </a:tabLst>
            </a:pPr>
            <a:r>
              <a:rPr lang="en-US" sz="2800">
                <a:solidFill>
                  <a:srgbClr val="385723"/>
                </a:solidFill>
                <a:latin typeface="Times New Roman" pitchFamily="18" charset="0"/>
                <a:cs typeface="Times New Roman" pitchFamily="18" charset="0"/>
              </a:rPr>
              <a:t>* Nhân vật tớ bày tỏ thái độ đối với các bạn bắt nạt rất</a:t>
            </a:r>
            <a:r>
              <a:rPr lang="en-US" sz="2800" i="1">
                <a:solidFill>
                  <a:srgbClr val="385723"/>
                </a:solidFill>
                <a:latin typeface="Times New Roman" pitchFamily="18" charset="0"/>
                <a:cs typeface="Times New Roman" pitchFamily="18" charset="0"/>
              </a:rPr>
              <a:t> </a:t>
            </a:r>
            <a:r>
              <a:rPr lang="en-US" sz="2800" b="1">
                <a:solidFill>
                  <a:srgbClr val="385723"/>
                </a:solidFill>
                <a:latin typeface="Times New Roman" pitchFamily="18" charset="0"/>
                <a:cs typeface="Times New Roman" pitchFamily="18" charset="0"/>
              </a:rPr>
              <a:t>thẳng thắn, phủ nhận một cách dứt khoát, mạnh mẽ chuyện bắt nạt.</a:t>
            </a:r>
            <a:r>
              <a:rPr lang="en-US" sz="2800" i="1">
                <a:solidFill>
                  <a:srgbClr val="385723"/>
                </a:solidFill>
                <a:latin typeface="Times New Roman" pitchFamily="18" charset="0"/>
                <a:cs typeface="Times New Roman" pitchFamily="18" charset="0"/>
              </a:rPr>
              <a:t> </a:t>
            </a:r>
            <a:r>
              <a:rPr lang="en-US" sz="2800">
                <a:solidFill>
                  <a:srgbClr val="385723"/>
                </a:solidFill>
                <a:latin typeface="Times New Roman" pitchFamily="18" charset="0"/>
                <a:cs typeface="Times New Roman" pitchFamily="18" charset="0"/>
              </a:rPr>
              <a:t>Coi đó là việc xấu xí, không nên làm.</a:t>
            </a:r>
          </a:p>
          <a:p>
            <a:pPr>
              <a:tabLst>
                <a:tab pos="723900" algn="l"/>
              </a:tabLst>
            </a:pPr>
            <a:r>
              <a:rPr lang="en-US" sz="2800">
                <a:solidFill>
                  <a:srgbClr val="385723"/>
                </a:solidFill>
                <a:latin typeface="Times New Roman" pitchFamily="18" charset="0"/>
                <a:cs typeface="Times New Roman" pitchFamily="18" charset="0"/>
              </a:rPr>
              <a:t>* Tuy nhiên, nhân vật tớ không dùng cách lên án kịch liệt mà ngược lại thái độ  cởi mở, thân thiện.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1000"/>
                                        <p:tgtEl>
                                          <p:spTgt spid="8">
                                            <p:txEl>
                                              <p:pRg st="1" end="1"/>
                                            </p:txEl>
                                          </p:spTgt>
                                        </p:tgtEl>
                                      </p:cBhvr>
                                    </p:animEffect>
                                    <p:anim calcmode="lin" valueType="num">
                                      <p:cBhvr>
                                        <p:cTn id="1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3" name="Rectangle 3"/>
          <p:cNvSpPr>
            <a:spLocks noChangeArrowheads="1"/>
          </p:cNvSpPr>
          <p:nvPr/>
        </p:nvSpPr>
        <p:spPr bwMode="auto">
          <a:xfrm>
            <a:off x="111125" y="177800"/>
            <a:ext cx="3578225" cy="523875"/>
          </a:xfrm>
          <a:prstGeom prst="rect">
            <a:avLst/>
          </a:prstGeom>
          <a:noFill/>
          <a:ln w="9525">
            <a:noFill/>
            <a:miter lim="800000"/>
            <a:headEnd/>
            <a:tailEnd/>
          </a:ln>
        </p:spPr>
        <p:txBody>
          <a:bodyPr wrap="none">
            <a:spAutoFit/>
          </a:bodyPr>
          <a:lstStyle/>
          <a:p>
            <a:pPr>
              <a:tabLst>
                <a:tab pos="723900" algn="l"/>
              </a:tabLst>
            </a:pPr>
            <a:r>
              <a:rPr lang="en-US" sz="2800" b="1">
                <a:solidFill>
                  <a:srgbClr val="000000"/>
                </a:solidFill>
                <a:latin typeface="Times New Roman" pitchFamily="18" charset="0"/>
                <a:cs typeface="Times New Roman" pitchFamily="18" charset="0"/>
              </a:rPr>
              <a:t>II. Đọc – hiểu văn bản</a:t>
            </a:r>
            <a:endParaRPr lang="en-US" sz="2800">
              <a:solidFill>
                <a:srgbClr val="000000"/>
              </a:solidFill>
              <a:latin typeface="Times New Roman" pitchFamily="18" charset="0"/>
              <a:cs typeface="Times New Roman" pitchFamily="18" charset="0"/>
            </a:endParaRPr>
          </a:p>
        </p:txBody>
      </p:sp>
      <p:sp>
        <p:nvSpPr>
          <p:cNvPr id="494594" name="Rectangle 4"/>
          <p:cNvSpPr>
            <a:spLocks noChangeArrowheads="1"/>
          </p:cNvSpPr>
          <p:nvPr/>
        </p:nvSpPr>
        <p:spPr bwMode="auto">
          <a:xfrm>
            <a:off x="117475" y="701675"/>
            <a:ext cx="5992813" cy="954088"/>
          </a:xfrm>
          <a:prstGeom prst="rect">
            <a:avLst/>
          </a:prstGeom>
          <a:noFill/>
          <a:ln w="9525">
            <a:noFill/>
            <a:miter lim="800000"/>
            <a:headEnd/>
            <a:tailEnd/>
          </a:ln>
        </p:spPr>
        <p:txBody>
          <a:bodyPr>
            <a:spAutoFit/>
          </a:bodyPr>
          <a:lstStyle/>
          <a:p>
            <a:pPr>
              <a:tabLst>
                <a:tab pos="723900" algn="l"/>
              </a:tabLst>
            </a:pPr>
            <a:r>
              <a:rPr lang="en-US" sz="2800" b="1">
                <a:solidFill>
                  <a:srgbClr val="000000"/>
                </a:solidFill>
                <a:latin typeface="Times New Roman" pitchFamily="18" charset="0"/>
                <a:cs typeface="Times New Roman" pitchFamily="18" charset="0"/>
              </a:rPr>
              <a:t>1. Thái độ của nhân vật tớ </a:t>
            </a:r>
            <a:endParaRPr lang="en-US" sz="2800">
              <a:solidFill>
                <a:srgbClr val="000000"/>
              </a:solidFill>
              <a:latin typeface="Times New Roman" pitchFamily="18" charset="0"/>
              <a:cs typeface="Times New Roman" pitchFamily="18" charset="0"/>
            </a:endParaRPr>
          </a:p>
          <a:p>
            <a:pPr>
              <a:tabLst>
                <a:tab pos="723900" algn="l"/>
              </a:tabLst>
            </a:pPr>
            <a:r>
              <a:rPr lang="en-US" sz="2800" b="1">
                <a:solidFill>
                  <a:srgbClr val="000000"/>
                </a:solidFill>
                <a:latin typeface="Times New Roman" pitchFamily="18" charset="0"/>
                <a:cs typeface="Times New Roman" pitchFamily="18" charset="0"/>
              </a:rPr>
              <a:t>a. Với các bạn bắt nạt</a:t>
            </a:r>
            <a:endParaRPr lang="en-US" sz="2800">
              <a:solidFill>
                <a:srgbClr val="000000"/>
              </a:solidFill>
              <a:latin typeface="Times New Roman" pitchFamily="18" charset="0"/>
              <a:cs typeface="Times New Roman" pitchFamily="18" charset="0"/>
            </a:endParaRPr>
          </a:p>
        </p:txBody>
      </p:sp>
      <p:graphicFrame>
        <p:nvGraphicFramePr>
          <p:cNvPr id="7" name="Diagram 6"/>
          <p:cNvGraphicFramePr/>
          <p:nvPr/>
        </p:nvGraphicFramePr>
        <p:xfrm>
          <a:off x="2082750" y="1356852"/>
          <a:ext cx="8128000" cy="53094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Picture 8"/>
          <p:cNvPicPr>
            <a:picLocks noChangeAspect="1"/>
          </p:cNvPicPr>
          <p:nvPr/>
        </p:nvPicPr>
        <p:blipFill>
          <a:blip r:embed="rId7"/>
          <a:srcRect/>
          <a:stretch>
            <a:fillRect/>
          </a:stretch>
        </p:blipFill>
        <p:spPr bwMode="auto">
          <a:xfrm>
            <a:off x="8521700" y="779463"/>
            <a:ext cx="2609850" cy="1752600"/>
          </a:xfrm>
          <a:prstGeom prst="rect">
            <a:avLst/>
          </a:prstGeom>
          <a:noFill/>
          <a:ln w="9525">
            <a:noFill/>
            <a:miter lim="800000"/>
            <a:headEnd/>
            <a:tailEnd/>
          </a:ln>
        </p:spPr>
      </p:pic>
      <p:pic>
        <p:nvPicPr>
          <p:cNvPr id="10" name="Picture 9"/>
          <p:cNvPicPr>
            <a:picLocks noChangeAspect="1"/>
          </p:cNvPicPr>
          <p:nvPr/>
        </p:nvPicPr>
        <p:blipFill>
          <a:blip r:embed="rId8"/>
          <a:srcRect/>
          <a:stretch>
            <a:fillRect/>
          </a:stretch>
        </p:blipFill>
        <p:spPr bwMode="auto">
          <a:xfrm>
            <a:off x="273050" y="4733925"/>
            <a:ext cx="1809750" cy="18002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7" name="Rectangle 3"/>
          <p:cNvSpPr>
            <a:spLocks noChangeArrowheads="1"/>
          </p:cNvSpPr>
          <p:nvPr/>
        </p:nvSpPr>
        <p:spPr bwMode="auto">
          <a:xfrm>
            <a:off x="111125" y="177800"/>
            <a:ext cx="3578225" cy="523875"/>
          </a:xfrm>
          <a:prstGeom prst="rect">
            <a:avLst/>
          </a:prstGeom>
          <a:noFill/>
          <a:ln w="9525">
            <a:noFill/>
            <a:miter lim="800000"/>
            <a:headEnd/>
            <a:tailEnd/>
          </a:ln>
        </p:spPr>
        <p:txBody>
          <a:bodyPr wrap="none">
            <a:spAutoFit/>
          </a:bodyPr>
          <a:lstStyle/>
          <a:p>
            <a:pPr>
              <a:tabLst>
                <a:tab pos="723900" algn="l"/>
              </a:tabLst>
            </a:pPr>
            <a:r>
              <a:rPr lang="en-US" sz="2800" b="1">
                <a:solidFill>
                  <a:srgbClr val="000000"/>
                </a:solidFill>
                <a:latin typeface="Times New Roman" pitchFamily="18" charset="0"/>
                <a:cs typeface="Times New Roman" pitchFamily="18" charset="0"/>
              </a:rPr>
              <a:t>II. Đọc – hiểu văn bản</a:t>
            </a:r>
            <a:endParaRPr lang="en-US" sz="2800">
              <a:solidFill>
                <a:srgbClr val="000000"/>
              </a:solidFill>
              <a:latin typeface="Times New Roman" pitchFamily="18" charset="0"/>
              <a:cs typeface="Times New Roman" pitchFamily="18" charset="0"/>
            </a:endParaRPr>
          </a:p>
        </p:txBody>
      </p:sp>
      <p:sp>
        <p:nvSpPr>
          <p:cNvPr id="495618" name="Rectangle 4"/>
          <p:cNvSpPr>
            <a:spLocks noChangeArrowheads="1"/>
          </p:cNvSpPr>
          <p:nvPr/>
        </p:nvSpPr>
        <p:spPr bwMode="auto">
          <a:xfrm>
            <a:off x="117475" y="701675"/>
            <a:ext cx="5992813" cy="522288"/>
          </a:xfrm>
          <a:prstGeom prst="rect">
            <a:avLst/>
          </a:prstGeom>
          <a:noFill/>
          <a:ln w="9525">
            <a:noFill/>
            <a:miter lim="800000"/>
            <a:headEnd/>
            <a:tailEnd/>
          </a:ln>
        </p:spPr>
        <p:txBody>
          <a:bodyPr>
            <a:spAutoFit/>
          </a:bodyPr>
          <a:lstStyle/>
          <a:p>
            <a:pPr>
              <a:tabLst>
                <a:tab pos="723900" algn="l"/>
              </a:tabLst>
            </a:pPr>
            <a:r>
              <a:rPr lang="en-US" sz="2800" b="1">
                <a:solidFill>
                  <a:srgbClr val="000000"/>
                </a:solidFill>
                <a:latin typeface="Times New Roman" pitchFamily="18" charset="0"/>
                <a:cs typeface="Times New Roman" pitchFamily="18" charset="0"/>
              </a:rPr>
              <a:t>1. Thái độ của nhân vật tớ </a:t>
            </a:r>
            <a:endParaRPr lang="en-US" sz="2800">
              <a:solidFill>
                <a:srgbClr val="000000"/>
              </a:solidFill>
              <a:latin typeface="Times New Roman" pitchFamily="18" charset="0"/>
              <a:cs typeface="Times New Roman" pitchFamily="18" charset="0"/>
            </a:endParaRPr>
          </a:p>
        </p:txBody>
      </p:sp>
      <p:sp>
        <p:nvSpPr>
          <p:cNvPr id="495619" name="Rectangle 1"/>
          <p:cNvSpPr>
            <a:spLocks noChangeArrowheads="1"/>
          </p:cNvSpPr>
          <p:nvPr/>
        </p:nvSpPr>
        <p:spPr bwMode="auto">
          <a:xfrm>
            <a:off x="111125" y="1223963"/>
            <a:ext cx="4410075" cy="523875"/>
          </a:xfrm>
          <a:prstGeom prst="rect">
            <a:avLst/>
          </a:prstGeom>
          <a:noFill/>
          <a:ln w="9525">
            <a:noFill/>
            <a:miter lim="800000"/>
            <a:headEnd/>
            <a:tailEnd/>
          </a:ln>
        </p:spPr>
        <p:txBody>
          <a:bodyPr wrap="none">
            <a:spAutoFit/>
          </a:bodyPr>
          <a:lstStyle/>
          <a:p>
            <a:pPr>
              <a:tabLst>
                <a:tab pos="723900" algn="l"/>
              </a:tabLst>
            </a:pPr>
            <a:r>
              <a:rPr lang="en-US" sz="2800" b="1">
                <a:latin typeface="Times New Roman" pitchFamily="18" charset="0"/>
                <a:cs typeface="Times New Roman" pitchFamily="18" charset="0"/>
              </a:rPr>
              <a:t>2. Ý vị hài hước của bài thơ</a:t>
            </a:r>
            <a:endParaRPr lang="en-US" sz="2800">
              <a:latin typeface="Times New Roman" pitchFamily="18" charset="0"/>
              <a:cs typeface="Times New Roman" pitchFamily="18" charset="0"/>
            </a:endParaRPr>
          </a:p>
        </p:txBody>
      </p:sp>
      <p:pic>
        <p:nvPicPr>
          <p:cNvPr id="3" name="Picture 2"/>
          <p:cNvPicPr>
            <a:picLocks noChangeAspect="1"/>
          </p:cNvPicPr>
          <p:nvPr/>
        </p:nvPicPr>
        <p:blipFill>
          <a:blip r:embed="rId2"/>
          <a:srcRect/>
          <a:stretch>
            <a:fillRect/>
          </a:stretch>
        </p:blipFill>
        <p:spPr bwMode="auto">
          <a:xfrm>
            <a:off x="0" y="1747838"/>
            <a:ext cx="6607175" cy="5216525"/>
          </a:xfrm>
          <a:prstGeom prst="rect">
            <a:avLst/>
          </a:prstGeom>
          <a:noFill/>
          <a:ln w="9525">
            <a:noFill/>
            <a:miter lim="800000"/>
            <a:headEnd/>
            <a:tailEnd/>
          </a:ln>
        </p:spPr>
      </p:pic>
      <p:pic>
        <p:nvPicPr>
          <p:cNvPr id="11" name="Picture 10"/>
          <p:cNvPicPr>
            <a:picLocks noChangeAspect="1"/>
          </p:cNvPicPr>
          <p:nvPr/>
        </p:nvPicPr>
        <p:blipFill>
          <a:blip r:embed="rId2"/>
          <a:srcRect/>
          <a:stretch>
            <a:fillRect/>
          </a:stretch>
        </p:blipFill>
        <p:spPr bwMode="auto">
          <a:xfrm>
            <a:off x="5973763" y="1747838"/>
            <a:ext cx="6248400" cy="5216525"/>
          </a:xfrm>
          <a:prstGeom prst="rect">
            <a:avLst/>
          </a:prstGeom>
          <a:noFill/>
          <a:ln w="9525">
            <a:noFill/>
            <a:miter lim="800000"/>
            <a:headEnd/>
            <a:tailEnd/>
          </a:ln>
        </p:spPr>
      </p:pic>
      <p:sp>
        <p:nvSpPr>
          <p:cNvPr id="8" name="Rectangle 7"/>
          <p:cNvSpPr>
            <a:spLocks noChangeArrowheads="1"/>
          </p:cNvSpPr>
          <p:nvPr/>
        </p:nvSpPr>
        <p:spPr bwMode="auto">
          <a:xfrm>
            <a:off x="1336675" y="2462213"/>
            <a:ext cx="4554538" cy="3786187"/>
          </a:xfrm>
          <a:prstGeom prst="rect">
            <a:avLst/>
          </a:prstGeom>
          <a:noFill/>
          <a:ln w="9525">
            <a:noFill/>
            <a:miter lim="800000"/>
            <a:headEnd/>
            <a:tailEnd/>
          </a:ln>
        </p:spPr>
        <p:txBody>
          <a:bodyPr>
            <a:spAutoFit/>
          </a:bodyPr>
          <a:lstStyle/>
          <a:p>
            <a:pPr>
              <a:tabLst>
                <a:tab pos="723900" algn="l"/>
              </a:tabLst>
            </a:pPr>
            <a:r>
              <a:rPr lang="en-US" sz="2400">
                <a:solidFill>
                  <a:srgbClr val="385723"/>
                </a:solidFill>
                <a:latin typeface="Times New Roman" pitchFamily="18" charset="0"/>
                <a:cs typeface="Times New Roman" pitchFamily="18" charset="0"/>
              </a:rPr>
              <a:t>- Bắt nạt là một thói xấu, có thể gây tổn thương, nỗi sợ hãi, ám ảnh, thậm chí cả hậu quả nặng nề nhưng bài thơ lại nói bằng giọng điệu hồn nhiên, dí dỏm, thân thiện</a:t>
            </a:r>
          </a:p>
          <a:p>
            <a:pPr>
              <a:tabLst>
                <a:tab pos="723900" algn="l"/>
              </a:tabLst>
            </a:pPr>
            <a:r>
              <a:rPr lang="en-US" sz="2400">
                <a:solidFill>
                  <a:srgbClr val="385723"/>
                </a:solidFill>
                <a:latin typeface="Times New Roman" pitchFamily="18" charset="0"/>
                <a:cs typeface="Times New Roman" pitchFamily="18" charset="0"/>
              </a:rPr>
              <a:t>- Cách nói </a:t>
            </a:r>
            <a:r>
              <a:rPr lang="en-US" sz="2400" b="1">
                <a:solidFill>
                  <a:srgbClr val="385723"/>
                </a:solidFill>
                <a:latin typeface="Times New Roman" pitchFamily="18" charset="0"/>
                <a:cs typeface="Times New Roman" pitchFamily="18" charset="0"/>
              </a:rPr>
              <a:t>hài hước, dí dỏm, hình ảnh thơ ngộ nghĩnh</a:t>
            </a:r>
            <a:r>
              <a:rPr lang="en-US" sz="2400">
                <a:solidFill>
                  <a:srgbClr val="385723"/>
                </a:solidFill>
                <a:latin typeface="Times New Roman" pitchFamily="18" charset="0"/>
                <a:cs typeface="Times New Roman" pitchFamily="18" charset="0"/>
              </a:rPr>
              <a:t>: “</a:t>
            </a:r>
            <a:r>
              <a:rPr lang="en-US" sz="2400" i="1">
                <a:solidFill>
                  <a:srgbClr val="385723"/>
                </a:solidFill>
                <a:latin typeface="Times New Roman" pitchFamily="18" charset="0"/>
                <a:cs typeface="Times New Roman" pitchFamily="18" charset="0"/>
              </a:rPr>
              <a:t>Sao không ăn mù tạp/ Đối diện thử thách đi”</a:t>
            </a:r>
            <a:endParaRPr lang="en-US" sz="2400">
              <a:solidFill>
                <a:srgbClr val="385723"/>
              </a:solidFill>
              <a:latin typeface="Times New Roman" pitchFamily="18" charset="0"/>
              <a:cs typeface="Times New Roman" pitchFamily="18" charset="0"/>
            </a:endParaRPr>
          </a:p>
          <a:p>
            <a:pPr>
              <a:tabLst>
                <a:tab pos="723900" algn="l"/>
              </a:tabLst>
            </a:pPr>
            <a:r>
              <a:rPr lang="en-US" sz="2400" i="1">
                <a:solidFill>
                  <a:srgbClr val="385723"/>
                </a:solidFill>
                <a:latin typeface="Times New Roman" pitchFamily="18" charset="0"/>
                <a:cs typeface="Times New Roman" pitchFamily="18" charset="0"/>
              </a:rPr>
              <a:t>“Tại sao lại không hát/ Nhảy híp hóp cho hay”.</a:t>
            </a:r>
            <a:r>
              <a:rPr lang="en-US" sz="2400">
                <a:solidFill>
                  <a:srgbClr val="385723"/>
                </a:solidFill>
                <a:latin typeface="Times New Roman" pitchFamily="18" charset="0"/>
                <a:cs typeface="Times New Roman" pitchFamily="18" charset="0"/>
              </a:rPr>
              <a:t> </a:t>
            </a:r>
          </a:p>
        </p:txBody>
      </p:sp>
      <p:sp>
        <p:nvSpPr>
          <p:cNvPr id="12" name="Rectangle 11"/>
          <p:cNvSpPr>
            <a:spLocks noChangeArrowheads="1"/>
          </p:cNvSpPr>
          <p:nvPr/>
        </p:nvSpPr>
        <p:spPr bwMode="auto">
          <a:xfrm>
            <a:off x="7016750" y="2730500"/>
            <a:ext cx="4103688" cy="3786188"/>
          </a:xfrm>
          <a:prstGeom prst="rect">
            <a:avLst/>
          </a:prstGeom>
          <a:noFill/>
          <a:ln w="9525">
            <a:noFill/>
            <a:miter lim="800000"/>
            <a:headEnd/>
            <a:tailEnd/>
          </a:ln>
        </p:spPr>
        <p:txBody>
          <a:bodyPr>
            <a:spAutoFit/>
          </a:bodyPr>
          <a:lstStyle/>
          <a:p>
            <a:pPr>
              <a:tabLst>
                <a:tab pos="723900" algn="l"/>
              </a:tabLst>
            </a:pPr>
            <a:r>
              <a:rPr lang="en-US" sz="2400">
                <a:solidFill>
                  <a:srgbClr val="385723"/>
                </a:solidFill>
                <a:latin typeface="Times New Roman" pitchFamily="18" charset="0"/>
                <a:cs typeface="Times New Roman" pitchFamily="18" charset="0"/>
              </a:rPr>
              <a:t>- Lí giải </a:t>
            </a:r>
            <a:r>
              <a:rPr lang="en-US" sz="2400" b="1">
                <a:solidFill>
                  <a:srgbClr val="385723"/>
                </a:solidFill>
                <a:latin typeface="Times New Roman" pitchFamily="18" charset="0"/>
                <a:cs typeface="Times New Roman" pitchFamily="18" charset="0"/>
              </a:rPr>
              <a:t>hồn nhiên</a:t>
            </a:r>
            <a:r>
              <a:rPr lang="en-US" sz="2400">
                <a:solidFill>
                  <a:srgbClr val="385723"/>
                </a:solidFill>
                <a:latin typeface="Times New Roman" pitchFamily="18" charset="0"/>
                <a:cs typeface="Times New Roman" pitchFamily="18" charset="0"/>
              </a:rPr>
              <a:t>, phù hợp tâm lí trẻ thơ: Bắt nạt “</a:t>
            </a:r>
            <a:r>
              <a:rPr lang="en-US" sz="2400" i="1">
                <a:solidFill>
                  <a:srgbClr val="385723"/>
                </a:solidFill>
                <a:latin typeface="Times New Roman" pitchFamily="18" charset="0"/>
                <a:cs typeface="Times New Roman" pitchFamily="18" charset="0"/>
              </a:rPr>
              <a:t>rất hôi”, “dễ lây”</a:t>
            </a:r>
            <a:r>
              <a:rPr lang="en-US" sz="2400">
                <a:solidFill>
                  <a:srgbClr val="385723"/>
                </a:solidFill>
                <a:latin typeface="Times New Roman" pitchFamily="18" charset="0"/>
                <a:cs typeface="Times New Roman" pitchFamily="18" charset="0"/>
              </a:rPr>
              <a:t> tạo ra tiếng cười nhẹ nhàng, khiến câu chuyện dễ tiếp nhận, thể hiện </a:t>
            </a:r>
            <a:r>
              <a:rPr lang="en-US" sz="2400" b="1">
                <a:solidFill>
                  <a:srgbClr val="385723"/>
                </a:solidFill>
                <a:latin typeface="Times New Roman" pitchFamily="18" charset="0"/>
                <a:cs typeface="Times New Roman" pitchFamily="18" charset="0"/>
              </a:rPr>
              <a:t>cách nhìn thân thiện, bao dung và tinh thần đối thoại</a:t>
            </a:r>
            <a:r>
              <a:rPr lang="en-US" sz="2400">
                <a:solidFill>
                  <a:srgbClr val="385723"/>
                </a:solidFill>
                <a:latin typeface="Times New Roman" pitchFamily="18" charset="0"/>
                <a:cs typeface="Times New Roman" pitchFamily="18" charset="0"/>
              </a:rPr>
              <a:t>. Bởi vì không chỉ người bị bắt nạt cần bảo vệ, mà người bắt nạt cũng cần được giúp đỡ.</a:t>
            </a:r>
          </a:p>
        </p:txBody>
      </p:sp>
      <p:sp>
        <p:nvSpPr>
          <p:cNvPr id="13" name="Cloud Callout 12"/>
          <p:cNvSpPr/>
          <p:nvPr/>
        </p:nvSpPr>
        <p:spPr>
          <a:xfrm>
            <a:off x="2555875" y="2184400"/>
            <a:ext cx="6445250" cy="2552700"/>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107000"/>
              </a:lnSpc>
              <a:spcBef>
                <a:spcPts val="0"/>
              </a:spcBef>
              <a:spcAft>
                <a:spcPts val="0"/>
              </a:spcAft>
              <a:tabLst>
                <a:tab pos="1386840" algn="l"/>
              </a:tabLst>
              <a:defRPr/>
            </a:pPr>
            <a:r>
              <a:rPr lang="en-US" sz="2400" dirty="0" err="1">
                <a:solidFill>
                  <a:schemeClr val="accent6">
                    <a:lumMod val="50000"/>
                  </a:schemeClr>
                </a:solidFill>
                <a:latin typeface="Times New Roman" panose="02020603050405020304" pitchFamily="18" charset="0"/>
                <a:ea typeface="MS Mincho"/>
              </a:rPr>
              <a:t>Bài</a:t>
            </a:r>
            <a:r>
              <a:rPr lang="en-US" sz="2400" dirty="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thơ</a:t>
            </a:r>
            <a:r>
              <a:rPr lang="en-US" sz="2400" dirty="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nói</a:t>
            </a:r>
            <a:r>
              <a:rPr lang="en-US" sz="2400" dirty="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chuyện</a:t>
            </a:r>
            <a:r>
              <a:rPr lang="en-US" sz="2400" dirty="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bắt</a:t>
            </a:r>
            <a:r>
              <a:rPr lang="en-US" sz="2400" dirty="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nạt</a:t>
            </a:r>
            <a:r>
              <a:rPr lang="en-US" sz="2400" dirty="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ẩn</a:t>
            </a:r>
            <a:r>
              <a:rPr lang="en-US" sz="2400" dirty="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chứa</a:t>
            </a:r>
            <a:r>
              <a:rPr lang="en-US" sz="2400" dirty="0">
                <a:solidFill>
                  <a:schemeClr val="accent6">
                    <a:lumMod val="50000"/>
                  </a:schemeClr>
                </a:solidFill>
                <a:latin typeface="Times New Roman" panose="02020603050405020304" pitchFamily="18" charset="0"/>
                <a:ea typeface="MS Mincho"/>
              </a:rPr>
              <a:t> ý </a:t>
            </a:r>
            <a:r>
              <a:rPr lang="en-US" sz="2400" dirty="0" err="1">
                <a:solidFill>
                  <a:schemeClr val="accent6">
                    <a:lumMod val="50000"/>
                  </a:schemeClr>
                </a:solidFill>
                <a:latin typeface="Times New Roman" panose="02020603050405020304" pitchFamily="18" charset="0"/>
                <a:ea typeface="MS Mincho"/>
              </a:rPr>
              <a:t>vị</a:t>
            </a:r>
            <a:r>
              <a:rPr lang="en-US" sz="2400" dirty="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hài</a:t>
            </a:r>
            <a:r>
              <a:rPr lang="en-US" sz="2400" dirty="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hước</a:t>
            </a:r>
            <a:r>
              <a:rPr lang="en-US" sz="2400" dirty="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Hãy</a:t>
            </a:r>
            <a:r>
              <a:rPr lang="en-US" sz="2400" dirty="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chỉ</a:t>
            </a:r>
            <a:r>
              <a:rPr lang="en-US" sz="2400" dirty="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ra</a:t>
            </a:r>
            <a:r>
              <a:rPr lang="en-US" sz="2400" dirty="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một</a:t>
            </a:r>
            <a:r>
              <a:rPr lang="en-US" sz="2400" dirty="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số</a:t>
            </a:r>
            <a:r>
              <a:rPr lang="en-US" sz="2400" dirty="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biểu</a:t>
            </a:r>
            <a:r>
              <a:rPr lang="en-US" sz="2400" dirty="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hiện</a:t>
            </a:r>
            <a:r>
              <a:rPr lang="en-US" sz="2400" dirty="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của</a:t>
            </a:r>
            <a:r>
              <a:rPr lang="en-US" sz="2400" dirty="0">
                <a:solidFill>
                  <a:schemeClr val="accent6">
                    <a:lumMod val="50000"/>
                  </a:schemeClr>
                </a:solidFill>
                <a:latin typeface="Times New Roman" panose="02020603050405020304" pitchFamily="18" charset="0"/>
                <a:ea typeface="MS Mincho"/>
              </a:rPr>
              <a:t> ý </a:t>
            </a:r>
            <a:r>
              <a:rPr lang="en-US" sz="2400" dirty="0" err="1">
                <a:solidFill>
                  <a:schemeClr val="accent6">
                    <a:lumMod val="50000"/>
                  </a:schemeClr>
                </a:solidFill>
                <a:latin typeface="Times New Roman" panose="02020603050405020304" pitchFamily="18" charset="0"/>
                <a:ea typeface="MS Mincho"/>
              </a:rPr>
              <a:t>vị</a:t>
            </a:r>
            <a:r>
              <a:rPr lang="en-US" sz="2400" dirty="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hài</a:t>
            </a:r>
            <a:r>
              <a:rPr lang="en-US" sz="2400" dirty="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hước</a:t>
            </a:r>
            <a:r>
              <a:rPr lang="en-US" sz="2400" dirty="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đó</a:t>
            </a:r>
            <a:r>
              <a:rPr lang="en-US" sz="2400" dirty="0">
                <a:solidFill>
                  <a:schemeClr val="accent6">
                    <a:lumMod val="50000"/>
                  </a:schemeClr>
                </a:solidFill>
                <a:latin typeface="Times New Roman" panose="02020603050405020304" pitchFamily="18" charset="0"/>
                <a:ea typeface="MS Mincho"/>
              </a:rPr>
              <a:t>?</a:t>
            </a:r>
            <a:endParaRPr lang="en-US" sz="2400" dirty="0">
              <a:solidFill>
                <a:schemeClr val="accent6">
                  <a:lumMod val="50000"/>
                </a:schemeClr>
              </a:solidFill>
              <a:latin typeface="Times New Roman" panose="02020603050405020304" pitchFamily="18" charset="0"/>
              <a:ea typeface="Times New Roman" panose="02020603050405020304" pitchFamily="18" charset="0"/>
            </a:endParaRPr>
          </a:p>
        </p:txBody>
      </p:sp>
      <p:pic>
        <p:nvPicPr>
          <p:cNvPr id="495625" name="Picture 13"/>
          <p:cNvPicPr>
            <a:picLocks noChangeAspect="1"/>
          </p:cNvPicPr>
          <p:nvPr/>
        </p:nvPicPr>
        <p:blipFill>
          <a:blip r:embed="rId3"/>
          <a:srcRect/>
          <a:stretch>
            <a:fillRect/>
          </a:stretch>
        </p:blipFill>
        <p:spPr bwMode="auto">
          <a:xfrm>
            <a:off x="6137275" y="173038"/>
            <a:ext cx="2849563" cy="17129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13"/>
                                        </p:tgtEl>
                                        <p:attrNameLst>
                                          <p:attrName>ppt_w</p:attrName>
                                        </p:attrNameLst>
                                      </p:cBhvr>
                                      <p:tavLst>
                                        <p:tav tm="0">
                                          <p:val>
                                            <p:strVal val="ppt_w"/>
                                          </p:val>
                                        </p:tav>
                                        <p:tav tm="100000">
                                          <p:val>
                                            <p:fltVal val="0"/>
                                          </p:val>
                                        </p:tav>
                                      </p:tavLst>
                                    </p:anim>
                                    <p:anim calcmode="lin" valueType="num">
                                      <p:cBhvr>
                                        <p:cTn id="7" dur="500"/>
                                        <p:tgtEl>
                                          <p:spTgt spid="13"/>
                                        </p:tgtEl>
                                        <p:attrNameLst>
                                          <p:attrName>ppt_h</p:attrName>
                                        </p:attrNameLst>
                                      </p:cBhvr>
                                      <p:tavLst>
                                        <p:tav tm="0">
                                          <p:val>
                                            <p:strVal val="ppt_h"/>
                                          </p:val>
                                        </p:tav>
                                        <p:tav tm="100000">
                                          <p:val>
                                            <p:fltVal val="0"/>
                                          </p:val>
                                        </p:tav>
                                      </p:tavLst>
                                    </p:anim>
                                    <p:animEffect transition="out" filter="fade">
                                      <p:cBhvr>
                                        <p:cTn id="8" dur="500"/>
                                        <p:tgtEl>
                                          <p:spTgt spid="13"/>
                                        </p:tgtEl>
                                      </p:cBhvr>
                                    </p:animEffect>
                                    <p:set>
                                      <p:cBhvr>
                                        <p:cTn id="9" dur="1" fill="hold">
                                          <p:stCondLst>
                                            <p:cond delay="499"/>
                                          </p:stCondLst>
                                        </p:cTn>
                                        <p:tgtEl>
                                          <p:spTgt spid="13"/>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fade">
                                      <p:cBhvr>
                                        <p:cTn id="21" dur="1000"/>
                                        <p:tgtEl>
                                          <p:spTgt spid="8">
                                            <p:txEl>
                                              <p:pRg st="0" end="0"/>
                                            </p:txEl>
                                          </p:spTgt>
                                        </p:tgtEl>
                                      </p:cBhvr>
                                    </p:animEffect>
                                    <p:anim calcmode="lin" valueType="num">
                                      <p:cBhvr>
                                        <p:cTn id="22"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xEl>
                                              <p:pRg st="1" end="1"/>
                                            </p:txEl>
                                          </p:spTgt>
                                        </p:tgtEl>
                                        <p:attrNameLst>
                                          <p:attrName>style.visibility</p:attrName>
                                        </p:attrNameLst>
                                      </p:cBhvr>
                                      <p:to>
                                        <p:strVal val="visible"/>
                                      </p:to>
                                    </p:set>
                                    <p:animEffect transition="in" filter="fade">
                                      <p:cBhvr>
                                        <p:cTn id="28" dur="1000"/>
                                        <p:tgtEl>
                                          <p:spTgt spid="8">
                                            <p:txEl>
                                              <p:pRg st="1" end="1"/>
                                            </p:txEl>
                                          </p:spTgt>
                                        </p:tgtEl>
                                      </p:cBhvr>
                                    </p:animEffect>
                                    <p:anim calcmode="lin" valueType="num">
                                      <p:cBhvr>
                                        <p:cTn id="29"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1" end="1"/>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8">
                                            <p:txEl>
                                              <p:pRg st="2" end="2"/>
                                            </p:txEl>
                                          </p:spTgt>
                                        </p:tgtEl>
                                        <p:attrNameLst>
                                          <p:attrName>style.visibility</p:attrName>
                                        </p:attrNameLst>
                                      </p:cBhvr>
                                      <p:to>
                                        <p:strVal val="visible"/>
                                      </p:to>
                                    </p:set>
                                    <p:animEffect transition="in" filter="fade">
                                      <p:cBhvr>
                                        <p:cTn id="33" dur="1000"/>
                                        <p:tgtEl>
                                          <p:spTgt spid="8">
                                            <p:txEl>
                                              <p:pRg st="2" end="2"/>
                                            </p:txEl>
                                          </p:spTgt>
                                        </p:tgtEl>
                                      </p:cBhvr>
                                    </p:animEffect>
                                    <p:anim calcmode="lin" valueType="num">
                                      <p:cBhvr>
                                        <p:cTn id="34"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1000"/>
                                        <p:tgtEl>
                                          <p:spTgt spid="11"/>
                                        </p:tgtEl>
                                      </p:cBhvr>
                                    </p:animEffect>
                                    <p:anim calcmode="lin" valueType="num">
                                      <p:cBhvr>
                                        <p:cTn id="41" dur="1000" fill="hold"/>
                                        <p:tgtEl>
                                          <p:spTgt spid="11"/>
                                        </p:tgtEl>
                                        <p:attrNameLst>
                                          <p:attrName>ppt_x</p:attrName>
                                        </p:attrNameLst>
                                      </p:cBhvr>
                                      <p:tavLst>
                                        <p:tav tm="0">
                                          <p:val>
                                            <p:strVal val="#ppt_x"/>
                                          </p:val>
                                        </p:tav>
                                        <p:tav tm="100000">
                                          <p:val>
                                            <p:strVal val="#ppt_x"/>
                                          </p:val>
                                        </p:tav>
                                      </p:tavLst>
                                    </p:anim>
                                    <p:anim calcmode="lin" valueType="num">
                                      <p:cBhvr>
                                        <p:cTn id="4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2">
                                            <p:txEl>
                                              <p:pRg st="0" end="0"/>
                                            </p:txEl>
                                          </p:spTgt>
                                        </p:tgtEl>
                                        <p:attrNameLst>
                                          <p:attrName>style.visibility</p:attrName>
                                        </p:attrNameLst>
                                      </p:cBhvr>
                                      <p:to>
                                        <p:strVal val="visible"/>
                                      </p:to>
                                    </p:set>
                                    <p:animEffect transition="in" filter="fade">
                                      <p:cBhvr>
                                        <p:cTn id="47" dur="1000"/>
                                        <p:tgtEl>
                                          <p:spTgt spid="12">
                                            <p:txEl>
                                              <p:pRg st="0" end="0"/>
                                            </p:txEl>
                                          </p:spTgt>
                                        </p:tgtEl>
                                      </p:cBhvr>
                                    </p:animEffect>
                                    <p:anim calcmode="lin" valueType="num">
                                      <p:cBhvr>
                                        <p:cTn id="4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49"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rcRect/>
          <a:stretch>
            <a:fillRect/>
          </a:stretch>
        </p:blipFill>
        <p:spPr bwMode="auto">
          <a:xfrm>
            <a:off x="5586413" y="1195388"/>
            <a:ext cx="6846887" cy="5676900"/>
          </a:xfrm>
          <a:prstGeom prst="rect">
            <a:avLst/>
          </a:prstGeom>
          <a:noFill/>
          <a:ln w="9525">
            <a:noFill/>
            <a:miter lim="800000"/>
            <a:headEnd/>
            <a:tailEnd/>
          </a:ln>
        </p:spPr>
      </p:pic>
      <p:pic>
        <p:nvPicPr>
          <p:cNvPr id="11" name="Picture 10"/>
          <p:cNvPicPr>
            <a:picLocks noChangeAspect="1"/>
          </p:cNvPicPr>
          <p:nvPr/>
        </p:nvPicPr>
        <p:blipFill>
          <a:blip r:embed="rId3"/>
          <a:srcRect/>
          <a:stretch>
            <a:fillRect/>
          </a:stretch>
        </p:blipFill>
        <p:spPr bwMode="auto">
          <a:xfrm>
            <a:off x="0" y="1290638"/>
            <a:ext cx="6032500" cy="5675312"/>
          </a:xfrm>
          <a:prstGeom prst="rect">
            <a:avLst/>
          </a:prstGeom>
          <a:noFill/>
          <a:ln w="9525">
            <a:noFill/>
            <a:miter lim="800000"/>
            <a:headEnd/>
            <a:tailEnd/>
          </a:ln>
        </p:spPr>
      </p:pic>
      <p:sp>
        <p:nvSpPr>
          <p:cNvPr id="12" name="Rectangle 11"/>
          <p:cNvSpPr>
            <a:spLocks noChangeArrowheads="1"/>
          </p:cNvSpPr>
          <p:nvPr/>
        </p:nvSpPr>
        <p:spPr bwMode="auto">
          <a:xfrm>
            <a:off x="1466850" y="1955800"/>
            <a:ext cx="4119563" cy="4156075"/>
          </a:xfrm>
          <a:prstGeom prst="rect">
            <a:avLst/>
          </a:prstGeom>
          <a:noFill/>
          <a:ln w="9525">
            <a:noFill/>
            <a:miter lim="800000"/>
            <a:headEnd/>
            <a:tailEnd/>
          </a:ln>
        </p:spPr>
        <p:txBody>
          <a:bodyPr>
            <a:spAutoFit/>
          </a:bodyPr>
          <a:lstStyle/>
          <a:p>
            <a:pPr>
              <a:tabLst>
                <a:tab pos="723900" algn="l"/>
              </a:tabLst>
            </a:pPr>
            <a:r>
              <a:rPr lang="en-US" sz="2400" b="1">
                <a:solidFill>
                  <a:srgbClr val="002060"/>
                </a:solidFill>
                <a:latin typeface="Times New Roman" pitchFamily="18" charset="0"/>
                <a:cs typeface="Times New Roman" pitchFamily="18" charset="0"/>
              </a:rPr>
              <a:t>1. Nội dung: </a:t>
            </a:r>
            <a:endParaRPr lang="en-US" sz="2400">
              <a:solidFill>
                <a:srgbClr val="002060"/>
              </a:solidFill>
              <a:latin typeface="Times New Roman" pitchFamily="18" charset="0"/>
              <a:cs typeface="Times New Roman" pitchFamily="18" charset="0"/>
            </a:endParaRPr>
          </a:p>
          <a:p>
            <a:pPr>
              <a:tabLst>
                <a:tab pos="723900" algn="l"/>
              </a:tabLst>
            </a:pPr>
            <a:r>
              <a:rPr lang="en-US" sz="2400" b="1">
                <a:solidFill>
                  <a:srgbClr val="002060"/>
                </a:solidFill>
                <a:latin typeface="Times New Roman" pitchFamily="18" charset="0"/>
                <a:cs typeface="Times New Roman" pitchFamily="18" charset="0"/>
              </a:rPr>
              <a:t>- </a:t>
            </a:r>
            <a:r>
              <a:rPr lang="en-US" sz="2400">
                <a:solidFill>
                  <a:srgbClr val="002060"/>
                </a:solidFill>
                <a:latin typeface="Times New Roman" pitchFamily="18" charset="0"/>
                <a:cs typeface="Times New Roman" pitchFamily="18" charset="0"/>
              </a:rPr>
              <a:t>Bài thơ nói về hiện tượng bắt nạt là thói quen xấu xí, đáng chê. Từ đó giúp mọi người có thái độ đúng đắn trước hiện tượng bắt nạt, góp phần xây dựng môi trường học đường lành mạnh, an toàn, hạnh phúc.</a:t>
            </a:r>
          </a:p>
          <a:p>
            <a:pPr>
              <a:tabLst>
                <a:tab pos="723900" algn="l"/>
              </a:tabLst>
            </a:pPr>
            <a:r>
              <a:rPr lang="en-US" sz="2400">
                <a:solidFill>
                  <a:srgbClr val="002060"/>
                </a:solidFill>
                <a:latin typeface="Times New Roman" pitchFamily="18" charset="0"/>
                <a:cs typeface="Times New Roman" pitchFamily="18" charset="0"/>
              </a:rPr>
              <a:t>- Tâm hồn thơ trong sáng, cách nhìn thân thiện, bao dung của nhà thơ.</a:t>
            </a:r>
          </a:p>
        </p:txBody>
      </p:sp>
      <p:sp>
        <p:nvSpPr>
          <p:cNvPr id="7" name="Rectangle 6"/>
          <p:cNvSpPr>
            <a:spLocks noChangeArrowheads="1"/>
          </p:cNvSpPr>
          <p:nvPr/>
        </p:nvSpPr>
        <p:spPr bwMode="auto">
          <a:xfrm>
            <a:off x="7100888" y="1955800"/>
            <a:ext cx="4073525" cy="3970338"/>
          </a:xfrm>
          <a:prstGeom prst="rect">
            <a:avLst/>
          </a:prstGeom>
          <a:noFill/>
          <a:ln w="9525">
            <a:noFill/>
            <a:miter lim="800000"/>
            <a:headEnd/>
            <a:tailEnd/>
          </a:ln>
        </p:spPr>
        <p:txBody>
          <a:bodyPr>
            <a:spAutoFit/>
          </a:bodyPr>
          <a:lstStyle/>
          <a:p>
            <a:pPr>
              <a:tabLst>
                <a:tab pos="723900" algn="l"/>
              </a:tabLst>
            </a:pPr>
            <a:r>
              <a:rPr lang="en-US" sz="2800" b="1">
                <a:solidFill>
                  <a:srgbClr val="002060"/>
                </a:solidFill>
                <a:latin typeface="Times New Roman" pitchFamily="18" charset="0"/>
                <a:cs typeface="Times New Roman" pitchFamily="18" charset="0"/>
              </a:rPr>
              <a:t>2. Nghệ thuật:</a:t>
            </a:r>
            <a:endParaRPr lang="en-US" sz="2800">
              <a:solidFill>
                <a:srgbClr val="002060"/>
              </a:solidFill>
              <a:latin typeface="Times New Roman" pitchFamily="18" charset="0"/>
              <a:cs typeface="Times New Roman" pitchFamily="18" charset="0"/>
            </a:endParaRPr>
          </a:p>
          <a:p>
            <a:pPr>
              <a:tabLst>
                <a:tab pos="723900" algn="l"/>
              </a:tabLst>
            </a:pPr>
            <a:r>
              <a:rPr lang="en-US" sz="2800">
                <a:solidFill>
                  <a:srgbClr val="002060"/>
                </a:solidFill>
                <a:latin typeface="Times New Roman" pitchFamily="18" charset="0"/>
                <a:cs typeface="Times New Roman" pitchFamily="18" charset="0"/>
              </a:rPr>
              <a:t>- Thể thơ 5 chữ</a:t>
            </a:r>
          </a:p>
          <a:p>
            <a:pPr>
              <a:tabLst>
                <a:tab pos="723900" algn="l"/>
              </a:tabLst>
            </a:pPr>
            <a:r>
              <a:rPr lang="en-US" sz="2800">
                <a:solidFill>
                  <a:srgbClr val="002060"/>
                </a:solidFill>
                <a:latin typeface="Times New Roman" pitchFamily="18" charset="0"/>
                <a:cs typeface="Times New Roman" pitchFamily="18" charset="0"/>
              </a:rPr>
              <a:t>- Hình ảnh thơ ngộ nghĩnh.</a:t>
            </a:r>
          </a:p>
          <a:p>
            <a:pPr>
              <a:tabLst>
                <a:tab pos="723900" algn="l"/>
              </a:tabLst>
            </a:pPr>
            <a:r>
              <a:rPr lang="en-US" sz="2800">
                <a:solidFill>
                  <a:srgbClr val="002060"/>
                </a:solidFill>
                <a:latin typeface="Times New Roman" pitchFamily="18" charset="0"/>
                <a:cs typeface="Times New Roman" pitchFamily="18" charset="0"/>
              </a:rPr>
              <a:t>- Giọng thơ hài hước, dí dỏm, tâm tình, gần gũi, tạo không khí thân thiện, khiến người nghe dễ tiếp nhận, thể hiện cách nhìn bao dung.</a:t>
            </a:r>
          </a:p>
        </p:txBody>
      </p:sp>
      <p:sp>
        <p:nvSpPr>
          <p:cNvPr id="14" name="Flowchart: Decision 13"/>
          <p:cNvSpPr/>
          <p:nvPr/>
        </p:nvSpPr>
        <p:spPr>
          <a:xfrm>
            <a:off x="3833813" y="257175"/>
            <a:ext cx="4337050" cy="1181100"/>
          </a:xfrm>
          <a:prstGeom prst="flowChartDecision">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tabLst>
                <a:tab pos="723900" algn="l"/>
              </a:tabLst>
              <a:defRPr/>
            </a:pPr>
            <a:r>
              <a:rPr lang="en-US" sz="2800" b="1">
                <a:solidFill>
                  <a:srgbClr val="FFFFFF"/>
                </a:solidFill>
                <a:latin typeface="Times New Roman" pitchFamily="18" charset="0"/>
                <a:cs typeface="Times New Roman" pitchFamily="18" charset="0"/>
              </a:rPr>
              <a:t>III. Tổng kết</a:t>
            </a:r>
            <a:endParaRPr lang="en-US" sz="2800">
              <a:solidFill>
                <a:srgbClr val="FFFFFF"/>
              </a:solidFill>
              <a:latin typeface="Times New Roman" pitchFamily="18" charset="0"/>
              <a:cs typeface="Times New Roman" pitchFamily="18" charset="0"/>
            </a:endParaRPr>
          </a:p>
        </p:txBody>
      </p:sp>
      <p:sp>
        <p:nvSpPr>
          <p:cNvPr id="13" name="Cloud Callout 12"/>
          <p:cNvSpPr/>
          <p:nvPr/>
        </p:nvSpPr>
        <p:spPr>
          <a:xfrm>
            <a:off x="2640013" y="2103438"/>
            <a:ext cx="6724650" cy="2919412"/>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107000"/>
              </a:lnSpc>
              <a:spcBef>
                <a:spcPts val="0"/>
              </a:spcBef>
              <a:spcAft>
                <a:spcPts val="0"/>
              </a:spcAft>
              <a:tabLst>
                <a:tab pos="1386840" algn="l"/>
              </a:tabLst>
              <a:defRPr/>
            </a:pPr>
            <a:r>
              <a:rPr lang="en-US" dirty="0" err="1">
                <a:solidFill>
                  <a:schemeClr val="accent6">
                    <a:lumMod val="50000"/>
                  </a:schemeClr>
                </a:solidFill>
                <a:latin typeface="Times New Roman" panose="02020603050405020304" pitchFamily="18" charset="0"/>
                <a:ea typeface="MS Mincho"/>
              </a:rPr>
              <a:t>Đọc</a:t>
            </a:r>
            <a:r>
              <a:rPr lang="en-US" dirty="0">
                <a:solidFill>
                  <a:schemeClr val="accent6">
                    <a:lumMod val="50000"/>
                  </a:schemeClr>
                </a:solidFill>
                <a:latin typeface="Times New Roman" panose="02020603050405020304" pitchFamily="18" charset="0"/>
                <a:ea typeface="MS Mincho"/>
              </a:rPr>
              <a:t> </a:t>
            </a:r>
            <a:r>
              <a:rPr lang="en-US" dirty="0" err="1">
                <a:solidFill>
                  <a:schemeClr val="accent6">
                    <a:lumMod val="50000"/>
                  </a:schemeClr>
                </a:solidFill>
                <a:latin typeface="Times New Roman" panose="02020603050405020304" pitchFamily="18" charset="0"/>
                <a:ea typeface="MS Mincho"/>
              </a:rPr>
              <a:t>bài</a:t>
            </a:r>
            <a:r>
              <a:rPr lang="en-US" dirty="0">
                <a:solidFill>
                  <a:schemeClr val="accent6">
                    <a:lumMod val="50000"/>
                  </a:schemeClr>
                </a:solidFill>
                <a:latin typeface="Times New Roman" panose="02020603050405020304" pitchFamily="18" charset="0"/>
                <a:ea typeface="MS Mincho"/>
              </a:rPr>
              <a:t> </a:t>
            </a:r>
            <a:r>
              <a:rPr lang="en-US" dirty="0" err="1">
                <a:solidFill>
                  <a:schemeClr val="accent6">
                    <a:lumMod val="50000"/>
                  </a:schemeClr>
                </a:solidFill>
                <a:latin typeface="Times New Roman" panose="02020603050405020304" pitchFamily="18" charset="0"/>
                <a:ea typeface="MS Mincho"/>
              </a:rPr>
              <a:t>thơ</a:t>
            </a:r>
            <a:r>
              <a:rPr lang="en-US" dirty="0">
                <a:solidFill>
                  <a:schemeClr val="accent6">
                    <a:lumMod val="50000"/>
                  </a:schemeClr>
                </a:solidFill>
                <a:latin typeface="Times New Roman" panose="02020603050405020304" pitchFamily="18" charset="0"/>
                <a:ea typeface="MS Mincho"/>
              </a:rPr>
              <a:t>, </a:t>
            </a:r>
            <a:r>
              <a:rPr lang="en-US" dirty="0" err="1">
                <a:solidFill>
                  <a:schemeClr val="accent6">
                    <a:lumMod val="50000"/>
                  </a:schemeClr>
                </a:solidFill>
                <a:latin typeface="Times New Roman" panose="02020603050405020304" pitchFamily="18" charset="0"/>
                <a:ea typeface="MS Mincho"/>
              </a:rPr>
              <a:t>em</a:t>
            </a:r>
            <a:r>
              <a:rPr lang="en-US" dirty="0">
                <a:solidFill>
                  <a:schemeClr val="accent6">
                    <a:lumMod val="50000"/>
                  </a:schemeClr>
                </a:solidFill>
                <a:latin typeface="Times New Roman" panose="02020603050405020304" pitchFamily="18" charset="0"/>
                <a:ea typeface="MS Mincho"/>
              </a:rPr>
              <a:t> </a:t>
            </a:r>
            <a:r>
              <a:rPr lang="en-US" dirty="0" err="1">
                <a:solidFill>
                  <a:schemeClr val="accent6">
                    <a:lumMod val="50000"/>
                  </a:schemeClr>
                </a:solidFill>
                <a:latin typeface="Times New Roman" panose="02020603050405020304" pitchFamily="18" charset="0"/>
                <a:ea typeface="MS Mincho"/>
              </a:rPr>
              <a:t>thấy</a:t>
            </a:r>
            <a:r>
              <a:rPr lang="en-US" dirty="0">
                <a:solidFill>
                  <a:schemeClr val="accent6">
                    <a:lumMod val="50000"/>
                  </a:schemeClr>
                </a:solidFill>
                <a:latin typeface="Times New Roman" panose="02020603050405020304" pitchFamily="18" charset="0"/>
                <a:ea typeface="MS Mincho"/>
              </a:rPr>
              <a:t> </a:t>
            </a:r>
            <a:r>
              <a:rPr lang="en-US" dirty="0" err="1">
                <a:solidFill>
                  <a:schemeClr val="accent6">
                    <a:lumMod val="50000"/>
                  </a:schemeClr>
                </a:solidFill>
                <a:latin typeface="Times New Roman" panose="02020603050405020304" pitchFamily="18" charset="0"/>
                <a:ea typeface="MS Mincho"/>
              </a:rPr>
              <a:t>tác</a:t>
            </a:r>
            <a:r>
              <a:rPr lang="en-US" dirty="0">
                <a:solidFill>
                  <a:schemeClr val="accent6">
                    <a:lumMod val="50000"/>
                  </a:schemeClr>
                </a:solidFill>
                <a:latin typeface="Times New Roman" panose="02020603050405020304" pitchFamily="18" charset="0"/>
                <a:ea typeface="MS Mincho"/>
              </a:rPr>
              <a:t> </a:t>
            </a:r>
            <a:r>
              <a:rPr lang="en-US" dirty="0" err="1">
                <a:solidFill>
                  <a:schemeClr val="accent6">
                    <a:lumMod val="50000"/>
                  </a:schemeClr>
                </a:solidFill>
                <a:latin typeface="Times New Roman" panose="02020603050405020304" pitchFamily="18" charset="0"/>
                <a:ea typeface="MS Mincho"/>
              </a:rPr>
              <a:t>giả</a:t>
            </a:r>
            <a:r>
              <a:rPr lang="en-US" dirty="0">
                <a:solidFill>
                  <a:schemeClr val="accent6">
                    <a:lumMod val="50000"/>
                  </a:schemeClr>
                </a:solidFill>
                <a:latin typeface="Times New Roman" panose="02020603050405020304" pitchFamily="18" charset="0"/>
                <a:ea typeface="MS Mincho"/>
              </a:rPr>
              <a:t> </a:t>
            </a:r>
            <a:r>
              <a:rPr lang="en-US" dirty="0" err="1">
                <a:solidFill>
                  <a:schemeClr val="accent6">
                    <a:lumMod val="50000"/>
                  </a:schemeClr>
                </a:solidFill>
                <a:latin typeface="Times New Roman" panose="02020603050405020304" pitchFamily="18" charset="0"/>
                <a:ea typeface="MS Mincho"/>
              </a:rPr>
              <a:t>muốn</a:t>
            </a:r>
            <a:r>
              <a:rPr lang="en-US" dirty="0">
                <a:solidFill>
                  <a:schemeClr val="accent6">
                    <a:lumMod val="50000"/>
                  </a:schemeClr>
                </a:solidFill>
                <a:latin typeface="Times New Roman" panose="02020603050405020304" pitchFamily="18" charset="0"/>
                <a:ea typeface="MS Mincho"/>
              </a:rPr>
              <a:t> </a:t>
            </a:r>
            <a:r>
              <a:rPr lang="en-US" dirty="0" err="1">
                <a:solidFill>
                  <a:schemeClr val="accent6">
                    <a:lumMod val="50000"/>
                  </a:schemeClr>
                </a:solidFill>
                <a:latin typeface="Times New Roman" panose="02020603050405020304" pitchFamily="18" charset="0"/>
                <a:ea typeface="MS Mincho"/>
              </a:rPr>
              <a:t>nhắn</a:t>
            </a:r>
            <a:r>
              <a:rPr lang="en-US" dirty="0">
                <a:solidFill>
                  <a:schemeClr val="accent6">
                    <a:lumMod val="50000"/>
                  </a:schemeClr>
                </a:solidFill>
                <a:latin typeface="Times New Roman" panose="02020603050405020304" pitchFamily="18" charset="0"/>
                <a:ea typeface="MS Mincho"/>
              </a:rPr>
              <a:t> </a:t>
            </a:r>
            <a:r>
              <a:rPr lang="en-US" dirty="0" err="1">
                <a:solidFill>
                  <a:schemeClr val="accent6">
                    <a:lumMod val="50000"/>
                  </a:schemeClr>
                </a:solidFill>
                <a:latin typeface="Times New Roman" panose="02020603050405020304" pitchFamily="18" charset="0"/>
                <a:ea typeface="MS Mincho"/>
              </a:rPr>
              <a:t>gửi</a:t>
            </a:r>
            <a:r>
              <a:rPr lang="en-US" dirty="0">
                <a:solidFill>
                  <a:schemeClr val="accent6">
                    <a:lumMod val="50000"/>
                  </a:schemeClr>
                </a:solidFill>
                <a:latin typeface="Times New Roman" panose="02020603050405020304" pitchFamily="18" charset="0"/>
                <a:ea typeface="MS Mincho"/>
              </a:rPr>
              <a:t> </a:t>
            </a:r>
            <a:r>
              <a:rPr lang="en-US" dirty="0" err="1">
                <a:solidFill>
                  <a:schemeClr val="accent6">
                    <a:lumMod val="50000"/>
                  </a:schemeClr>
                </a:solidFill>
                <a:latin typeface="Times New Roman" panose="02020603050405020304" pitchFamily="18" charset="0"/>
                <a:ea typeface="MS Mincho"/>
              </a:rPr>
              <a:t>thông</a:t>
            </a:r>
            <a:r>
              <a:rPr lang="en-US" dirty="0">
                <a:solidFill>
                  <a:schemeClr val="accent6">
                    <a:lumMod val="50000"/>
                  </a:schemeClr>
                </a:solidFill>
                <a:latin typeface="Times New Roman" panose="02020603050405020304" pitchFamily="18" charset="0"/>
                <a:ea typeface="MS Mincho"/>
              </a:rPr>
              <a:t> </a:t>
            </a:r>
            <a:r>
              <a:rPr lang="en-US" dirty="0" err="1">
                <a:solidFill>
                  <a:schemeClr val="accent6">
                    <a:lumMod val="50000"/>
                  </a:schemeClr>
                </a:solidFill>
                <a:latin typeface="Times New Roman" panose="02020603050405020304" pitchFamily="18" charset="0"/>
                <a:ea typeface="MS Mincho"/>
              </a:rPr>
              <a:t>điệp</a:t>
            </a:r>
            <a:r>
              <a:rPr lang="en-US" dirty="0">
                <a:solidFill>
                  <a:schemeClr val="accent6">
                    <a:lumMod val="50000"/>
                  </a:schemeClr>
                </a:solidFill>
                <a:latin typeface="Times New Roman" panose="02020603050405020304" pitchFamily="18" charset="0"/>
                <a:ea typeface="MS Mincho"/>
              </a:rPr>
              <a:t> </a:t>
            </a:r>
            <a:r>
              <a:rPr lang="en-US" dirty="0" err="1">
                <a:solidFill>
                  <a:schemeClr val="accent6">
                    <a:lumMod val="50000"/>
                  </a:schemeClr>
                </a:solidFill>
                <a:latin typeface="Times New Roman" panose="02020603050405020304" pitchFamily="18" charset="0"/>
                <a:ea typeface="MS Mincho"/>
              </a:rPr>
              <a:t>gì</a:t>
            </a:r>
            <a:r>
              <a:rPr lang="en-US" dirty="0">
                <a:solidFill>
                  <a:schemeClr val="accent6">
                    <a:lumMod val="50000"/>
                  </a:schemeClr>
                </a:solidFill>
                <a:latin typeface="Times New Roman" panose="02020603050405020304" pitchFamily="18" charset="0"/>
                <a:ea typeface="MS Mincho"/>
              </a:rPr>
              <a:t>?</a:t>
            </a:r>
            <a:endParaRPr lang="en-US" sz="1600" dirty="0">
              <a:solidFill>
                <a:schemeClr val="accent6">
                  <a:lumMod val="50000"/>
                </a:schemeClr>
              </a:solidFill>
              <a:latin typeface="Times New Roman" panose="02020603050405020304" pitchFamily="18" charset="0"/>
              <a:ea typeface="Times New Roman" panose="02020603050405020304" pitchFamily="18" charset="0"/>
            </a:endParaRPr>
          </a:p>
          <a:p>
            <a:pPr fontAlgn="auto">
              <a:lnSpc>
                <a:spcPct val="107000"/>
              </a:lnSpc>
              <a:spcBef>
                <a:spcPts val="0"/>
              </a:spcBef>
              <a:spcAft>
                <a:spcPts val="0"/>
              </a:spcAft>
              <a:tabLst>
                <a:tab pos="1386840" algn="l"/>
              </a:tabLst>
              <a:defRPr/>
            </a:pPr>
            <a:r>
              <a:rPr lang="en-US" dirty="0" err="1">
                <a:solidFill>
                  <a:schemeClr val="accent6">
                    <a:lumMod val="50000"/>
                  </a:schemeClr>
                </a:solidFill>
                <a:latin typeface="Times New Roman" panose="02020603050405020304" pitchFamily="18" charset="0"/>
                <a:ea typeface="MS Mincho"/>
              </a:rPr>
              <a:t>Đồng</a:t>
            </a:r>
            <a:r>
              <a:rPr lang="en-US" dirty="0">
                <a:solidFill>
                  <a:schemeClr val="accent6">
                    <a:lumMod val="50000"/>
                  </a:schemeClr>
                </a:solidFill>
                <a:latin typeface="Times New Roman" panose="02020603050405020304" pitchFamily="18" charset="0"/>
                <a:ea typeface="MS Mincho"/>
              </a:rPr>
              <a:t> </a:t>
            </a:r>
            <a:r>
              <a:rPr lang="en-US" dirty="0" err="1">
                <a:solidFill>
                  <a:schemeClr val="accent6">
                    <a:lumMod val="50000"/>
                  </a:schemeClr>
                </a:solidFill>
                <a:latin typeface="Times New Roman" panose="02020603050405020304" pitchFamily="18" charset="0"/>
                <a:ea typeface="MS Mincho"/>
              </a:rPr>
              <a:t>thời</a:t>
            </a:r>
            <a:r>
              <a:rPr lang="en-US" dirty="0">
                <a:solidFill>
                  <a:schemeClr val="accent6">
                    <a:lumMod val="50000"/>
                  </a:schemeClr>
                </a:solidFill>
                <a:latin typeface="Times New Roman" panose="02020603050405020304" pitchFamily="18" charset="0"/>
                <a:ea typeface="MS Mincho"/>
              </a:rPr>
              <a:t> </a:t>
            </a:r>
            <a:r>
              <a:rPr lang="en-US" dirty="0" err="1">
                <a:solidFill>
                  <a:schemeClr val="accent6">
                    <a:lumMod val="50000"/>
                  </a:schemeClr>
                </a:solidFill>
                <a:latin typeface="Times New Roman" panose="02020603050405020304" pitchFamily="18" charset="0"/>
                <a:ea typeface="MS Mincho"/>
              </a:rPr>
              <a:t>giúp</a:t>
            </a:r>
            <a:r>
              <a:rPr lang="en-US" dirty="0">
                <a:solidFill>
                  <a:schemeClr val="accent6">
                    <a:lumMod val="50000"/>
                  </a:schemeClr>
                </a:solidFill>
                <a:latin typeface="Times New Roman" panose="02020603050405020304" pitchFamily="18" charset="0"/>
                <a:ea typeface="MS Mincho"/>
              </a:rPr>
              <a:t> </a:t>
            </a:r>
            <a:r>
              <a:rPr lang="en-US" dirty="0" err="1">
                <a:solidFill>
                  <a:schemeClr val="accent6">
                    <a:lumMod val="50000"/>
                  </a:schemeClr>
                </a:solidFill>
                <a:latin typeface="Times New Roman" panose="02020603050405020304" pitchFamily="18" charset="0"/>
                <a:ea typeface="MS Mincho"/>
              </a:rPr>
              <a:t>em</a:t>
            </a:r>
            <a:r>
              <a:rPr lang="en-US" dirty="0">
                <a:solidFill>
                  <a:schemeClr val="accent6">
                    <a:lumMod val="50000"/>
                  </a:schemeClr>
                </a:solidFill>
                <a:latin typeface="Times New Roman" panose="02020603050405020304" pitchFamily="18" charset="0"/>
                <a:ea typeface="MS Mincho"/>
              </a:rPr>
              <a:t> </a:t>
            </a:r>
            <a:r>
              <a:rPr lang="en-US" dirty="0" err="1">
                <a:solidFill>
                  <a:schemeClr val="accent6">
                    <a:lumMod val="50000"/>
                  </a:schemeClr>
                </a:solidFill>
                <a:latin typeface="Times New Roman" panose="02020603050405020304" pitchFamily="18" charset="0"/>
                <a:ea typeface="MS Mincho"/>
              </a:rPr>
              <a:t>hiểu</a:t>
            </a:r>
            <a:r>
              <a:rPr lang="en-US" dirty="0">
                <a:solidFill>
                  <a:schemeClr val="accent6">
                    <a:lumMod val="50000"/>
                  </a:schemeClr>
                </a:solidFill>
                <a:latin typeface="Times New Roman" panose="02020603050405020304" pitchFamily="18" charset="0"/>
                <a:ea typeface="MS Mincho"/>
              </a:rPr>
              <a:t> </a:t>
            </a:r>
            <a:r>
              <a:rPr lang="en-US" dirty="0" err="1">
                <a:solidFill>
                  <a:schemeClr val="accent6">
                    <a:lumMod val="50000"/>
                  </a:schemeClr>
                </a:solidFill>
                <a:latin typeface="Times New Roman" panose="02020603050405020304" pitchFamily="18" charset="0"/>
                <a:ea typeface="MS Mincho"/>
              </a:rPr>
              <a:t>gì</a:t>
            </a:r>
            <a:r>
              <a:rPr lang="en-US" dirty="0">
                <a:solidFill>
                  <a:schemeClr val="accent6">
                    <a:lumMod val="50000"/>
                  </a:schemeClr>
                </a:solidFill>
                <a:latin typeface="Times New Roman" panose="02020603050405020304" pitchFamily="18" charset="0"/>
                <a:ea typeface="MS Mincho"/>
              </a:rPr>
              <a:t> </a:t>
            </a:r>
            <a:r>
              <a:rPr lang="en-US" dirty="0" err="1">
                <a:solidFill>
                  <a:schemeClr val="accent6">
                    <a:lumMod val="50000"/>
                  </a:schemeClr>
                </a:solidFill>
                <a:latin typeface="Times New Roman" panose="02020603050405020304" pitchFamily="18" charset="0"/>
                <a:ea typeface="MS Mincho"/>
              </a:rPr>
              <a:t>vẻ</a:t>
            </a:r>
            <a:r>
              <a:rPr lang="en-US" dirty="0">
                <a:solidFill>
                  <a:schemeClr val="accent6">
                    <a:lumMod val="50000"/>
                  </a:schemeClr>
                </a:solidFill>
                <a:latin typeface="Times New Roman" panose="02020603050405020304" pitchFamily="18" charset="0"/>
                <a:ea typeface="MS Mincho"/>
              </a:rPr>
              <a:t> </a:t>
            </a:r>
            <a:r>
              <a:rPr lang="en-US" dirty="0" err="1">
                <a:solidFill>
                  <a:schemeClr val="accent6">
                    <a:lumMod val="50000"/>
                  </a:schemeClr>
                </a:solidFill>
                <a:latin typeface="Times New Roman" panose="02020603050405020304" pitchFamily="18" charset="0"/>
                <a:ea typeface="MS Mincho"/>
              </a:rPr>
              <a:t>đẹp</a:t>
            </a:r>
            <a:r>
              <a:rPr lang="en-US" dirty="0">
                <a:solidFill>
                  <a:schemeClr val="accent6">
                    <a:lumMod val="50000"/>
                  </a:schemeClr>
                </a:solidFill>
                <a:latin typeface="Times New Roman" panose="02020603050405020304" pitchFamily="18" charset="0"/>
                <a:ea typeface="MS Mincho"/>
              </a:rPr>
              <a:t> </a:t>
            </a:r>
            <a:r>
              <a:rPr lang="en-US" dirty="0" err="1">
                <a:solidFill>
                  <a:schemeClr val="accent6">
                    <a:lumMod val="50000"/>
                  </a:schemeClr>
                </a:solidFill>
                <a:latin typeface="Times New Roman" panose="02020603050405020304" pitchFamily="18" charset="0"/>
                <a:ea typeface="MS Mincho"/>
              </a:rPr>
              <a:t>tâm</a:t>
            </a:r>
            <a:r>
              <a:rPr lang="en-US" dirty="0">
                <a:solidFill>
                  <a:schemeClr val="accent6">
                    <a:lumMod val="50000"/>
                  </a:schemeClr>
                </a:solidFill>
                <a:latin typeface="Times New Roman" panose="02020603050405020304" pitchFamily="18" charset="0"/>
                <a:ea typeface="MS Mincho"/>
              </a:rPr>
              <a:t> </a:t>
            </a:r>
            <a:r>
              <a:rPr lang="en-US" dirty="0" err="1">
                <a:solidFill>
                  <a:schemeClr val="accent6">
                    <a:lumMod val="50000"/>
                  </a:schemeClr>
                </a:solidFill>
                <a:latin typeface="Times New Roman" panose="02020603050405020304" pitchFamily="18" charset="0"/>
                <a:ea typeface="MS Mincho"/>
              </a:rPr>
              <a:t>hồn</a:t>
            </a:r>
            <a:r>
              <a:rPr lang="en-US" dirty="0">
                <a:solidFill>
                  <a:schemeClr val="accent6">
                    <a:lumMod val="50000"/>
                  </a:schemeClr>
                </a:solidFill>
                <a:latin typeface="Times New Roman" panose="02020603050405020304" pitchFamily="18" charset="0"/>
                <a:ea typeface="MS Mincho"/>
              </a:rPr>
              <a:t> </a:t>
            </a:r>
            <a:r>
              <a:rPr lang="en-US" dirty="0" err="1">
                <a:solidFill>
                  <a:schemeClr val="accent6">
                    <a:lumMod val="50000"/>
                  </a:schemeClr>
                </a:solidFill>
                <a:latin typeface="Times New Roman" panose="02020603050405020304" pitchFamily="18" charset="0"/>
                <a:ea typeface="MS Mincho"/>
              </a:rPr>
              <a:t>của</a:t>
            </a:r>
            <a:r>
              <a:rPr lang="en-US" dirty="0">
                <a:solidFill>
                  <a:schemeClr val="accent6">
                    <a:lumMod val="50000"/>
                  </a:schemeClr>
                </a:solidFill>
                <a:latin typeface="Times New Roman" panose="02020603050405020304" pitchFamily="18" charset="0"/>
                <a:ea typeface="MS Mincho"/>
              </a:rPr>
              <a:t> </a:t>
            </a:r>
            <a:r>
              <a:rPr lang="en-US" dirty="0" err="1">
                <a:solidFill>
                  <a:schemeClr val="accent6">
                    <a:lumMod val="50000"/>
                  </a:schemeClr>
                </a:solidFill>
                <a:latin typeface="Times New Roman" panose="02020603050405020304" pitchFamily="18" charset="0"/>
                <a:ea typeface="MS Mincho"/>
              </a:rPr>
              <a:t>nhà</a:t>
            </a:r>
            <a:r>
              <a:rPr lang="en-US" dirty="0">
                <a:solidFill>
                  <a:schemeClr val="accent6">
                    <a:lumMod val="50000"/>
                  </a:schemeClr>
                </a:solidFill>
                <a:latin typeface="Times New Roman" panose="02020603050405020304" pitchFamily="18" charset="0"/>
                <a:ea typeface="MS Mincho"/>
              </a:rPr>
              <a:t> </a:t>
            </a:r>
            <a:r>
              <a:rPr lang="en-US" dirty="0" err="1">
                <a:solidFill>
                  <a:schemeClr val="accent6">
                    <a:lumMod val="50000"/>
                  </a:schemeClr>
                </a:solidFill>
                <a:latin typeface="Times New Roman" panose="02020603050405020304" pitchFamily="18" charset="0"/>
                <a:ea typeface="MS Mincho"/>
              </a:rPr>
              <a:t>thơ</a:t>
            </a:r>
            <a:r>
              <a:rPr lang="en-US" dirty="0">
                <a:solidFill>
                  <a:schemeClr val="accent6">
                    <a:lumMod val="50000"/>
                  </a:schemeClr>
                </a:solidFill>
                <a:latin typeface="Times New Roman" panose="02020603050405020304" pitchFamily="18" charset="0"/>
                <a:ea typeface="MS Mincho"/>
              </a:rPr>
              <a:t> </a:t>
            </a:r>
            <a:r>
              <a:rPr lang="en-US" dirty="0" err="1">
                <a:solidFill>
                  <a:schemeClr val="accent6">
                    <a:lumMod val="50000"/>
                  </a:schemeClr>
                </a:solidFill>
                <a:latin typeface="Times New Roman" panose="02020603050405020304" pitchFamily="18" charset="0"/>
                <a:ea typeface="MS Mincho"/>
              </a:rPr>
              <a:t>Nguyễn</a:t>
            </a:r>
            <a:r>
              <a:rPr lang="en-US" dirty="0">
                <a:solidFill>
                  <a:schemeClr val="accent6">
                    <a:lumMod val="50000"/>
                  </a:schemeClr>
                </a:solidFill>
                <a:latin typeface="Times New Roman" panose="02020603050405020304" pitchFamily="18" charset="0"/>
                <a:ea typeface="MS Mincho"/>
              </a:rPr>
              <a:t> </a:t>
            </a:r>
            <a:r>
              <a:rPr lang="en-US" dirty="0" err="1">
                <a:solidFill>
                  <a:schemeClr val="accent6">
                    <a:lumMod val="50000"/>
                  </a:schemeClr>
                </a:solidFill>
                <a:latin typeface="Times New Roman" panose="02020603050405020304" pitchFamily="18" charset="0"/>
                <a:ea typeface="MS Mincho"/>
              </a:rPr>
              <a:t>Thế</a:t>
            </a:r>
            <a:r>
              <a:rPr lang="en-US" dirty="0">
                <a:solidFill>
                  <a:schemeClr val="accent6">
                    <a:lumMod val="50000"/>
                  </a:schemeClr>
                </a:solidFill>
                <a:latin typeface="Times New Roman" panose="02020603050405020304" pitchFamily="18" charset="0"/>
                <a:ea typeface="MS Mincho"/>
              </a:rPr>
              <a:t> </a:t>
            </a:r>
            <a:r>
              <a:rPr lang="en-US" dirty="0" err="1">
                <a:solidFill>
                  <a:schemeClr val="accent6">
                    <a:lumMod val="50000"/>
                  </a:schemeClr>
                </a:solidFill>
                <a:latin typeface="Times New Roman" panose="02020603050405020304" pitchFamily="18" charset="0"/>
                <a:ea typeface="MS Mincho"/>
              </a:rPr>
              <a:t>Hoàng</a:t>
            </a:r>
            <a:r>
              <a:rPr lang="en-US" dirty="0">
                <a:solidFill>
                  <a:schemeClr val="accent6">
                    <a:lumMod val="50000"/>
                  </a:schemeClr>
                </a:solidFill>
                <a:latin typeface="Times New Roman" panose="02020603050405020304" pitchFamily="18" charset="0"/>
                <a:ea typeface="MS Mincho"/>
              </a:rPr>
              <a:t> </a:t>
            </a:r>
            <a:r>
              <a:rPr lang="en-US" dirty="0" err="1">
                <a:solidFill>
                  <a:schemeClr val="accent6">
                    <a:lumMod val="50000"/>
                  </a:schemeClr>
                </a:solidFill>
                <a:latin typeface="Times New Roman" panose="02020603050405020304" pitchFamily="18" charset="0"/>
                <a:ea typeface="MS Mincho"/>
              </a:rPr>
              <a:t>Linh</a:t>
            </a:r>
            <a:r>
              <a:rPr lang="en-US" dirty="0">
                <a:solidFill>
                  <a:schemeClr val="accent6">
                    <a:lumMod val="50000"/>
                  </a:schemeClr>
                </a:solidFill>
                <a:latin typeface="Times New Roman" panose="02020603050405020304" pitchFamily="18" charset="0"/>
                <a:ea typeface="MS Mincho"/>
              </a:rPr>
              <a:t>?</a:t>
            </a:r>
            <a:endParaRPr lang="en-US" sz="1600" dirty="0">
              <a:solidFill>
                <a:schemeClr val="accent6">
                  <a:lumMod val="50000"/>
                </a:schemeClr>
              </a:solidFill>
              <a:latin typeface="Times New Roman" panose="02020603050405020304" pitchFamily="18" charset="0"/>
              <a:ea typeface="Times New Roman" panose="02020603050405020304" pitchFamily="18" charset="0"/>
            </a:endParaRPr>
          </a:p>
          <a:p>
            <a:pPr fontAlgn="auto">
              <a:lnSpc>
                <a:spcPct val="107000"/>
              </a:lnSpc>
              <a:spcBef>
                <a:spcPts val="0"/>
              </a:spcBef>
              <a:spcAft>
                <a:spcPts val="0"/>
              </a:spcAft>
              <a:tabLst>
                <a:tab pos="1386840" algn="l"/>
              </a:tabLst>
              <a:defRPr/>
            </a:pPr>
            <a:r>
              <a:rPr lang="en-US" dirty="0" err="1">
                <a:solidFill>
                  <a:schemeClr val="accent6">
                    <a:lumMod val="50000"/>
                  </a:schemeClr>
                </a:solidFill>
                <a:latin typeface="Times New Roman" panose="02020603050405020304" pitchFamily="18" charset="0"/>
                <a:ea typeface="MS Mincho"/>
              </a:rPr>
              <a:t>Nghệ</a:t>
            </a:r>
            <a:r>
              <a:rPr lang="en-US" dirty="0">
                <a:solidFill>
                  <a:schemeClr val="accent6">
                    <a:lumMod val="50000"/>
                  </a:schemeClr>
                </a:solidFill>
                <a:latin typeface="Times New Roman" panose="02020603050405020304" pitchFamily="18" charset="0"/>
                <a:ea typeface="MS Mincho"/>
              </a:rPr>
              <a:t> </a:t>
            </a:r>
            <a:r>
              <a:rPr lang="en-US" dirty="0" err="1">
                <a:solidFill>
                  <a:schemeClr val="accent6">
                    <a:lumMod val="50000"/>
                  </a:schemeClr>
                </a:solidFill>
                <a:latin typeface="Times New Roman" panose="02020603050405020304" pitchFamily="18" charset="0"/>
                <a:ea typeface="MS Mincho"/>
              </a:rPr>
              <a:t>thuật</a:t>
            </a:r>
            <a:r>
              <a:rPr lang="en-US" dirty="0">
                <a:solidFill>
                  <a:schemeClr val="accent6">
                    <a:lumMod val="50000"/>
                  </a:schemeClr>
                </a:solidFill>
                <a:latin typeface="Times New Roman" panose="02020603050405020304" pitchFamily="18" charset="0"/>
                <a:ea typeface="MS Mincho"/>
              </a:rPr>
              <a:t> </a:t>
            </a:r>
            <a:r>
              <a:rPr lang="en-US" dirty="0" err="1">
                <a:solidFill>
                  <a:schemeClr val="accent6">
                    <a:lumMod val="50000"/>
                  </a:schemeClr>
                </a:solidFill>
                <a:latin typeface="Times New Roman" panose="02020603050405020304" pitchFamily="18" charset="0"/>
                <a:ea typeface="MS Mincho"/>
              </a:rPr>
              <a:t>đặc</a:t>
            </a:r>
            <a:r>
              <a:rPr lang="en-US" dirty="0">
                <a:solidFill>
                  <a:schemeClr val="accent6">
                    <a:lumMod val="50000"/>
                  </a:schemeClr>
                </a:solidFill>
                <a:latin typeface="Times New Roman" panose="02020603050405020304" pitchFamily="18" charset="0"/>
                <a:ea typeface="MS Mincho"/>
              </a:rPr>
              <a:t> </a:t>
            </a:r>
            <a:r>
              <a:rPr lang="en-US" dirty="0" err="1">
                <a:solidFill>
                  <a:schemeClr val="accent6">
                    <a:lumMod val="50000"/>
                  </a:schemeClr>
                </a:solidFill>
                <a:latin typeface="Times New Roman" panose="02020603050405020304" pitchFamily="18" charset="0"/>
                <a:ea typeface="MS Mincho"/>
              </a:rPr>
              <a:t>sắc</a:t>
            </a:r>
            <a:r>
              <a:rPr lang="en-US" dirty="0">
                <a:solidFill>
                  <a:schemeClr val="accent6">
                    <a:lumMod val="50000"/>
                  </a:schemeClr>
                </a:solidFill>
                <a:latin typeface="Times New Roman" panose="02020603050405020304" pitchFamily="18" charset="0"/>
                <a:ea typeface="MS Mincho"/>
              </a:rPr>
              <a:t> </a:t>
            </a:r>
            <a:r>
              <a:rPr lang="en-US" dirty="0" err="1">
                <a:solidFill>
                  <a:schemeClr val="accent6">
                    <a:lumMod val="50000"/>
                  </a:schemeClr>
                </a:solidFill>
                <a:latin typeface="Times New Roman" panose="02020603050405020304" pitchFamily="18" charset="0"/>
                <a:ea typeface="MS Mincho"/>
              </a:rPr>
              <a:t>của</a:t>
            </a:r>
            <a:r>
              <a:rPr lang="en-US" dirty="0">
                <a:solidFill>
                  <a:schemeClr val="accent6">
                    <a:lumMod val="50000"/>
                  </a:schemeClr>
                </a:solidFill>
                <a:latin typeface="Times New Roman" panose="02020603050405020304" pitchFamily="18" charset="0"/>
                <a:ea typeface="MS Mincho"/>
              </a:rPr>
              <a:t> </a:t>
            </a:r>
            <a:r>
              <a:rPr lang="en-US" dirty="0" err="1">
                <a:solidFill>
                  <a:schemeClr val="accent6">
                    <a:lumMod val="50000"/>
                  </a:schemeClr>
                </a:solidFill>
                <a:latin typeface="Times New Roman" panose="02020603050405020304" pitchFamily="18" charset="0"/>
                <a:ea typeface="MS Mincho"/>
              </a:rPr>
              <a:t>bài</a:t>
            </a:r>
            <a:r>
              <a:rPr lang="en-US" dirty="0">
                <a:solidFill>
                  <a:schemeClr val="accent6">
                    <a:lumMod val="50000"/>
                  </a:schemeClr>
                </a:solidFill>
                <a:latin typeface="Times New Roman" panose="02020603050405020304" pitchFamily="18" charset="0"/>
                <a:ea typeface="MS Mincho"/>
              </a:rPr>
              <a:t> </a:t>
            </a:r>
            <a:r>
              <a:rPr lang="en-US" dirty="0" err="1">
                <a:solidFill>
                  <a:schemeClr val="accent6">
                    <a:lumMod val="50000"/>
                  </a:schemeClr>
                </a:solidFill>
                <a:latin typeface="Times New Roman" panose="02020603050405020304" pitchFamily="18" charset="0"/>
                <a:ea typeface="MS Mincho"/>
              </a:rPr>
              <a:t>thơ</a:t>
            </a:r>
            <a:r>
              <a:rPr lang="en-US" dirty="0">
                <a:solidFill>
                  <a:schemeClr val="accent6">
                    <a:lumMod val="50000"/>
                  </a:schemeClr>
                </a:solidFill>
                <a:latin typeface="Times New Roman" panose="02020603050405020304" pitchFamily="18" charset="0"/>
                <a:ea typeface="MS Mincho"/>
              </a:rPr>
              <a:t> </a:t>
            </a:r>
            <a:r>
              <a:rPr lang="en-US" dirty="0" err="1">
                <a:solidFill>
                  <a:schemeClr val="accent6">
                    <a:lumMod val="50000"/>
                  </a:schemeClr>
                </a:solidFill>
                <a:latin typeface="Times New Roman" panose="02020603050405020304" pitchFamily="18" charset="0"/>
                <a:ea typeface="MS Mincho"/>
              </a:rPr>
              <a:t>như</a:t>
            </a:r>
            <a:r>
              <a:rPr lang="en-US" dirty="0">
                <a:solidFill>
                  <a:schemeClr val="accent6">
                    <a:lumMod val="50000"/>
                  </a:schemeClr>
                </a:solidFill>
                <a:latin typeface="Times New Roman" panose="02020603050405020304" pitchFamily="18" charset="0"/>
                <a:ea typeface="MS Mincho"/>
              </a:rPr>
              <a:t> </a:t>
            </a:r>
            <a:r>
              <a:rPr lang="en-US" dirty="0" err="1">
                <a:solidFill>
                  <a:schemeClr val="accent6">
                    <a:lumMod val="50000"/>
                  </a:schemeClr>
                </a:solidFill>
                <a:latin typeface="Times New Roman" panose="02020603050405020304" pitchFamily="18" charset="0"/>
                <a:ea typeface="MS Mincho"/>
              </a:rPr>
              <a:t>thế</a:t>
            </a:r>
            <a:r>
              <a:rPr lang="en-US" dirty="0">
                <a:solidFill>
                  <a:schemeClr val="accent6">
                    <a:lumMod val="50000"/>
                  </a:schemeClr>
                </a:solidFill>
                <a:latin typeface="Times New Roman" panose="02020603050405020304" pitchFamily="18" charset="0"/>
                <a:ea typeface="MS Mincho"/>
              </a:rPr>
              <a:t> </a:t>
            </a:r>
            <a:r>
              <a:rPr lang="en-US" dirty="0" err="1">
                <a:solidFill>
                  <a:schemeClr val="accent6">
                    <a:lumMod val="50000"/>
                  </a:schemeClr>
                </a:solidFill>
                <a:latin typeface="Times New Roman" panose="02020603050405020304" pitchFamily="18" charset="0"/>
                <a:ea typeface="MS Mincho"/>
              </a:rPr>
              <a:t>nào</a:t>
            </a:r>
            <a:r>
              <a:rPr lang="en-US" dirty="0">
                <a:solidFill>
                  <a:schemeClr val="accent6">
                    <a:lumMod val="50000"/>
                  </a:schemeClr>
                </a:solidFill>
                <a:latin typeface="Times New Roman" panose="02020603050405020304" pitchFamily="18" charset="0"/>
                <a:ea typeface="MS Mincho"/>
              </a:rPr>
              <a:t>?</a:t>
            </a:r>
            <a:endParaRPr lang="en-US" sz="1600" dirty="0">
              <a:solidFill>
                <a:schemeClr val="accent6">
                  <a:lumMod val="50000"/>
                </a:schemeClr>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13"/>
                                        </p:tgtEl>
                                        <p:attrNameLst>
                                          <p:attrName>ppt_w</p:attrName>
                                        </p:attrNameLst>
                                      </p:cBhvr>
                                      <p:tavLst>
                                        <p:tav tm="0">
                                          <p:val>
                                            <p:strVal val="ppt_w"/>
                                          </p:val>
                                        </p:tav>
                                        <p:tav tm="100000">
                                          <p:val>
                                            <p:fltVal val="0"/>
                                          </p:val>
                                        </p:tav>
                                      </p:tavLst>
                                    </p:anim>
                                    <p:anim calcmode="lin" valueType="num">
                                      <p:cBhvr>
                                        <p:cTn id="7" dur="500"/>
                                        <p:tgtEl>
                                          <p:spTgt spid="13"/>
                                        </p:tgtEl>
                                        <p:attrNameLst>
                                          <p:attrName>ppt_h</p:attrName>
                                        </p:attrNameLst>
                                      </p:cBhvr>
                                      <p:tavLst>
                                        <p:tav tm="0">
                                          <p:val>
                                            <p:strVal val="ppt_h"/>
                                          </p:val>
                                        </p:tav>
                                        <p:tav tm="100000">
                                          <p:val>
                                            <p:fltVal val="0"/>
                                          </p:val>
                                        </p:tav>
                                      </p:tavLst>
                                    </p:anim>
                                    <p:animEffect transition="out" filter="fade">
                                      <p:cBhvr>
                                        <p:cTn id="8" dur="500"/>
                                        <p:tgtEl>
                                          <p:spTgt spid="13"/>
                                        </p:tgtEl>
                                      </p:cBhvr>
                                    </p:animEffect>
                                    <p:set>
                                      <p:cBhvr>
                                        <p:cTn id="9" dur="1" fill="hold">
                                          <p:stCondLst>
                                            <p:cond delay="499"/>
                                          </p:stCondLst>
                                        </p:cTn>
                                        <p:tgtEl>
                                          <p:spTgt spid="13"/>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xEl>
                                              <p:pRg st="0" end="0"/>
                                            </p:txEl>
                                          </p:spTgt>
                                        </p:tgtEl>
                                        <p:attrNameLst>
                                          <p:attrName>style.visibility</p:attrName>
                                        </p:attrNameLst>
                                      </p:cBhvr>
                                      <p:to>
                                        <p:strVal val="visible"/>
                                      </p:to>
                                    </p:set>
                                    <p:animEffect transition="in" filter="fade">
                                      <p:cBhvr>
                                        <p:cTn id="21" dur="1000"/>
                                        <p:tgtEl>
                                          <p:spTgt spid="12">
                                            <p:txEl>
                                              <p:pRg st="0" end="0"/>
                                            </p:txEl>
                                          </p:spTgt>
                                        </p:tgtEl>
                                      </p:cBhvr>
                                    </p:animEffect>
                                    <p:anim calcmode="lin" valueType="num">
                                      <p:cBhvr>
                                        <p:cTn id="22"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2">
                                            <p:txEl>
                                              <p:pRg st="1" end="1"/>
                                            </p:txEl>
                                          </p:spTgt>
                                        </p:tgtEl>
                                        <p:attrNameLst>
                                          <p:attrName>style.visibility</p:attrName>
                                        </p:attrNameLst>
                                      </p:cBhvr>
                                      <p:to>
                                        <p:strVal val="visible"/>
                                      </p:to>
                                    </p:set>
                                    <p:animEffect transition="in" filter="fade">
                                      <p:cBhvr>
                                        <p:cTn id="28" dur="1000"/>
                                        <p:tgtEl>
                                          <p:spTgt spid="12">
                                            <p:txEl>
                                              <p:pRg st="1" end="1"/>
                                            </p:txEl>
                                          </p:spTgt>
                                        </p:tgtEl>
                                      </p:cBhvr>
                                    </p:animEffect>
                                    <p:anim calcmode="lin" valueType="num">
                                      <p:cBhvr>
                                        <p:cTn id="29"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2">
                                            <p:txEl>
                                              <p:pRg st="2" end="2"/>
                                            </p:txEl>
                                          </p:spTgt>
                                        </p:tgtEl>
                                        <p:attrNameLst>
                                          <p:attrName>style.visibility</p:attrName>
                                        </p:attrNameLst>
                                      </p:cBhvr>
                                      <p:to>
                                        <p:strVal val="visible"/>
                                      </p:to>
                                    </p:set>
                                    <p:animEffect transition="in" filter="fade">
                                      <p:cBhvr>
                                        <p:cTn id="35" dur="1000"/>
                                        <p:tgtEl>
                                          <p:spTgt spid="12">
                                            <p:txEl>
                                              <p:pRg st="2" end="2"/>
                                            </p:txEl>
                                          </p:spTgt>
                                        </p:tgtEl>
                                      </p:cBhvr>
                                    </p:animEffect>
                                    <p:anim calcmode="lin" valueType="num">
                                      <p:cBhvr>
                                        <p:cTn id="36"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1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7">
                                            <p:txEl>
                                              <p:pRg st="0" end="0"/>
                                            </p:txEl>
                                          </p:spTgt>
                                        </p:tgtEl>
                                        <p:attrNameLst>
                                          <p:attrName>style.visibility</p:attrName>
                                        </p:attrNameLst>
                                      </p:cBhvr>
                                      <p:to>
                                        <p:strVal val="visible"/>
                                      </p:to>
                                    </p:set>
                                    <p:animEffect transition="in" filter="fade">
                                      <p:cBhvr>
                                        <p:cTn id="49" dur="1000"/>
                                        <p:tgtEl>
                                          <p:spTgt spid="7">
                                            <p:txEl>
                                              <p:pRg st="0" end="0"/>
                                            </p:txEl>
                                          </p:spTgt>
                                        </p:tgtEl>
                                      </p:cBhvr>
                                    </p:animEffect>
                                    <p:anim calcmode="lin" valueType="num">
                                      <p:cBhvr>
                                        <p:cTn id="50"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51"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7">
                                            <p:txEl>
                                              <p:pRg st="1" end="1"/>
                                            </p:txEl>
                                          </p:spTgt>
                                        </p:tgtEl>
                                        <p:attrNameLst>
                                          <p:attrName>style.visibility</p:attrName>
                                        </p:attrNameLst>
                                      </p:cBhvr>
                                      <p:to>
                                        <p:strVal val="visible"/>
                                      </p:to>
                                    </p:set>
                                    <p:animEffect transition="in" filter="fade">
                                      <p:cBhvr>
                                        <p:cTn id="56" dur="1000"/>
                                        <p:tgtEl>
                                          <p:spTgt spid="7">
                                            <p:txEl>
                                              <p:pRg st="1" end="1"/>
                                            </p:txEl>
                                          </p:spTgt>
                                        </p:tgtEl>
                                      </p:cBhvr>
                                    </p:animEffect>
                                    <p:anim calcmode="lin" valueType="num">
                                      <p:cBhvr>
                                        <p:cTn id="57"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58"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7">
                                            <p:txEl>
                                              <p:pRg st="2" end="2"/>
                                            </p:txEl>
                                          </p:spTgt>
                                        </p:tgtEl>
                                        <p:attrNameLst>
                                          <p:attrName>style.visibility</p:attrName>
                                        </p:attrNameLst>
                                      </p:cBhvr>
                                      <p:to>
                                        <p:strVal val="visible"/>
                                      </p:to>
                                    </p:set>
                                    <p:animEffect transition="in" filter="fade">
                                      <p:cBhvr>
                                        <p:cTn id="63" dur="1000"/>
                                        <p:tgtEl>
                                          <p:spTgt spid="7">
                                            <p:txEl>
                                              <p:pRg st="2" end="2"/>
                                            </p:txEl>
                                          </p:spTgt>
                                        </p:tgtEl>
                                      </p:cBhvr>
                                    </p:animEffect>
                                    <p:anim calcmode="lin" valueType="num">
                                      <p:cBhvr>
                                        <p:cTn id="64"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65"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7">
                                            <p:txEl>
                                              <p:pRg st="3" end="3"/>
                                            </p:txEl>
                                          </p:spTgt>
                                        </p:tgtEl>
                                        <p:attrNameLst>
                                          <p:attrName>style.visibility</p:attrName>
                                        </p:attrNameLst>
                                      </p:cBhvr>
                                      <p:to>
                                        <p:strVal val="visible"/>
                                      </p:to>
                                    </p:set>
                                    <p:animEffect transition="in" filter="fade">
                                      <p:cBhvr>
                                        <p:cTn id="70" dur="1000"/>
                                        <p:tgtEl>
                                          <p:spTgt spid="7">
                                            <p:txEl>
                                              <p:pRg st="3" end="3"/>
                                            </p:txEl>
                                          </p:spTgt>
                                        </p:tgtEl>
                                      </p:cBhvr>
                                    </p:animEffect>
                                    <p:anim calcmode="lin" valueType="num">
                                      <p:cBhvr>
                                        <p:cTn id="71"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72"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49638" y="244475"/>
            <a:ext cx="5083175" cy="519113"/>
          </a:xfrm>
          <a:prstGeom prst="rect">
            <a:avLst/>
          </a:prstGeom>
        </p:spPr>
        <p:txBody>
          <a:bodyPr wrap="none">
            <a:spAutoFit/>
          </a:bodyPr>
          <a:lstStyle/>
          <a:p>
            <a:pPr eaLnBrk="0" hangingPunct="0"/>
            <a:r>
              <a:rPr lang="en-US" sz="2800" b="1">
                <a:solidFill>
                  <a:srgbClr val="385723"/>
                </a:solidFill>
                <a:latin typeface="Times New Roman" pitchFamily="18" charset="0"/>
                <a:cs typeface="Times New Roman" pitchFamily="18" charset="0"/>
              </a:rPr>
              <a:t>HOẠT ĐỘNG 4:  LUYỆN TẬP </a:t>
            </a:r>
            <a:endParaRPr lang="en-US" sz="2800">
              <a:solidFill>
                <a:srgbClr val="385723"/>
              </a:solidFill>
              <a:latin typeface="Times New Roman" pitchFamily="18" charset="0"/>
              <a:cs typeface="Times New Roman" pitchFamily="18" charset="0"/>
            </a:endParaRPr>
          </a:p>
        </p:txBody>
      </p:sp>
      <p:pic>
        <p:nvPicPr>
          <p:cNvPr id="498690" name="Picture 5"/>
          <p:cNvPicPr>
            <a:picLocks noChangeAspect="1"/>
          </p:cNvPicPr>
          <p:nvPr/>
        </p:nvPicPr>
        <p:blipFill>
          <a:blip r:embed="rId2"/>
          <a:srcRect/>
          <a:stretch>
            <a:fillRect/>
          </a:stretch>
        </p:blipFill>
        <p:spPr bwMode="auto">
          <a:xfrm>
            <a:off x="1563688" y="990600"/>
            <a:ext cx="8848725" cy="5734050"/>
          </a:xfrm>
          <a:prstGeom prst="rect">
            <a:avLst/>
          </a:prstGeom>
          <a:noFill/>
          <a:ln w="9525">
            <a:noFill/>
            <a:miter lim="800000"/>
            <a:headEnd/>
            <a:tailEnd/>
          </a:ln>
        </p:spPr>
      </p:pic>
      <p:sp>
        <p:nvSpPr>
          <p:cNvPr id="7" name="TextBox 6"/>
          <p:cNvSpPr txBox="1"/>
          <p:nvPr/>
        </p:nvSpPr>
        <p:spPr>
          <a:xfrm>
            <a:off x="2020888" y="1052513"/>
            <a:ext cx="1171575" cy="522287"/>
          </a:xfrm>
          <a:prstGeom prst="rect">
            <a:avLst/>
          </a:prstGeom>
          <a:noFill/>
        </p:spPr>
        <p:txBody>
          <a:bodyPr wrap="none">
            <a:spAutoFit/>
          </a:bodyPr>
          <a:lstStyle/>
          <a:p>
            <a:pPr fontAlgn="auto">
              <a:spcBef>
                <a:spcPts val="0"/>
              </a:spcBef>
              <a:spcAft>
                <a:spcPts val="0"/>
              </a:spcAft>
              <a:defRPr/>
            </a:pPr>
            <a:r>
              <a:rPr lang="en-US" sz="2800" b="1" dirty="0" err="1">
                <a:solidFill>
                  <a:schemeClr val="accent4">
                    <a:lumMod val="50000"/>
                  </a:schemeClr>
                </a:solidFill>
                <a:latin typeface="Times New Roman" panose="02020603050405020304" pitchFamily="18" charset="0"/>
                <a:cs typeface="Times New Roman" panose="02020603050405020304" pitchFamily="18" charset="0"/>
              </a:rPr>
              <a:t>Đề</a:t>
            </a:r>
            <a:r>
              <a:rPr lang="en-US" sz="2800" b="1" dirty="0">
                <a:solidFill>
                  <a:schemeClr val="accent4">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50000"/>
                  </a:schemeClr>
                </a:solidFill>
                <a:latin typeface="Times New Roman" panose="02020603050405020304" pitchFamily="18" charset="0"/>
                <a:cs typeface="Times New Roman" panose="02020603050405020304" pitchFamily="18" charset="0"/>
              </a:rPr>
              <a:t>bài</a:t>
            </a:r>
            <a:endParaRPr lang="en-US" sz="2800" b="1" dirty="0">
              <a:solidFill>
                <a:schemeClr val="accent4">
                  <a:lumMod val="50000"/>
                </a:schemeClr>
              </a:solidFill>
              <a:latin typeface="Times New Roman" panose="02020603050405020304" pitchFamily="18" charset="0"/>
              <a:cs typeface="Times New Roman" panose="02020603050405020304" pitchFamily="18" charset="0"/>
            </a:endParaRPr>
          </a:p>
        </p:txBody>
      </p:sp>
      <p:sp>
        <p:nvSpPr>
          <p:cNvPr id="498692" name="Rectangle 7"/>
          <p:cNvSpPr>
            <a:spLocks noChangeArrowheads="1"/>
          </p:cNvSpPr>
          <p:nvPr/>
        </p:nvSpPr>
        <p:spPr bwMode="auto">
          <a:xfrm>
            <a:off x="3316288" y="2636838"/>
            <a:ext cx="5343525" cy="2198687"/>
          </a:xfrm>
          <a:prstGeom prst="rect">
            <a:avLst/>
          </a:prstGeom>
          <a:noFill/>
          <a:ln w="9525">
            <a:noFill/>
            <a:miter lim="800000"/>
            <a:headEnd/>
            <a:tailEnd/>
          </a:ln>
        </p:spPr>
        <p:txBody>
          <a:bodyPr>
            <a:spAutoFit/>
          </a:bodyPr>
          <a:lstStyle/>
          <a:p>
            <a:pPr>
              <a:lnSpc>
                <a:spcPct val="107000"/>
              </a:lnSpc>
              <a:tabLst>
                <a:tab pos="1385888" algn="l"/>
              </a:tabLst>
            </a:pPr>
            <a:r>
              <a:rPr lang="en-US" sz="3200">
                <a:solidFill>
                  <a:srgbClr val="002060"/>
                </a:solidFill>
                <a:latin typeface="Times New Roman" pitchFamily="18" charset="0"/>
                <a:ea typeface="MS Mincho" pitchFamily="49" charset="-128"/>
              </a:rPr>
              <a:t>Viết một đoạn văn ngắn (5 đến 7 dòng), nêu suy nghĩ của em về hiện tượng bắt nạt trong học đường.</a:t>
            </a:r>
            <a:endParaRPr lang="en-US" sz="3200">
              <a:solidFill>
                <a:srgbClr val="002060"/>
              </a:solidFill>
              <a:latin typeface="Times New Roman" pitchFamily="18" charset="0"/>
              <a:cs typeface="Times New Roman" pitchFamily="18" charset="0"/>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9713" name="Picture 1"/>
          <p:cNvPicPr>
            <a:picLocks noChangeAspect="1"/>
          </p:cNvPicPr>
          <p:nvPr/>
        </p:nvPicPr>
        <p:blipFill>
          <a:blip r:embed="rId2"/>
          <a:srcRect/>
          <a:stretch>
            <a:fillRect/>
          </a:stretch>
        </p:blipFill>
        <p:spPr bwMode="auto">
          <a:xfrm>
            <a:off x="0" y="0"/>
            <a:ext cx="12192000" cy="7019925"/>
          </a:xfrm>
          <a:prstGeom prst="rect">
            <a:avLst/>
          </a:prstGeom>
          <a:noFill/>
          <a:ln w="9525">
            <a:noFill/>
            <a:miter lim="800000"/>
            <a:headEnd/>
            <a:tailEnd/>
          </a:ln>
        </p:spPr>
      </p:pic>
      <p:sp>
        <p:nvSpPr>
          <p:cNvPr id="499714" name="Rectangle 8"/>
          <p:cNvSpPr>
            <a:spLocks noChangeArrowheads="1"/>
          </p:cNvSpPr>
          <p:nvPr/>
        </p:nvSpPr>
        <p:spPr bwMode="auto">
          <a:xfrm>
            <a:off x="3846513" y="863600"/>
            <a:ext cx="5083175" cy="519113"/>
          </a:xfrm>
          <a:prstGeom prst="rect">
            <a:avLst/>
          </a:prstGeom>
          <a:noFill/>
          <a:ln w="9525">
            <a:noFill/>
            <a:miter lim="800000"/>
            <a:headEnd/>
            <a:tailEnd/>
          </a:ln>
        </p:spPr>
        <p:txBody>
          <a:bodyPr wrap="none">
            <a:spAutoFit/>
          </a:bodyPr>
          <a:lstStyle/>
          <a:p>
            <a:pPr eaLnBrk="0" hangingPunct="0"/>
            <a:r>
              <a:rPr lang="en-US" sz="2800" b="1">
                <a:solidFill>
                  <a:srgbClr val="385723"/>
                </a:solidFill>
                <a:latin typeface="Times New Roman" pitchFamily="18" charset="0"/>
                <a:cs typeface="Times New Roman" pitchFamily="18" charset="0"/>
              </a:rPr>
              <a:t>HOẠT ĐỘNG 4:  LUYỆN TẬP </a:t>
            </a:r>
            <a:endParaRPr lang="en-US" sz="2800">
              <a:solidFill>
                <a:srgbClr val="385723"/>
              </a:solidFill>
              <a:latin typeface="Times New Roman" pitchFamily="18" charset="0"/>
              <a:cs typeface="Times New Roman" pitchFamily="18" charset="0"/>
            </a:endParaRPr>
          </a:p>
        </p:txBody>
      </p:sp>
      <p:sp>
        <p:nvSpPr>
          <p:cNvPr id="3" name="Rectangle 2"/>
          <p:cNvSpPr>
            <a:spLocks noChangeArrowheads="1"/>
          </p:cNvSpPr>
          <p:nvPr/>
        </p:nvSpPr>
        <p:spPr bwMode="auto">
          <a:xfrm>
            <a:off x="1843088" y="1550988"/>
            <a:ext cx="9572625" cy="4316412"/>
          </a:xfrm>
          <a:prstGeom prst="rect">
            <a:avLst/>
          </a:prstGeom>
          <a:noFill/>
          <a:ln w="9525">
            <a:noFill/>
            <a:miter lim="800000"/>
            <a:headEnd/>
            <a:tailEnd/>
          </a:ln>
        </p:spPr>
        <p:txBody>
          <a:bodyPr>
            <a:spAutoFit/>
          </a:bodyPr>
          <a:lstStyle/>
          <a:p>
            <a:r>
              <a:rPr lang="en-US" sz="2600" b="1">
                <a:solidFill>
                  <a:srgbClr val="002060"/>
                </a:solidFill>
                <a:latin typeface="Times New Roman" pitchFamily="18" charset="0"/>
                <a:cs typeface="Times New Roman" pitchFamily="18" charset="0"/>
              </a:rPr>
              <a:t>Yêu cầu:</a:t>
            </a:r>
            <a:endParaRPr lang="en-US" sz="2600">
              <a:solidFill>
                <a:srgbClr val="002060"/>
              </a:solidFill>
              <a:latin typeface="Times New Roman" pitchFamily="18" charset="0"/>
              <a:cs typeface="Times New Roman" pitchFamily="18" charset="0"/>
            </a:endParaRPr>
          </a:p>
          <a:p>
            <a:pPr>
              <a:lnSpc>
                <a:spcPct val="107000"/>
              </a:lnSpc>
              <a:buFont typeface="Wingdings" pitchFamily="2" charset="2"/>
              <a:buChar char="v"/>
            </a:pPr>
            <a:r>
              <a:rPr lang="en-US" sz="2600">
                <a:solidFill>
                  <a:srgbClr val="002060"/>
                </a:solidFill>
                <a:latin typeface="Times New Roman" pitchFamily="18" charset="0"/>
                <a:cs typeface="Times New Roman" pitchFamily="18" charset="0"/>
              </a:rPr>
              <a:t>Về nội dung: </a:t>
            </a:r>
            <a:r>
              <a:rPr lang="en-US" sz="2600">
                <a:solidFill>
                  <a:srgbClr val="002060"/>
                </a:solidFill>
                <a:latin typeface="Times New Roman" pitchFamily="18" charset="0"/>
                <a:ea typeface="MS Mincho" pitchFamily="49" charset="-128"/>
              </a:rPr>
              <a:t>HS bày tỏ quan điểm của mình về hiện tượng bắt nạt trong học đường.</a:t>
            </a:r>
            <a:endParaRPr lang="en-US" sz="2600">
              <a:solidFill>
                <a:srgbClr val="002060"/>
              </a:solidFill>
              <a:latin typeface="Times New Roman" pitchFamily="18" charset="0"/>
              <a:cs typeface="Times New Roman" pitchFamily="18" charset="0"/>
            </a:endParaRPr>
          </a:p>
          <a:p>
            <a:pPr>
              <a:lnSpc>
                <a:spcPct val="107000"/>
              </a:lnSpc>
            </a:pPr>
            <a:r>
              <a:rPr lang="en-US" sz="2600" b="1">
                <a:solidFill>
                  <a:srgbClr val="002060"/>
                </a:solidFill>
                <a:latin typeface="Times New Roman" pitchFamily="18" charset="0"/>
                <a:ea typeface="MS Mincho" pitchFamily="49" charset="-128"/>
              </a:rPr>
              <a:t>Gợi ý:</a:t>
            </a:r>
            <a:r>
              <a:rPr lang="en-US" sz="2600">
                <a:solidFill>
                  <a:srgbClr val="002060"/>
                </a:solidFill>
                <a:latin typeface="Times New Roman" pitchFamily="18" charset="0"/>
                <a:ea typeface="MS Mincho" pitchFamily="49" charset="-128"/>
              </a:rPr>
              <a:t> </a:t>
            </a:r>
          </a:p>
          <a:p>
            <a:pPr>
              <a:lnSpc>
                <a:spcPct val="107000"/>
              </a:lnSpc>
              <a:buFont typeface="Wingdings" pitchFamily="2" charset="2"/>
              <a:buChar char="ü"/>
            </a:pPr>
            <a:r>
              <a:rPr lang="en-US" sz="2600">
                <a:solidFill>
                  <a:srgbClr val="002060"/>
                </a:solidFill>
                <a:latin typeface="Times New Roman" pitchFamily="18" charset="0"/>
                <a:ea typeface="MS Mincho" pitchFamily="49" charset="-128"/>
              </a:rPr>
              <a:t>Hiện tượng bắt nạt trong học đường là hiện tượng đáng chê/ tiêu cực, cần loại bỏ.</a:t>
            </a:r>
            <a:endParaRPr lang="en-US" sz="2600">
              <a:solidFill>
                <a:srgbClr val="002060"/>
              </a:solidFill>
              <a:latin typeface="Times New Roman" pitchFamily="18" charset="0"/>
              <a:cs typeface="Times New Roman" pitchFamily="18" charset="0"/>
            </a:endParaRPr>
          </a:p>
          <a:p>
            <a:pPr>
              <a:lnSpc>
                <a:spcPct val="107000"/>
              </a:lnSpc>
              <a:buFont typeface="Wingdings" pitchFamily="2" charset="2"/>
              <a:buChar char="ü"/>
            </a:pPr>
            <a:r>
              <a:rPr lang="en-US" sz="2600">
                <a:solidFill>
                  <a:srgbClr val="002060"/>
                </a:solidFill>
                <a:latin typeface="Times New Roman" pitchFamily="18" charset="0"/>
                <a:ea typeface="MS Mincho" pitchFamily="49" charset="-128"/>
              </a:rPr>
              <a:t>Tại sao? Lí giải những hậu quả  đối với người bị bắt nạt, người bắt nạt, mọi người.</a:t>
            </a:r>
            <a:endParaRPr lang="en-US" sz="2600">
              <a:solidFill>
                <a:srgbClr val="002060"/>
              </a:solidFill>
              <a:latin typeface="Times New Roman" pitchFamily="18" charset="0"/>
              <a:cs typeface="Times New Roman" pitchFamily="18" charset="0"/>
            </a:endParaRPr>
          </a:p>
          <a:p>
            <a:pPr>
              <a:lnSpc>
                <a:spcPct val="107000"/>
              </a:lnSpc>
              <a:buFont typeface="Wingdings" pitchFamily="2" charset="2"/>
              <a:buChar char="ü"/>
            </a:pPr>
            <a:r>
              <a:rPr lang="en-US" sz="2600">
                <a:solidFill>
                  <a:srgbClr val="002060"/>
                </a:solidFill>
                <a:latin typeface="Times New Roman" pitchFamily="18" charset="0"/>
                <a:ea typeface="MS Mincho" pitchFamily="49" charset="-128"/>
              </a:rPr>
              <a:t>Cần xây dựng môi trường học đường </a:t>
            </a:r>
            <a:r>
              <a:rPr lang="en-US" sz="2600" b="1">
                <a:solidFill>
                  <a:srgbClr val="FF0000"/>
                </a:solidFill>
                <a:latin typeface="Times New Roman" pitchFamily="18" charset="0"/>
                <a:ea typeface="MS Mincho" pitchFamily="49" charset="-128"/>
              </a:rPr>
              <a:t>AN TOÀN, HẠNH PHÚC</a:t>
            </a:r>
            <a:r>
              <a:rPr lang="en-US" sz="2600">
                <a:latin typeface="Times New Roman" pitchFamily="18" charset="0"/>
                <a:ea typeface="MS Mincho" pitchFamily="49" charset="-128"/>
              </a:rPr>
              <a:t>.</a:t>
            </a:r>
            <a:endParaRPr lang="en-US" sz="2600">
              <a:latin typeface="Times New Roman" pitchFamily="18" charset="0"/>
              <a:cs typeface="Times New Roman" pitchFamily="18" charset="0"/>
            </a:endParaRPr>
          </a:p>
          <a:p>
            <a:pPr>
              <a:buFont typeface="Wingdings" pitchFamily="2" charset="2"/>
              <a:buChar char="v"/>
            </a:pPr>
            <a:r>
              <a:rPr lang="en-US" sz="2600">
                <a:solidFill>
                  <a:srgbClr val="002060"/>
                </a:solidFill>
                <a:latin typeface="Times New Roman" pitchFamily="18" charset="0"/>
                <a:cs typeface="Times New Roman" pitchFamily="18" charset="0"/>
              </a:rPr>
              <a:t> Đoạn văn giới hạn số câu: khoảng 5-7 câu.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0737" name="Picture 1"/>
          <p:cNvPicPr>
            <a:picLocks noChangeAspect="1"/>
          </p:cNvPicPr>
          <p:nvPr/>
        </p:nvPicPr>
        <p:blipFill>
          <a:blip r:embed="rId2"/>
          <a:srcRect/>
          <a:stretch>
            <a:fillRect/>
          </a:stretch>
        </p:blipFill>
        <p:spPr bwMode="auto">
          <a:xfrm>
            <a:off x="0" y="0"/>
            <a:ext cx="12192000" cy="7019925"/>
          </a:xfrm>
          <a:prstGeom prst="rect">
            <a:avLst/>
          </a:prstGeom>
          <a:noFill/>
          <a:ln w="9525">
            <a:noFill/>
            <a:miter lim="800000"/>
            <a:headEnd/>
            <a:tailEnd/>
          </a:ln>
        </p:spPr>
      </p:pic>
      <p:sp>
        <p:nvSpPr>
          <p:cNvPr id="500738" name="Rectangle 5"/>
          <p:cNvSpPr>
            <a:spLocks noChangeArrowheads="1"/>
          </p:cNvSpPr>
          <p:nvPr/>
        </p:nvSpPr>
        <p:spPr bwMode="auto">
          <a:xfrm>
            <a:off x="3370263" y="133350"/>
            <a:ext cx="4946650" cy="519113"/>
          </a:xfrm>
          <a:prstGeom prst="rect">
            <a:avLst/>
          </a:prstGeom>
          <a:noFill/>
          <a:ln w="9525">
            <a:noFill/>
            <a:miter lim="800000"/>
            <a:headEnd/>
            <a:tailEnd/>
          </a:ln>
        </p:spPr>
        <p:txBody>
          <a:bodyPr wrap="none">
            <a:spAutoFit/>
          </a:bodyPr>
          <a:lstStyle/>
          <a:p>
            <a:pPr algn="just"/>
            <a:r>
              <a:rPr lang="en-US" sz="2800" b="1">
                <a:solidFill>
                  <a:srgbClr val="002060"/>
                </a:solidFill>
                <a:latin typeface="Times New Roman" pitchFamily="18" charset="0"/>
                <a:cs typeface="Times New Roman" pitchFamily="18" charset="0"/>
              </a:rPr>
              <a:t>HOẠT ĐỘNG 5: VẬN DỤNG. </a:t>
            </a:r>
            <a:endParaRPr lang="en-US" sz="2800">
              <a:solidFill>
                <a:srgbClr val="002060"/>
              </a:solidFill>
              <a:latin typeface="Times New Roman" pitchFamily="18" charset="0"/>
              <a:cs typeface="Times New Roman" pitchFamily="18" charset="0"/>
            </a:endParaRPr>
          </a:p>
        </p:txBody>
      </p:sp>
      <p:graphicFrame>
        <p:nvGraphicFramePr>
          <p:cNvPr id="500754" name="Group 18"/>
          <p:cNvGraphicFramePr>
            <a:graphicFrameLocks noGrp="1"/>
          </p:cNvGraphicFramePr>
          <p:nvPr/>
        </p:nvGraphicFramePr>
        <p:xfrm>
          <a:off x="1982788" y="1049338"/>
          <a:ext cx="9034462" cy="4652962"/>
        </p:xfrm>
        <a:graphic>
          <a:graphicData uri="http://schemas.openxmlformats.org/drawingml/2006/table">
            <a:tbl>
              <a:tblPr/>
              <a:tblGrid>
                <a:gridCol w="2287587">
                  <a:extLst>
                    <a:ext uri="{9D8B030D-6E8A-4147-A177-3AD203B41FA5}">
                      <a16:colId xmlns="" xmlns:a16="http://schemas.microsoft.com/office/drawing/2014/main" val="20000"/>
                    </a:ext>
                  </a:extLst>
                </a:gridCol>
                <a:gridCol w="6746875">
                  <a:extLst>
                    <a:ext uri="{9D8B030D-6E8A-4147-A177-3AD203B41FA5}">
                      <a16:colId xmlns="" xmlns:a16="http://schemas.microsoft.com/office/drawing/2014/main" val="20001"/>
                    </a:ext>
                  </a:extLst>
                </a:gridCol>
              </a:tblGrid>
              <a:tr h="371475">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tab pos="723900" algn="l"/>
                        </a:tabLst>
                      </a:pPr>
                      <a:r>
                        <a:rPr kumimoji="0" lang="en-US" sz="2800" b="1" i="0" u="none" strike="noStrike" cap="none" normalizeH="0" baseline="0">
                          <a:ln>
                            <a:noFill/>
                          </a:ln>
                          <a:solidFill>
                            <a:srgbClr val="002060"/>
                          </a:solidFill>
                          <a:effectLst/>
                          <a:latin typeface="Times New Roman" pitchFamily="18" charset="0"/>
                          <a:cs typeface="Times New Roman" pitchFamily="18" charset="0"/>
                        </a:rPr>
                        <a:t>Nội dung thảo luận: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723900" algn="l"/>
                        </a:tabLst>
                      </a:pPr>
                      <a:r>
                        <a:rPr kumimoji="0" lang="en-US" sz="2400" b="0" i="0" u="none" strike="noStrike" cap="none" normalizeH="0" baseline="0">
                          <a:ln>
                            <a:noFill/>
                          </a:ln>
                          <a:solidFill>
                            <a:srgbClr val="002060"/>
                          </a:solidFill>
                          <a:effectLst/>
                          <a:latin typeface="Times New Roman" pitchFamily="18" charset="0"/>
                          <a:cs typeface="Times New Roman" pitchFamily="18" charset="0"/>
                        </a:rPr>
                        <a:t>Tình huống bị bắt nạt: Em im lặng, chịu đựng, chống đối lại kẻ bắt nạt hay tìm sự giúp đỡ từ bạn bè, thầy cô, người thân?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371475">
                <a:tc v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723900" algn="l"/>
                        </a:tabLst>
                      </a:pPr>
                      <a:r>
                        <a:rPr kumimoji="0" lang="en-US" sz="2400" b="0" i="0" u="none" strike="noStrike" cap="none" normalizeH="0" baseline="0">
                          <a:ln>
                            <a:noFill/>
                          </a:ln>
                          <a:solidFill>
                            <a:srgbClr val="002060"/>
                          </a:solidFill>
                          <a:effectLst/>
                          <a:latin typeface="Times New Roman" pitchFamily="18" charset="0"/>
                          <a:cs typeface="Times New Roman" pitchFamily="18" charset="0"/>
                        </a:rPr>
                        <a:t>Tình huống chứng kiến chuyện bắt nạt: em thờ ơ, không quan tâm vì đó là chuyện không liên quan đến mình, có thể gây nguy hiểm cho mình hoặc “vào hùa” để cổ vũ hay can ngăn kẻ bắt nạt và bênh vực nạn nhân bị bắt nạt?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371475">
                <a:tc v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723900" algn="l"/>
                        </a:tabLst>
                      </a:pPr>
                      <a:r>
                        <a:rPr kumimoji="0" lang="en-US" sz="2400" b="0" i="0" u="none" strike="noStrike" cap="none" normalizeH="0" baseline="0">
                          <a:ln>
                            <a:noFill/>
                          </a:ln>
                          <a:solidFill>
                            <a:srgbClr val="002060"/>
                          </a:solidFill>
                          <a:effectLst/>
                          <a:latin typeface="Times New Roman" pitchFamily="18" charset="0"/>
                          <a:cs typeface="Times New Roman" pitchFamily="18" charset="0"/>
                        </a:rPr>
                        <a:t>Tình huống là kẻ bắt nạt: Em coi đó là chuyện bình thường, thậm chí là một cách khẳn định bản thân hay nhận ra đó là hành vi xấu cần loại bỏ, cảm thấy ân hận và xin lỗi ngườ bị bắt nạt?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bl>
          </a:graphicData>
        </a:graphic>
      </p:graphicFrame>
      <p:sp>
        <p:nvSpPr>
          <p:cNvPr id="12" name="Cloud 11"/>
          <p:cNvSpPr/>
          <p:nvPr/>
        </p:nvSpPr>
        <p:spPr>
          <a:xfrm>
            <a:off x="3643313" y="1423988"/>
            <a:ext cx="5957887" cy="2587625"/>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TextBox 12"/>
          <p:cNvSpPr txBox="1">
            <a:spLocks noChangeArrowheads="1"/>
          </p:cNvSpPr>
          <p:nvPr/>
        </p:nvSpPr>
        <p:spPr bwMode="auto">
          <a:xfrm>
            <a:off x="4676775" y="2124075"/>
            <a:ext cx="4243388" cy="1385888"/>
          </a:xfrm>
          <a:prstGeom prst="rect">
            <a:avLst/>
          </a:prstGeom>
          <a:noFill/>
          <a:ln w="9525">
            <a:noFill/>
            <a:miter lim="800000"/>
            <a:headEnd/>
            <a:tailEnd/>
          </a:ln>
        </p:spPr>
        <p:txBody>
          <a:bodyPr>
            <a:spAutoFit/>
          </a:bodyPr>
          <a:lstStyle/>
          <a:p>
            <a:r>
              <a:rPr lang="en-US" sz="2800" i="1">
                <a:latin typeface="Times New Roman" pitchFamily="18" charset="0"/>
                <a:cs typeface="Times New Roman" pitchFamily="18" charset="0"/>
              </a:rPr>
              <a:t>Thảo luận nhóm trong thời gian 5 phút,trả lời các câu hỏi sau: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13"/>
                                        </p:tgtEl>
                                        <p:attrNameLst>
                                          <p:attrName>ppt_w</p:attrName>
                                        </p:attrNameLst>
                                      </p:cBhvr>
                                      <p:tavLst>
                                        <p:tav tm="0">
                                          <p:val>
                                            <p:strVal val="ppt_w"/>
                                          </p:val>
                                        </p:tav>
                                        <p:tav tm="100000">
                                          <p:val>
                                            <p:fltVal val="0"/>
                                          </p:val>
                                        </p:tav>
                                      </p:tavLst>
                                    </p:anim>
                                    <p:anim calcmode="lin" valueType="num">
                                      <p:cBhvr>
                                        <p:cTn id="7" dur="500"/>
                                        <p:tgtEl>
                                          <p:spTgt spid="13"/>
                                        </p:tgtEl>
                                        <p:attrNameLst>
                                          <p:attrName>ppt_h</p:attrName>
                                        </p:attrNameLst>
                                      </p:cBhvr>
                                      <p:tavLst>
                                        <p:tav tm="0">
                                          <p:val>
                                            <p:strVal val="ppt_h"/>
                                          </p:val>
                                        </p:tav>
                                        <p:tav tm="100000">
                                          <p:val>
                                            <p:fltVal val="0"/>
                                          </p:val>
                                        </p:tav>
                                      </p:tavLst>
                                    </p:anim>
                                    <p:animEffect transition="out" filter="fade">
                                      <p:cBhvr>
                                        <p:cTn id="8" dur="500"/>
                                        <p:tgtEl>
                                          <p:spTgt spid="13"/>
                                        </p:tgtEl>
                                      </p:cBhvr>
                                    </p:animEffect>
                                    <p:set>
                                      <p:cBhvr>
                                        <p:cTn id="9" dur="1" fill="hold">
                                          <p:stCondLst>
                                            <p:cond delay="499"/>
                                          </p:stCondLst>
                                        </p:cTn>
                                        <p:tgtEl>
                                          <p:spTgt spid="13"/>
                                        </p:tgtEl>
                                        <p:attrNameLst>
                                          <p:attrName>style.visibility</p:attrName>
                                        </p:attrNameLst>
                                      </p:cBhvr>
                                      <p:to>
                                        <p:strVal val="hidden"/>
                                      </p:to>
                                    </p:set>
                                  </p:childTnLst>
                                </p:cTn>
                              </p:par>
                              <p:par>
                                <p:cTn id="10" presetID="53" presetClass="exit" presetSubtype="32" fill="hold" nodeType="withEffect">
                                  <p:stCondLst>
                                    <p:cond delay="0"/>
                                  </p:stCondLst>
                                  <p:childTnLst>
                                    <p:anim calcmode="lin" valueType="num">
                                      <p:cBhvr>
                                        <p:cTn id="11" dur="500"/>
                                        <p:tgtEl>
                                          <p:spTgt spid="12"/>
                                        </p:tgtEl>
                                        <p:attrNameLst>
                                          <p:attrName>ppt_w</p:attrName>
                                        </p:attrNameLst>
                                      </p:cBhvr>
                                      <p:tavLst>
                                        <p:tav tm="0">
                                          <p:val>
                                            <p:strVal val="ppt_w"/>
                                          </p:val>
                                        </p:tav>
                                        <p:tav tm="100000">
                                          <p:val>
                                            <p:fltVal val="0"/>
                                          </p:val>
                                        </p:tav>
                                      </p:tavLst>
                                    </p:anim>
                                    <p:anim calcmode="lin" valueType="num">
                                      <p:cBhvr>
                                        <p:cTn id="12" dur="500"/>
                                        <p:tgtEl>
                                          <p:spTgt spid="12"/>
                                        </p:tgtEl>
                                        <p:attrNameLst>
                                          <p:attrName>ppt_h</p:attrName>
                                        </p:attrNameLst>
                                      </p:cBhvr>
                                      <p:tavLst>
                                        <p:tav tm="0">
                                          <p:val>
                                            <p:strVal val="ppt_h"/>
                                          </p:val>
                                        </p:tav>
                                        <p:tav tm="100000">
                                          <p:val>
                                            <p:fltVal val="0"/>
                                          </p:val>
                                        </p:tav>
                                      </p:tavLst>
                                    </p:anim>
                                    <p:animEffect transition="out" filter="fade">
                                      <p:cBhvr>
                                        <p:cTn id="13" dur="500"/>
                                        <p:tgtEl>
                                          <p:spTgt spid="12"/>
                                        </p:tgtEl>
                                      </p:cBhvr>
                                    </p:animEffect>
                                    <p:set>
                                      <p:cBhvr>
                                        <p:cTn id="14" dur="1" fill="hold">
                                          <p:stCondLst>
                                            <p:cond delay="499"/>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00754"/>
                                        </p:tgtEl>
                                        <p:attrNameLst>
                                          <p:attrName>style.visibility</p:attrName>
                                        </p:attrNameLst>
                                      </p:cBhvr>
                                      <p:to>
                                        <p:strVal val="visible"/>
                                      </p:to>
                                    </p:set>
                                    <p:animEffect transition="in" filter="fade">
                                      <p:cBhvr>
                                        <p:cTn id="19" dur="1000"/>
                                        <p:tgtEl>
                                          <p:spTgt spid="500754"/>
                                        </p:tgtEl>
                                      </p:cBhvr>
                                    </p:animEffect>
                                    <p:anim calcmode="lin" valueType="num">
                                      <p:cBhvr>
                                        <p:cTn id="20" dur="1000" fill="hold"/>
                                        <p:tgtEl>
                                          <p:spTgt spid="500754"/>
                                        </p:tgtEl>
                                        <p:attrNameLst>
                                          <p:attrName>ppt_x</p:attrName>
                                        </p:attrNameLst>
                                      </p:cBhvr>
                                      <p:tavLst>
                                        <p:tav tm="0">
                                          <p:val>
                                            <p:strVal val="#ppt_x"/>
                                          </p:val>
                                        </p:tav>
                                        <p:tav tm="100000">
                                          <p:val>
                                            <p:strVal val="#ppt_x"/>
                                          </p:val>
                                        </p:tav>
                                      </p:tavLst>
                                    </p:anim>
                                    <p:anim calcmode="lin" valueType="num">
                                      <p:cBhvr>
                                        <p:cTn id="21" dur="1000" fill="hold"/>
                                        <p:tgtEl>
                                          <p:spTgt spid="5007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61" name="Picture 8"/>
          <p:cNvPicPr>
            <a:picLocks noChangeAspect="1"/>
          </p:cNvPicPr>
          <p:nvPr/>
        </p:nvPicPr>
        <p:blipFill>
          <a:blip r:embed="rId3"/>
          <a:srcRect/>
          <a:stretch>
            <a:fillRect/>
          </a:stretch>
        </p:blipFill>
        <p:spPr bwMode="auto">
          <a:xfrm>
            <a:off x="0" y="0"/>
            <a:ext cx="12192000" cy="6823075"/>
          </a:xfrm>
          <a:prstGeom prst="rect">
            <a:avLst/>
          </a:prstGeom>
          <a:noFill/>
          <a:ln w="9525">
            <a:noFill/>
            <a:miter lim="800000"/>
            <a:headEnd/>
            <a:tailEnd/>
          </a:ln>
        </p:spPr>
      </p:pic>
      <p:sp>
        <p:nvSpPr>
          <p:cNvPr id="501762" name="Rectangle 9"/>
          <p:cNvSpPr>
            <a:spLocks noChangeArrowheads="1"/>
          </p:cNvSpPr>
          <p:nvPr/>
        </p:nvSpPr>
        <p:spPr bwMode="auto">
          <a:xfrm>
            <a:off x="3748088" y="900113"/>
            <a:ext cx="4946650" cy="519112"/>
          </a:xfrm>
          <a:prstGeom prst="rect">
            <a:avLst/>
          </a:prstGeom>
          <a:noFill/>
          <a:ln w="9525">
            <a:noFill/>
            <a:miter lim="800000"/>
            <a:headEnd/>
            <a:tailEnd/>
          </a:ln>
        </p:spPr>
        <p:txBody>
          <a:bodyPr wrap="none">
            <a:spAutoFit/>
          </a:bodyPr>
          <a:lstStyle/>
          <a:p>
            <a:pPr algn="just"/>
            <a:r>
              <a:rPr lang="en-US" sz="2800" b="1">
                <a:solidFill>
                  <a:srgbClr val="FF0000"/>
                </a:solidFill>
                <a:latin typeface="Times New Roman" pitchFamily="18" charset="0"/>
                <a:cs typeface="Times New Roman" pitchFamily="18" charset="0"/>
              </a:rPr>
              <a:t>HOẠT ĐỘNG 5: VẬN DỤNG. </a:t>
            </a:r>
            <a:endParaRPr lang="en-US" sz="2800">
              <a:solidFill>
                <a:srgbClr val="FF0000"/>
              </a:solidFill>
              <a:latin typeface="Times New Roman" pitchFamily="18" charset="0"/>
              <a:cs typeface="Times New Roman" pitchFamily="18" charset="0"/>
            </a:endParaRPr>
          </a:p>
        </p:txBody>
      </p:sp>
      <p:sp>
        <p:nvSpPr>
          <p:cNvPr id="11" name="Rectangle 10"/>
          <p:cNvSpPr>
            <a:spLocks noChangeArrowheads="1"/>
          </p:cNvSpPr>
          <p:nvPr/>
        </p:nvSpPr>
        <p:spPr bwMode="auto">
          <a:xfrm>
            <a:off x="3111500" y="1568450"/>
            <a:ext cx="7035800" cy="2555875"/>
          </a:xfrm>
          <a:prstGeom prst="rect">
            <a:avLst/>
          </a:prstGeom>
          <a:noFill/>
          <a:ln w="9525">
            <a:noFill/>
            <a:miter lim="800000"/>
            <a:headEnd/>
            <a:tailEnd/>
          </a:ln>
        </p:spPr>
        <p:txBody>
          <a:bodyPr>
            <a:spAutoFit/>
          </a:bodyPr>
          <a:lstStyle/>
          <a:p>
            <a:pPr>
              <a:tabLst>
                <a:tab pos="723900" algn="l"/>
              </a:tabLst>
            </a:pPr>
            <a:r>
              <a:rPr lang="en-US" sz="3200" b="1">
                <a:solidFill>
                  <a:srgbClr val="002060"/>
                </a:solidFill>
                <a:latin typeface="Times New Roman" pitchFamily="18" charset="0"/>
                <a:cs typeface="Times New Roman" pitchFamily="18" charset="0"/>
              </a:rPr>
              <a:t>Thái độ ứng xử của HS trong các tình huống thực tiễn:</a:t>
            </a:r>
          </a:p>
          <a:p>
            <a:pPr>
              <a:tabLst>
                <a:tab pos="723900" algn="l"/>
              </a:tabLst>
            </a:pPr>
            <a:r>
              <a:rPr lang="en-US" sz="3200">
                <a:solidFill>
                  <a:srgbClr val="002060"/>
                </a:solidFill>
                <a:latin typeface="Times New Roman" pitchFamily="18" charset="0"/>
                <a:cs typeface="Times New Roman" pitchFamily="18" charset="0"/>
              </a:rPr>
              <a:t>- Tình huống bị bắt nạt:</a:t>
            </a:r>
          </a:p>
          <a:p>
            <a:pPr>
              <a:tabLst>
                <a:tab pos="723900" algn="l"/>
              </a:tabLst>
            </a:pPr>
            <a:r>
              <a:rPr lang="en-US" sz="3200">
                <a:solidFill>
                  <a:srgbClr val="002060"/>
                </a:solidFill>
                <a:latin typeface="Times New Roman" pitchFamily="18" charset="0"/>
                <a:cs typeface="Times New Roman" pitchFamily="18" charset="0"/>
              </a:rPr>
              <a:t>- Tình huống chứng kiến chuyện bắt nạt:</a:t>
            </a:r>
          </a:p>
          <a:p>
            <a:pPr>
              <a:tabLst>
                <a:tab pos="723900" algn="l"/>
              </a:tabLst>
            </a:pPr>
            <a:r>
              <a:rPr lang="en-US" sz="3200">
                <a:solidFill>
                  <a:srgbClr val="002060"/>
                </a:solidFill>
                <a:latin typeface="Times New Roman" pitchFamily="18" charset="0"/>
                <a:cs typeface="Times New Roman" pitchFamily="18" charset="0"/>
              </a:rPr>
              <a:t>- Tình huống là kẻ bắt nạt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xEl>
                                              <p:pRg st="1" end="1"/>
                                            </p:txEl>
                                          </p:spTgt>
                                        </p:tgtEl>
                                        <p:attrNameLst>
                                          <p:attrName>style.visibility</p:attrName>
                                        </p:attrNameLst>
                                      </p:cBhvr>
                                      <p:to>
                                        <p:strVal val="visible"/>
                                      </p:to>
                                    </p:set>
                                    <p:animEffect transition="in" filter="fade">
                                      <p:cBhvr>
                                        <p:cTn id="14" dur="1000"/>
                                        <p:tgtEl>
                                          <p:spTgt spid="11">
                                            <p:txEl>
                                              <p:pRg st="1" end="1"/>
                                            </p:txEl>
                                          </p:spTgt>
                                        </p:tgtEl>
                                      </p:cBhvr>
                                    </p:animEffect>
                                    <p:anim calcmode="lin" valueType="num">
                                      <p:cBhvr>
                                        <p:cTn id="15"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xEl>
                                              <p:pRg st="2" end="2"/>
                                            </p:txEl>
                                          </p:spTgt>
                                        </p:tgtEl>
                                        <p:attrNameLst>
                                          <p:attrName>style.visibility</p:attrName>
                                        </p:attrNameLst>
                                      </p:cBhvr>
                                      <p:to>
                                        <p:strVal val="visible"/>
                                      </p:to>
                                    </p:set>
                                    <p:animEffect transition="in" filter="fade">
                                      <p:cBhvr>
                                        <p:cTn id="21" dur="1000"/>
                                        <p:tgtEl>
                                          <p:spTgt spid="11">
                                            <p:txEl>
                                              <p:pRg st="2" end="2"/>
                                            </p:txEl>
                                          </p:spTgt>
                                        </p:tgtEl>
                                      </p:cBhvr>
                                    </p:animEffect>
                                    <p:anim calcmode="lin" valueType="num">
                                      <p:cBhvr>
                                        <p:cTn id="22"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xEl>
                                              <p:pRg st="3" end="3"/>
                                            </p:txEl>
                                          </p:spTgt>
                                        </p:tgtEl>
                                        <p:attrNameLst>
                                          <p:attrName>style.visibility</p:attrName>
                                        </p:attrNameLst>
                                      </p:cBhvr>
                                      <p:to>
                                        <p:strVal val="visible"/>
                                      </p:to>
                                    </p:set>
                                    <p:animEffect transition="in" filter="fade">
                                      <p:cBhvr>
                                        <p:cTn id="28" dur="1000"/>
                                        <p:tgtEl>
                                          <p:spTgt spid="11">
                                            <p:txEl>
                                              <p:pRg st="3" end="3"/>
                                            </p:txEl>
                                          </p:spTgt>
                                        </p:tgtEl>
                                      </p:cBhvr>
                                    </p:animEffect>
                                    <p:anim calcmode="lin" valueType="num">
                                      <p:cBhvr>
                                        <p:cTn id="29"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1">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241300" y="855663"/>
            <a:ext cx="6129520" cy="633412"/>
          </a:xfrm>
          <a:prstGeom prst="plaqu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3200" b="1" dirty="0" smtClean="0">
                <a:solidFill>
                  <a:schemeClr val="tx1"/>
                </a:solidFill>
                <a:latin typeface="Times New Roman" panose="02020603050405020304" pitchFamily="18" charset="0"/>
                <a:cs typeface="Times New Roman" panose="02020603050405020304" pitchFamily="18" charset="0"/>
              </a:rPr>
              <a:t>I. </a:t>
            </a:r>
            <a:r>
              <a:rPr lang="en-US" sz="3200" b="1" dirty="0" err="1" smtClean="0">
                <a:solidFill>
                  <a:schemeClr val="tx1"/>
                </a:solidFill>
                <a:latin typeface="Times New Roman" panose="02020603050405020304" pitchFamily="18" charset="0"/>
                <a:cs typeface="Times New Roman" panose="02020603050405020304" pitchFamily="18" charset="0"/>
              </a:rPr>
              <a:t>Giới</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thiệu</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tác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giả</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Tô</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Hoài</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5" name="Plaque 4"/>
          <p:cNvSpPr/>
          <p:nvPr/>
        </p:nvSpPr>
        <p:spPr>
          <a:xfrm>
            <a:off x="3889375" y="1651000"/>
            <a:ext cx="7777163" cy="4462463"/>
          </a:xfrm>
          <a:prstGeom prst="plaqu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indent="-457200" algn="just">
              <a:buFont typeface="Wingdings" pitchFamily="2" charset="2"/>
              <a:buChar char="v"/>
              <a:defRPr/>
            </a:pPr>
            <a:r>
              <a:rPr lang="de-DE" sz="2800">
                <a:solidFill>
                  <a:schemeClr val="bg1"/>
                </a:solidFill>
                <a:latin typeface="Times New Roman" pitchFamily="18" charset="0"/>
                <a:cs typeface="Times New Roman" pitchFamily="18" charset="0"/>
              </a:rPr>
              <a:t>Là nhà văn lớn, sáng tác nhiều thể loại (truyện ngắn, truyện dài, hồi kí, tự truyện). Số lượng tác phẩm đạt kỉ lục trong nền văn học Việt Nam hiện đại. Trong đó có nhiều tác phẩm viết cho thiếu nhi.</a:t>
            </a:r>
            <a:endParaRPr lang="en-US" sz="2800">
              <a:solidFill>
                <a:schemeClr val="bg1"/>
              </a:solidFill>
              <a:latin typeface="Times New Roman" pitchFamily="18" charset="0"/>
              <a:cs typeface="Times New Roman" pitchFamily="18" charset="0"/>
            </a:endParaRPr>
          </a:p>
          <a:p>
            <a:pPr marL="457200" indent="-457200" algn="just">
              <a:buFont typeface="Wingdings" pitchFamily="2" charset="2"/>
              <a:buChar char="v"/>
              <a:defRPr/>
            </a:pPr>
            <a:r>
              <a:rPr lang="de-DE" sz="2800">
                <a:solidFill>
                  <a:schemeClr val="bg1"/>
                </a:solidFill>
                <a:latin typeface="Times New Roman" pitchFamily="18" charset="0"/>
                <a:cs typeface="Times New Roman" pitchFamily="18" charset="0"/>
              </a:rPr>
              <a:t>Tác phẩm tiêu biểu viết cho thiếu nhi: </a:t>
            </a:r>
            <a:r>
              <a:rPr lang="de-DE" sz="2800" i="1">
                <a:solidFill>
                  <a:schemeClr val="bg1"/>
                </a:solidFill>
                <a:latin typeface="Times New Roman" pitchFamily="18" charset="0"/>
                <a:cs typeface="Times New Roman" pitchFamily="18" charset="0"/>
              </a:rPr>
              <a:t>Võ sĩ Bọ Ngựa, Dê và Lợn, Đôi ri đá, Chuyện nỏ thần, Dễ Mèn phiêu lưu kí....</a:t>
            </a:r>
            <a:endParaRPr lang="en-US" sz="2800">
              <a:solidFill>
                <a:schemeClr val="bg1"/>
              </a:solidFill>
              <a:latin typeface="Times New Roman" pitchFamily="18" charset="0"/>
              <a:cs typeface="Times New Roman" pitchFamily="18" charset="0"/>
            </a:endParaRPr>
          </a:p>
        </p:txBody>
      </p:sp>
      <p:pic>
        <p:nvPicPr>
          <p:cNvPr id="2" name="Picture 1"/>
          <p:cNvPicPr>
            <a:picLocks noChangeAspect="1"/>
          </p:cNvPicPr>
          <p:nvPr/>
        </p:nvPicPr>
        <p:blipFill>
          <a:blip r:embed="rId2"/>
          <a:srcRect/>
          <a:stretch>
            <a:fillRect/>
          </a:stretch>
        </p:blipFill>
        <p:spPr bwMode="auto">
          <a:xfrm>
            <a:off x="796925" y="2322513"/>
            <a:ext cx="6480175" cy="3119437"/>
          </a:xfrm>
          <a:prstGeom prst="rect">
            <a:avLst/>
          </a:prstGeom>
          <a:noFill/>
          <a:ln w="9525">
            <a:noFill/>
            <a:miter lim="800000"/>
            <a:headEnd/>
            <a:tailEnd/>
          </a:ln>
        </p:spPr>
      </p:pic>
      <p:sp>
        <p:nvSpPr>
          <p:cNvPr id="6" name="Plaque 5"/>
          <p:cNvSpPr/>
          <p:nvPr/>
        </p:nvSpPr>
        <p:spPr>
          <a:xfrm>
            <a:off x="4022725" y="60325"/>
            <a:ext cx="5089525" cy="633413"/>
          </a:xfrm>
          <a:prstGeom prst="plaqu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4000" b="1" dirty="0" err="1">
                <a:solidFill>
                  <a:srgbClr val="C00000"/>
                </a:solidFill>
                <a:latin typeface="Times New Roman" panose="02020603050405020304" pitchFamily="18" charset="0"/>
                <a:cs typeface="Times New Roman" panose="02020603050405020304" pitchFamily="18" charset="0"/>
              </a:rPr>
              <a:t>Khám</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phá</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kiến</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thức</a:t>
            </a:r>
            <a:endParaRPr lang="en-US" sz="4000" b="1"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0" end="0"/>
                                            </p:txEl>
                                          </p:spTgt>
                                        </p:tgtEl>
                                        <p:attrNameLst>
                                          <p:attrName>style.visibility</p:attrName>
                                        </p:attrNameLst>
                                      </p:cBhvr>
                                      <p:to>
                                        <p:strVal val="visible"/>
                                      </p:to>
                                    </p:set>
                                    <p:animEffect transition="in" filter="fade">
                                      <p:cBhvr>
                                        <p:cTn id="35" dur="1000"/>
                                        <p:tgtEl>
                                          <p:spTgt spid="5">
                                            <p:txEl>
                                              <p:pRg st="0" end="0"/>
                                            </p:txEl>
                                          </p:spTgt>
                                        </p:tgtEl>
                                      </p:cBhvr>
                                    </p:animEffect>
                                    <p:anim calcmode="lin" valueType="num">
                                      <p:cBhvr>
                                        <p:cTn id="36"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1" end="1"/>
                                            </p:txEl>
                                          </p:spTgt>
                                        </p:tgtEl>
                                        <p:attrNameLst>
                                          <p:attrName>style.visibility</p:attrName>
                                        </p:attrNameLst>
                                      </p:cBhvr>
                                      <p:to>
                                        <p:strVal val="visible"/>
                                      </p:to>
                                    </p:set>
                                    <p:animEffect transition="in" filter="fade">
                                      <p:cBhvr>
                                        <p:cTn id="42" dur="1000"/>
                                        <p:tgtEl>
                                          <p:spTgt spid="5">
                                            <p:txEl>
                                              <p:pRg st="1" end="1"/>
                                            </p:txEl>
                                          </p:spTgt>
                                        </p:tgtEl>
                                      </p:cBhvr>
                                    </p:animEffect>
                                    <p:anim calcmode="lin" valueType="num">
                                      <p:cBhvr>
                                        <p:cTn id="4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3809" name="Picture 3"/>
          <p:cNvPicPr>
            <a:picLocks noChangeAspect="1"/>
          </p:cNvPicPr>
          <p:nvPr/>
        </p:nvPicPr>
        <p:blipFill>
          <a:blip r:embed="rId3"/>
          <a:srcRect/>
          <a:stretch>
            <a:fillRect/>
          </a:stretch>
        </p:blipFill>
        <p:spPr bwMode="auto">
          <a:xfrm>
            <a:off x="0" y="0"/>
            <a:ext cx="12192000" cy="6858000"/>
          </a:xfrm>
          <a:prstGeom prst="rect">
            <a:avLst/>
          </a:prstGeom>
          <a:noFill/>
          <a:ln w="9525">
            <a:noFill/>
            <a:miter lim="800000"/>
            <a:headEnd/>
            <a:tailEnd/>
          </a:ln>
        </p:spPr>
      </p:pic>
      <p:sp>
        <p:nvSpPr>
          <p:cNvPr id="503810" name="TextBox 4"/>
          <p:cNvSpPr txBox="1">
            <a:spLocks noChangeArrowheads="1"/>
          </p:cNvSpPr>
          <p:nvPr/>
        </p:nvSpPr>
        <p:spPr bwMode="auto">
          <a:xfrm>
            <a:off x="2667000" y="280988"/>
            <a:ext cx="6345238" cy="1138237"/>
          </a:xfrm>
          <a:prstGeom prst="rect">
            <a:avLst/>
          </a:prstGeom>
          <a:noFill/>
          <a:ln w="9525">
            <a:noFill/>
            <a:miter lim="800000"/>
            <a:headEnd/>
            <a:tailEnd/>
          </a:ln>
        </p:spPr>
        <p:txBody>
          <a:bodyPr wrap="none">
            <a:spAutoFit/>
          </a:bodyPr>
          <a:lstStyle/>
          <a:p>
            <a:pPr algn="ctr"/>
            <a:r>
              <a:rPr lang="en-US" sz="4000" b="1">
                <a:solidFill>
                  <a:srgbClr val="7030A0"/>
                </a:solidFill>
                <a:latin typeface="Times New Roman" pitchFamily="18" charset="0"/>
                <a:cs typeface="Times New Roman" pitchFamily="18" charset="0"/>
              </a:rPr>
              <a:t>VIẾT</a:t>
            </a:r>
          </a:p>
          <a:p>
            <a:pPr algn="ctr"/>
            <a:r>
              <a:rPr lang="en-US" sz="2800" b="1">
                <a:solidFill>
                  <a:srgbClr val="FF0000"/>
                </a:solidFill>
                <a:latin typeface="Times New Roman" pitchFamily="18" charset="0"/>
                <a:cs typeface="Times New Roman" pitchFamily="18" charset="0"/>
              </a:rPr>
              <a:t>KỂ VỀ MỘT TRẢI NGHIỆM CỦA EM</a:t>
            </a:r>
          </a:p>
        </p:txBody>
      </p:sp>
      <p:sp>
        <p:nvSpPr>
          <p:cNvPr id="503811" name="Rectangle 5"/>
          <p:cNvSpPr>
            <a:spLocks noChangeArrowheads="1"/>
          </p:cNvSpPr>
          <p:nvPr/>
        </p:nvSpPr>
        <p:spPr bwMode="auto">
          <a:xfrm>
            <a:off x="987425" y="1404938"/>
            <a:ext cx="7146925" cy="588962"/>
          </a:xfrm>
          <a:prstGeom prst="rect">
            <a:avLst/>
          </a:prstGeom>
          <a:noFill/>
          <a:ln w="9525">
            <a:noFill/>
            <a:miter lim="800000"/>
            <a:headEnd/>
            <a:tailEnd/>
          </a:ln>
        </p:spPr>
        <p:txBody>
          <a:bodyPr wrap="none">
            <a:spAutoFit/>
          </a:bodyPr>
          <a:lstStyle/>
          <a:p>
            <a:pPr>
              <a:lnSpc>
                <a:spcPct val="115000"/>
              </a:lnSpc>
              <a:tabLst>
                <a:tab pos="1385888" algn="l"/>
              </a:tabLst>
            </a:pPr>
            <a:r>
              <a:rPr lang="en-US" sz="2800" b="1">
                <a:solidFill>
                  <a:srgbClr val="0D0D0D"/>
                </a:solidFill>
                <a:latin typeface="Times New Roman" pitchFamily="18" charset="0"/>
                <a:ea typeface="MS Mincho" pitchFamily="49" charset="-128"/>
              </a:rPr>
              <a:t>1. Yêu cầu đối với bài văn kể một trải nghiệm</a:t>
            </a:r>
            <a:endParaRPr lang="en-US" sz="2800">
              <a:latin typeface="Times New Roman" pitchFamily="18" charset="0"/>
              <a:cs typeface="Times New Roman" pitchFamily="18" charset="0"/>
            </a:endParaRPr>
          </a:p>
        </p:txBody>
      </p:sp>
      <p:sp>
        <p:nvSpPr>
          <p:cNvPr id="7" name="Rectangle 6"/>
          <p:cNvSpPr/>
          <p:nvPr/>
        </p:nvSpPr>
        <p:spPr>
          <a:xfrm>
            <a:off x="987425" y="2128838"/>
            <a:ext cx="9704388" cy="2924175"/>
          </a:xfrm>
          <a:prstGeom prst="rect">
            <a:avLst/>
          </a:prstGeom>
        </p:spPr>
        <p:txBody>
          <a:bodyPr>
            <a:spAutoFit/>
          </a:bodyPr>
          <a:lstStyle/>
          <a:p>
            <a:pPr fontAlgn="auto">
              <a:lnSpc>
                <a:spcPct val="115000"/>
              </a:lnSpc>
              <a:spcBef>
                <a:spcPts val="0"/>
              </a:spcBef>
              <a:spcAft>
                <a:spcPts val="0"/>
              </a:spcAft>
              <a:tabLst>
                <a:tab pos="1386840" algn="l"/>
              </a:tabLst>
              <a:defRPr/>
            </a:pPr>
            <a:r>
              <a:rPr lang="en-US" sz="3200" dirty="0">
                <a:solidFill>
                  <a:schemeClr val="accent6">
                    <a:lumMod val="50000"/>
                  </a:schemeClr>
                </a:solidFill>
                <a:latin typeface="Times New Roman" panose="02020603050405020304" pitchFamily="18" charset="0"/>
                <a:ea typeface="MS Mincho"/>
                <a:cs typeface="+mn-cs"/>
              </a:rPr>
              <a:t>- </a:t>
            </a:r>
            <a:r>
              <a:rPr lang="en-US" sz="3200" dirty="0" err="1">
                <a:solidFill>
                  <a:schemeClr val="accent6">
                    <a:lumMod val="50000"/>
                  </a:schemeClr>
                </a:solidFill>
                <a:latin typeface="Times New Roman" panose="02020603050405020304" pitchFamily="18" charset="0"/>
                <a:ea typeface="MS Mincho"/>
                <a:cs typeface="+mn-cs"/>
              </a:rPr>
              <a:t>Được</a:t>
            </a:r>
            <a:r>
              <a:rPr lang="en-US" sz="3200" dirty="0">
                <a:solidFill>
                  <a:schemeClr val="accent6">
                    <a:lumMod val="50000"/>
                  </a:schemeClr>
                </a:solidFill>
                <a:latin typeface="Times New Roman" panose="02020603050405020304" pitchFamily="18" charset="0"/>
                <a:ea typeface="MS Mincho"/>
                <a:cs typeface="+mn-cs"/>
              </a:rPr>
              <a:t> </a:t>
            </a:r>
            <a:r>
              <a:rPr lang="en-US" sz="3200" dirty="0" err="1">
                <a:solidFill>
                  <a:schemeClr val="accent6">
                    <a:lumMod val="50000"/>
                  </a:schemeClr>
                </a:solidFill>
                <a:latin typeface="Times New Roman" panose="02020603050405020304" pitchFamily="18" charset="0"/>
                <a:ea typeface="MS Mincho"/>
                <a:cs typeface="+mn-cs"/>
              </a:rPr>
              <a:t>kể</a:t>
            </a:r>
            <a:r>
              <a:rPr lang="en-US" sz="3200" dirty="0">
                <a:solidFill>
                  <a:schemeClr val="accent6">
                    <a:lumMod val="50000"/>
                  </a:schemeClr>
                </a:solidFill>
                <a:latin typeface="Times New Roman" panose="02020603050405020304" pitchFamily="18" charset="0"/>
                <a:ea typeface="MS Mincho"/>
                <a:cs typeface="+mn-cs"/>
              </a:rPr>
              <a:t> </a:t>
            </a:r>
            <a:r>
              <a:rPr lang="en-US" sz="3200" dirty="0" err="1">
                <a:solidFill>
                  <a:schemeClr val="accent6">
                    <a:lumMod val="50000"/>
                  </a:schemeClr>
                </a:solidFill>
                <a:latin typeface="Times New Roman" panose="02020603050405020304" pitchFamily="18" charset="0"/>
                <a:ea typeface="MS Mincho"/>
                <a:cs typeface="+mn-cs"/>
              </a:rPr>
              <a:t>từ</a:t>
            </a:r>
            <a:r>
              <a:rPr lang="en-US" sz="3200" dirty="0">
                <a:solidFill>
                  <a:schemeClr val="accent6">
                    <a:lumMod val="50000"/>
                  </a:schemeClr>
                </a:solidFill>
                <a:latin typeface="Times New Roman" panose="02020603050405020304" pitchFamily="18" charset="0"/>
                <a:ea typeface="MS Mincho"/>
                <a:cs typeface="+mn-cs"/>
              </a:rPr>
              <a:t> </a:t>
            </a:r>
            <a:r>
              <a:rPr lang="en-US" sz="3200" dirty="0" err="1">
                <a:solidFill>
                  <a:schemeClr val="accent6">
                    <a:lumMod val="50000"/>
                  </a:schemeClr>
                </a:solidFill>
                <a:latin typeface="Times New Roman" panose="02020603050405020304" pitchFamily="18" charset="0"/>
                <a:ea typeface="MS Mincho"/>
                <a:cs typeface="+mn-cs"/>
              </a:rPr>
              <a:t>người</a:t>
            </a:r>
            <a:r>
              <a:rPr lang="en-US" sz="3200" dirty="0">
                <a:solidFill>
                  <a:schemeClr val="accent6">
                    <a:lumMod val="50000"/>
                  </a:schemeClr>
                </a:solidFill>
                <a:latin typeface="Times New Roman" panose="02020603050405020304" pitchFamily="18" charset="0"/>
                <a:ea typeface="MS Mincho"/>
                <a:cs typeface="+mn-cs"/>
              </a:rPr>
              <a:t> </a:t>
            </a:r>
            <a:r>
              <a:rPr lang="en-US" sz="3200" dirty="0" err="1">
                <a:solidFill>
                  <a:schemeClr val="accent6">
                    <a:lumMod val="50000"/>
                  </a:schemeClr>
                </a:solidFill>
                <a:latin typeface="Times New Roman" panose="02020603050405020304" pitchFamily="18" charset="0"/>
                <a:ea typeface="MS Mincho"/>
                <a:cs typeface="+mn-cs"/>
              </a:rPr>
              <a:t>kể</a:t>
            </a:r>
            <a:r>
              <a:rPr lang="en-US" sz="3200" dirty="0">
                <a:solidFill>
                  <a:schemeClr val="accent6">
                    <a:lumMod val="50000"/>
                  </a:schemeClr>
                </a:solidFill>
                <a:latin typeface="Times New Roman" panose="02020603050405020304" pitchFamily="18" charset="0"/>
                <a:ea typeface="MS Mincho"/>
                <a:cs typeface="+mn-cs"/>
              </a:rPr>
              <a:t> </a:t>
            </a:r>
            <a:r>
              <a:rPr lang="en-US" sz="3200" dirty="0" err="1">
                <a:solidFill>
                  <a:schemeClr val="accent6">
                    <a:lumMod val="50000"/>
                  </a:schemeClr>
                </a:solidFill>
                <a:latin typeface="Times New Roman" panose="02020603050405020304" pitchFamily="18" charset="0"/>
                <a:ea typeface="MS Mincho"/>
                <a:cs typeface="+mn-cs"/>
              </a:rPr>
              <a:t>chuyện</a:t>
            </a:r>
            <a:r>
              <a:rPr lang="en-US" sz="3200" dirty="0">
                <a:solidFill>
                  <a:schemeClr val="accent6">
                    <a:lumMod val="50000"/>
                  </a:schemeClr>
                </a:solidFill>
                <a:latin typeface="Times New Roman" panose="02020603050405020304" pitchFamily="18" charset="0"/>
                <a:ea typeface="MS Mincho"/>
                <a:cs typeface="+mn-cs"/>
              </a:rPr>
              <a:t> </a:t>
            </a:r>
            <a:r>
              <a:rPr lang="en-US" sz="3200" dirty="0" err="1">
                <a:solidFill>
                  <a:schemeClr val="accent6">
                    <a:lumMod val="50000"/>
                  </a:schemeClr>
                </a:solidFill>
                <a:latin typeface="Times New Roman" panose="02020603050405020304" pitchFamily="18" charset="0"/>
                <a:ea typeface="MS Mincho"/>
                <a:cs typeface="+mn-cs"/>
              </a:rPr>
              <a:t>ngôi</a:t>
            </a:r>
            <a:r>
              <a:rPr lang="en-US" sz="3200" dirty="0">
                <a:solidFill>
                  <a:schemeClr val="accent6">
                    <a:lumMod val="50000"/>
                  </a:schemeClr>
                </a:solidFill>
                <a:latin typeface="Times New Roman" panose="02020603050405020304" pitchFamily="18" charset="0"/>
                <a:ea typeface="MS Mincho"/>
                <a:cs typeface="+mn-cs"/>
              </a:rPr>
              <a:t> </a:t>
            </a:r>
            <a:r>
              <a:rPr lang="en-US" sz="3200" dirty="0" err="1">
                <a:solidFill>
                  <a:schemeClr val="accent6">
                    <a:lumMod val="50000"/>
                  </a:schemeClr>
                </a:solidFill>
                <a:latin typeface="Times New Roman" panose="02020603050405020304" pitchFamily="18" charset="0"/>
                <a:ea typeface="MS Mincho"/>
                <a:cs typeface="+mn-cs"/>
              </a:rPr>
              <a:t>thứ</a:t>
            </a:r>
            <a:r>
              <a:rPr lang="en-US" sz="3200" dirty="0">
                <a:solidFill>
                  <a:schemeClr val="accent6">
                    <a:lumMod val="50000"/>
                  </a:schemeClr>
                </a:solidFill>
                <a:latin typeface="Times New Roman" panose="02020603050405020304" pitchFamily="18" charset="0"/>
                <a:ea typeface="MS Mincho"/>
                <a:cs typeface="+mn-cs"/>
              </a:rPr>
              <a:t> </a:t>
            </a:r>
            <a:r>
              <a:rPr lang="en-US" sz="3200" dirty="0" err="1">
                <a:solidFill>
                  <a:schemeClr val="accent6">
                    <a:lumMod val="50000"/>
                  </a:schemeClr>
                </a:solidFill>
                <a:latin typeface="Times New Roman" panose="02020603050405020304" pitchFamily="18" charset="0"/>
                <a:ea typeface="MS Mincho"/>
                <a:cs typeface="+mn-cs"/>
              </a:rPr>
              <a:t>nhất</a:t>
            </a:r>
            <a:r>
              <a:rPr lang="en-US" sz="3200" dirty="0">
                <a:solidFill>
                  <a:schemeClr val="accent6">
                    <a:lumMod val="50000"/>
                  </a:schemeClr>
                </a:solidFill>
                <a:latin typeface="Times New Roman" panose="02020603050405020304" pitchFamily="18" charset="0"/>
                <a:ea typeface="MS Mincho"/>
                <a:cs typeface="+mn-cs"/>
              </a:rPr>
              <a:t>.</a:t>
            </a:r>
            <a:endParaRPr lang="en-US" sz="3200" dirty="0">
              <a:solidFill>
                <a:schemeClr val="accent6">
                  <a:lumMod val="50000"/>
                </a:schemeClr>
              </a:solidFill>
              <a:latin typeface="Times New Roman" panose="02020603050405020304" pitchFamily="18" charset="0"/>
              <a:ea typeface="Times New Roman" panose="02020603050405020304" pitchFamily="18" charset="0"/>
              <a:cs typeface="+mn-cs"/>
            </a:endParaRPr>
          </a:p>
          <a:p>
            <a:pPr fontAlgn="auto">
              <a:lnSpc>
                <a:spcPct val="115000"/>
              </a:lnSpc>
              <a:spcBef>
                <a:spcPts val="0"/>
              </a:spcBef>
              <a:spcAft>
                <a:spcPts val="0"/>
              </a:spcAft>
              <a:tabLst>
                <a:tab pos="1386840" algn="l"/>
              </a:tabLst>
              <a:defRPr/>
            </a:pPr>
            <a:r>
              <a:rPr lang="en-US" sz="3200" dirty="0">
                <a:solidFill>
                  <a:schemeClr val="accent6">
                    <a:lumMod val="50000"/>
                  </a:schemeClr>
                </a:solidFill>
                <a:latin typeface="Times New Roman" panose="02020603050405020304" pitchFamily="18" charset="0"/>
                <a:ea typeface="MS Mincho"/>
                <a:cs typeface="+mn-cs"/>
              </a:rPr>
              <a:t>- </a:t>
            </a:r>
            <a:r>
              <a:rPr lang="en-US" sz="3200" dirty="0" err="1">
                <a:solidFill>
                  <a:schemeClr val="accent6">
                    <a:lumMod val="50000"/>
                  </a:schemeClr>
                </a:solidFill>
                <a:latin typeface="Times New Roman" panose="02020603050405020304" pitchFamily="18" charset="0"/>
                <a:ea typeface="MS Mincho"/>
                <a:cs typeface="+mn-cs"/>
              </a:rPr>
              <a:t>Giới</a:t>
            </a:r>
            <a:r>
              <a:rPr lang="en-US" sz="3200" dirty="0">
                <a:solidFill>
                  <a:schemeClr val="accent6">
                    <a:lumMod val="50000"/>
                  </a:schemeClr>
                </a:solidFill>
                <a:latin typeface="Times New Roman" panose="02020603050405020304" pitchFamily="18" charset="0"/>
                <a:ea typeface="MS Mincho"/>
                <a:cs typeface="+mn-cs"/>
              </a:rPr>
              <a:t> </a:t>
            </a:r>
            <a:r>
              <a:rPr lang="en-US" sz="3200" dirty="0" err="1">
                <a:solidFill>
                  <a:schemeClr val="accent6">
                    <a:lumMod val="50000"/>
                  </a:schemeClr>
                </a:solidFill>
                <a:latin typeface="Times New Roman" panose="02020603050405020304" pitchFamily="18" charset="0"/>
                <a:ea typeface="MS Mincho"/>
                <a:cs typeface="+mn-cs"/>
              </a:rPr>
              <a:t>thiệu</a:t>
            </a:r>
            <a:r>
              <a:rPr lang="en-US" sz="3200" dirty="0">
                <a:solidFill>
                  <a:schemeClr val="accent6">
                    <a:lumMod val="50000"/>
                  </a:schemeClr>
                </a:solidFill>
                <a:latin typeface="Times New Roman" panose="02020603050405020304" pitchFamily="18" charset="0"/>
                <a:ea typeface="MS Mincho"/>
                <a:cs typeface="+mn-cs"/>
              </a:rPr>
              <a:t> </a:t>
            </a:r>
            <a:r>
              <a:rPr lang="en-US" sz="3200" dirty="0" err="1">
                <a:solidFill>
                  <a:schemeClr val="accent6">
                    <a:lumMod val="50000"/>
                  </a:schemeClr>
                </a:solidFill>
                <a:latin typeface="Times New Roman" panose="02020603050405020304" pitchFamily="18" charset="0"/>
                <a:ea typeface="MS Mincho"/>
                <a:cs typeface="+mn-cs"/>
              </a:rPr>
              <a:t>được</a:t>
            </a:r>
            <a:r>
              <a:rPr lang="en-US" sz="3200" dirty="0">
                <a:solidFill>
                  <a:schemeClr val="accent6">
                    <a:lumMod val="50000"/>
                  </a:schemeClr>
                </a:solidFill>
                <a:latin typeface="Times New Roman" panose="02020603050405020304" pitchFamily="18" charset="0"/>
                <a:ea typeface="MS Mincho"/>
                <a:cs typeface="+mn-cs"/>
              </a:rPr>
              <a:t> </a:t>
            </a:r>
            <a:r>
              <a:rPr lang="en-US" sz="3200" dirty="0" err="1">
                <a:solidFill>
                  <a:schemeClr val="accent6">
                    <a:lumMod val="50000"/>
                  </a:schemeClr>
                </a:solidFill>
                <a:latin typeface="Times New Roman" panose="02020603050405020304" pitchFamily="18" charset="0"/>
                <a:ea typeface="MS Mincho"/>
                <a:cs typeface="+mn-cs"/>
              </a:rPr>
              <a:t>trải</a:t>
            </a:r>
            <a:r>
              <a:rPr lang="en-US" sz="3200" dirty="0">
                <a:solidFill>
                  <a:schemeClr val="accent6">
                    <a:lumMod val="50000"/>
                  </a:schemeClr>
                </a:solidFill>
                <a:latin typeface="Times New Roman" panose="02020603050405020304" pitchFamily="18" charset="0"/>
                <a:ea typeface="MS Mincho"/>
                <a:cs typeface="+mn-cs"/>
              </a:rPr>
              <a:t> </a:t>
            </a:r>
            <a:r>
              <a:rPr lang="en-US" sz="3200" dirty="0" err="1">
                <a:solidFill>
                  <a:schemeClr val="accent6">
                    <a:lumMod val="50000"/>
                  </a:schemeClr>
                </a:solidFill>
                <a:latin typeface="Times New Roman" panose="02020603050405020304" pitchFamily="18" charset="0"/>
                <a:ea typeface="MS Mincho"/>
                <a:cs typeface="+mn-cs"/>
              </a:rPr>
              <a:t>nghiệm</a:t>
            </a:r>
            <a:r>
              <a:rPr lang="en-US" sz="3200" dirty="0">
                <a:solidFill>
                  <a:schemeClr val="accent6">
                    <a:lumMod val="50000"/>
                  </a:schemeClr>
                </a:solidFill>
                <a:latin typeface="Times New Roman" panose="02020603050405020304" pitchFamily="18" charset="0"/>
                <a:ea typeface="MS Mincho"/>
                <a:cs typeface="+mn-cs"/>
              </a:rPr>
              <a:t> </a:t>
            </a:r>
            <a:r>
              <a:rPr lang="en-US" sz="3200" dirty="0" err="1">
                <a:solidFill>
                  <a:schemeClr val="accent6">
                    <a:lumMod val="50000"/>
                  </a:schemeClr>
                </a:solidFill>
                <a:latin typeface="Times New Roman" panose="02020603050405020304" pitchFamily="18" charset="0"/>
                <a:ea typeface="MS Mincho"/>
                <a:cs typeface="+mn-cs"/>
              </a:rPr>
              <a:t>đáng</a:t>
            </a:r>
            <a:r>
              <a:rPr lang="en-US" sz="3200" dirty="0">
                <a:solidFill>
                  <a:schemeClr val="accent6">
                    <a:lumMod val="50000"/>
                  </a:schemeClr>
                </a:solidFill>
                <a:latin typeface="Times New Roman" panose="02020603050405020304" pitchFamily="18" charset="0"/>
                <a:ea typeface="MS Mincho"/>
                <a:cs typeface="+mn-cs"/>
              </a:rPr>
              <a:t> </a:t>
            </a:r>
            <a:r>
              <a:rPr lang="en-US" sz="3200" dirty="0" err="1">
                <a:solidFill>
                  <a:schemeClr val="accent6">
                    <a:lumMod val="50000"/>
                  </a:schemeClr>
                </a:solidFill>
                <a:latin typeface="Times New Roman" panose="02020603050405020304" pitchFamily="18" charset="0"/>
                <a:ea typeface="MS Mincho"/>
                <a:cs typeface="+mn-cs"/>
              </a:rPr>
              <a:t>nhớ</a:t>
            </a:r>
            <a:r>
              <a:rPr lang="en-US" sz="3200" dirty="0">
                <a:solidFill>
                  <a:schemeClr val="accent6">
                    <a:lumMod val="50000"/>
                  </a:schemeClr>
                </a:solidFill>
                <a:latin typeface="Times New Roman" panose="02020603050405020304" pitchFamily="18" charset="0"/>
                <a:ea typeface="MS Mincho"/>
                <a:cs typeface="+mn-cs"/>
              </a:rPr>
              <a:t>.</a:t>
            </a:r>
            <a:endParaRPr lang="en-US" sz="3200" dirty="0">
              <a:solidFill>
                <a:schemeClr val="accent6">
                  <a:lumMod val="50000"/>
                </a:schemeClr>
              </a:solidFill>
              <a:latin typeface="Times New Roman" panose="02020603050405020304" pitchFamily="18" charset="0"/>
              <a:ea typeface="Times New Roman" panose="02020603050405020304" pitchFamily="18" charset="0"/>
              <a:cs typeface="+mn-cs"/>
            </a:endParaRPr>
          </a:p>
          <a:p>
            <a:pPr fontAlgn="auto">
              <a:lnSpc>
                <a:spcPct val="115000"/>
              </a:lnSpc>
              <a:spcBef>
                <a:spcPts val="0"/>
              </a:spcBef>
              <a:spcAft>
                <a:spcPts val="0"/>
              </a:spcAft>
              <a:tabLst>
                <a:tab pos="1386840" algn="l"/>
              </a:tabLst>
              <a:defRPr/>
            </a:pPr>
            <a:r>
              <a:rPr lang="en-US" sz="3200" dirty="0">
                <a:solidFill>
                  <a:schemeClr val="accent6">
                    <a:lumMod val="50000"/>
                  </a:schemeClr>
                </a:solidFill>
                <a:latin typeface="Times New Roman" panose="02020603050405020304" pitchFamily="18" charset="0"/>
                <a:ea typeface="MS Mincho"/>
                <a:cs typeface="+mn-cs"/>
              </a:rPr>
              <a:t>-</a:t>
            </a:r>
            <a:r>
              <a:rPr lang="en-US" sz="3200" dirty="0" err="1">
                <a:solidFill>
                  <a:schemeClr val="accent6">
                    <a:lumMod val="50000"/>
                  </a:schemeClr>
                </a:solidFill>
                <a:latin typeface="Times New Roman" panose="02020603050405020304" pitchFamily="18" charset="0"/>
                <a:ea typeface="MS Mincho"/>
                <a:cs typeface="+mn-cs"/>
              </a:rPr>
              <a:t>Tập</a:t>
            </a:r>
            <a:r>
              <a:rPr lang="en-US" sz="3200" dirty="0">
                <a:solidFill>
                  <a:schemeClr val="accent6">
                    <a:lumMod val="50000"/>
                  </a:schemeClr>
                </a:solidFill>
                <a:latin typeface="Times New Roman" panose="02020603050405020304" pitchFamily="18" charset="0"/>
                <a:ea typeface="MS Mincho"/>
                <a:cs typeface="+mn-cs"/>
              </a:rPr>
              <a:t> </a:t>
            </a:r>
            <a:r>
              <a:rPr lang="en-US" sz="3200" dirty="0" err="1">
                <a:solidFill>
                  <a:schemeClr val="accent6">
                    <a:lumMod val="50000"/>
                  </a:schemeClr>
                </a:solidFill>
                <a:latin typeface="Times New Roman" panose="02020603050405020304" pitchFamily="18" charset="0"/>
                <a:ea typeface="MS Mincho"/>
                <a:cs typeface="+mn-cs"/>
              </a:rPr>
              <a:t>trung</a:t>
            </a:r>
            <a:r>
              <a:rPr lang="en-US" sz="3200" dirty="0">
                <a:solidFill>
                  <a:schemeClr val="accent6">
                    <a:lumMod val="50000"/>
                  </a:schemeClr>
                </a:solidFill>
                <a:latin typeface="Times New Roman" panose="02020603050405020304" pitchFamily="18" charset="0"/>
                <a:ea typeface="MS Mincho"/>
                <a:cs typeface="+mn-cs"/>
              </a:rPr>
              <a:t> </a:t>
            </a:r>
            <a:r>
              <a:rPr lang="en-US" sz="3200" dirty="0" err="1">
                <a:solidFill>
                  <a:schemeClr val="accent6">
                    <a:lumMod val="50000"/>
                  </a:schemeClr>
                </a:solidFill>
                <a:latin typeface="Times New Roman" panose="02020603050405020304" pitchFamily="18" charset="0"/>
                <a:ea typeface="MS Mincho"/>
                <a:cs typeface="+mn-cs"/>
              </a:rPr>
              <a:t>vào</a:t>
            </a:r>
            <a:r>
              <a:rPr lang="en-US" sz="3200" dirty="0">
                <a:solidFill>
                  <a:schemeClr val="accent6">
                    <a:lumMod val="50000"/>
                  </a:schemeClr>
                </a:solidFill>
                <a:latin typeface="Times New Roman" panose="02020603050405020304" pitchFamily="18" charset="0"/>
                <a:ea typeface="MS Mincho"/>
                <a:cs typeface="+mn-cs"/>
              </a:rPr>
              <a:t> </a:t>
            </a:r>
            <a:r>
              <a:rPr lang="en-US" sz="3200" dirty="0" err="1">
                <a:solidFill>
                  <a:schemeClr val="accent6">
                    <a:lumMod val="50000"/>
                  </a:schemeClr>
                </a:solidFill>
                <a:latin typeface="Times New Roman" panose="02020603050405020304" pitchFamily="18" charset="0"/>
                <a:ea typeface="MS Mincho"/>
                <a:cs typeface="+mn-cs"/>
              </a:rPr>
              <a:t>sự</a:t>
            </a:r>
            <a:r>
              <a:rPr lang="en-US" sz="3200" dirty="0">
                <a:solidFill>
                  <a:schemeClr val="accent6">
                    <a:lumMod val="50000"/>
                  </a:schemeClr>
                </a:solidFill>
                <a:latin typeface="Times New Roman" panose="02020603050405020304" pitchFamily="18" charset="0"/>
                <a:ea typeface="MS Mincho"/>
                <a:cs typeface="+mn-cs"/>
              </a:rPr>
              <a:t> </a:t>
            </a:r>
            <a:r>
              <a:rPr lang="en-US" sz="3200" dirty="0" err="1">
                <a:solidFill>
                  <a:schemeClr val="accent6">
                    <a:lumMod val="50000"/>
                  </a:schemeClr>
                </a:solidFill>
                <a:latin typeface="Times New Roman" panose="02020603050405020304" pitchFamily="18" charset="0"/>
                <a:ea typeface="MS Mincho"/>
                <a:cs typeface="+mn-cs"/>
              </a:rPr>
              <a:t>việc</a:t>
            </a:r>
            <a:r>
              <a:rPr lang="en-US" sz="3200" dirty="0">
                <a:solidFill>
                  <a:schemeClr val="accent6">
                    <a:lumMod val="50000"/>
                  </a:schemeClr>
                </a:solidFill>
                <a:latin typeface="Times New Roman" panose="02020603050405020304" pitchFamily="18" charset="0"/>
                <a:ea typeface="MS Mincho"/>
                <a:cs typeface="+mn-cs"/>
              </a:rPr>
              <a:t> </a:t>
            </a:r>
            <a:r>
              <a:rPr lang="en-US" sz="3200" dirty="0" err="1">
                <a:solidFill>
                  <a:schemeClr val="accent6">
                    <a:lumMod val="50000"/>
                  </a:schemeClr>
                </a:solidFill>
                <a:latin typeface="Times New Roman" panose="02020603050405020304" pitchFamily="18" charset="0"/>
                <a:ea typeface="MS Mincho"/>
                <a:cs typeface="+mn-cs"/>
              </a:rPr>
              <a:t>đã</a:t>
            </a:r>
            <a:r>
              <a:rPr lang="en-US" sz="3200" dirty="0">
                <a:solidFill>
                  <a:schemeClr val="accent6">
                    <a:lumMod val="50000"/>
                  </a:schemeClr>
                </a:solidFill>
                <a:latin typeface="Times New Roman" panose="02020603050405020304" pitchFamily="18" charset="0"/>
                <a:ea typeface="MS Mincho"/>
                <a:cs typeface="+mn-cs"/>
              </a:rPr>
              <a:t> </a:t>
            </a:r>
            <a:r>
              <a:rPr lang="en-US" sz="3200" dirty="0" err="1">
                <a:solidFill>
                  <a:schemeClr val="accent6">
                    <a:lumMod val="50000"/>
                  </a:schemeClr>
                </a:solidFill>
                <a:latin typeface="Times New Roman" panose="02020603050405020304" pitchFamily="18" charset="0"/>
                <a:ea typeface="MS Mincho"/>
                <a:cs typeface="+mn-cs"/>
              </a:rPr>
              <a:t>xảy</a:t>
            </a:r>
            <a:r>
              <a:rPr lang="en-US" sz="3200" dirty="0">
                <a:solidFill>
                  <a:schemeClr val="accent6">
                    <a:lumMod val="50000"/>
                  </a:schemeClr>
                </a:solidFill>
                <a:latin typeface="Times New Roman" panose="02020603050405020304" pitchFamily="18" charset="0"/>
                <a:ea typeface="MS Mincho"/>
                <a:cs typeface="+mn-cs"/>
              </a:rPr>
              <a:t> </a:t>
            </a:r>
            <a:r>
              <a:rPr lang="en-US" sz="3200" dirty="0" err="1">
                <a:solidFill>
                  <a:schemeClr val="accent6">
                    <a:lumMod val="50000"/>
                  </a:schemeClr>
                </a:solidFill>
                <a:latin typeface="Times New Roman" panose="02020603050405020304" pitchFamily="18" charset="0"/>
                <a:ea typeface="MS Mincho"/>
                <a:cs typeface="+mn-cs"/>
              </a:rPr>
              <a:t>ra.</a:t>
            </a:r>
            <a:endParaRPr lang="en-US" sz="3200" dirty="0">
              <a:solidFill>
                <a:schemeClr val="accent6">
                  <a:lumMod val="50000"/>
                </a:schemeClr>
              </a:solidFill>
              <a:latin typeface="Times New Roman" panose="02020603050405020304" pitchFamily="18" charset="0"/>
              <a:ea typeface="Times New Roman" panose="02020603050405020304" pitchFamily="18" charset="0"/>
              <a:cs typeface="+mn-cs"/>
            </a:endParaRPr>
          </a:p>
          <a:p>
            <a:pPr fontAlgn="auto">
              <a:lnSpc>
                <a:spcPct val="115000"/>
              </a:lnSpc>
              <a:spcBef>
                <a:spcPts val="0"/>
              </a:spcBef>
              <a:spcAft>
                <a:spcPts val="0"/>
              </a:spcAft>
              <a:tabLst>
                <a:tab pos="1386840" algn="l"/>
              </a:tabLst>
              <a:defRPr/>
            </a:pPr>
            <a:r>
              <a:rPr lang="en-US" sz="3200" dirty="0">
                <a:solidFill>
                  <a:schemeClr val="accent6">
                    <a:lumMod val="50000"/>
                  </a:schemeClr>
                </a:solidFill>
                <a:latin typeface="Times New Roman" panose="02020603050405020304" pitchFamily="18" charset="0"/>
                <a:ea typeface="MS Mincho"/>
                <a:cs typeface="+mn-cs"/>
              </a:rPr>
              <a:t>-</a:t>
            </a:r>
            <a:r>
              <a:rPr lang="en-US" sz="3200" dirty="0" err="1">
                <a:solidFill>
                  <a:schemeClr val="accent6">
                    <a:lumMod val="50000"/>
                  </a:schemeClr>
                </a:solidFill>
                <a:latin typeface="Times New Roman" panose="02020603050405020304" pitchFamily="18" charset="0"/>
                <a:ea typeface="MS Mincho"/>
                <a:cs typeface="+mn-cs"/>
              </a:rPr>
              <a:t>Thể</a:t>
            </a:r>
            <a:r>
              <a:rPr lang="en-US" sz="3200" dirty="0">
                <a:solidFill>
                  <a:schemeClr val="accent6">
                    <a:lumMod val="50000"/>
                  </a:schemeClr>
                </a:solidFill>
                <a:latin typeface="Times New Roman" panose="02020603050405020304" pitchFamily="18" charset="0"/>
                <a:ea typeface="MS Mincho"/>
                <a:cs typeface="+mn-cs"/>
              </a:rPr>
              <a:t> </a:t>
            </a:r>
            <a:r>
              <a:rPr lang="en-US" sz="3200" dirty="0" err="1">
                <a:solidFill>
                  <a:schemeClr val="accent6">
                    <a:lumMod val="50000"/>
                  </a:schemeClr>
                </a:solidFill>
                <a:latin typeface="Times New Roman" panose="02020603050405020304" pitchFamily="18" charset="0"/>
                <a:ea typeface="MS Mincho"/>
                <a:cs typeface="+mn-cs"/>
              </a:rPr>
              <a:t>hiện</a:t>
            </a:r>
            <a:r>
              <a:rPr lang="en-US" sz="3200" dirty="0">
                <a:solidFill>
                  <a:schemeClr val="accent6">
                    <a:lumMod val="50000"/>
                  </a:schemeClr>
                </a:solidFill>
                <a:latin typeface="Times New Roman" panose="02020603050405020304" pitchFamily="18" charset="0"/>
                <a:ea typeface="MS Mincho"/>
                <a:cs typeface="+mn-cs"/>
              </a:rPr>
              <a:t> </a:t>
            </a:r>
            <a:r>
              <a:rPr lang="en-US" sz="3200" dirty="0" err="1">
                <a:solidFill>
                  <a:schemeClr val="accent6">
                    <a:lumMod val="50000"/>
                  </a:schemeClr>
                </a:solidFill>
                <a:latin typeface="Times New Roman" panose="02020603050405020304" pitchFamily="18" charset="0"/>
                <a:ea typeface="MS Mincho"/>
                <a:cs typeface="+mn-cs"/>
              </a:rPr>
              <a:t>được</a:t>
            </a:r>
            <a:r>
              <a:rPr lang="en-US" sz="3200" dirty="0">
                <a:solidFill>
                  <a:schemeClr val="accent6">
                    <a:lumMod val="50000"/>
                  </a:schemeClr>
                </a:solidFill>
                <a:latin typeface="Times New Roman" panose="02020603050405020304" pitchFamily="18" charset="0"/>
                <a:ea typeface="MS Mincho"/>
                <a:cs typeface="+mn-cs"/>
              </a:rPr>
              <a:t> </a:t>
            </a:r>
            <a:r>
              <a:rPr lang="en-US" sz="3200" dirty="0" err="1">
                <a:solidFill>
                  <a:schemeClr val="accent6">
                    <a:lumMod val="50000"/>
                  </a:schemeClr>
                </a:solidFill>
                <a:latin typeface="Times New Roman" panose="02020603050405020304" pitchFamily="18" charset="0"/>
                <a:ea typeface="MS Mincho"/>
                <a:cs typeface="+mn-cs"/>
              </a:rPr>
              <a:t>cảm</a:t>
            </a:r>
            <a:r>
              <a:rPr lang="en-US" sz="3200" dirty="0">
                <a:solidFill>
                  <a:schemeClr val="accent6">
                    <a:lumMod val="50000"/>
                  </a:schemeClr>
                </a:solidFill>
                <a:latin typeface="Times New Roman" panose="02020603050405020304" pitchFamily="18" charset="0"/>
                <a:ea typeface="MS Mincho"/>
                <a:cs typeface="+mn-cs"/>
              </a:rPr>
              <a:t> </a:t>
            </a:r>
            <a:r>
              <a:rPr lang="en-US" sz="3200" dirty="0" err="1">
                <a:solidFill>
                  <a:schemeClr val="accent6">
                    <a:lumMod val="50000"/>
                  </a:schemeClr>
                </a:solidFill>
                <a:latin typeface="Times New Roman" panose="02020603050405020304" pitchFamily="18" charset="0"/>
                <a:ea typeface="MS Mincho"/>
                <a:cs typeface="+mn-cs"/>
              </a:rPr>
              <a:t>xúc</a:t>
            </a:r>
            <a:r>
              <a:rPr lang="en-US" sz="3200" dirty="0">
                <a:solidFill>
                  <a:schemeClr val="accent6">
                    <a:lumMod val="50000"/>
                  </a:schemeClr>
                </a:solidFill>
                <a:latin typeface="Times New Roman" panose="02020603050405020304" pitchFamily="18" charset="0"/>
                <a:ea typeface="MS Mincho"/>
                <a:cs typeface="+mn-cs"/>
              </a:rPr>
              <a:t> </a:t>
            </a:r>
            <a:r>
              <a:rPr lang="en-US" sz="3200" dirty="0" err="1">
                <a:solidFill>
                  <a:schemeClr val="accent6">
                    <a:lumMod val="50000"/>
                  </a:schemeClr>
                </a:solidFill>
                <a:latin typeface="Times New Roman" panose="02020603050405020304" pitchFamily="18" charset="0"/>
                <a:ea typeface="MS Mincho"/>
                <a:cs typeface="+mn-cs"/>
              </a:rPr>
              <a:t>của</a:t>
            </a:r>
            <a:r>
              <a:rPr lang="en-US" sz="3200" dirty="0">
                <a:solidFill>
                  <a:schemeClr val="accent6">
                    <a:lumMod val="50000"/>
                  </a:schemeClr>
                </a:solidFill>
                <a:latin typeface="Times New Roman" panose="02020603050405020304" pitchFamily="18" charset="0"/>
                <a:ea typeface="MS Mincho"/>
                <a:cs typeface="+mn-cs"/>
              </a:rPr>
              <a:t> </a:t>
            </a:r>
            <a:r>
              <a:rPr lang="en-US" sz="3200" dirty="0" err="1">
                <a:solidFill>
                  <a:schemeClr val="accent6">
                    <a:lumMod val="50000"/>
                  </a:schemeClr>
                </a:solidFill>
                <a:latin typeface="Times New Roman" panose="02020603050405020304" pitchFamily="18" charset="0"/>
                <a:ea typeface="MS Mincho"/>
                <a:cs typeface="+mn-cs"/>
              </a:rPr>
              <a:t>người</a:t>
            </a:r>
            <a:r>
              <a:rPr lang="en-US" sz="3200" dirty="0">
                <a:solidFill>
                  <a:schemeClr val="accent6">
                    <a:lumMod val="50000"/>
                  </a:schemeClr>
                </a:solidFill>
                <a:latin typeface="Times New Roman" panose="02020603050405020304" pitchFamily="18" charset="0"/>
                <a:ea typeface="MS Mincho"/>
                <a:cs typeface="+mn-cs"/>
              </a:rPr>
              <a:t> </a:t>
            </a:r>
            <a:r>
              <a:rPr lang="en-US" sz="3200" dirty="0" err="1">
                <a:solidFill>
                  <a:schemeClr val="accent6">
                    <a:lumMod val="50000"/>
                  </a:schemeClr>
                </a:solidFill>
                <a:latin typeface="Times New Roman" panose="02020603050405020304" pitchFamily="18" charset="0"/>
                <a:ea typeface="MS Mincho"/>
                <a:cs typeface="+mn-cs"/>
              </a:rPr>
              <a:t>viết</a:t>
            </a:r>
            <a:r>
              <a:rPr lang="en-US" sz="3200" dirty="0">
                <a:solidFill>
                  <a:schemeClr val="accent6">
                    <a:lumMod val="50000"/>
                  </a:schemeClr>
                </a:solidFill>
                <a:latin typeface="Times New Roman" panose="02020603050405020304" pitchFamily="18" charset="0"/>
                <a:ea typeface="MS Mincho"/>
                <a:cs typeface="+mn-cs"/>
              </a:rPr>
              <a:t> </a:t>
            </a:r>
            <a:r>
              <a:rPr lang="en-US" sz="3200" dirty="0" err="1">
                <a:solidFill>
                  <a:schemeClr val="accent6">
                    <a:lumMod val="50000"/>
                  </a:schemeClr>
                </a:solidFill>
                <a:latin typeface="Times New Roman" panose="02020603050405020304" pitchFamily="18" charset="0"/>
                <a:ea typeface="MS Mincho"/>
                <a:cs typeface="+mn-cs"/>
              </a:rPr>
              <a:t>trước</a:t>
            </a:r>
            <a:r>
              <a:rPr lang="en-US" sz="3200" dirty="0">
                <a:solidFill>
                  <a:schemeClr val="accent6">
                    <a:lumMod val="50000"/>
                  </a:schemeClr>
                </a:solidFill>
                <a:latin typeface="Times New Roman" panose="02020603050405020304" pitchFamily="18" charset="0"/>
                <a:ea typeface="MS Mincho"/>
                <a:cs typeface="+mn-cs"/>
              </a:rPr>
              <a:t> </a:t>
            </a:r>
            <a:r>
              <a:rPr lang="en-US" sz="3200" dirty="0" err="1">
                <a:solidFill>
                  <a:schemeClr val="accent6">
                    <a:lumMod val="50000"/>
                  </a:schemeClr>
                </a:solidFill>
                <a:latin typeface="Times New Roman" panose="02020603050405020304" pitchFamily="18" charset="0"/>
                <a:ea typeface="MS Mincho"/>
                <a:cs typeface="+mn-cs"/>
              </a:rPr>
              <a:t>sự</a:t>
            </a:r>
            <a:r>
              <a:rPr lang="en-US" sz="3200" dirty="0">
                <a:solidFill>
                  <a:schemeClr val="accent6">
                    <a:lumMod val="50000"/>
                  </a:schemeClr>
                </a:solidFill>
                <a:latin typeface="Times New Roman" panose="02020603050405020304" pitchFamily="18" charset="0"/>
                <a:ea typeface="MS Mincho"/>
                <a:cs typeface="+mn-cs"/>
              </a:rPr>
              <a:t> </a:t>
            </a:r>
            <a:r>
              <a:rPr lang="en-US" sz="3200" dirty="0" err="1">
                <a:solidFill>
                  <a:schemeClr val="accent6">
                    <a:lumMod val="50000"/>
                  </a:schemeClr>
                </a:solidFill>
                <a:latin typeface="Times New Roman" panose="02020603050405020304" pitchFamily="18" charset="0"/>
                <a:ea typeface="MS Mincho"/>
                <a:cs typeface="+mn-cs"/>
              </a:rPr>
              <a:t>việc</a:t>
            </a:r>
            <a:r>
              <a:rPr lang="en-US" sz="3200" dirty="0">
                <a:solidFill>
                  <a:schemeClr val="accent6">
                    <a:lumMod val="50000"/>
                  </a:schemeClr>
                </a:solidFill>
                <a:latin typeface="Times New Roman" panose="02020603050405020304" pitchFamily="18" charset="0"/>
                <a:ea typeface="MS Mincho"/>
                <a:cs typeface="+mn-cs"/>
              </a:rPr>
              <a:t> </a:t>
            </a:r>
            <a:r>
              <a:rPr lang="en-US" sz="3200" dirty="0" err="1">
                <a:solidFill>
                  <a:schemeClr val="accent6">
                    <a:lumMod val="50000"/>
                  </a:schemeClr>
                </a:solidFill>
                <a:latin typeface="Times New Roman" panose="02020603050405020304" pitchFamily="18" charset="0"/>
                <a:ea typeface="MS Mincho"/>
                <a:cs typeface="+mn-cs"/>
              </a:rPr>
              <a:t>được</a:t>
            </a:r>
            <a:r>
              <a:rPr lang="en-US" sz="3200" dirty="0">
                <a:solidFill>
                  <a:schemeClr val="accent6">
                    <a:lumMod val="50000"/>
                  </a:schemeClr>
                </a:solidFill>
                <a:latin typeface="Times New Roman" panose="02020603050405020304" pitchFamily="18" charset="0"/>
                <a:ea typeface="MS Mincho"/>
                <a:cs typeface="+mn-cs"/>
              </a:rPr>
              <a:t> </a:t>
            </a:r>
            <a:r>
              <a:rPr lang="en-US" sz="3200" dirty="0" err="1">
                <a:solidFill>
                  <a:schemeClr val="accent6">
                    <a:lumMod val="50000"/>
                  </a:schemeClr>
                </a:solidFill>
                <a:latin typeface="Times New Roman" panose="02020603050405020304" pitchFamily="18" charset="0"/>
                <a:ea typeface="MS Mincho"/>
                <a:cs typeface="+mn-cs"/>
              </a:rPr>
              <a:t>kể</a:t>
            </a:r>
            <a:r>
              <a:rPr lang="en-US" sz="3200" dirty="0">
                <a:solidFill>
                  <a:schemeClr val="accent6">
                    <a:lumMod val="50000"/>
                  </a:schemeClr>
                </a:solidFill>
                <a:latin typeface="Times New Roman" panose="02020603050405020304" pitchFamily="18" charset="0"/>
                <a:ea typeface="MS Mincho"/>
                <a:cs typeface="+mn-cs"/>
              </a:rPr>
              <a:t>.</a:t>
            </a:r>
            <a:endParaRPr lang="en-US" sz="3200" dirty="0">
              <a:solidFill>
                <a:schemeClr val="accent6">
                  <a:lumMod val="50000"/>
                </a:schemeClr>
              </a:solidFill>
              <a:latin typeface="Times New Roman" panose="02020603050405020304" pitchFamily="18" charset="0"/>
              <a:ea typeface="Times New Roman" panose="02020603050405020304" pitchFamily="18" charset="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fade">
                                      <p:cBhvr>
                                        <p:cTn id="28" dur="1000"/>
                                        <p:tgtEl>
                                          <p:spTgt spid="7">
                                            <p:txEl>
                                              <p:pRg st="3" end="3"/>
                                            </p:txEl>
                                          </p:spTgt>
                                        </p:tgtEl>
                                      </p:cBhvr>
                                    </p:animEffect>
                                    <p:anim calcmode="lin" valueType="num">
                                      <p:cBhvr>
                                        <p:cTn id="29"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5857" name="Picture 3"/>
          <p:cNvPicPr>
            <a:picLocks noChangeAspect="1"/>
          </p:cNvPicPr>
          <p:nvPr/>
        </p:nvPicPr>
        <p:blipFill>
          <a:blip r:embed="rId3"/>
          <a:srcRect/>
          <a:stretch>
            <a:fillRect/>
          </a:stretch>
        </p:blipFill>
        <p:spPr bwMode="auto">
          <a:xfrm>
            <a:off x="0" y="0"/>
            <a:ext cx="12192000" cy="6858000"/>
          </a:xfrm>
          <a:prstGeom prst="rect">
            <a:avLst/>
          </a:prstGeom>
          <a:noFill/>
          <a:ln w="9525">
            <a:noFill/>
            <a:miter lim="800000"/>
            <a:headEnd/>
            <a:tailEnd/>
          </a:ln>
        </p:spPr>
      </p:pic>
      <p:sp>
        <p:nvSpPr>
          <p:cNvPr id="505858" name="TextBox 4"/>
          <p:cNvSpPr txBox="1">
            <a:spLocks noChangeArrowheads="1"/>
          </p:cNvSpPr>
          <p:nvPr/>
        </p:nvSpPr>
        <p:spPr bwMode="auto">
          <a:xfrm>
            <a:off x="2667000" y="280988"/>
            <a:ext cx="6345238" cy="1138237"/>
          </a:xfrm>
          <a:prstGeom prst="rect">
            <a:avLst/>
          </a:prstGeom>
          <a:noFill/>
          <a:ln w="9525">
            <a:noFill/>
            <a:miter lim="800000"/>
            <a:headEnd/>
            <a:tailEnd/>
          </a:ln>
        </p:spPr>
        <p:txBody>
          <a:bodyPr wrap="none">
            <a:spAutoFit/>
          </a:bodyPr>
          <a:lstStyle/>
          <a:p>
            <a:pPr algn="ctr"/>
            <a:r>
              <a:rPr lang="en-US" sz="4000" b="1">
                <a:solidFill>
                  <a:srgbClr val="7030A0"/>
                </a:solidFill>
                <a:latin typeface="Times New Roman" pitchFamily="18" charset="0"/>
                <a:cs typeface="Times New Roman" pitchFamily="18" charset="0"/>
              </a:rPr>
              <a:t>VIẾT</a:t>
            </a:r>
          </a:p>
          <a:p>
            <a:pPr algn="ctr"/>
            <a:r>
              <a:rPr lang="en-US" sz="2800" b="1">
                <a:solidFill>
                  <a:srgbClr val="FF0000"/>
                </a:solidFill>
                <a:latin typeface="Times New Roman" pitchFamily="18" charset="0"/>
                <a:cs typeface="Times New Roman" pitchFamily="18" charset="0"/>
              </a:rPr>
              <a:t>KỂ VỀ MỘT TRẢI NGHIỆM CỦA EM</a:t>
            </a:r>
          </a:p>
        </p:txBody>
      </p:sp>
      <p:pic>
        <p:nvPicPr>
          <p:cNvPr id="505859" name="Picture 11"/>
          <p:cNvPicPr>
            <a:picLocks noChangeAspect="1"/>
          </p:cNvPicPr>
          <p:nvPr/>
        </p:nvPicPr>
        <p:blipFill>
          <a:blip r:embed="rId4"/>
          <a:srcRect/>
          <a:stretch>
            <a:fillRect/>
          </a:stretch>
        </p:blipFill>
        <p:spPr bwMode="auto">
          <a:xfrm>
            <a:off x="1023938" y="1343025"/>
            <a:ext cx="9107487" cy="711200"/>
          </a:xfrm>
          <a:prstGeom prst="rect">
            <a:avLst/>
          </a:prstGeom>
          <a:noFill/>
          <a:ln w="9525">
            <a:noFill/>
            <a:miter lim="800000"/>
            <a:headEnd/>
            <a:tailEnd/>
          </a:ln>
        </p:spPr>
      </p:pic>
      <p:sp>
        <p:nvSpPr>
          <p:cNvPr id="13" name="Rectangle 12"/>
          <p:cNvSpPr>
            <a:spLocks noChangeArrowheads="1"/>
          </p:cNvSpPr>
          <p:nvPr/>
        </p:nvSpPr>
        <p:spPr bwMode="auto">
          <a:xfrm>
            <a:off x="1023938" y="2130425"/>
            <a:ext cx="9388475" cy="2957513"/>
          </a:xfrm>
          <a:prstGeom prst="rect">
            <a:avLst/>
          </a:prstGeom>
          <a:noFill/>
          <a:ln w="9525">
            <a:noFill/>
            <a:miter lim="800000"/>
            <a:headEnd/>
            <a:tailEnd/>
          </a:ln>
        </p:spPr>
        <p:txBody>
          <a:bodyPr>
            <a:spAutoFit/>
          </a:bodyPr>
          <a:lstStyle/>
          <a:p>
            <a:pPr>
              <a:lnSpc>
                <a:spcPct val="150000"/>
              </a:lnSpc>
              <a:tabLst>
                <a:tab pos="1385888" algn="l"/>
              </a:tabLst>
            </a:pPr>
            <a:r>
              <a:rPr lang="en-US" sz="3200" b="1">
                <a:solidFill>
                  <a:srgbClr val="7030A0"/>
                </a:solidFill>
                <a:latin typeface="Times New Roman" pitchFamily="18" charset="0"/>
                <a:ea typeface="MS Mincho" pitchFamily="49" charset="-128"/>
              </a:rPr>
              <a:t>* </a:t>
            </a:r>
            <a:r>
              <a:rPr lang="en-US" sz="3200" b="1" u="sng">
                <a:solidFill>
                  <a:srgbClr val="7030A0"/>
                </a:solidFill>
                <a:latin typeface="Times New Roman" pitchFamily="18" charset="0"/>
                <a:ea typeface="MS Mincho" pitchFamily="49" charset="-128"/>
              </a:rPr>
              <a:t>Bước 1</a:t>
            </a:r>
            <a:r>
              <a:rPr lang="en-US" sz="3200" b="1">
                <a:solidFill>
                  <a:srgbClr val="7030A0"/>
                </a:solidFill>
                <a:latin typeface="Times New Roman" pitchFamily="18" charset="0"/>
                <a:ea typeface="MS Mincho" pitchFamily="49" charset="-128"/>
              </a:rPr>
              <a:t>: Đọc văn bản Trải nghiệm buồn của tôi</a:t>
            </a:r>
            <a:endParaRPr lang="en-US" sz="3200">
              <a:solidFill>
                <a:srgbClr val="7030A0"/>
              </a:solidFill>
              <a:latin typeface="Times New Roman" pitchFamily="18" charset="0"/>
              <a:cs typeface="Times New Roman" pitchFamily="18" charset="0"/>
            </a:endParaRPr>
          </a:p>
          <a:p>
            <a:pPr>
              <a:lnSpc>
                <a:spcPct val="150000"/>
              </a:lnSpc>
              <a:tabLst>
                <a:tab pos="1385888" algn="l"/>
              </a:tabLst>
            </a:pPr>
            <a:r>
              <a:rPr lang="en-US" sz="3200">
                <a:solidFill>
                  <a:srgbClr val="385723"/>
                </a:solidFill>
                <a:latin typeface="Times New Roman" pitchFamily="18" charset="0"/>
                <a:ea typeface="MS Mincho" pitchFamily="49" charset="-128"/>
              </a:rPr>
              <a:t>- Đọc lại tác phẩm truyện cần kể lại.</a:t>
            </a:r>
            <a:endParaRPr lang="en-US" sz="3200">
              <a:solidFill>
                <a:srgbClr val="385723"/>
              </a:solidFill>
              <a:latin typeface="Times New Roman" pitchFamily="18" charset="0"/>
              <a:cs typeface="Times New Roman" pitchFamily="18" charset="0"/>
            </a:endParaRPr>
          </a:p>
          <a:p>
            <a:pPr>
              <a:lnSpc>
                <a:spcPct val="150000"/>
              </a:lnSpc>
              <a:tabLst>
                <a:tab pos="1385888" algn="l"/>
              </a:tabLst>
            </a:pPr>
            <a:r>
              <a:rPr lang="en-US" sz="3200">
                <a:solidFill>
                  <a:srgbClr val="385723"/>
                </a:solidFill>
                <a:latin typeface="Times New Roman" pitchFamily="18" charset="0"/>
                <a:ea typeface="MS Mincho" pitchFamily="49" charset="-128"/>
              </a:rPr>
              <a:t>- Xem xét các chi tiết</a:t>
            </a:r>
            <a:r>
              <a:rPr lang="en-US" sz="3200">
                <a:solidFill>
                  <a:srgbClr val="385723"/>
                </a:solidFill>
                <a:latin typeface="Times New Roman" pitchFamily="18" charset="0"/>
                <a:cs typeface="Times New Roman" pitchFamily="18" charset="0"/>
              </a:rPr>
              <a:t>, hình ảnh, từ ngữ biểu cảm có thể thêm vào (trong đó có cách kết thúc truyện).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000"/>
                                        <p:tgtEl>
                                          <p:spTgt spid="13">
                                            <p:txEl>
                                              <p:pRg st="0" end="0"/>
                                            </p:txEl>
                                          </p:spTgt>
                                        </p:tgtEl>
                                      </p:cBhvr>
                                    </p:animEffect>
                                    <p:anim calcmode="lin" valueType="num">
                                      <p:cBhvr>
                                        <p:cTn id="8"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xEl>
                                              <p:pRg st="1" end="1"/>
                                            </p:txEl>
                                          </p:spTgt>
                                        </p:tgtEl>
                                        <p:attrNameLst>
                                          <p:attrName>style.visibility</p:attrName>
                                        </p:attrNameLst>
                                      </p:cBhvr>
                                      <p:to>
                                        <p:strVal val="visible"/>
                                      </p:to>
                                    </p:set>
                                    <p:animEffect transition="in" filter="fade">
                                      <p:cBhvr>
                                        <p:cTn id="14" dur="1000"/>
                                        <p:tgtEl>
                                          <p:spTgt spid="13">
                                            <p:txEl>
                                              <p:pRg st="1" end="1"/>
                                            </p:txEl>
                                          </p:spTgt>
                                        </p:tgtEl>
                                      </p:cBhvr>
                                    </p:animEffect>
                                    <p:anim calcmode="lin" valueType="num">
                                      <p:cBhvr>
                                        <p:cTn id="15"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xEl>
                                              <p:pRg st="2" end="2"/>
                                            </p:txEl>
                                          </p:spTgt>
                                        </p:tgtEl>
                                        <p:attrNameLst>
                                          <p:attrName>style.visibility</p:attrName>
                                        </p:attrNameLst>
                                      </p:cBhvr>
                                      <p:to>
                                        <p:strVal val="visible"/>
                                      </p:to>
                                    </p:set>
                                    <p:animEffect transition="in" filter="fade">
                                      <p:cBhvr>
                                        <p:cTn id="21" dur="1000"/>
                                        <p:tgtEl>
                                          <p:spTgt spid="13">
                                            <p:txEl>
                                              <p:pRg st="2" end="2"/>
                                            </p:txEl>
                                          </p:spTgt>
                                        </p:tgtEl>
                                      </p:cBhvr>
                                    </p:animEffect>
                                    <p:anim calcmode="lin" valueType="num">
                                      <p:cBhvr>
                                        <p:cTn id="22"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7905" name="Picture 3"/>
          <p:cNvPicPr>
            <a:picLocks noChangeAspect="1"/>
          </p:cNvPicPr>
          <p:nvPr/>
        </p:nvPicPr>
        <p:blipFill>
          <a:blip r:embed="rId3"/>
          <a:srcRect/>
          <a:stretch>
            <a:fillRect/>
          </a:stretch>
        </p:blipFill>
        <p:spPr bwMode="auto">
          <a:xfrm>
            <a:off x="0" y="0"/>
            <a:ext cx="12192000" cy="6858000"/>
          </a:xfrm>
          <a:prstGeom prst="rect">
            <a:avLst/>
          </a:prstGeom>
          <a:noFill/>
          <a:ln w="9525">
            <a:noFill/>
            <a:miter lim="800000"/>
            <a:headEnd/>
            <a:tailEnd/>
          </a:ln>
        </p:spPr>
      </p:pic>
      <p:sp>
        <p:nvSpPr>
          <p:cNvPr id="507906" name="TextBox 4"/>
          <p:cNvSpPr txBox="1">
            <a:spLocks noChangeArrowheads="1"/>
          </p:cNvSpPr>
          <p:nvPr/>
        </p:nvSpPr>
        <p:spPr bwMode="auto">
          <a:xfrm>
            <a:off x="2667000" y="280988"/>
            <a:ext cx="6345238" cy="1138237"/>
          </a:xfrm>
          <a:prstGeom prst="rect">
            <a:avLst/>
          </a:prstGeom>
          <a:noFill/>
          <a:ln w="9525">
            <a:noFill/>
            <a:miter lim="800000"/>
            <a:headEnd/>
            <a:tailEnd/>
          </a:ln>
        </p:spPr>
        <p:txBody>
          <a:bodyPr wrap="none">
            <a:spAutoFit/>
          </a:bodyPr>
          <a:lstStyle/>
          <a:p>
            <a:pPr algn="ctr"/>
            <a:r>
              <a:rPr lang="en-US" sz="4000" b="1">
                <a:solidFill>
                  <a:srgbClr val="7030A0"/>
                </a:solidFill>
                <a:latin typeface="Times New Roman" pitchFamily="18" charset="0"/>
                <a:cs typeface="Times New Roman" pitchFamily="18" charset="0"/>
              </a:rPr>
              <a:t>VIẾT</a:t>
            </a:r>
          </a:p>
          <a:p>
            <a:pPr algn="ctr"/>
            <a:r>
              <a:rPr lang="en-US" sz="2800" b="1">
                <a:solidFill>
                  <a:srgbClr val="FF0000"/>
                </a:solidFill>
                <a:latin typeface="Times New Roman" pitchFamily="18" charset="0"/>
                <a:cs typeface="Times New Roman" pitchFamily="18" charset="0"/>
              </a:rPr>
              <a:t>KỂ VỀ MỘT TRẢI NGHIỆM CỦA EM</a:t>
            </a:r>
          </a:p>
        </p:txBody>
      </p:sp>
      <p:pic>
        <p:nvPicPr>
          <p:cNvPr id="507907" name="Picture 11"/>
          <p:cNvPicPr>
            <a:picLocks noChangeAspect="1"/>
          </p:cNvPicPr>
          <p:nvPr/>
        </p:nvPicPr>
        <p:blipFill>
          <a:blip r:embed="rId4"/>
          <a:srcRect/>
          <a:stretch>
            <a:fillRect/>
          </a:stretch>
        </p:blipFill>
        <p:spPr bwMode="auto">
          <a:xfrm>
            <a:off x="1023938" y="1343025"/>
            <a:ext cx="9107487" cy="711200"/>
          </a:xfrm>
          <a:prstGeom prst="rect">
            <a:avLst/>
          </a:prstGeom>
          <a:noFill/>
          <a:ln w="9525">
            <a:noFill/>
            <a:miter lim="800000"/>
            <a:headEnd/>
            <a:tailEnd/>
          </a:ln>
        </p:spPr>
      </p:pic>
      <p:sp>
        <p:nvSpPr>
          <p:cNvPr id="507908" name="Rectangle 1"/>
          <p:cNvSpPr>
            <a:spLocks noChangeArrowheads="1"/>
          </p:cNvSpPr>
          <p:nvPr/>
        </p:nvSpPr>
        <p:spPr bwMode="auto">
          <a:xfrm>
            <a:off x="1023938" y="2189163"/>
            <a:ext cx="6616700" cy="587375"/>
          </a:xfrm>
          <a:prstGeom prst="rect">
            <a:avLst/>
          </a:prstGeom>
          <a:noFill/>
          <a:ln w="9525">
            <a:noFill/>
            <a:miter lim="800000"/>
            <a:headEnd/>
            <a:tailEnd/>
          </a:ln>
        </p:spPr>
        <p:txBody>
          <a:bodyPr wrap="none">
            <a:spAutoFit/>
          </a:bodyPr>
          <a:lstStyle/>
          <a:p>
            <a:pPr>
              <a:lnSpc>
                <a:spcPct val="115000"/>
              </a:lnSpc>
              <a:tabLst>
                <a:tab pos="1385888" algn="l"/>
              </a:tabLst>
            </a:pPr>
            <a:r>
              <a:rPr lang="en-US" sz="2800" b="1">
                <a:solidFill>
                  <a:srgbClr val="FF0000"/>
                </a:solidFill>
                <a:latin typeface="Times New Roman" pitchFamily="18" charset="0"/>
                <a:ea typeface="MS Mincho" pitchFamily="49" charset="-128"/>
              </a:rPr>
              <a:t>HOẠT ĐỘNG THẢO LUẬN THEO BÀN</a:t>
            </a:r>
            <a:endParaRPr lang="en-US" sz="2800">
              <a:latin typeface="Times New Roman" pitchFamily="18" charset="0"/>
              <a:cs typeface="Times New Roman" pitchFamily="18" charset="0"/>
            </a:endParaRPr>
          </a:p>
        </p:txBody>
      </p:sp>
      <p:sp>
        <p:nvSpPr>
          <p:cNvPr id="3" name="Rectangle 2"/>
          <p:cNvSpPr>
            <a:spLocks noChangeArrowheads="1"/>
          </p:cNvSpPr>
          <p:nvPr/>
        </p:nvSpPr>
        <p:spPr bwMode="auto">
          <a:xfrm>
            <a:off x="1025525" y="2938463"/>
            <a:ext cx="10140950" cy="2641600"/>
          </a:xfrm>
          <a:prstGeom prst="rect">
            <a:avLst/>
          </a:prstGeom>
          <a:noFill/>
          <a:ln w="28575">
            <a:solidFill>
              <a:srgbClr val="C00000"/>
            </a:solidFill>
            <a:miter lim="800000"/>
            <a:headEnd/>
            <a:tailEnd/>
          </a:ln>
        </p:spPr>
        <p:txBody>
          <a:bodyPr>
            <a:spAutoFit/>
          </a:bodyPr>
          <a:lstStyle/>
          <a:p>
            <a:pPr>
              <a:lnSpc>
                <a:spcPct val="115000"/>
              </a:lnSpc>
              <a:tabLst>
                <a:tab pos="1385888" algn="l"/>
              </a:tabLst>
            </a:pPr>
            <a:r>
              <a:rPr lang="en-US" sz="2400">
                <a:solidFill>
                  <a:srgbClr val="385723"/>
                </a:solidFill>
                <a:latin typeface="Times New Roman" pitchFamily="18" charset="0"/>
                <a:ea typeface="MS Mincho" pitchFamily="49" charset="-128"/>
              </a:rPr>
              <a:t>- Vì sao em biết câu chuyện này được kể ở ngôi thứ nhất?</a:t>
            </a:r>
            <a:endParaRPr lang="en-US" sz="2400">
              <a:solidFill>
                <a:srgbClr val="385723"/>
              </a:solidFill>
              <a:latin typeface="Times New Roman" pitchFamily="18" charset="0"/>
              <a:cs typeface="Times New Roman" pitchFamily="18" charset="0"/>
            </a:endParaRPr>
          </a:p>
          <a:p>
            <a:pPr>
              <a:lnSpc>
                <a:spcPct val="115000"/>
              </a:lnSpc>
              <a:tabLst>
                <a:tab pos="1385888" algn="l"/>
              </a:tabLst>
            </a:pPr>
            <a:r>
              <a:rPr lang="en-US" sz="2400">
                <a:solidFill>
                  <a:srgbClr val="385723"/>
                </a:solidFill>
                <a:latin typeface="Times New Roman" pitchFamily="18" charset="0"/>
                <a:ea typeface="MS Mincho" pitchFamily="49" charset="-128"/>
              </a:rPr>
              <a:t>- Phần đoạn, đoạn nào của bài viết giới thiệu câu chuyện?</a:t>
            </a:r>
            <a:endParaRPr lang="en-US" sz="2400">
              <a:solidFill>
                <a:srgbClr val="385723"/>
              </a:solidFill>
              <a:latin typeface="Times New Roman" pitchFamily="18" charset="0"/>
              <a:cs typeface="Times New Roman" pitchFamily="18" charset="0"/>
            </a:endParaRPr>
          </a:p>
          <a:p>
            <a:pPr>
              <a:lnSpc>
                <a:spcPct val="115000"/>
              </a:lnSpc>
              <a:tabLst>
                <a:tab pos="1385888" algn="l"/>
              </a:tabLst>
            </a:pPr>
            <a:r>
              <a:rPr lang="en-US" sz="2400">
                <a:solidFill>
                  <a:srgbClr val="385723"/>
                </a:solidFill>
                <a:latin typeface="Times New Roman" pitchFamily="18" charset="0"/>
                <a:ea typeface="MS Mincho" pitchFamily="49" charset="-128"/>
              </a:rPr>
              <a:t>- Bài viết tập trung kể vào sự việc nào?</a:t>
            </a:r>
            <a:endParaRPr lang="en-US" sz="2400">
              <a:solidFill>
                <a:srgbClr val="385723"/>
              </a:solidFill>
              <a:latin typeface="Times New Roman" pitchFamily="18" charset="0"/>
              <a:cs typeface="Times New Roman" pitchFamily="18" charset="0"/>
            </a:endParaRPr>
          </a:p>
          <a:p>
            <a:pPr>
              <a:lnSpc>
                <a:spcPct val="115000"/>
              </a:lnSpc>
              <a:tabLst>
                <a:tab pos="1385888" algn="l"/>
              </a:tabLst>
            </a:pPr>
            <a:r>
              <a:rPr lang="en-US" sz="2400">
                <a:solidFill>
                  <a:srgbClr val="385723"/>
                </a:solidFill>
                <a:latin typeface="Times New Roman" pitchFamily="18" charset="0"/>
                <a:cs typeface="Times New Roman" pitchFamily="18" charset="0"/>
              </a:rPr>
              <a:t>- Những từ ngữ thể hiện cảm xúc của người kể trước sự việc được kể?</a:t>
            </a:r>
          </a:p>
          <a:p>
            <a:pPr>
              <a:lnSpc>
                <a:spcPct val="115000"/>
              </a:lnSpc>
              <a:tabLst>
                <a:tab pos="1385888" algn="l"/>
              </a:tabLst>
            </a:pPr>
            <a:r>
              <a:rPr lang="en-US" sz="2400">
                <a:solidFill>
                  <a:srgbClr val="385723"/>
                </a:solidFill>
                <a:latin typeface="Times New Roman" pitchFamily="18" charset="0"/>
                <a:cs typeface="Times New Roman" pitchFamily="18" charset="0"/>
              </a:rPr>
              <a:t>- Dòng nào, đoạn nào chỉ ra lí do trải nghiệm đó có ý nghĩa với người viết, giúp người viết thay đổi thái độ, và hành động?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9953" name="Picture 3"/>
          <p:cNvPicPr>
            <a:picLocks noChangeAspect="1"/>
          </p:cNvPicPr>
          <p:nvPr/>
        </p:nvPicPr>
        <p:blipFill>
          <a:blip r:embed="rId3"/>
          <a:srcRect/>
          <a:stretch>
            <a:fillRect/>
          </a:stretch>
        </p:blipFill>
        <p:spPr bwMode="auto">
          <a:xfrm>
            <a:off x="0" y="0"/>
            <a:ext cx="12192000" cy="6858000"/>
          </a:xfrm>
          <a:prstGeom prst="rect">
            <a:avLst/>
          </a:prstGeom>
          <a:noFill/>
          <a:ln w="9525">
            <a:noFill/>
            <a:miter lim="800000"/>
            <a:headEnd/>
            <a:tailEnd/>
          </a:ln>
        </p:spPr>
      </p:pic>
      <p:sp>
        <p:nvSpPr>
          <p:cNvPr id="509954" name="TextBox 4"/>
          <p:cNvSpPr txBox="1">
            <a:spLocks noChangeArrowheads="1"/>
          </p:cNvSpPr>
          <p:nvPr/>
        </p:nvSpPr>
        <p:spPr bwMode="auto">
          <a:xfrm>
            <a:off x="2667000" y="280988"/>
            <a:ext cx="6345238" cy="1138237"/>
          </a:xfrm>
          <a:prstGeom prst="rect">
            <a:avLst/>
          </a:prstGeom>
          <a:noFill/>
          <a:ln w="9525">
            <a:noFill/>
            <a:miter lim="800000"/>
            <a:headEnd/>
            <a:tailEnd/>
          </a:ln>
        </p:spPr>
        <p:txBody>
          <a:bodyPr wrap="none">
            <a:spAutoFit/>
          </a:bodyPr>
          <a:lstStyle/>
          <a:p>
            <a:pPr algn="ctr"/>
            <a:r>
              <a:rPr lang="en-US" sz="4000" b="1">
                <a:solidFill>
                  <a:srgbClr val="7030A0"/>
                </a:solidFill>
                <a:latin typeface="Times New Roman" pitchFamily="18" charset="0"/>
                <a:cs typeface="Times New Roman" pitchFamily="18" charset="0"/>
              </a:rPr>
              <a:t>VIẾT</a:t>
            </a:r>
          </a:p>
          <a:p>
            <a:pPr algn="ctr"/>
            <a:r>
              <a:rPr lang="en-US" sz="2800" b="1">
                <a:solidFill>
                  <a:srgbClr val="FF0000"/>
                </a:solidFill>
                <a:latin typeface="Times New Roman" pitchFamily="18" charset="0"/>
                <a:cs typeface="Times New Roman" pitchFamily="18" charset="0"/>
              </a:rPr>
              <a:t>KỂ VỀ MỘT TRẢI NGHIỆM CỦA EM</a:t>
            </a:r>
          </a:p>
        </p:txBody>
      </p:sp>
      <p:pic>
        <p:nvPicPr>
          <p:cNvPr id="509955" name="Picture 11"/>
          <p:cNvPicPr>
            <a:picLocks noChangeAspect="1"/>
          </p:cNvPicPr>
          <p:nvPr/>
        </p:nvPicPr>
        <p:blipFill>
          <a:blip r:embed="rId4"/>
          <a:srcRect/>
          <a:stretch>
            <a:fillRect/>
          </a:stretch>
        </p:blipFill>
        <p:spPr bwMode="auto">
          <a:xfrm>
            <a:off x="1023938" y="1343025"/>
            <a:ext cx="9107487" cy="711200"/>
          </a:xfrm>
          <a:prstGeom prst="rect">
            <a:avLst/>
          </a:prstGeom>
          <a:noFill/>
          <a:ln w="9525">
            <a:noFill/>
            <a:miter lim="800000"/>
            <a:headEnd/>
            <a:tailEnd/>
          </a:ln>
        </p:spPr>
      </p:pic>
      <p:sp>
        <p:nvSpPr>
          <p:cNvPr id="2" name="Rectangle 1"/>
          <p:cNvSpPr>
            <a:spLocks noChangeArrowheads="1"/>
          </p:cNvSpPr>
          <p:nvPr/>
        </p:nvSpPr>
        <p:spPr bwMode="auto">
          <a:xfrm>
            <a:off x="1120775" y="1971675"/>
            <a:ext cx="9439275" cy="3786188"/>
          </a:xfrm>
          <a:prstGeom prst="rect">
            <a:avLst/>
          </a:prstGeom>
          <a:noFill/>
          <a:ln w="9525">
            <a:noFill/>
            <a:miter lim="800000"/>
            <a:headEnd/>
            <a:tailEnd/>
          </a:ln>
        </p:spPr>
        <p:txBody>
          <a:bodyPr>
            <a:spAutoFit/>
          </a:bodyPr>
          <a:lstStyle/>
          <a:p>
            <a:pPr>
              <a:lnSpc>
                <a:spcPct val="150000"/>
              </a:lnSpc>
            </a:pPr>
            <a:r>
              <a:rPr lang="vi-VN" sz="3200" b="1">
                <a:solidFill>
                  <a:srgbClr val="7030A0"/>
                </a:solidFill>
                <a:latin typeface="Times New Roman" pitchFamily="18" charset="0"/>
                <a:ea typeface="MS Mincho" pitchFamily="49" charset="-128"/>
              </a:rPr>
              <a:t>* </a:t>
            </a:r>
            <a:r>
              <a:rPr lang="vi-VN" sz="3200" b="1" u="sng">
                <a:solidFill>
                  <a:srgbClr val="7030A0"/>
                </a:solidFill>
                <a:latin typeface="Times New Roman" pitchFamily="18" charset="0"/>
                <a:ea typeface="MS Mincho" pitchFamily="49" charset="-128"/>
              </a:rPr>
              <a:t>Bước 2</a:t>
            </a:r>
            <a:r>
              <a:rPr lang="vi-VN" sz="3200" b="1">
                <a:solidFill>
                  <a:srgbClr val="7030A0"/>
                </a:solidFill>
                <a:latin typeface="Times New Roman" pitchFamily="18" charset="0"/>
                <a:ea typeface="MS Mincho" pitchFamily="49" charset="-128"/>
              </a:rPr>
              <a:t>:</a:t>
            </a:r>
            <a:r>
              <a:rPr lang="vi-VN" sz="3200">
                <a:solidFill>
                  <a:srgbClr val="7030A0"/>
                </a:solidFill>
                <a:latin typeface="Times New Roman" pitchFamily="18" charset="0"/>
                <a:cs typeface="Calibri" pitchFamily="34" charset="0"/>
              </a:rPr>
              <a:t> </a:t>
            </a:r>
            <a:r>
              <a:rPr lang="en-US" sz="3200" b="1">
                <a:solidFill>
                  <a:srgbClr val="7030A0"/>
                </a:solidFill>
                <a:latin typeface="Times New Roman" pitchFamily="18" charset="0"/>
                <a:cs typeface="Calibri" pitchFamily="34" charset="0"/>
              </a:rPr>
              <a:t>Nhận xét, phân tích các yêu cầu cụ thể:</a:t>
            </a:r>
            <a:endParaRPr lang="en-US" sz="3200">
              <a:solidFill>
                <a:srgbClr val="7030A0"/>
              </a:solidFill>
              <a:latin typeface="Times New Roman" pitchFamily="18" charset="0"/>
              <a:cs typeface="Calibri" pitchFamily="34" charset="0"/>
            </a:endParaRPr>
          </a:p>
          <a:p>
            <a:pPr>
              <a:lnSpc>
                <a:spcPct val="150000"/>
              </a:lnSpc>
            </a:pPr>
            <a:r>
              <a:rPr lang="en-US" sz="3200" b="1">
                <a:solidFill>
                  <a:srgbClr val="385723"/>
                </a:solidFill>
                <a:latin typeface="Times New Roman" pitchFamily="18" charset="0"/>
                <a:cs typeface="Calibri" pitchFamily="34" charset="0"/>
              </a:rPr>
              <a:t>+ Ngôi kể: </a:t>
            </a:r>
            <a:r>
              <a:rPr lang="en-US" sz="3200">
                <a:solidFill>
                  <a:srgbClr val="385723"/>
                </a:solidFill>
                <a:latin typeface="Times New Roman" pitchFamily="18" charset="0"/>
                <a:cs typeface="Calibri" pitchFamily="34" charset="0"/>
              </a:rPr>
              <a:t>thứ nhất vì người kể chuyện xưng “tôi”: </a:t>
            </a:r>
          </a:p>
          <a:p>
            <a:pPr>
              <a:lnSpc>
                <a:spcPct val="150000"/>
              </a:lnSpc>
            </a:pPr>
            <a:r>
              <a:rPr lang="en-US" sz="3200" b="1">
                <a:solidFill>
                  <a:srgbClr val="385723"/>
                </a:solidFill>
                <a:latin typeface="Times New Roman" pitchFamily="18" charset="0"/>
                <a:cs typeface="Calibri" pitchFamily="34" charset="0"/>
              </a:rPr>
              <a:t>+ Mở bài: </a:t>
            </a:r>
            <a:r>
              <a:rPr lang="en-US" sz="3200">
                <a:solidFill>
                  <a:srgbClr val="385723"/>
                </a:solidFill>
                <a:latin typeface="Times New Roman" pitchFamily="18" charset="0"/>
                <a:cs typeface="Calibri" pitchFamily="34" charset="0"/>
              </a:rPr>
              <a:t>Phần đầu đã giới thiệu</a:t>
            </a:r>
            <a:r>
              <a:rPr lang="en-US" sz="3200" i="1">
                <a:solidFill>
                  <a:srgbClr val="385723"/>
                </a:solidFill>
                <a:latin typeface="Times New Roman" pitchFamily="18" charset="0"/>
                <a:cs typeface="Calibri" pitchFamily="34" charset="0"/>
              </a:rPr>
              <a:t> trải nghiệm cùng người bạn nhỏ ấy là câu chuyện đáng nhớ với cả ba mẹ con tôi.</a:t>
            </a:r>
            <a:endParaRPr lang="en-US" sz="3200">
              <a:solidFill>
                <a:srgbClr val="385723"/>
              </a:solidFill>
              <a:latin typeface="Times New Roman" pitchFamily="18" charset="0"/>
              <a:cs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01" name="Picture 3"/>
          <p:cNvPicPr>
            <a:picLocks noChangeAspect="1"/>
          </p:cNvPicPr>
          <p:nvPr/>
        </p:nvPicPr>
        <p:blipFill>
          <a:blip r:embed="rId3"/>
          <a:srcRect/>
          <a:stretch>
            <a:fillRect/>
          </a:stretch>
        </p:blipFill>
        <p:spPr bwMode="auto">
          <a:xfrm>
            <a:off x="0" y="0"/>
            <a:ext cx="12192000" cy="6858000"/>
          </a:xfrm>
          <a:prstGeom prst="rect">
            <a:avLst/>
          </a:prstGeom>
          <a:noFill/>
          <a:ln w="9525">
            <a:noFill/>
            <a:miter lim="800000"/>
            <a:headEnd/>
            <a:tailEnd/>
          </a:ln>
        </p:spPr>
      </p:pic>
      <p:sp>
        <p:nvSpPr>
          <p:cNvPr id="512002" name="TextBox 4"/>
          <p:cNvSpPr txBox="1">
            <a:spLocks noChangeArrowheads="1"/>
          </p:cNvSpPr>
          <p:nvPr/>
        </p:nvSpPr>
        <p:spPr bwMode="auto">
          <a:xfrm>
            <a:off x="2667000" y="280988"/>
            <a:ext cx="6345238" cy="1138237"/>
          </a:xfrm>
          <a:prstGeom prst="rect">
            <a:avLst/>
          </a:prstGeom>
          <a:noFill/>
          <a:ln w="9525">
            <a:noFill/>
            <a:miter lim="800000"/>
            <a:headEnd/>
            <a:tailEnd/>
          </a:ln>
        </p:spPr>
        <p:txBody>
          <a:bodyPr wrap="none">
            <a:spAutoFit/>
          </a:bodyPr>
          <a:lstStyle/>
          <a:p>
            <a:pPr algn="ctr"/>
            <a:r>
              <a:rPr lang="en-US" sz="4000" b="1">
                <a:solidFill>
                  <a:srgbClr val="7030A0"/>
                </a:solidFill>
                <a:latin typeface="Times New Roman" pitchFamily="18" charset="0"/>
                <a:cs typeface="Times New Roman" pitchFamily="18" charset="0"/>
              </a:rPr>
              <a:t>VIẾT</a:t>
            </a:r>
          </a:p>
          <a:p>
            <a:pPr algn="ctr"/>
            <a:r>
              <a:rPr lang="en-US" sz="2800" b="1">
                <a:solidFill>
                  <a:srgbClr val="FF0000"/>
                </a:solidFill>
                <a:latin typeface="Times New Roman" pitchFamily="18" charset="0"/>
                <a:cs typeface="Times New Roman" pitchFamily="18" charset="0"/>
              </a:rPr>
              <a:t>KỂ VỀ MỘT TRẢI NGHIỆM CỦA EM</a:t>
            </a:r>
          </a:p>
        </p:txBody>
      </p:sp>
      <p:pic>
        <p:nvPicPr>
          <p:cNvPr id="512003" name="Picture 11"/>
          <p:cNvPicPr>
            <a:picLocks noChangeAspect="1"/>
          </p:cNvPicPr>
          <p:nvPr/>
        </p:nvPicPr>
        <p:blipFill>
          <a:blip r:embed="rId4"/>
          <a:srcRect/>
          <a:stretch>
            <a:fillRect/>
          </a:stretch>
        </p:blipFill>
        <p:spPr bwMode="auto">
          <a:xfrm>
            <a:off x="1023938" y="1343025"/>
            <a:ext cx="9107487" cy="711200"/>
          </a:xfrm>
          <a:prstGeom prst="rect">
            <a:avLst/>
          </a:prstGeom>
          <a:noFill/>
          <a:ln w="9525">
            <a:noFill/>
            <a:miter lim="800000"/>
            <a:headEnd/>
            <a:tailEnd/>
          </a:ln>
        </p:spPr>
      </p:pic>
      <p:graphicFrame>
        <p:nvGraphicFramePr>
          <p:cNvPr id="21" name="Diagram 20"/>
          <p:cNvGraphicFramePr/>
          <p:nvPr/>
        </p:nvGraphicFramePr>
        <p:xfrm>
          <a:off x="1221659" y="1947569"/>
          <a:ext cx="9453716" cy="374609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1" grpId="0">
        <p:bldAsOne/>
      </p:bldGraphic>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4049" name="Picture 3"/>
          <p:cNvPicPr>
            <a:picLocks noChangeAspect="1"/>
          </p:cNvPicPr>
          <p:nvPr/>
        </p:nvPicPr>
        <p:blipFill>
          <a:blip r:embed="rId3"/>
          <a:srcRect/>
          <a:stretch>
            <a:fillRect/>
          </a:stretch>
        </p:blipFill>
        <p:spPr bwMode="auto">
          <a:xfrm>
            <a:off x="0" y="0"/>
            <a:ext cx="12192000" cy="6858000"/>
          </a:xfrm>
          <a:prstGeom prst="rect">
            <a:avLst/>
          </a:prstGeom>
          <a:noFill/>
          <a:ln w="9525">
            <a:noFill/>
            <a:miter lim="800000"/>
            <a:headEnd/>
            <a:tailEnd/>
          </a:ln>
        </p:spPr>
      </p:pic>
      <p:sp>
        <p:nvSpPr>
          <p:cNvPr id="514050" name="Rectangle 1"/>
          <p:cNvSpPr>
            <a:spLocks noChangeArrowheads="1"/>
          </p:cNvSpPr>
          <p:nvPr/>
        </p:nvSpPr>
        <p:spPr bwMode="auto">
          <a:xfrm>
            <a:off x="896938" y="312738"/>
            <a:ext cx="8526462" cy="523875"/>
          </a:xfrm>
          <a:prstGeom prst="rect">
            <a:avLst/>
          </a:prstGeom>
          <a:noFill/>
          <a:ln w="9525">
            <a:noFill/>
            <a:miter lim="800000"/>
            <a:headEnd/>
            <a:tailEnd/>
          </a:ln>
        </p:spPr>
        <p:txBody>
          <a:bodyPr wrap="none">
            <a:spAutoFit/>
          </a:bodyPr>
          <a:lstStyle/>
          <a:p>
            <a:r>
              <a:rPr lang="en-US" sz="2800" b="1">
                <a:solidFill>
                  <a:srgbClr val="0D0D0D"/>
                </a:solidFill>
                <a:latin typeface="Times New Roman" pitchFamily="18" charset="0"/>
                <a:ea typeface="MS Mincho" pitchFamily="49" charset="-128"/>
              </a:rPr>
              <a:t>3. Viết bài: Viết bài văn kể lại một trải nghiệm của em.</a:t>
            </a:r>
            <a:endParaRPr lang="en-US" sz="2800">
              <a:latin typeface="Times New Roman" pitchFamily="18" charset="0"/>
              <a:cs typeface="Calibri" pitchFamily="34" charset="0"/>
            </a:endParaRPr>
          </a:p>
        </p:txBody>
      </p:sp>
      <p:sp>
        <p:nvSpPr>
          <p:cNvPr id="514051" name="Rectangle 2"/>
          <p:cNvSpPr>
            <a:spLocks noChangeArrowheads="1"/>
          </p:cNvSpPr>
          <p:nvPr/>
        </p:nvSpPr>
        <p:spPr bwMode="auto">
          <a:xfrm>
            <a:off x="896938" y="836613"/>
            <a:ext cx="6096000" cy="954087"/>
          </a:xfrm>
          <a:prstGeom prst="rect">
            <a:avLst/>
          </a:prstGeom>
          <a:noFill/>
          <a:ln w="9525">
            <a:noFill/>
            <a:miter lim="800000"/>
            <a:headEnd/>
            <a:tailEnd/>
          </a:ln>
        </p:spPr>
        <p:txBody>
          <a:bodyPr>
            <a:spAutoFit/>
          </a:bodyPr>
          <a:lstStyle/>
          <a:p>
            <a:r>
              <a:rPr lang="en-US" sz="2800" b="1">
                <a:solidFill>
                  <a:srgbClr val="385723"/>
                </a:solidFill>
                <a:latin typeface="Times New Roman" pitchFamily="18" charset="0"/>
                <a:ea typeface="MS Mincho" pitchFamily="49" charset="-128"/>
              </a:rPr>
              <a:t>Bước 1: Chọn lựa đề tài</a:t>
            </a:r>
            <a:endParaRPr lang="en-US" sz="2800">
              <a:solidFill>
                <a:srgbClr val="385723"/>
              </a:solidFill>
              <a:latin typeface="Times New Roman" pitchFamily="18" charset="0"/>
              <a:cs typeface="Calibri" pitchFamily="34" charset="0"/>
            </a:endParaRPr>
          </a:p>
          <a:p>
            <a:r>
              <a:rPr lang="en-US" sz="2800" b="1">
                <a:solidFill>
                  <a:srgbClr val="385723"/>
                </a:solidFill>
                <a:latin typeface="Times New Roman" pitchFamily="18" charset="0"/>
                <a:ea typeface="MS Mincho" pitchFamily="49" charset="-128"/>
              </a:rPr>
              <a:t>B</a:t>
            </a:r>
            <a:r>
              <a:rPr lang="vi-VN" sz="2800" b="1">
                <a:solidFill>
                  <a:srgbClr val="385723"/>
                </a:solidFill>
                <a:latin typeface="Times New Roman" pitchFamily="18" charset="0"/>
                <a:ea typeface="MS Mincho" pitchFamily="49" charset="-128"/>
              </a:rPr>
              <a:t>ước 2:</a:t>
            </a:r>
            <a:r>
              <a:rPr lang="vi-VN" sz="2800">
                <a:solidFill>
                  <a:srgbClr val="385723"/>
                </a:solidFill>
                <a:latin typeface="Times New Roman" pitchFamily="18" charset="0"/>
                <a:cs typeface="Calibri" pitchFamily="34" charset="0"/>
              </a:rPr>
              <a:t> </a:t>
            </a:r>
            <a:r>
              <a:rPr lang="vi-VN" sz="2800" b="1">
                <a:solidFill>
                  <a:srgbClr val="385723"/>
                </a:solidFill>
                <a:latin typeface="Times New Roman" pitchFamily="18" charset="0"/>
                <a:cs typeface="Calibri" pitchFamily="34" charset="0"/>
              </a:rPr>
              <a:t>Tìm ý </a:t>
            </a:r>
            <a:r>
              <a:rPr lang="en-US" sz="2800" b="1">
                <a:solidFill>
                  <a:srgbClr val="385723"/>
                </a:solidFill>
                <a:latin typeface="Times New Roman" pitchFamily="18" charset="0"/>
                <a:cs typeface="Calibri" pitchFamily="34" charset="0"/>
              </a:rPr>
              <a:t>( điền phiếu tìm ý)</a:t>
            </a:r>
            <a:endParaRPr lang="en-US" sz="2800">
              <a:solidFill>
                <a:srgbClr val="385723"/>
              </a:solidFill>
              <a:latin typeface="Times New Roman" pitchFamily="18" charset="0"/>
              <a:cs typeface="Calibri" pitchFamily="34" charset="0"/>
            </a:endParaRPr>
          </a:p>
        </p:txBody>
      </p:sp>
      <p:sp>
        <p:nvSpPr>
          <p:cNvPr id="514052" name="Rectangle 5"/>
          <p:cNvSpPr>
            <a:spLocks noChangeArrowheads="1"/>
          </p:cNvSpPr>
          <p:nvPr/>
        </p:nvSpPr>
        <p:spPr bwMode="auto">
          <a:xfrm>
            <a:off x="4270375" y="1790700"/>
            <a:ext cx="2470150" cy="522288"/>
          </a:xfrm>
          <a:prstGeom prst="rect">
            <a:avLst/>
          </a:prstGeom>
          <a:noFill/>
          <a:ln w="9525">
            <a:noFill/>
            <a:miter lim="800000"/>
            <a:headEnd/>
            <a:tailEnd/>
          </a:ln>
        </p:spPr>
        <p:txBody>
          <a:bodyPr wrap="none">
            <a:spAutoFit/>
          </a:bodyPr>
          <a:lstStyle/>
          <a:p>
            <a:pPr algn="ctr"/>
            <a:r>
              <a:rPr lang="en-US" sz="2800" b="1">
                <a:solidFill>
                  <a:srgbClr val="FF0000"/>
                </a:solidFill>
                <a:latin typeface="Times New Roman" pitchFamily="18" charset="0"/>
                <a:cs typeface="Times New Roman" pitchFamily="18" charset="0"/>
              </a:rPr>
              <a:t>PHIẾU TÌM Ý</a:t>
            </a:r>
            <a:endParaRPr lang="en-US" sz="2800">
              <a:latin typeface="Times New Roman" pitchFamily="18" charset="0"/>
              <a:cs typeface="Times New Roman" pitchFamily="18" charset="0"/>
            </a:endParaRPr>
          </a:p>
        </p:txBody>
      </p:sp>
      <p:graphicFrame>
        <p:nvGraphicFramePr>
          <p:cNvPr id="514074" name="Group 26"/>
          <p:cNvGraphicFramePr>
            <a:graphicFrameLocks noGrp="1"/>
          </p:cNvGraphicFramePr>
          <p:nvPr/>
        </p:nvGraphicFramePr>
        <p:xfrm>
          <a:off x="1081088" y="2312988"/>
          <a:ext cx="10029825" cy="3416300"/>
        </p:xfrm>
        <a:graphic>
          <a:graphicData uri="http://schemas.openxmlformats.org/drawingml/2006/table">
            <a:tbl>
              <a:tblPr/>
              <a:tblGrid>
                <a:gridCol w="7183437">
                  <a:extLst>
                    <a:ext uri="{9D8B030D-6E8A-4147-A177-3AD203B41FA5}">
                      <a16:colId xmlns="" xmlns:a16="http://schemas.microsoft.com/office/drawing/2014/main" val="20000"/>
                    </a:ext>
                  </a:extLst>
                </a:gridCol>
                <a:gridCol w="2846388">
                  <a:extLst>
                    <a:ext uri="{9D8B030D-6E8A-4147-A177-3AD203B41FA5}">
                      <a16:colId xmlns="" xmlns:a16="http://schemas.microsoft.com/office/drawing/2014/main" val="20001"/>
                    </a:ext>
                  </a:extLst>
                </a:gridCol>
              </a:tblGrid>
              <a:tr h="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a:ln>
                            <a:noFill/>
                          </a:ln>
                          <a:solidFill>
                            <a:srgbClr val="385723"/>
                          </a:solidFill>
                          <a:effectLst/>
                          <a:latin typeface="Times New Roman" pitchFamily="18" charset="0"/>
                          <a:cs typeface="Times New Roman" pitchFamily="18" charset="0"/>
                        </a:rPr>
                        <a:t> Đó là chuyện gì? Xảy ra ở đâu ? khi nào?</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a:ln>
                            <a:noFill/>
                          </a:ln>
                          <a:solidFill>
                            <a:schemeClr val="tx1"/>
                          </a:solidFill>
                          <a:effectLst/>
                          <a:latin typeface="Times New Roman" pitchFamily="18" charset="0"/>
                          <a:cs typeface="Times New Roman" pitchFamily="18" charset="0"/>
                        </a:rPr>
                        <a:t> </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a:ln>
                            <a:noFill/>
                          </a:ln>
                          <a:solidFill>
                            <a:srgbClr val="385723"/>
                          </a:solidFill>
                          <a:effectLst/>
                          <a:latin typeface="Times New Roman" pitchFamily="18" charset="0"/>
                          <a:cs typeface="Times New Roman" pitchFamily="18" charset="0"/>
                        </a:rPr>
                        <a:t>Những ai đã tham gia vào câu chuyện? Họ như thế nào? Họ đã có lời nói, hành động, cử chỉ gì?</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a:ln>
                            <a:noFill/>
                          </a:ln>
                          <a:solidFill>
                            <a:srgbClr val="385723"/>
                          </a:solidFill>
                          <a:effectLst/>
                          <a:latin typeface="Times New Roman" pitchFamily="18" charset="0"/>
                          <a:cs typeface="Times New Roman" pitchFamily="18" charset="0"/>
                        </a:rPr>
                        <a:t>Diễn biến của câu chuyện: Điều gì đã xảy ra? Theo thứ tự như thế nào? </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a:ln>
                            <a:noFill/>
                          </a:ln>
                          <a:solidFill>
                            <a:srgbClr val="385723"/>
                          </a:solidFill>
                          <a:effectLst/>
                          <a:latin typeface="Times New Roman" pitchFamily="18" charset="0"/>
                          <a:cs typeface="Times New Roman" pitchFamily="18" charset="0"/>
                        </a:rPr>
                        <a:t>Vì sao câu chuyện lại xảy ra như vậy?</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3905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a:ln>
                            <a:noFill/>
                          </a:ln>
                          <a:solidFill>
                            <a:srgbClr val="385723"/>
                          </a:solidFill>
                          <a:effectLst/>
                          <a:latin typeface="Times New Roman" pitchFamily="18" charset="0"/>
                          <a:cs typeface="Times New Roman" pitchFamily="18" charset="0"/>
                        </a:rPr>
                        <a:t>Cảm xúc của em như thế nào khi câu chuyện diễn ra và khi kể lại</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bl>
          </a:graphicData>
        </a:graphic>
      </p:graphicFrame>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6097" name="Picture 3"/>
          <p:cNvPicPr>
            <a:picLocks noChangeAspect="1"/>
          </p:cNvPicPr>
          <p:nvPr/>
        </p:nvPicPr>
        <p:blipFill>
          <a:blip r:embed="rId3"/>
          <a:srcRect/>
          <a:stretch>
            <a:fillRect/>
          </a:stretch>
        </p:blipFill>
        <p:spPr bwMode="auto">
          <a:xfrm>
            <a:off x="0" y="0"/>
            <a:ext cx="12192000" cy="6858000"/>
          </a:xfrm>
          <a:prstGeom prst="rect">
            <a:avLst/>
          </a:prstGeom>
          <a:noFill/>
          <a:ln w="9525">
            <a:noFill/>
            <a:miter lim="800000"/>
            <a:headEnd/>
            <a:tailEnd/>
          </a:ln>
        </p:spPr>
      </p:pic>
      <p:sp>
        <p:nvSpPr>
          <p:cNvPr id="516098" name="Rectangle 1"/>
          <p:cNvSpPr>
            <a:spLocks noChangeArrowheads="1"/>
          </p:cNvSpPr>
          <p:nvPr/>
        </p:nvSpPr>
        <p:spPr bwMode="auto">
          <a:xfrm>
            <a:off x="896938" y="312738"/>
            <a:ext cx="8526462" cy="523875"/>
          </a:xfrm>
          <a:prstGeom prst="rect">
            <a:avLst/>
          </a:prstGeom>
          <a:noFill/>
          <a:ln w="9525">
            <a:noFill/>
            <a:miter lim="800000"/>
            <a:headEnd/>
            <a:tailEnd/>
          </a:ln>
        </p:spPr>
        <p:txBody>
          <a:bodyPr wrap="none">
            <a:spAutoFit/>
          </a:bodyPr>
          <a:lstStyle/>
          <a:p>
            <a:r>
              <a:rPr lang="en-US" sz="2800" b="1">
                <a:solidFill>
                  <a:srgbClr val="0D0D0D"/>
                </a:solidFill>
                <a:latin typeface="Times New Roman" pitchFamily="18" charset="0"/>
                <a:ea typeface="MS Mincho" pitchFamily="49" charset="-128"/>
              </a:rPr>
              <a:t>3. Viết bài: Viết bài văn kể lại một trải nghiệm của em.</a:t>
            </a:r>
            <a:endParaRPr lang="en-US" sz="2800">
              <a:solidFill>
                <a:srgbClr val="000000"/>
              </a:solidFill>
              <a:latin typeface="Times New Roman" pitchFamily="18" charset="0"/>
              <a:cs typeface="Calibri" pitchFamily="34" charset="0"/>
            </a:endParaRPr>
          </a:p>
        </p:txBody>
      </p:sp>
      <p:sp>
        <p:nvSpPr>
          <p:cNvPr id="516099" name="Rectangle 2"/>
          <p:cNvSpPr>
            <a:spLocks noChangeArrowheads="1"/>
          </p:cNvSpPr>
          <p:nvPr/>
        </p:nvSpPr>
        <p:spPr bwMode="auto">
          <a:xfrm>
            <a:off x="896938" y="836613"/>
            <a:ext cx="6096000" cy="954087"/>
          </a:xfrm>
          <a:prstGeom prst="rect">
            <a:avLst/>
          </a:prstGeom>
          <a:noFill/>
          <a:ln w="9525">
            <a:noFill/>
            <a:miter lim="800000"/>
            <a:headEnd/>
            <a:tailEnd/>
          </a:ln>
        </p:spPr>
        <p:txBody>
          <a:bodyPr>
            <a:spAutoFit/>
          </a:bodyPr>
          <a:lstStyle/>
          <a:p>
            <a:r>
              <a:rPr lang="en-US" sz="2800" b="1">
                <a:solidFill>
                  <a:srgbClr val="385723"/>
                </a:solidFill>
                <a:latin typeface="Times New Roman" pitchFamily="18" charset="0"/>
                <a:ea typeface="MS Mincho" pitchFamily="49" charset="-128"/>
              </a:rPr>
              <a:t>Bước 1: Chọn lựa đề tài</a:t>
            </a:r>
            <a:endParaRPr lang="en-US" sz="2800">
              <a:solidFill>
                <a:srgbClr val="385723"/>
              </a:solidFill>
              <a:latin typeface="Times New Roman" pitchFamily="18" charset="0"/>
              <a:cs typeface="Calibri" pitchFamily="34" charset="0"/>
            </a:endParaRPr>
          </a:p>
          <a:p>
            <a:r>
              <a:rPr lang="en-US" sz="2800" b="1">
                <a:solidFill>
                  <a:srgbClr val="385723"/>
                </a:solidFill>
                <a:latin typeface="Times New Roman" pitchFamily="18" charset="0"/>
                <a:ea typeface="MS Mincho" pitchFamily="49" charset="-128"/>
              </a:rPr>
              <a:t>B</a:t>
            </a:r>
            <a:r>
              <a:rPr lang="vi-VN" sz="2800" b="1">
                <a:solidFill>
                  <a:srgbClr val="385723"/>
                </a:solidFill>
                <a:latin typeface="Times New Roman" pitchFamily="18" charset="0"/>
                <a:ea typeface="MS Mincho" pitchFamily="49" charset="-128"/>
              </a:rPr>
              <a:t>ước 2:</a:t>
            </a:r>
            <a:r>
              <a:rPr lang="vi-VN" sz="2800">
                <a:solidFill>
                  <a:srgbClr val="385723"/>
                </a:solidFill>
                <a:latin typeface="Times New Roman" pitchFamily="18" charset="0"/>
                <a:cs typeface="Calibri" pitchFamily="34" charset="0"/>
              </a:rPr>
              <a:t> </a:t>
            </a:r>
            <a:r>
              <a:rPr lang="vi-VN" sz="2800" b="1">
                <a:solidFill>
                  <a:srgbClr val="385723"/>
                </a:solidFill>
                <a:latin typeface="Times New Roman" pitchFamily="18" charset="0"/>
                <a:cs typeface="Calibri" pitchFamily="34" charset="0"/>
              </a:rPr>
              <a:t>Tìm ý </a:t>
            </a:r>
            <a:r>
              <a:rPr lang="en-US" sz="2800" b="1">
                <a:solidFill>
                  <a:srgbClr val="385723"/>
                </a:solidFill>
                <a:latin typeface="Times New Roman" pitchFamily="18" charset="0"/>
                <a:cs typeface="Calibri" pitchFamily="34" charset="0"/>
              </a:rPr>
              <a:t>( điền phiếu tìm ý)</a:t>
            </a:r>
            <a:endParaRPr lang="en-US" sz="2800">
              <a:solidFill>
                <a:srgbClr val="385723"/>
              </a:solidFill>
              <a:latin typeface="Times New Roman" pitchFamily="18" charset="0"/>
              <a:cs typeface="Calibri" pitchFamily="34" charset="0"/>
            </a:endParaRPr>
          </a:p>
        </p:txBody>
      </p:sp>
      <p:sp>
        <p:nvSpPr>
          <p:cNvPr id="5" name="Rectangle 4"/>
          <p:cNvSpPr/>
          <p:nvPr/>
        </p:nvSpPr>
        <p:spPr>
          <a:xfrm>
            <a:off x="896938" y="1773238"/>
            <a:ext cx="10252075" cy="3892550"/>
          </a:xfrm>
          <a:prstGeom prst="rect">
            <a:avLst/>
          </a:prstGeom>
        </p:spPr>
        <p:txBody>
          <a:bodyPr>
            <a:spAutoFit/>
          </a:bodyPr>
          <a:lstStyle/>
          <a:p>
            <a:pPr fontAlgn="auto">
              <a:lnSpc>
                <a:spcPct val="150000"/>
              </a:lnSpc>
              <a:spcBef>
                <a:spcPts val="0"/>
              </a:spcBef>
              <a:spcAft>
                <a:spcPts val="0"/>
              </a:spcAft>
              <a:defRPr/>
            </a:pPr>
            <a:r>
              <a:rPr lang="vi-VN" sz="2800" b="1" i="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Lập dàn ý bằng cách dựa vào các ý đã tìm được, sắp xếp lại theo ba phần lớn của bài văn, gồm:</a:t>
            </a:r>
            <a:endParaRPr lang="en-US" sz="2800" dirty="0">
              <a:solidFill>
                <a:schemeClr val="accent6">
                  <a:lumMod val="50000"/>
                </a:schemeClr>
              </a:solidFill>
              <a:latin typeface="Times New Roman" panose="02020603050405020304" pitchFamily="18" charset="0"/>
              <a:ea typeface="Calibri" panose="020F0502020204030204" pitchFamily="34" charset="0"/>
              <a:cs typeface="+mn-cs"/>
            </a:endParaRPr>
          </a:p>
          <a:p>
            <a:pPr fontAlgn="auto">
              <a:lnSpc>
                <a:spcPct val="150000"/>
              </a:lnSpc>
              <a:spcBef>
                <a:spcPts val="0"/>
              </a:spcBef>
              <a:spcAft>
                <a:spcPts val="0"/>
              </a:spcAft>
              <a:tabLst>
                <a:tab pos="1386840" algn="l"/>
              </a:tabLst>
              <a:defRPr/>
            </a:pPr>
            <a:r>
              <a:rPr lang="en-US" sz="2800" b="1" dirty="0">
                <a:solidFill>
                  <a:schemeClr val="accent6">
                    <a:lumMod val="50000"/>
                  </a:schemeClr>
                </a:solidFill>
                <a:latin typeface="Times New Roman" panose="02020603050405020304" pitchFamily="18" charset="0"/>
                <a:ea typeface="MS Mincho"/>
                <a:cs typeface="+mn-cs"/>
              </a:rPr>
              <a:t>+ </a:t>
            </a:r>
            <a:r>
              <a:rPr lang="en-US" sz="2800" b="1" dirty="0" err="1">
                <a:solidFill>
                  <a:schemeClr val="accent6">
                    <a:lumMod val="50000"/>
                  </a:schemeClr>
                </a:solidFill>
                <a:latin typeface="Times New Roman" panose="02020603050405020304" pitchFamily="18" charset="0"/>
                <a:ea typeface="MS Mincho"/>
                <a:cs typeface="+mn-cs"/>
              </a:rPr>
              <a:t>Mở</a:t>
            </a:r>
            <a:r>
              <a:rPr lang="en-US" sz="2800" b="1" dirty="0">
                <a:solidFill>
                  <a:schemeClr val="accent6">
                    <a:lumMod val="50000"/>
                  </a:schemeClr>
                </a:solidFill>
                <a:latin typeface="Times New Roman" panose="02020603050405020304" pitchFamily="18" charset="0"/>
                <a:ea typeface="MS Mincho"/>
                <a:cs typeface="+mn-cs"/>
              </a:rPr>
              <a:t> </a:t>
            </a:r>
            <a:r>
              <a:rPr lang="en-US" sz="2800" b="1" dirty="0" err="1">
                <a:solidFill>
                  <a:schemeClr val="accent6">
                    <a:lumMod val="50000"/>
                  </a:schemeClr>
                </a:solidFill>
                <a:latin typeface="Times New Roman" panose="02020603050405020304" pitchFamily="18" charset="0"/>
                <a:ea typeface="MS Mincho"/>
                <a:cs typeface="+mn-cs"/>
              </a:rPr>
              <a:t>bài</a:t>
            </a:r>
            <a:r>
              <a:rPr lang="en-US" sz="2800" b="1" dirty="0">
                <a:solidFill>
                  <a:schemeClr val="accent6">
                    <a:lumMod val="50000"/>
                  </a:schemeClr>
                </a:solidFill>
                <a:latin typeface="Times New Roman" panose="02020603050405020304" pitchFamily="18" charset="0"/>
                <a:ea typeface="MS Mincho"/>
                <a:cs typeface="+mn-cs"/>
              </a:rPr>
              <a:t>: </a:t>
            </a:r>
            <a:r>
              <a:rPr lang="en-US" sz="2800" b="1" dirty="0" err="1">
                <a:solidFill>
                  <a:schemeClr val="accent6">
                    <a:lumMod val="50000"/>
                  </a:schemeClr>
                </a:solidFill>
                <a:latin typeface="Times New Roman" panose="02020603050405020304" pitchFamily="18" charset="0"/>
                <a:ea typeface="MS Mincho"/>
                <a:cs typeface="+mn-cs"/>
              </a:rPr>
              <a:t>Giới</a:t>
            </a:r>
            <a:r>
              <a:rPr lang="en-US" sz="2800" b="1" dirty="0">
                <a:solidFill>
                  <a:schemeClr val="accent6">
                    <a:lumMod val="50000"/>
                  </a:schemeClr>
                </a:solidFill>
                <a:latin typeface="Times New Roman" panose="02020603050405020304" pitchFamily="18" charset="0"/>
                <a:ea typeface="MS Mincho"/>
                <a:cs typeface="+mn-cs"/>
              </a:rPr>
              <a:t> </a:t>
            </a:r>
            <a:r>
              <a:rPr lang="en-US" sz="2800" b="1" dirty="0" err="1">
                <a:solidFill>
                  <a:schemeClr val="accent6">
                    <a:lumMod val="50000"/>
                  </a:schemeClr>
                </a:solidFill>
                <a:latin typeface="Times New Roman" panose="02020603050405020304" pitchFamily="18" charset="0"/>
                <a:ea typeface="MS Mincho"/>
                <a:cs typeface="+mn-cs"/>
              </a:rPr>
              <a:t>thiệu</a:t>
            </a:r>
            <a:r>
              <a:rPr lang="en-US" sz="2800" b="1" dirty="0">
                <a:solidFill>
                  <a:schemeClr val="accent6">
                    <a:lumMod val="50000"/>
                  </a:schemeClr>
                </a:solidFill>
                <a:latin typeface="Times New Roman" panose="02020603050405020304" pitchFamily="18" charset="0"/>
                <a:ea typeface="MS Mincho"/>
                <a:cs typeface="+mn-cs"/>
              </a:rPr>
              <a:t> </a:t>
            </a:r>
            <a:r>
              <a:rPr lang="en-US" sz="2800" b="1" dirty="0" err="1">
                <a:solidFill>
                  <a:schemeClr val="accent6">
                    <a:lumMod val="50000"/>
                  </a:schemeClr>
                </a:solidFill>
                <a:latin typeface="Times New Roman" panose="02020603050405020304" pitchFamily="18" charset="0"/>
                <a:ea typeface="MS Mincho"/>
                <a:cs typeface="+mn-cs"/>
              </a:rPr>
              <a:t>câu</a:t>
            </a:r>
            <a:r>
              <a:rPr lang="en-US" sz="2800" b="1" dirty="0">
                <a:solidFill>
                  <a:schemeClr val="accent6">
                    <a:lumMod val="50000"/>
                  </a:schemeClr>
                </a:solidFill>
                <a:latin typeface="Times New Roman" panose="02020603050405020304" pitchFamily="18" charset="0"/>
                <a:ea typeface="MS Mincho"/>
                <a:cs typeface="+mn-cs"/>
              </a:rPr>
              <a:t> </a:t>
            </a:r>
            <a:r>
              <a:rPr lang="en-US" sz="2800" b="1" dirty="0" err="1">
                <a:solidFill>
                  <a:schemeClr val="accent6">
                    <a:lumMod val="50000"/>
                  </a:schemeClr>
                </a:solidFill>
                <a:latin typeface="Times New Roman" panose="02020603050405020304" pitchFamily="18" charset="0"/>
                <a:ea typeface="MS Mincho"/>
                <a:cs typeface="+mn-cs"/>
              </a:rPr>
              <a:t>chuyện</a:t>
            </a:r>
            <a:endParaRPr lang="en-US" sz="2800" dirty="0">
              <a:solidFill>
                <a:schemeClr val="accent6">
                  <a:lumMod val="50000"/>
                </a:schemeClr>
              </a:solidFill>
              <a:latin typeface="Times New Roman" panose="02020603050405020304" pitchFamily="18" charset="0"/>
              <a:ea typeface="Times New Roman" panose="02020603050405020304" pitchFamily="18" charset="0"/>
              <a:cs typeface="+mn-cs"/>
            </a:endParaRPr>
          </a:p>
          <a:p>
            <a:pPr fontAlgn="auto">
              <a:lnSpc>
                <a:spcPct val="150000"/>
              </a:lnSpc>
              <a:spcBef>
                <a:spcPts val="0"/>
              </a:spcBef>
              <a:spcAft>
                <a:spcPts val="0"/>
              </a:spcAft>
              <a:tabLst>
                <a:tab pos="1386840" algn="l"/>
              </a:tabLst>
              <a:defRPr/>
            </a:pPr>
            <a:r>
              <a:rPr lang="en-US" sz="2800" b="1" dirty="0">
                <a:solidFill>
                  <a:schemeClr val="accent6">
                    <a:lumMod val="50000"/>
                  </a:schemeClr>
                </a:solidFill>
                <a:latin typeface="Times New Roman" panose="02020603050405020304" pitchFamily="18" charset="0"/>
                <a:ea typeface="MS Mincho"/>
                <a:cs typeface="+mn-cs"/>
              </a:rPr>
              <a:t>+ </a:t>
            </a:r>
            <a:r>
              <a:rPr lang="en-US" sz="2800" b="1" dirty="0" err="1">
                <a:solidFill>
                  <a:schemeClr val="accent6">
                    <a:lumMod val="50000"/>
                  </a:schemeClr>
                </a:solidFill>
                <a:latin typeface="Times New Roman" panose="02020603050405020304" pitchFamily="18" charset="0"/>
                <a:ea typeface="MS Mincho"/>
                <a:cs typeface="+mn-cs"/>
              </a:rPr>
              <a:t>Thân</a:t>
            </a:r>
            <a:r>
              <a:rPr lang="en-US" sz="2800" b="1" dirty="0">
                <a:solidFill>
                  <a:schemeClr val="accent6">
                    <a:lumMod val="50000"/>
                  </a:schemeClr>
                </a:solidFill>
                <a:latin typeface="Times New Roman" panose="02020603050405020304" pitchFamily="18" charset="0"/>
                <a:ea typeface="MS Mincho"/>
                <a:cs typeface="+mn-cs"/>
              </a:rPr>
              <a:t> </a:t>
            </a:r>
            <a:r>
              <a:rPr lang="en-US" sz="2800" b="1" dirty="0" err="1">
                <a:solidFill>
                  <a:schemeClr val="accent6">
                    <a:lumMod val="50000"/>
                  </a:schemeClr>
                </a:solidFill>
                <a:latin typeface="Times New Roman" panose="02020603050405020304" pitchFamily="18" charset="0"/>
                <a:ea typeface="MS Mincho"/>
                <a:cs typeface="+mn-cs"/>
              </a:rPr>
              <a:t>bài</a:t>
            </a:r>
            <a:r>
              <a:rPr lang="en-US" sz="2800" b="1" dirty="0">
                <a:solidFill>
                  <a:schemeClr val="accent6">
                    <a:lumMod val="50000"/>
                  </a:schemeClr>
                </a:solidFill>
                <a:latin typeface="Times New Roman" panose="02020603050405020304" pitchFamily="18" charset="0"/>
                <a:ea typeface="MS Mincho"/>
                <a:cs typeface="+mn-cs"/>
              </a:rPr>
              <a:t>: </a:t>
            </a:r>
            <a:r>
              <a:rPr lang="en-US" sz="2800" b="1" dirty="0" err="1">
                <a:solidFill>
                  <a:schemeClr val="accent6">
                    <a:lumMod val="50000"/>
                  </a:schemeClr>
                </a:solidFill>
                <a:latin typeface="Times New Roman" panose="02020603050405020304" pitchFamily="18" charset="0"/>
                <a:ea typeface="MS Mincho"/>
                <a:cs typeface="+mn-cs"/>
              </a:rPr>
              <a:t>Kể</a:t>
            </a:r>
            <a:r>
              <a:rPr lang="en-US" sz="2800" b="1" dirty="0">
                <a:solidFill>
                  <a:schemeClr val="accent6">
                    <a:lumMod val="50000"/>
                  </a:schemeClr>
                </a:solidFill>
                <a:latin typeface="Times New Roman" panose="02020603050405020304" pitchFamily="18" charset="0"/>
                <a:ea typeface="MS Mincho"/>
                <a:cs typeface="+mn-cs"/>
              </a:rPr>
              <a:t> </a:t>
            </a:r>
            <a:r>
              <a:rPr lang="en-US" sz="2800" b="1" dirty="0" err="1">
                <a:solidFill>
                  <a:schemeClr val="accent6">
                    <a:lumMod val="50000"/>
                  </a:schemeClr>
                </a:solidFill>
                <a:latin typeface="Times New Roman" panose="02020603050405020304" pitchFamily="18" charset="0"/>
                <a:ea typeface="MS Mincho"/>
                <a:cs typeface="+mn-cs"/>
              </a:rPr>
              <a:t>lại</a:t>
            </a:r>
            <a:r>
              <a:rPr lang="en-US" sz="2800" b="1" dirty="0">
                <a:solidFill>
                  <a:schemeClr val="accent6">
                    <a:lumMod val="50000"/>
                  </a:schemeClr>
                </a:solidFill>
                <a:latin typeface="Times New Roman" panose="02020603050405020304" pitchFamily="18" charset="0"/>
                <a:ea typeface="MS Mincho"/>
                <a:cs typeface="+mn-cs"/>
              </a:rPr>
              <a:t> </a:t>
            </a:r>
            <a:r>
              <a:rPr lang="en-US" sz="2800" b="1" dirty="0" err="1">
                <a:solidFill>
                  <a:schemeClr val="accent6">
                    <a:lumMod val="50000"/>
                  </a:schemeClr>
                </a:solidFill>
                <a:latin typeface="Times New Roman" panose="02020603050405020304" pitchFamily="18" charset="0"/>
                <a:ea typeface="MS Mincho"/>
                <a:cs typeface="+mn-cs"/>
              </a:rPr>
              <a:t>diễn</a:t>
            </a:r>
            <a:r>
              <a:rPr lang="en-US" sz="2800" b="1" dirty="0">
                <a:solidFill>
                  <a:schemeClr val="accent6">
                    <a:lumMod val="50000"/>
                  </a:schemeClr>
                </a:solidFill>
                <a:latin typeface="Times New Roman" panose="02020603050405020304" pitchFamily="18" charset="0"/>
                <a:ea typeface="MS Mincho"/>
                <a:cs typeface="+mn-cs"/>
              </a:rPr>
              <a:t> </a:t>
            </a:r>
            <a:r>
              <a:rPr lang="en-US" sz="2800" b="1" dirty="0" err="1">
                <a:solidFill>
                  <a:schemeClr val="accent6">
                    <a:lumMod val="50000"/>
                  </a:schemeClr>
                </a:solidFill>
                <a:latin typeface="Times New Roman" panose="02020603050405020304" pitchFamily="18" charset="0"/>
                <a:ea typeface="MS Mincho"/>
                <a:cs typeface="+mn-cs"/>
              </a:rPr>
              <a:t>biến</a:t>
            </a:r>
            <a:r>
              <a:rPr lang="en-US" sz="2800" b="1" dirty="0">
                <a:solidFill>
                  <a:schemeClr val="accent6">
                    <a:lumMod val="50000"/>
                  </a:schemeClr>
                </a:solidFill>
                <a:latin typeface="Times New Roman" panose="02020603050405020304" pitchFamily="18" charset="0"/>
                <a:ea typeface="MS Mincho"/>
                <a:cs typeface="+mn-cs"/>
              </a:rPr>
              <a:t> </a:t>
            </a:r>
            <a:r>
              <a:rPr lang="en-US" sz="2800" b="1" dirty="0" err="1">
                <a:solidFill>
                  <a:schemeClr val="accent6">
                    <a:lumMod val="50000"/>
                  </a:schemeClr>
                </a:solidFill>
                <a:latin typeface="Times New Roman" panose="02020603050405020304" pitchFamily="18" charset="0"/>
                <a:ea typeface="MS Mincho"/>
                <a:cs typeface="+mn-cs"/>
              </a:rPr>
              <a:t>của</a:t>
            </a:r>
            <a:r>
              <a:rPr lang="en-US" sz="2800" b="1" dirty="0">
                <a:solidFill>
                  <a:schemeClr val="accent6">
                    <a:lumMod val="50000"/>
                  </a:schemeClr>
                </a:solidFill>
                <a:latin typeface="Times New Roman" panose="02020603050405020304" pitchFamily="18" charset="0"/>
                <a:ea typeface="MS Mincho"/>
                <a:cs typeface="+mn-cs"/>
              </a:rPr>
              <a:t> </a:t>
            </a:r>
            <a:r>
              <a:rPr lang="en-US" sz="2800" b="1" dirty="0" err="1">
                <a:solidFill>
                  <a:schemeClr val="accent6">
                    <a:lumMod val="50000"/>
                  </a:schemeClr>
                </a:solidFill>
                <a:latin typeface="Times New Roman" panose="02020603050405020304" pitchFamily="18" charset="0"/>
                <a:ea typeface="MS Mincho"/>
                <a:cs typeface="+mn-cs"/>
              </a:rPr>
              <a:t>câu</a:t>
            </a:r>
            <a:r>
              <a:rPr lang="en-US" sz="2800" b="1" dirty="0">
                <a:solidFill>
                  <a:schemeClr val="accent6">
                    <a:lumMod val="50000"/>
                  </a:schemeClr>
                </a:solidFill>
                <a:latin typeface="Times New Roman" panose="02020603050405020304" pitchFamily="18" charset="0"/>
                <a:ea typeface="MS Mincho"/>
                <a:cs typeface="+mn-cs"/>
              </a:rPr>
              <a:t> </a:t>
            </a:r>
            <a:r>
              <a:rPr lang="en-US" sz="2800" b="1" dirty="0" err="1">
                <a:solidFill>
                  <a:schemeClr val="accent6">
                    <a:lumMod val="50000"/>
                  </a:schemeClr>
                </a:solidFill>
                <a:latin typeface="Times New Roman" panose="02020603050405020304" pitchFamily="18" charset="0"/>
                <a:ea typeface="MS Mincho"/>
                <a:cs typeface="+mn-cs"/>
              </a:rPr>
              <a:t>chuyện</a:t>
            </a:r>
            <a:r>
              <a:rPr lang="en-US" sz="2800" b="1"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theo</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trình</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nhất</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định</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tự</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thời</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gian,không</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gian</a:t>
            </a:r>
            <a:r>
              <a:rPr lang="en-US" sz="2800" dirty="0">
                <a:solidFill>
                  <a:schemeClr val="accent6">
                    <a:lumMod val="50000"/>
                  </a:schemeClr>
                </a:solidFill>
                <a:latin typeface="Times New Roman" panose="02020603050405020304" pitchFamily="18" charset="0"/>
                <a:ea typeface="MS Mincho"/>
                <a:cs typeface="+mn-cs"/>
              </a:rPr>
              <a:t>...)</a:t>
            </a:r>
            <a:endParaRPr lang="en-US" sz="2800" dirty="0">
              <a:solidFill>
                <a:schemeClr val="accent6">
                  <a:lumMod val="50000"/>
                </a:schemeClr>
              </a:solidFill>
              <a:latin typeface="Times New Roman" panose="02020603050405020304" pitchFamily="18" charset="0"/>
              <a:ea typeface="Times New Roman" panose="02020603050405020304" pitchFamily="18" charset="0"/>
              <a:cs typeface="+mn-cs"/>
            </a:endParaRPr>
          </a:p>
          <a:p>
            <a:pPr fontAlgn="auto">
              <a:lnSpc>
                <a:spcPct val="150000"/>
              </a:lnSpc>
              <a:spcBef>
                <a:spcPts val="0"/>
              </a:spcBef>
              <a:spcAft>
                <a:spcPts val="0"/>
              </a:spcAft>
              <a:tabLst>
                <a:tab pos="1386840" algn="l"/>
              </a:tabLst>
              <a:defRPr/>
            </a:pPr>
            <a:r>
              <a:rPr lang="en-US" sz="2800" b="1" dirty="0">
                <a:solidFill>
                  <a:schemeClr val="accent6">
                    <a:lumMod val="50000"/>
                  </a:schemeClr>
                </a:solidFill>
                <a:latin typeface="Times New Roman" panose="02020603050405020304" pitchFamily="18" charset="0"/>
                <a:ea typeface="MS Mincho"/>
                <a:cs typeface="+mn-cs"/>
              </a:rPr>
              <a:t>+ </a:t>
            </a:r>
            <a:r>
              <a:rPr lang="en-US" sz="2800" b="1" dirty="0" err="1">
                <a:solidFill>
                  <a:schemeClr val="accent6">
                    <a:lumMod val="50000"/>
                  </a:schemeClr>
                </a:solidFill>
                <a:latin typeface="Times New Roman" panose="02020603050405020304" pitchFamily="18" charset="0"/>
                <a:ea typeface="MS Mincho"/>
                <a:cs typeface="+mn-cs"/>
              </a:rPr>
              <a:t>Kết</a:t>
            </a:r>
            <a:r>
              <a:rPr lang="en-US" sz="2800" b="1" dirty="0">
                <a:solidFill>
                  <a:schemeClr val="accent6">
                    <a:lumMod val="50000"/>
                  </a:schemeClr>
                </a:solidFill>
                <a:latin typeface="Times New Roman" panose="02020603050405020304" pitchFamily="18" charset="0"/>
                <a:ea typeface="MS Mincho"/>
                <a:cs typeface="+mn-cs"/>
              </a:rPr>
              <a:t> </a:t>
            </a:r>
            <a:r>
              <a:rPr lang="en-US" sz="2800" b="1" dirty="0" err="1">
                <a:solidFill>
                  <a:schemeClr val="accent6">
                    <a:lumMod val="50000"/>
                  </a:schemeClr>
                </a:solidFill>
                <a:latin typeface="Times New Roman" panose="02020603050405020304" pitchFamily="18" charset="0"/>
                <a:ea typeface="MS Mincho"/>
                <a:cs typeface="+mn-cs"/>
              </a:rPr>
              <a:t>bài</a:t>
            </a:r>
            <a:r>
              <a:rPr lang="en-US" sz="2800" b="1"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Nêu</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cảm</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nghĩ</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về</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câu</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chuyện</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vừa</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kể</a:t>
            </a:r>
            <a:r>
              <a:rPr lang="en-US" sz="2800" dirty="0">
                <a:solidFill>
                  <a:schemeClr val="accent6">
                    <a:lumMod val="50000"/>
                  </a:schemeClr>
                </a:solidFill>
                <a:latin typeface="Times New Roman" panose="02020603050405020304" pitchFamily="18" charset="0"/>
                <a:ea typeface="MS Mincho"/>
                <a:cs typeface="+mn-cs"/>
              </a:rPr>
              <a:t>.</a:t>
            </a:r>
            <a:endParaRPr lang="en-US" sz="2800" dirty="0">
              <a:solidFill>
                <a:schemeClr val="accent6">
                  <a:lumMod val="50000"/>
                </a:schemeClr>
              </a:solidFill>
              <a:latin typeface="Times New Roman" panose="02020603050405020304" pitchFamily="18" charset="0"/>
              <a:ea typeface="Times New Roman" panose="02020603050405020304" pitchFamily="18" charset="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8145" name="Picture 3"/>
          <p:cNvPicPr>
            <a:picLocks noChangeAspect="1"/>
          </p:cNvPicPr>
          <p:nvPr/>
        </p:nvPicPr>
        <p:blipFill>
          <a:blip r:embed="rId3"/>
          <a:srcRect/>
          <a:stretch>
            <a:fillRect/>
          </a:stretch>
        </p:blipFill>
        <p:spPr bwMode="auto">
          <a:xfrm>
            <a:off x="0" y="0"/>
            <a:ext cx="12192000" cy="6858000"/>
          </a:xfrm>
          <a:prstGeom prst="rect">
            <a:avLst/>
          </a:prstGeom>
          <a:noFill/>
          <a:ln w="9525">
            <a:noFill/>
            <a:miter lim="800000"/>
            <a:headEnd/>
            <a:tailEnd/>
          </a:ln>
        </p:spPr>
      </p:pic>
      <p:sp>
        <p:nvSpPr>
          <p:cNvPr id="518146" name="Rectangle 1"/>
          <p:cNvSpPr>
            <a:spLocks noChangeArrowheads="1"/>
          </p:cNvSpPr>
          <p:nvPr/>
        </p:nvSpPr>
        <p:spPr bwMode="auto">
          <a:xfrm>
            <a:off x="896938" y="312738"/>
            <a:ext cx="8526462" cy="523875"/>
          </a:xfrm>
          <a:prstGeom prst="rect">
            <a:avLst/>
          </a:prstGeom>
          <a:noFill/>
          <a:ln w="9525">
            <a:noFill/>
            <a:miter lim="800000"/>
            <a:headEnd/>
            <a:tailEnd/>
          </a:ln>
        </p:spPr>
        <p:txBody>
          <a:bodyPr wrap="none">
            <a:spAutoFit/>
          </a:bodyPr>
          <a:lstStyle/>
          <a:p>
            <a:r>
              <a:rPr lang="en-US" sz="2800" b="1">
                <a:solidFill>
                  <a:srgbClr val="0D0D0D"/>
                </a:solidFill>
                <a:latin typeface="Times New Roman" pitchFamily="18" charset="0"/>
                <a:ea typeface="MS Mincho" pitchFamily="49" charset="-128"/>
              </a:rPr>
              <a:t>3. Viết bài: Viết bài văn kể lại một trải nghiệm của em.</a:t>
            </a:r>
            <a:endParaRPr lang="en-US" sz="2800">
              <a:solidFill>
                <a:srgbClr val="000000"/>
              </a:solidFill>
              <a:latin typeface="Times New Roman" pitchFamily="18" charset="0"/>
              <a:cs typeface="Calibri" pitchFamily="34" charset="0"/>
            </a:endParaRPr>
          </a:p>
        </p:txBody>
      </p:sp>
      <p:sp>
        <p:nvSpPr>
          <p:cNvPr id="518147" name="Rectangle 2"/>
          <p:cNvSpPr>
            <a:spLocks noChangeArrowheads="1"/>
          </p:cNvSpPr>
          <p:nvPr/>
        </p:nvSpPr>
        <p:spPr bwMode="auto">
          <a:xfrm>
            <a:off x="896938" y="836613"/>
            <a:ext cx="6096000" cy="954087"/>
          </a:xfrm>
          <a:prstGeom prst="rect">
            <a:avLst/>
          </a:prstGeom>
          <a:noFill/>
          <a:ln w="9525">
            <a:noFill/>
            <a:miter lim="800000"/>
            <a:headEnd/>
            <a:tailEnd/>
          </a:ln>
        </p:spPr>
        <p:txBody>
          <a:bodyPr>
            <a:spAutoFit/>
          </a:bodyPr>
          <a:lstStyle/>
          <a:p>
            <a:r>
              <a:rPr lang="en-US" sz="2800" b="1">
                <a:solidFill>
                  <a:srgbClr val="385723"/>
                </a:solidFill>
                <a:latin typeface="Times New Roman" pitchFamily="18" charset="0"/>
                <a:ea typeface="MS Mincho" pitchFamily="49" charset="-128"/>
              </a:rPr>
              <a:t>Bước 1: Chọn lựa đề tài</a:t>
            </a:r>
            <a:endParaRPr lang="en-US" sz="2800">
              <a:solidFill>
                <a:srgbClr val="385723"/>
              </a:solidFill>
              <a:latin typeface="Times New Roman" pitchFamily="18" charset="0"/>
              <a:cs typeface="Calibri" pitchFamily="34" charset="0"/>
            </a:endParaRPr>
          </a:p>
          <a:p>
            <a:r>
              <a:rPr lang="en-US" sz="2800" b="1">
                <a:solidFill>
                  <a:srgbClr val="385723"/>
                </a:solidFill>
                <a:latin typeface="Times New Roman" pitchFamily="18" charset="0"/>
                <a:ea typeface="MS Mincho" pitchFamily="49" charset="-128"/>
              </a:rPr>
              <a:t>B</a:t>
            </a:r>
            <a:r>
              <a:rPr lang="vi-VN" sz="2800" b="1">
                <a:solidFill>
                  <a:srgbClr val="385723"/>
                </a:solidFill>
                <a:latin typeface="Times New Roman" pitchFamily="18" charset="0"/>
                <a:ea typeface="MS Mincho" pitchFamily="49" charset="-128"/>
              </a:rPr>
              <a:t>ước 2:</a:t>
            </a:r>
            <a:r>
              <a:rPr lang="vi-VN" sz="2800">
                <a:solidFill>
                  <a:srgbClr val="385723"/>
                </a:solidFill>
                <a:latin typeface="Times New Roman" pitchFamily="18" charset="0"/>
                <a:cs typeface="Calibri" pitchFamily="34" charset="0"/>
              </a:rPr>
              <a:t> </a:t>
            </a:r>
            <a:r>
              <a:rPr lang="vi-VN" sz="2800" b="1">
                <a:solidFill>
                  <a:srgbClr val="385723"/>
                </a:solidFill>
                <a:latin typeface="Times New Roman" pitchFamily="18" charset="0"/>
                <a:cs typeface="Calibri" pitchFamily="34" charset="0"/>
              </a:rPr>
              <a:t>Tìm ý </a:t>
            </a:r>
            <a:r>
              <a:rPr lang="en-US" sz="2800" b="1">
                <a:solidFill>
                  <a:srgbClr val="385723"/>
                </a:solidFill>
                <a:latin typeface="Times New Roman" pitchFamily="18" charset="0"/>
                <a:cs typeface="Calibri" pitchFamily="34" charset="0"/>
              </a:rPr>
              <a:t>( điền phiếu tìm ý)</a:t>
            </a:r>
            <a:endParaRPr lang="en-US" sz="2800">
              <a:solidFill>
                <a:srgbClr val="385723"/>
              </a:solidFill>
              <a:latin typeface="Times New Roman" pitchFamily="18" charset="0"/>
              <a:cs typeface="Calibri" pitchFamily="34" charset="0"/>
            </a:endParaRPr>
          </a:p>
        </p:txBody>
      </p:sp>
      <p:sp>
        <p:nvSpPr>
          <p:cNvPr id="518148" name="Rectangle 5"/>
          <p:cNvSpPr>
            <a:spLocks noChangeArrowheads="1"/>
          </p:cNvSpPr>
          <p:nvPr/>
        </p:nvSpPr>
        <p:spPr bwMode="auto">
          <a:xfrm>
            <a:off x="896938" y="1687513"/>
            <a:ext cx="2093912" cy="522287"/>
          </a:xfrm>
          <a:prstGeom prst="rect">
            <a:avLst/>
          </a:prstGeom>
          <a:noFill/>
          <a:ln w="9525">
            <a:noFill/>
            <a:miter lim="800000"/>
            <a:headEnd/>
            <a:tailEnd/>
          </a:ln>
        </p:spPr>
        <p:txBody>
          <a:bodyPr wrap="none">
            <a:spAutoFit/>
          </a:bodyPr>
          <a:lstStyle/>
          <a:p>
            <a:r>
              <a:rPr lang="en-US" sz="2800" b="1">
                <a:solidFill>
                  <a:srgbClr val="000000"/>
                </a:solidFill>
                <a:latin typeface="Times New Roman" pitchFamily="18" charset="0"/>
                <a:cs typeface="Calibri" pitchFamily="34" charset="0"/>
              </a:rPr>
              <a:t>Bước 3: </a:t>
            </a:r>
            <a:r>
              <a:rPr lang="vi-VN" sz="2800" b="1">
                <a:solidFill>
                  <a:srgbClr val="000000"/>
                </a:solidFill>
                <a:latin typeface="Times New Roman" pitchFamily="18" charset="0"/>
                <a:cs typeface="Calibri" pitchFamily="34" charset="0"/>
              </a:rPr>
              <a:t>Viết</a:t>
            </a:r>
            <a:endParaRPr lang="en-US" sz="2800">
              <a:latin typeface="Times New Roman" pitchFamily="18" charset="0"/>
              <a:cs typeface="Calibri" pitchFamily="34" charset="0"/>
            </a:endParaRPr>
          </a:p>
        </p:txBody>
      </p:sp>
      <p:sp>
        <p:nvSpPr>
          <p:cNvPr id="7" name="Rectangle 6"/>
          <p:cNvSpPr>
            <a:spLocks noChangeArrowheads="1"/>
          </p:cNvSpPr>
          <p:nvPr/>
        </p:nvSpPr>
        <p:spPr bwMode="auto">
          <a:xfrm>
            <a:off x="877888" y="2522538"/>
            <a:ext cx="5740400" cy="1076325"/>
          </a:xfrm>
          <a:prstGeom prst="rect">
            <a:avLst/>
          </a:prstGeom>
          <a:noFill/>
          <a:ln w="9525">
            <a:noFill/>
            <a:miter lim="800000"/>
            <a:headEnd/>
            <a:tailEnd/>
          </a:ln>
        </p:spPr>
        <p:txBody>
          <a:bodyPr>
            <a:spAutoFit/>
          </a:bodyPr>
          <a:lstStyle/>
          <a:p>
            <a:r>
              <a:rPr lang="vi-VN" sz="3200">
                <a:solidFill>
                  <a:srgbClr val="385723"/>
                </a:solidFill>
                <a:latin typeface="Times New Roman" pitchFamily="18" charset="0"/>
                <a:cs typeface="Calibri" pitchFamily="34" charset="0"/>
              </a:rPr>
              <a:t>Dựa vào dàn ý, viết thành bài văn kể </a:t>
            </a:r>
            <a:r>
              <a:rPr lang="en-US" sz="3200">
                <a:solidFill>
                  <a:srgbClr val="385723"/>
                </a:solidFill>
                <a:latin typeface="Times New Roman" pitchFamily="18" charset="0"/>
                <a:cs typeface="Calibri" pitchFamily="34" charset="0"/>
              </a:rPr>
              <a:t>về trải nghiệm của mình.</a:t>
            </a:r>
          </a:p>
        </p:txBody>
      </p:sp>
      <p:pic>
        <p:nvPicPr>
          <p:cNvPr id="518150" name="Picture 7"/>
          <p:cNvPicPr>
            <a:picLocks noChangeAspect="1"/>
          </p:cNvPicPr>
          <p:nvPr/>
        </p:nvPicPr>
        <p:blipFill>
          <a:blip r:embed="rId4"/>
          <a:srcRect/>
          <a:stretch>
            <a:fillRect/>
          </a:stretch>
        </p:blipFill>
        <p:spPr bwMode="auto">
          <a:xfrm>
            <a:off x="6992938" y="1947863"/>
            <a:ext cx="4181475" cy="23495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0193" name="Picture 3"/>
          <p:cNvPicPr>
            <a:picLocks noChangeAspect="1"/>
          </p:cNvPicPr>
          <p:nvPr/>
        </p:nvPicPr>
        <p:blipFill>
          <a:blip r:embed="rId3"/>
          <a:srcRect/>
          <a:stretch>
            <a:fillRect/>
          </a:stretch>
        </p:blipFill>
        <p:spPr bwMode="auto">
          <a:xfrm>
            <a:off x="0" y="0"/>
            <a:ext cx="12192000" cy="6858000"/>
          </a:xfrm>
          <a:prstGeom prst="rect">
            <a:avLst/>
          </a:prstGeom>
          <a:noFill/>
          <a:ln w="9525">
            <a:noFill/>
            <a:miter lim="800000"/>
            <a:headEnd/>
            <a:tailEnd/>
          </a:ln>
        </p:spPr>
      </p:pic>
      <p:sp>
        <p:nvSpPr>
          <p:cNvPr id="520194" name="Rectangle 1"/>
          <p:cNvSpPr>
            <a:spLocks noChangeArrowheads="1"/>
          </p:cNvSpPr>
          <p:nvPr/>
        </p:nvSpPr>
        <p:spPr bwMode="auto">
          <a:xfrm>
            <a:off x="896938" y="312738"/>
            <a:ext cx="8526462" cy="523875"/>
          </a:xfrm>
          <a:prstGeom prst="rect">
            <a:avLst/>
          </a:prstGeom>
          <a:noFill/>
          <a:ln w="9525">
            <a:noFill/>
            <a:miter lim="800000"/>
            <a:headEnd/>
            <a:tailEnd/>
          </a:ln>
        </p:spPr>
        <p:txBody>
          <a:bodyPr wrap="none">
            <a:spAutoFit/>
          </a:bodyPr>
          <a:lstStyle/>
          <a:p>
            <a:r>
              <a:rPr lang="en-US" sz="2800" b="1">
                <a:solidFill>
                  <a:srgbClr val="0D0D0D"/>
                </a:solidFill>
                <a:latin typeface="Times New Roman" pitchFamily="18" charset="0"/>
                <a:ea typeface="MS Mincho" pitchFamily="49" charset="-128"/>
              </a:rPr>
              <a:t>3. Viết bài: Viết bài văn kể lại một trải nghiệm của em.</a:t>
            </a:r>
            <a:endParaRPr lang="en-US" sz="2800">
              <a:solidFill>
                <a:srgbClr val="000000"/>
              </a:solidFill>
              <a:latin typeface="Times New Roman" pitchFamily="18" charset="0"/>
              <a:cs typeface="Calibri" pitchFamily="34" charset="0"/>
            </a:endParaRPr>
          </a:p>
        </p:txBody>
      </p:sp>
      <p:sp>
        <p:nvSpPr>
          <p:cNvPr id="520195" name="Rectangle 2"/>
          <p:cNvSpPr>
            <a:spLocks noChangeArrowheads="1"/>
          </p:cNvSpPr>
          <p:nvPr/>
        </p:nvSpPr>
        <p:spPr bwMode="auto">
          <a:xfrm>
            <a:off x="896938" y="836613"/>
            <a:ext cx="6096000" cy="954087"/>
          </a:xfrm>
          <a:prstGeom prst="rect">
            <a:avLst/>
          </a:prstGeom>
          <a:noFill/>
          <a:ln w="9525">
            <a:noFill/>
            <a:miter lim="800000"/>
            <a:headEnd/>
            <a:tailEnd/>
          </a:ln>
        </p:spPr>
        <p:txBody>
          <a:bodyPr>
            <a:spAutoFit/>
          </a:bodyPr>
          <a:lstStyle/>
          <a:p>
            <a:r>
              <a:rPr lang="en-US" sz="2800" b="1">
                <a:solidFill>
                  <a:srgbClr val="385723"/>
                </a:solidFill>
                <a:latin typeface="Times New Roman" pitchFamily="18" charset="0"/>
                <a:ea typeface="MS Mincho" pitchFamily="49" charset="-128"/>
              </a:rPr>
              <a:t>Bước 1: Chọn lựa đề tài</a:t>
            </a:r>
            <a:endParaRPr lang="en-US" sz="2800">
              <a:solidFill>
                <a:srgbClr val="385723"/>
              </a:solidFill>
              <a:latin typeface="Times New Roman" pitchFamily="18" charset="0"/>
              <a:cs typeface="Calibri" pitchFamily="34" charset="0"/>
            </a:endParaRPr>
          </a:p>
          <a:p>
            <a:r>
              <a:rPr lang="en-US" sz="2800" b="1">
                <a:solidFill>
                  <a:srgbClr val="385723"/>
                </a:solidFill>
                <a:latin typeface="Times New Roman" pitchFamily="18" charset="0"/>
                <a:ea typeface="MS Mincho" pitchFamily="49" charset="-128"/>
              </a:rPr>
              <a:t>B</a:t>
            </a:r>
            <a:r>
              <a:rPr lang="vi-VN" sz="2800" b="1">
                <a:solidFill>
                  <a:srgbClr val="385723"/>
                </a:solidFill>
                <a:latin typeface="Times New Roman" pitchFamily="18" charset="0"/>
                <a:ea typeface="MS Mincho" pitchFamily="49" charset="-128"/>
              </a:rPr>
              <a:t>ước 2:</a:t>
            </a:r>
            <a:r>
              <a:rPr lang="vi-VN" sz="2800">
                <a:solidFill>
                  <a:srgbClr val="385723"/>
                </a:solidFill>
                <a:latin typeface="Times New Roman" pitchFamily="18" charset="0"/>
                <a:cs typeface="Calibri" pitchFamily="34" charset="0"/>
              </a:rPr>
              <a:t> </a:t>
            </a:r>
            <a:r>
              <a:rPr lang="vi-VN" sz="2800" b="1">
                <a:solidFill>
                  <a:srgbClr val="385723"/>
                </a:solidFill>
                <a:latin typeface="Times New Roman" pitchFamily="18" charset="0"/>
                <a:cs typeface="Calibri" pitchFamily="34" charset="0"/>
              </a:rPr>
              <a:t>Tìm ý </a:t>
            </a:r>
            <a:r>
              <a:rPr lang="en-US" sz="2800" b="1">
                <a:solidFill>
                  <a:srgbClr val="385723"/>
                </a:solidFill>
                <a:latin typeface="Times New Roman" pitchFamily="18" charset="0"/>
                <a:cs typeface="Calibri" pitchFamily="34" charset="0"/>
              </a:rPr>
              <a:t>( điền phiếu tìm ý)</a:t>
            </a:r>
            <a:endParaRPr lang="en-US" sz="2800">
              <a:solidFill>
                <a:srgbClr val="385723"/>
              </a:solidFill>
              <a:latin typeface="Times New Roman" pitchFamily="18" charset="0"/>
              <a:cs typeface="Calibri" pitchFamily="34" charset="0"/>
            </a:endParaRPr>
          </a:p>
        </p:txBody>
      </p:sp>
      <p:sp>
        <p:nvSpPr>
          <p:cNvPr id="520196" name="Rectangle 5"/>
          <p:cNvSpPr>
            <a:spLocks noChangeArrowheads="1"/>
          </p:cNvSpPr>
          <p:nvPr/>
        </p:nvSpPr>
        <p:spPr bwMode="auto">
          <a:xfrm>
            <a:off x="896938" y="1687513"/>
            <a:ext cx="2093912" cy="522287"/>
          </a:xfrm>
          <a:prstGeom prst="rect">
            <a:avLst/>
          </a:prstGeom>
          <a:noFill/>
          <a:ln w="9525">
            <a:noFill/>
            <a:miter lim="800000"/>
            <a:headEnd/>
            <a:tailEnd/>
          </a:ln>
        </p:spPr>
        <p:txBody>
          <a:bodyPr wrap="none">
            <a:spAutoFit/>
          </a:bodyPr>
          <a:lstStyle/>
          <a:p>
            <a:r>
              <a:rPr lang="en-US" sz="2800" b="1">
                <a:solidFill>
                  <a:srgbClr val="000000"/>
                </a:solidFill>
                <a:latin typeface="Times New Roman" pitchFamily="18" charset="0"/>
                <a:cs typeface="Calibri" pitchFamily="34" charset="0"/>
              </a:rPr>
              <a:t>Bước 3: </a:t>
            </a:r>
            <a:r>
              <a:rPr lang="vi-VN" sz="2800" b="1">
                <a:solidFill>
                  <a:srgbClr val="000000"/>
                </a:solidFill>
                <a:latin typeface="Times New Roman" pitchFamily="18" charset="0"/>
                <a:cs typeface="Calibri" pitchFamily="34" charset="0"/>
              </a:rPr>
              <a:t>Viết</a:t>
            </a:r>
            <a:endParaRPr lang="en-US" sz="2800">
              <a:solidFill>
                <a:srgbClr val="000000"/>
              </a:solidFill>
              <a:latin typeface="Times New Roman" pitchFamily="18" charset="0"/>
              <a:cs typeface="Calibri" pitchFamily="34" charset="0"/>
            </a:endParaRPr>
          </a:p>
        </p:txBody>
      </p:sp>
      <p:sp>
        <p:nvSpPr>
          <p:cNvPr id="5" name="Rectangle 4"/>
          <p:cNvSpPr/>
          <p:nvPr/>
        </p:nvSpPr>
        <p:spPr>
          <a:xfrm>
            <a:off x="896938" y="2452688"/>
            <a:ext cx="10179050" cy="3322637"/>
          </a:xfrm>
          <a:prstGeom prst="rect">
            <a:avLst/>
          </a:prstGeom>
        </p:spPr>
        <p:txBody>
          <a:bodyPr>
            <a:spAutoFit/>
          </a:bodyPr>
          <a:lstStyle/>
          <a:p>
            <a:pPr marL="457200" fontAlgn="auto">
              <a:lnSpc>
                <a:spcPct val="150000"/>
              </a:lnSpc>
              <a:spcBef>
                <a:spcPts val="0"/>
              </a:spcBef>
              <a:spcAft>
                <a:spcPts val="0"/>
              </a:spcAft>
              <a:tabLst>
                <a:tab pos="1386840" algn="l"/>
              </a:tabLst>
              <a:defRPr/>
            </a:pPr>
            <a:r>
              <a:rPr lang="en-US" sz="2800" b="1" dirty="0">
                <a:solidFill>
                  <a:schemeClr val="accent6">
                    <a:lumMod val="50000"/>
                  </a:schemeClr>
                </a:solidFill>
                <a:latin typeface="Times New Roman" panose="02020603050405020304" pitchFamily="18" charset="0"/>
                <a:ea typeface="MS Mincho"/>
                <a:cs typeface="+mn-cs"/>
              </a:rPr>
              <a:t>* </a:t>
            </a:r>
            <a:r>
              <a:rPr lang="en-US" sz="2800" b="1" dirty="0" err="1">
                <a:solidFill>
                  <a:schemeClr val="accent6">
                    <a:lumMod val="50000"/>
                  </a:schemeClr>
                </a:solidFill>
                <a:latin typeface="Times New Roman" panose="02020603050405020304" pitchFamily="18" charset="0"/>
                <a:ea typeface="MS Mincho"/>
                <a:cs typeface="+mn-cs"/>
              </a:rPr>
              <a:t>Kiểm</a:t>
            </a:r>
            <a:r>
              <a:rPr lang="en-US" sz="2800" b="1" dirty="0">
                <a:solidFill>
                  <a:schemeClr val="accent6">
                    <a:lumMod val="50000"/>
                  </a:schemeClr>
                </a:solidFill>
                <a:latin typeface="Times New Roman" panose="02020603050405020304" pitchFamily="18" charset="0"/>
                <a:ea typeface="MS Mincho"/>
                <a:cs typeface="+mn-cs"/>
              </a:rPr>
              <a:t> </a:t>
            </a:r>
            <a:r>
              <a:rPr lang="en-US" sz="2800" b="1" dirty="0" err="1">
                <a:solidFill>
                  <a:schemeClr val="accent6">
                    <a:lumMod val="50000"/>
                  </a:schemeClr>
                </a:solidFill>
                <a:latin typeface="Times New Roman" panose="02020603050405020304" pitchFamily="18" charset="0"/>
                <a:ea typeface="MS Mincho"/>
                <a:cs typeface="+mn-cs"/>
              </a:rPr>
              <a:t>tra</a:t>
            </a:r>
            <a:r>
              <a:rPr lang="en-US" sz="2800" b="1" dirty="0">
                <a:solidFill>
                  <a:schemeClr val="accent6">
                    <a:lumMod val="50000"/>
                  </a:schemeClr>
                </a:solidFill>
                <a:latin typeface="Times New Roman" panose="02020603050405020304" pitchFamily="18" charset="0"/>
                <a:ea typeface="MS Mincho"/>
                <a:cs typeface="+mn-cs"/>
              </a:rPr>
              <a:t>, </a:t>
            </a:r>
            <a:r>
              <a:rPr lang="en-US" sz="2800" b="1" dirty="0" err="1">
                <a:solidFill>
                  <a:schemeClr val="accent6">
                    <a:lumMod val="50000"/>
                  </a:schemeClr>
                </a:solidFill>
                <a:latin typeface="Times New Roman" panose="02020603050405020304" pitchFamily="18" charset="0"/>
                <a:ea typeface="MS Mincho"/>
                <a:cs typeface="+mn-cs"/>
              </a:rPr>
              <a:t>điều</a:t>
            </a:r>
            <a:r>
              <a:rPr lang="en-US" sz="2800" b="1" dirty="0">
                <a:solidFill>
                  <a:schemeClr val="accent6">
                    <a:lumMod val="50000"/>
                  </a:schemeClr>
                </a:solidFill>
                <a:latin typeface="Times New Roman" panose="02020603050405020304" pitchFamily="18" charset="0"/>
                <a:ea typeface="MS Mincho"/>
                <a:cs typeface="+mn-cs"/>
              </a:rPr>
              <a:t> </a:t>
            </a:r>
            <a:r>
              <a:rPr lang="en-US" sz="2800" b="1" dirty="0" err="1">
                <a:solidFill>
                  <a:schemeClr val="accent6">
                    <a:lumMod val="50000"/>
                  </a:schemeClr>
                </a:solidFill>
                <a:latin typeface="Times New Roman" panose="02020603050405020304" pitchFamily="18" charset="0"/>
                <a:ea typeface="MS Mincho"/>
                <a:cs typeface="+mn-cs"/>
              </a:rPr>
              <a:t>chỉnh</a:t>
            </a:r>
            <a:r>
              <a:rPr lang="en-US" sz="2800" b="1" dirty="0">
                <a:solidFill>
                  <a:schemeClr val="accent6">
                    <a:lumMod val="50000"/>
                  </a:schemeClr>
                </a:solidFill>
                <a:latin typeface="Times New Roman" panose="02020603050405020304" pitchFamily="18" charset="0"/>
                <a:ea typeface="MS Mincho"/>
                <a:cs typeface="+mn-cs"/>
              </a:rPr>
              <a:t> </a:t>
            </a:r>
            <a:r>
              <a:rPr lang="en-US" sz="2800" b="1" dirty="0" err="1">
                <a:solidFill>
                  <a:schemeClr val="accent6">
                    <a:lumMod val="50000"/>
                  </a:schemeClr>
                </a:solidFill>
                <a:latin typeface="Times New Roman" panose="02020603050405020304" pitchFamily="18" charset="0"/>
                <a:ea typeface="MS Mincho"/>
                <a:cs typeface="+mn-cs"/>
              </a:rPr>
              <a:t>bài</a:t>
            </a:r>
            <a:r>
              <a:rPr lang="en-US" sz="2800" b="1" dirty="0">
                <a:solidFill>
                  <a:schemeClr val="accent6">
                    <a:lumMod val="50000"/>
                  </a:schemeClr>
                </a:solidFill>
                <a:latin typeface="Times New Roman" panose="02020603050405020304" pitchFamily="18" charset="0"/>
                <a:ea typeface="MS Mincho"/>
                <a:cs typeface="+mn-cs"/>
              </a:rPr>
              <a:t> </a:t>
            </a:r>
            <a:r>
              <a:rPr lang="en-US" sz="2800" b="1" dirty="0" err="1">
                <a:solidFill>
                  <a:schemeClr val="accent6">
                    <a:lumMod val="50000"/>
                  </a:schemeClr>
                </a:solidFill>
                <a:latin typeface="Times New Roman" panose="02020603050405020304" pitchFamily="18" charset="0"/>
                <a:ea typeface="MS Mincho"/>
                <a:cs typeface="+mn-cs"/>
              </a:rPr>
              <a:t>viết</a:t>
            </a:r>
            <a:r>
              <a:rPr lang="en-US" sz="2800" b="1" dirty="0">
                <a:solidFill>
                  <a:schemeClr val="accent6">
                    <a:lumMod val="50000"/>
                  </a:schemeClr>
                </a:solidFill>
                <a:latin typeface="Times New Roman" panose="02020603050405020304" pitchFamily="18" charset="0"/>
                <a:ea typeface="MS Mincho"/>
                <a:cs typeface="+mn-cs"/>
              </a:rPr>
              <a:t>.</a:t>
            </a:r>
            <a:endParaRPr lang="en-US" sz="2800" dirty="0">
              <a:solidFill>
                <a:schemeClr val="accent6">
                  <a:lumMod val="50000"/>
                </a:schemeClr>
              </a:solidFill>
              <a:latin typeface="Times New Roman" panose="02020603050405020304" pitchFamily="18" charset="0"/>
              <a:ea typeface="Calibri" panose="020F0502020204030204" pitchFamily="34" charset="0"/>
              <a:cs typeface="+mn-cs"/>
            </a:endParaRPr>
          </a:p>
          <a:p>
            <a:pPr fontAlgn="auto">
              <a:lnSpc>
                <a:spcPct val="150000"/>
              </a:lnSpc>
              <a:spcBef>
                <a:spcPts val="0"/>
              </a:spcBef>
              <a:spcAft>
                <a:spcPts val="0"/>
              </a:spcAft>
              <a:tabLst>
                <a:tab pos="1386840" algn="l"/>
              </a:tabLst>
              <a:defRPr/>
            </a:pP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Đọc</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kĩ</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bài</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viết</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của</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mình</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và</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khoanh</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tròn</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những</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lỗi</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chính</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tả</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lỗi</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sử</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dụng</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từ</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ngữ</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nếu</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có</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Sau</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đó</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sửa</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lại</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các</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lỗi</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đó</a:t>
            </a:r>
            <a:r>
              <a:rPr lang="en-US" sz="2800" dirty="0">
                <a:solidFill>
                  <a:schemeClr val="accent6">
                    <a:lumMod val="50000"/>
                  </a:schemeClr>
                </a:solidFill>
                <a:latin typeface="Times New Roman" panose="02020603050405020304" pitchFamily="18" charset="0"/>
                <a:ea typeface="MS Mincho"/>
                <a:cs typeface="+mn-cs"/>
              </a:rPr>
              <a:t>.</a:t>
            </a:r>
            <a:endParaRPr lang="en-US" sz="2800" dirty="0">
              <a:solidFill>
                <a:schemeClr val="accent6">
                  <a:lumMod val="50000"/>
                </a:schemeClr>
              </a:solidFill>
              <a:latin typeface="Times New Roman" panose="02020603050405020304" pitchFamily="18" charset="0"/>
              <a:ea typeface="Times New Roman" panose="02020603050405020304" pitchFamily="18" charset="0"/>
              <a:cs typeface="+mn-cs"/>
            </a:endParaRPr>
          </a:p>
          <a:p>
            <a:pPr fontAlgn="auto">
              <a:lnSpc>
                <a:spcPct val="150000"/>
              </a:lnSpc>
              <a:spcBef>
                <a:spcPts val="0"/>
              </a:spcBef>
              <a:spcAft>
                <a:spcPts val="0"/>
              </a:spcAft>
              <a:defRPr/>
            </a:pP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Gạch</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chân</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những</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câu</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sai</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ngữ</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pháp</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bằng</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cách</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phân</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tích</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cấu</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trúc</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ngữ</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pháp</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và</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sửa</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lại</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cho</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đúng</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nếu</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có</a:t>
            </a:r>
            <a:r>
              <a:rPr lang="en-US" sz="2800" dirty="0">
                <a:solidFill>
                  <a:schemeClr val="accent6">
                    <a:lumMod val="50000"/>
                  </a:schemeClr>
                </a:solidFill>
                <a:latin typeface="Times New Roman" panose="02020603050405020304" pitchFamily="18" charset="0"/>
                <a:ea typeface="MS Mincho"/>
                <a:cs typeface="+mn-cs"/>
              </a:rPr>
              <a:t>).</a:t>
            </a:r>
            <a:endParaRPr lang="en-US" sz="2800" dirty="0">
              <a:solidFill>
                <a:schemeClr val="accent6">
                  <a:lumMod val="50000"/>
                </a:schemeClr>
              </a:solidFill>
              <a:latin typeface="+mn-lt"/>
              <a:cs typeface="+mn-cs"/>
            </a:endParaRPr>
          </a:p>
        </p:txBody>
      </p:sp>
      <p:sp>
        <p:nvSpPr>
          <p:cNvPr id="520198" name="Rectangle 8"/>
          <p:cNvSpPr>
            <a:spLocks noChangeArrowheads="1"/>
          </p:cNvSpPr>
          <p:nvPr/>
        </p:nvSpPr>
        <p:spPr bwMode="auto">
          <a:xfrm>
            <a:off x="425450" y="2057400"/>
            <a:ext cx="7910513" cy="547688"/>
          </a:xfrm>
          <a:prstGeom prst="rect">
            <a:avLst/>
          </a:prstGeom>
          <a:noFill/>
          <a:ln w="9525">
            <a:noFill/>
            <a:miter lim="800000"/>
            <a:headEnd/>
            <a:tailEnd/>
          </a:ln>
        </p:spPr>
        <p:txBody>
          <a:bodyPr wrap="none">
            <a:spAutoFit/>
          </a:bodyPr>
          <a:lstStyle/>
          <a:p>
            <a:pPr marL="457200">
              <a:lnSpc>
                <a:spcPct val="115000"/>
              </a:lnSpc>
              <a:tabLst>
                <a:tab pos="1385888" algn="l"/>
              </a:tabLst>
            </a:pPr>
            <a:r>
              <a:rPr lang="en-US" sz="2800" b="1">
                <a:solidFill>
                  <a:srgbClr val="0D0D0D"/>
                </a:solidFill>
                <a:latin typeface="Times New Roman" pitchFamily="18" charset="0"/>
                <a:ea typeface="MS Mincho" pitchFamily="49" charset="-128"/>
              </a:rPr>
              <a:t>Bước 4: Xem lại và chỉnh sửa, rút kinh nghiệm.</a:t>
            </a:r>
            <a:endParaRPr lang="en-US" sz="2800">
              <a:latin typeface="Times New Roman" pitchFamily="18" charset="0"/>
              <a:cs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41" name="Picture 3"/>
          <p:cNvPicPr>
            <a:picLocks noChangeAspect="1"/>
          </p:cNvPicPr>
          <p:nvPr/>
        </p:nvPicPr>
        <p:blipFill>
          <a:blip r:embed="rId3"/>
          <a:srcRect/>
          <a:stretch>
            <a:fillRect/>
          </a:stretch>
        </p:blipFill>
        <p:spPr bwMode="auto">
          <a:xfrm>
            <a:off x="0" y="0"/>
            <a:ext cx="12192000" cy="6858000"/>
          </a:xfrm>
          <a:prstGeom prst="rect">
            <a:avLst/>
          </a:prstGeom>
          <a:noFill/>
          <a:ln w="9525">
            <a:noFill/>
            <a:miter lim="800000"/>
            <a:headEnd/>
            <a:tailEnd/>
          </a:ln>
        </p:spPr>
      </p:pic>
      <p:sp>
        <p:nvSpPr>
          <p:cNvPr id="522242" name="Rectangle 8"/>
          <p:cNvSpPr>
            <a:spLocks noChangeArrowheads="1"/>
          </p:cNvSpPr>
          <p:nvPr/>
        </p:nvSpPr>
        <p:spPr bwMode="auto">
          <a:xfrm>
            <a:off x="439738" y="403225"/>
            <a:ext cx="7912100" cy="549275"/>
          </a:xfrm>
          <a:prstGeom prst="rect">
            <a:avLst/>
          </a:prstGeom>
          <a:noFill/>
          <a:ln w="9525">
            <a:noFill/>
            <a:miter lim="800000"/>
            <a:headEnd/>
            <a:tailEnd/>
          </a:ln>
        </p:spPr>
        <p:txBody>
          <a:bodyPr wrap="none">
            <a:spAutoFit/>
          </a:bodyPr>
          <a:lstStyle/>
          <a:p>
            <a:pPr marL="457200">
              <a:lnSpc>
                <a:spcPct val="115000"/>
              </a:lnSpc>
              <a:tabLst>
                <a:tab pos="1385888" algn="l"/>
              </a:tabLst>
            </a:pPr>
            <a:r>
              <a:rPr lang="en-US" sz="2800" b="1">
                <a:solidFill>
                  <a:srgbClr val="0D0D0D"/>
                </a:solidFill>
                <a:latin typeface="Times New Roman" pitchFamily="18" charset="0"/>
                <a:ea typeface="MS Mincho" pitchFamily="49" charset="-128"/>
              </a:rPr>
              <a:t>Bước 4: Xem lại và chỉnh sửa, rút kinh nghiệm.</a:t>
            </a:r>
            <a:endParaRPr lang="en-US" sz="2800">
              <a:solidFill>
                <a:srgbClr val="000000"/>
              </a:solidFill>
              <a:latin typeface="Times New Roman" pitchFamily="18" charset="0"/>
              <a:cs typeface="Calibri" pitchFamily="34" charset="0"/>
            </a:endParaRPr>
          </a:p>
        </p:txBody>
      </p:sp>
      <p:sp>
        <p:nvSpPr>
          <p:cNvPr id="7" name="Rectangle 6"/>
          <p:cNvSpPr/>
          <p:nvPr/>
        </p:nvSpPr>
        <p:spPr>
          <a:xfrm>
            <a:off x="1797050" y="1060450"/>
            <a:ext cx="9013825" cy="4492625"/>
          </a:xfrm>
          <a:prstGeom prst="rect">
            <a:avLst/>
          </a:prstGeom>
          <a:ln w="28575">
            <a:solidFill>
              <a:srgbClr val="C00000"/>
            </a:solidFill>
          </a:ln>
        </p:spPr>
        <p:txBody>
          <a:bodyPr>
            <a:spAutoFit/>
          </a:bodyPr>
          <a:lstStyle/>
          <a:p>
            <a:pPr algn="ctr" fontAlgn="auto">
              <a:spcBef>
                <a:spcPts val="0"/>
              </a:spcBef>
              <a:spcAft>
                <a:spcPts val="0"/>
              </a:spcAft>
              <a:tabLst>
                <a:tab pos="1386840" algn="l"/>
              </a:tabLst>
              <a:defRPr/>
            </a:pPr>
            <a:r>
              <a:rPr lang="en-US" sz="2200" b="1" dirty="0">
                <a:solidFill>
                  <a:srgbClr val="FF0000"/>
                </a:solidFill>
                <a:latin typeface="Times New Roman" panose="02020603050405020304" pitchFamily="18" charset="0"/>
                <a:ea typeface="MS Mincho"/>
                <a:cs typeface="+mn-cs"/>
              </a:rPr>
              <a:t>PHIẾU CHỈNH SỬA BÀI VIẾT</a:t>
            </a:r>
            <a:endParaRPr lang="en-US" sz="2200" dirty="0">
              <a:solidFill>
                <a:srgbClr val="FF0000"/>
              </a:solidFill>
              <a:latin typeface="Times New Roman" panose="02020603050405020304" pitchFamily="18" charset="0"/>
              <a:ea typeface="Times New Roman" panose="02020603050405020304" pitchFamily="18" charset="0"/>
              <a:cs typeface="+mn-cs"/>
            </a:endParaRPr>
          </a:p>
          <a:p>
            <a:pPr fontAlgn="auto">
              <a:spcBef>
                <a:spcPts val="0"/>
              </a:spcBef>
              <a:spcAft>
                <a:spcPts val="0"/>
              </a:spcAft>
              <a:tabLst>
                <a:tab pos="1386840" algn="l"/>
              </a:tabLst>
              <a:defRPr/>
            </a:pPr>
            <a:r>
              <a:rPr lang="en-US" sz="2200" b="1" dirty="0" err="1">
                <a:solidFill>
                  <a:srgbClr val="7030A0"/>
                </a:solidFill>
                <a:latin typeface="Times New Roman" panose="02020603050405020304" pitchFamily="18" charset="0"/>
                <a:ea typeface="MS Mincho"/>
                <a:cs typeface="+mn-cs"/>
              </a:rPr>
              <a:t>Nhiệm</a:t>
            </a:r>
            <a:r>
              <a:rPr lang="en-US" sz="2200" b="1" dirty="0">
                <a:solidFill>
                  <a:srgbClr val="7030A0"/>
                </a:solidFill>
                <a:latin typeface="Times New Roman" panose="02020603050405020304" pitchFamily="18" charset="0"/>
                <a:ea typeface="MS Mincho"/>
                <a:cs typeface="+mn-cs"/>
              </a:rPr>
              <a:t> </a:t>
            </a:r>
            <a:r>
              <a:rPr lang="en-US" sz="2200" b="1" dirty="0" err="1">
                <a:solidFill>
                  <a:srgbClr val="7030A0"/>
                </a:solidFill>
                <a:latin typeface="Times New Roman" panose="02020603050405020304" pitchFamily="18" charset="0"/>
                <a:ea typeface="MS Mincho"/>
                <a:cs typeface="+mn-cs"/>
              </a:rPr>
              <a:t>vụ</a:t>
            </a:r>
            <a:r>
              <a:rPr lang="en-US" sz="2200" b="1" dirty="0">
                <a:solidFill>
                  <a:srgbClr val="7030A0"/>
                </a:solidFill>
                <a:latin typeface="Times New Roman" panose="02020603050405020304" pitchFamily="18" charset="0"/>
                <a:ea typeface="MS Mincho"/>
                <a:cs typeface="+mn-cs"/>
              </a:rPr>
              <a:t>: </a:t>
            </a:r>
            <a:r>
              <a:rPr lang="en-US" sz="2200" b="1" dirty="0" err="1">
                <a:solidFill>
                  <a:srgbClr val="7030A0"/>
                </a:solidFill>
                <a:latin typeface="Times New Roman" panose="02020603050405020304" pitchFamily="18" charset="0"/>
                <a:ea typeface="MS Mincho"/>
                <a:cs typeface="+mn-cs"/>
              </a:rPr>
              <a:t>Hãy</a:t>
            </a:r>
            <a:r>
              <a:rPr lang="en-US" sz="2200" b="1" dirty="0">
                <a:solidFill>
                  <a:srgbClr val="7030A0"/>
                </a:solidFill>
                <a:latin typeface="Times New Roman" panose="02020603050405020304" pitchFamily="18" charset="0"/>
                <a:ea typeface="MS Mincho"/>
                <a:cs typeface="+mn-cs"/>
              </a:rPr>
              <a:t> </a:t>
            </a:r>
            <a:r>
              <a:rPr lang="en-US" sz="2200" b="1" dirty="0" err="1">
                <a:solidFill>
                  <a:srgbClr val="7030A0"/>
                </a:solidFill>
                <a:latin typeface="Times New Roman" panose="02020603050405020304" pitchFamily="18" charset="0"/>
                <a:ea typeface="MS Mincho"/>
                <a:cs typeface="+mn-cs"/>
              </a:rPr>
              <a:t>đọc</a:t>
            </a:r>
            <a:r>
              <a:rPr lang="en-US" sz="2200" b="1" dirty="0">
                <a:solidFill>
                  <a:srgbClr val="7030A0"/>
                </a:solidFill>
                <a:latin typeface="Times New Roman" panose="02020603050405020304" pitchFamily="18" charset="0"/>
                <a:ea typeface="MS Mincho"/>
                <a:cs typeface="+mn-cs"/>
              </a:rPr>
              <a:t> </a:t>
            </a:r>
            <a:r>
              <a:rPr lang="en-US" sz="2200" b="1" dirty="0" err="1">
                <a:solidFill>
                  <a:srgbClr val="7030A0"/>
                </a:solidFill>
                <a:latin typeface="Times New Roman" panose="02020603050405020304" pitchFamily="18" charset="0"/>
                <a:ea typeface="MS Mincho"/>
                <a:cs typeface="+mn-cs"/>
              </a:rPr>
              <a:t>bài</a:t>
            </a:r>
            <a:r>
              <a:rPr lang="en-US" sz="2200" b="1" dirty="0">
                <a:solidFill>
                  <a:srgbClr val="7030A0"/>
                </a:solidFill>
                <a:latin typeface="Times New Roman" panose="02020603050405020304" pitchFamily="18" charset="0"/>
                <a:ea typeface="MS Mincho"/>
                <a:cs typeface="+mn-cs"/>
              </a:rPr>
              <a:t> </a:t>
            </a:r>
            <a:r>
              <a:rPr lang="en-US" sz="2200" b="1" dirty="0" err="1">
                <a:solidFill>
                  <a:srgbClr val="7030A0"/>
                </a:solidFill>
                <a:latin typeface="Times New Roman" panose="02020603050405020304" pitchFamily="18" charset="0"/>
                <a:ea typeface="MS Mincho"/>
                <a:cs typeface="+mn-cs"/>
              </a:rPr>
              <a:t>viết</a:t>
            </a:r>
            <a:r>
              <a:rPr lang="en-US" sz="2200" b="1" dirty="0">
                <a:solidFill>
                  <a:srgbClr val="7030A0"/>
                </a:solidFill>
                <a:latin typeface="Times New Roman" panose="02020603050405020304" pitchFamily="18" charset="0"/>
                <a:ea typeface="MS Mincho"/>
                <a:cs typeface="+mn-cs"/>
              </a:rPr>
              <a:t> </a:t>
            </a:r>
            <a:r>
              <a:rPr lang="en-US" sz="2200" b="1" dirty="0" err="1">
                <a:solidFill>
                  <a:srgbClr val="7030A0"/>
                </a:solidFill>
                <a:latin typeface="Times New Roman" panose="02020603050405020304" pitchFamily="18" charset="0"/>
                <a:ea typeface="MS Mincho"/>
                <a:cs typeface="+mn-cs"/>
              </a:rPr>
              <a:t>của</a:t>
            </a:r>
            <a:r>
              <a:rPr lang="en-US" sz="2200" b="1" dirty="0">
                <a:solidFill>
                  <a:srgbClr val="7030A0"/>
                </a:solidFill>
                <a:latin typeface="Times New Roman" panose="02020603050405020304" pitchFamily="18" charset="0"/>
                <a:ea typeface="MS Mincho"/>
                <a:cs typeface="+mn-cs"/>
              </a:rPr>
              <a:t> </a:t>
            </a:r>
            <a:r>
              <a:rPr lang="en-US" sz="2200" b="1" dirty="0" err="1">
                <a:solidFill>
                  <a:srgbClr val="7030A0"/>
                </a:solidFill>
                <a:latin typeface="Times New Roman" panose="02020603050405020304" pitchFamily="18" charset="0"/>
                <a:ea typeface="MS Mincho"/>
                <a:cs typeface="+mn-cs"/>
              </a:rPr>
              <a:t>mình</a:t>
            </a:r>
            <a:r>
              <a:rPr lang="en-US" sz="2200" b="1" dirty="0">
                <a:solidFill>
                  <a:srgbClr val="7030A0"/>
                </a:solidFill>
                <a:latin typeface="Times New Roman" panose="02020603050405020304" pitchFamily="18" charset="0"/>
                <a:ea typeface="MS Mincho"/>
                <a:cs typeface="+mn-cs"/>
              </a:rPr>
              <a:t> </a:t>
            </a:r>
            <a:r>
              <a:rPr lang="en-US" sz="2200" b="1" dirty="0" err="1">
                <a:solidFill>
                  <a:srgbClr val="7030A0"/>
                </a:solidFill>
                <a:latin typeface="Times New Roman" panose="02020603050405020304" pitchFamily="18" charset="0"/>
                <a:ea typeface="MS Mincho"/>
                <a:cs typeface="+mn-cs"/>
              </a:rPr>
              <a:t>và</a:t>
            </a:r>
            <a:r>
              <a:rPr lang="en-US" sz="2200" b="1" dirty="0">
                <a:solidFill>
                  <a:srgbClr val="7030A0"/>
                </a:solidFill>
                <a:latin typeface="Times New Roman" panose="02020603050405020304" pitchFamily="18" charset="0"/>
                <a:ea typeface="MS Mincho"/>
                <a:cs typeface="+mn-cs"/>
              </a:rPr>
              <a:t> </a:t>
            </a:r>
            <a:r>
              <a:rPr lang="en-US" sz="2200" b="1" dirty="0" err="1">
                <a:solidFill>
                  <a:srgbClr val="7030A0"/>
                </a:solidFill>
                <a:latin typeface="Times New Roman" panose="02020603050405020304" pitchFamily="18" charset="0"/>
                <a:ea typeface="MS Mincho"/>
                <a:cs typeface="+mn-cs"/>
              </a:rPr>
              <a:t>hoàn</a:t>
            </a:r>
            <a:r>
              <a:rPr lang="en-US" sz="2200" b="1" dirty="0">
                <a:solidFill>
                  <a:srgbClr val="7030A0"/>
                </a:solidFill>
                <a:latin typeface="Times New Roman" panose="02020603050405020304" pitchFamily="18" charset="0"/>
                <a:ea typeface="MS Mincho"/>
                <a:cs typeface="+mn-cs"/>
              </a:rPr>
              <a:t> </a:t>
            </a:r>
            <a:r>
              <a:rPr lang="en-US" sz="2200" b="1" dirty="0" err="1">
                <a:solidFill>
                  <a:srgbClr val="7030A0"/>
                </a:solidFill>
                <a:latin typeface="Times New Roman" panose="02020603050405020304" pitchFamily="18" charset="0"/>
                <a:ea typeface="MS Mincho"/>
                <a:cs typeface="+mn-cs"/>
              </a:rPr>
              <a:t>chỉnh</a:t>
            </a:r>
            <a:r>
              <a:rPr lang="en-US" sz="2200" b="1" dirty="0">
                <a:solidFill>
                  <a:srgbClr val="7030A0"/>
                </a:solidFill>
                <a:latin typeface="Times New Roman" panose="02020603050405020304" pitchFamily="18" charset="0"/>
                <a:ea typeface="MS Mincho"/>
                <a:cs typeface="+mn-cs"/>
              </a:rPr>
              <a:t> </a:t>
            </a:r>
            <a:r>
              <a:rPr lang="en-US" sz="2200" b="1" dirty="0" err="1">
                <a:solidFill>
                  <a:srgbClr val="7030A0"/>
                </a:solidFill>
                <a:latin typeface="Times New Roman" panose="02020603050405020304" pitchFamily="18" charset="0"/>
                <a:ea typeface="MS Mincho"/>
                <a:cs typeface="+mn-cs"/>
              </a:rPr>
              <a:t>bài</a:t>
            </a:r>
            <a:r>
              <a:rPr lang="en-US" sz="2200" b="1" dirty="0">
                <a:solidFill>
                  <a:srgbClr val="7030A0"/>
                </a:solidFill>
                <a:latin typeface="Times New Roman" panose="02020603050405020304" pitchFamily="18" charset="0"/>
                <a:ea typeface="MS Mincho"/>
                <a:cs typeface="+mn-cs"/>
              </a:rPr>
              <a:t> </a:t>
            </a:r>
            <a:r>
              <a:rPr lang="en-US" sz="2200" b="1" dirty="0" err="1">
                <a:solidFill>
                  <a:srgbClr val="7030A0"/>
                </a:solidFill>
                <a:latin typeface="Times New Roman" panose="02020603050405020304" pitchFamily="18" charset="0"/>
                <a:ea typeface="MS Mincho"/>
                <a:cs typeface="+mn-cs"/>
              </a:rPr>
              <a:t>viết</a:t>
            </a:r>
            <a:r>
              <a:rPr lang="en-US" sz="2200" b="1" dirty="0">
                <a:solidFill>
                  <a:srgbClr val="7030A0"/>
                </a:solidFill>
                <a:latin typeface="Times New Roman" panose="02020603050405020304" pitchFamily="18" charset="0"/>
                <a:ea typeface="MS Mincho"/>
                <a:cs typeface="+mn-cs"/>
              </a:rPr>
              <a:t> </a:t>
            </a:r>
            <a:r>
              <a:rPr lang="en-US" sz="2200" b="1" dirty="0" err="1">
                <a:solidFill>
                  <a:srgbClr val="7030A0"/>
                </a:solidFill>
                <a:latin typeface="Times New Roman" panose="02020603050405020304" pitchFamily="18" charset="0"/>
                <a:ea typeface="MS Mincho"/>
                <a:cs typeface="+mn-cs"/>
              </a:rPr>
              <a:t>bằng</a:t>
            </a:r>
            <a:r>
              <a:rPr lang="en-US" sz="2200" b="1" dirty="0">
                <a:solidFill>
                  <a:srgbClr val="7030A0"/>
                </a:solidFill>
                <a:latin typeface="Times New Roman" panose="02020603050405020304" pitchFamily="18" charset="0"/>
                <a:ea typeface="MS Mincho"/>
                <a:cs typeface="+mn-cs"/>
              </a:rPr>
              <a:t> </a:t>
            </a:r>
            <a:endParaRPr lang="en-US" sz="2200" dirty="0">
              <a:solidFill>
                <a:srgbClr val="7030A0"/>
              </a:solidFill>
              <a:latin typeface="Times New Roman" panose="02020603050405020304" pitchFamily="18" charset="0"/>
              <a:ea typeface="Times New Roman" panose="02020603050405020304" pitchFamily="18" charset="0"/>
              <a:cs typeface="+mn-cs"/>
            </a:endParaRPr>
          </a:p>
          <a:p>
            <a:pPr fontAlgn="auto">
              <a:spcBef>
                <a:spcPts val="0"/>
              </a:spcBef>
              <a:spcAft>
                <a:spcPts val="0"/>
              </a:spcAft>
              <a:tabLst>
                <a:tab pos="1386840" algn="l"/>
              </a:tabLst>
              <a:defRPr/>
            </a:pPr>
            <a:r>
              <a:rPr lang="en-US" sz="2200" b="1" dirty="0" err="1">
                <a:solidFill>
                  <a:srgbClr val="7030A0"/>
                </a:solidFill>
                <a:latin typeface="Times New Roman" panose="02020603050405020304" pitchFamily="18" charset="0"/>
                <a:ea typeface="MS Mincho"/>
                <a:cs typeface="+mn-cs"/>
              </a:rPr>
              <a:t>cách</a:t>
            </a:r>
            <a:r>
              <a:rPr lang="en-US" sz="2200" b="1" dirty="0">
                <a:solidFill>
                  <a:srgbClr val="7030A0"/>
                </a:solidFill>
                <a:latin typeface="Times New Roman" panose="02020603050405020304" pitchFamily="18" charset="0"/>
                <a:ea typeface="MS Mincho"/>
                <a:cs typeface="+mn-cs"/>
              </a:rPr>
              <a:t> </a:t>
            </a:r>
            <a:r>
              <a:rPr lang="en-US" sz="2200" b="1" dirty="0" err="1">
                <a:solidFill>
                  <a:srgbClr val="7030A0"/>
                </a:solidFill>
                <a:latin typeface="Times New Roman" panose="02020603050405020304" pitchFamily="18" charset="0"/>
                <a:ea typeface="MS Mincho"/>
                <a:cs typeface="+mn-cs"/>
              </a:rPr>
              <a:t>trả</a:t>
            </a:r>
            <a:r>
              <a:rPr lang="en-US" sz="2200" b="1" dirty="0">
                <a:solidFill>
                  <a:srgbClr val="7030A0"/>
                </a:solidFill>
                <a:latin typeface="Times New Roman" panose="02020603050405020304" pitchFamily="18" charset="0"/>
                <a:ea typeface="MS Mincho"/>
                <a:cs typeface="+mn-cs"/>
              </a:rPr>
              <a:t> </a:t>
            </a:r>
            <a:r>
              <a:rPr lang="en-US" sz="2200" b="1" dirty="0" err="1">
                <a:solidFill>
                  <a:srgbClr val="7030A0"/>
                </a:solidFill>
                <a:latin typeface="Times New Roman" panose="02020603050405020304" pitchFamily="18" charset="0"/>
                <a:ea typeface="MS Mincho"/>
                <a:cs typeface="+mn-cs"/>
              </a:rPr>
              <a:t>lời</a:t>
            </a:r>
            <a:r>
              <a:rPr lang="en-US" sz="2200" b="1" dirty="0">
                <a:solidFill>
                  <a:srgbClr val="7030A0"/>
                </a:solidFill>
                <a:latin typeface="Times New Roman" panose="02020603050405020304" pitchFamily="18" charset="0"/>
                <a:ea typeface="MS Mincho"/>
                <a:cs typeface="+mn-cs"/>
              </a:rPr>
              <a:t> </a:t>
            </a:r>
            <a:r>
              <a:rPr lang="en-US" sz="2200" b="1" dirty="0" err="1">
                <a:solidFill>
                  <a:srgbClr val="7030A0"/>
                </a:solidFill>
                <a:latin typeface="Times New Roman" panose="02020603050405020304" pitchFamily="18" charset="0"/>
                <a:ea typeface="MS Mincho"/>
                <a:cs typeface="+mn-cs"/>
              </a:rPr>
              <a:t>các</a:t>
            </a:r>
            <a:r>
              <a:rPr lang="en-US" sz="2200" b="1" dirty="0">
                <a:solidFill>
                  <a:srgbClr val="7030A0"/>
                </a:solidFill>
                <a:latin typeface="Times New Roman" panose="02020603050405020304" pitchFamily="18" charset="0"/>
                <a:ea typeface="MS Mincho"/>
                <a:cs typeface="+mn-cs"/>
              </a:rPr>
              <a:t> </a:t>
            </a:r>
            <a:r>
              <a:rPr lang="en-US" sz="2200" b="1" dirty="0" err="1">
                <a:solidFill>
                  <a:srgbClr val="7030A0"/>
                </a:solidFill>
                <a:latin typeface="Times New Roman" panose="02020603050405020304" pitchFamily="18" charset="0"/>
                <a:ea typeface="MS Mincho"/>
                <a:cs typeface="+mn-cs"/>
              </a:rPr>
              <a:t>câu</a:t>
            </a:r>
            <a:r>
              <a:rPr lang="en-US" sz="2200" b="1" dirty="0">
                <a:solidFill>
                  <a:srgbClr val="7030A0"/>
                </a:solidFill>
                <a:latin typeface="Times New Roman" panose="02020603050405020304" pitchFamily="18" charset="0"/>
                <a:ea typeface="MS Mincho"/>
                <a:cs typeface="+mn-cs"/>
              </a:rPr>
              <a:t> </a:t>
            </a:r>
            <a:r>
              <a:rPr lang="en-US" sz="2200" b="1" dirty="0" err="1">
                <a:solidFill>
                  <a:srgbClr val="7030A0"/>
                </a:solidFill>
                <a:latin typeface="Times New Roman" panose="02020603050405020304" pitchFamily="18" charset="0"/>
                <a:ea typeface="MS Mincho"/>
                <a:cs typeface="+mn-cs"/>
              </a:rPr>
              <a:t>hỏi</a:t>
            </a:r>
            <a:r>
              <a:rPr lang="en-US" sz="2200" b="1" dirty="0">
                <a:solidFill>
                  <a:srgbClr val="7030A0"/>
                </a:solidFill>
                <a:latin typeface="Times New Roman" panose="02020603050405020304" pitchFamily="18" charset="0"/>
                <a:ea typeface="MS Mincho"/>
                <a:cs typeface="+mn-cs"/>
              </a:rPr>
              <a:t> </a:t>
            </a:r>
            <a:r>
              <a:rPr lang="en-US" sz="2200" b="1" dirty="0" err="1">
                <a:solidFill>
                  <a:srgbClr val="7030A0"/>
                </a:solidFill>
                <a:latin typeface="Times New Roman" panose="02020603050405020304" pitchFamily="18" charset="0"/>
                <a:ea typeface="MS Mincho"/>
                <a:cs typeface="+mn-cs"/>
              </a:rPr>
              <a:t>sau</a:t>
            </a:r>
            <a:r>
              <a:rPr lang="en-US" sz="2200" b="1" dirty="0">
                <a:solidFill>
                  <a:srgbClr val="7030A0"/>
                </a:solidFill>
                <a:latin typeface="Times New Roman" panose="02020603050405020304" pitchFamily="18" charset="0"/>
                <a:ea typeface="MS Mincho"/>
                <a:cs typeface="+mn-cs"/>
              </a:rPr>
              <a:t>:</a:t>
            </a:r>
            <a:endParaRPr lang="en-US" sz="2200" dirty="0">
              <a:solidFill>
                <a:srgbClr val="7030A0"/>
              </a:solidFill>
              <a:latin typeface="Times New Roman" panose="02020603050405020304" pitchFamily="18" charset="0"/>
              <a:ea typeface="Times New Roman" panose="02020603050405020304" pitchFamily="18" charset="0"/>
              <a:cs typeface="+mn-cs"/>
            </a:endParaRPr>
          </a:p>
          <a:p>
            <a:pPr algn="just" fontAlgn="auto">
              <a:spcBef>
                <a:spcPts val="0"/>
              </a:spcBef>
              <a:spcAft>
                <a:spcPts val="0"/>
              </a:spcAft>
              <a:tabLst>
                <a:tab pos="1386840" algn="l"/>
              </a:tabLst>
              <a:defRPr/>
            </a:pPr>
            <a:r>
              <a:rPr lang="en-US" sz="2200" dirty="0">
                <a:solidFill>
                  <a:schemeClr val="accent6">
                    <a:lumMod val="50000"/>
                  </a:schemeClr>
                </a:solidFill>
                <a:latin typeface="Times New Roman" panose="02020603050405020304" pitchFamily="18" charset="0"/>
                <a:ea typeface="MS Mincho"/>
                <a:cs typeface="+mn-cs"/>
              </a:rPr>
              <a:t>1.  </a:t>
            </a:r>
            <a:r>
              <a:rPr lang="en-US" sz="2200" dirty="0" err="1">
                <a:solidFill>
                  <a:schemeClr val="accent6">
                    <a:lumMod val="50000"/>
                  </a:schemeClr>
                </a:solidFill>
                <a:latin typeface="Times New Roman" panose="02020603050405020304" pitchFamily="18" charset="0"/>
                <a:ea typeface="MS Mincho"/>
                <a:cs typeface="+mn-cs"/>
              </a:rPr>
              <a:t>Bài</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viết</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đã</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giới</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thiệu</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được</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trải</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nghiệm</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đáng</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nhớ</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chưa</a:t>
            </a:r>
            <a:r>
              <a:rPr lang="en-US" sz="2200" dirty="0">
                <a:solidFill>
                  <a:schemeClr val="accent6">
                    <a:lumMod val="50000"/>
                  </a:schemeClr>
                </a:solidFill>
                <a:latin typeface="Times New Roman" panose="02020603050405020304" pitchFamily="18" charset="0"/>
                <a:ea typeface="MS Mincho"/>
                <a:cs typeface="+mn-cs"/>
              </a:rPr>
              <a:t>?................................</a:t>
            </a:r>
            <a:endParaRPr lang="en-US" sz="2200" dirty="0">
              <a:solidFill>
                <a:schemeClr val="accent6">
                  <a:lumMod val="50000"/>
                </a:schemeClr>
              </a:solidFill>
              <a:latin typeface="Times New Roman" panose="02020603050405020304" pitchFamily="18" charset="0"/>
              <a:ea typeface="Times New Roman" panose="02020603050405020304" pitchFamily="18" charset="0"/>
              <a:cs typeface="+mn-cs"/>
            </a:endParaRPr>
          </a:p>
          <a:p>
            <a:pPr algn="just" fontAlgn="auto">
              <a:spcBef>
                <a:spcPts val="0"/>
              </a:spcBef>
              <a:spcAft>
                <a:spcPts val="0"/>
              </a:spcAft>
              <a:tabLst>
                <a:tab pos="1386840" algn="l"/>
              </a:tabLst>
              <a:defRPr/>
            </a:pPr>
            <a:r>
              <a:rPr lang="en-US" sz="2200" dirty="0">
                <a:solidFill>
                  <a:schemeClr val="accent6">
                    <a:lumMod val="50000"/>
                  </a:schemeClr>
                </a:solidFill>
                <a:latin typeface="Times New Roman" panose="02020603050405020304" pitchFamily="18" charset="0"/>
                <a:ea typeface="MS Mincho"/>
                <a:cs typeface="+mn-cs"/>
              </a:rPr>
              <a:t>2. </a:t>
            </a:r>
            <a:r>
              <a:rPr lang="en-US" sz="2200" dirty="0" err="1">
                <a:solidFill>
                  <a:schemeClr val="accent6">
                    <a:lumMod val="50000"/>
                  </a:schemeClr>
                </a:solidFill>
                <a:latin typeface="Times New Roman" panose="02020603050405020304" pitchFamily="18" charset="0"/>
                <a:ea typeface="MS Mincho"/>
                <a:cs typeface="+mn-cs"/>
              </a:rPr>
              <a:t>Nội</a:t>
            </a:r>
            <a:r>
              <a:rPr lang="en-US" sz="2200" dirty="0">
                <a:solidFill>
                  <a:schemeClr val="accent6">
                    <a:lumMod val="50000"/>
                  </a:schemeClr>
                </a:solidFill>
                <a:latin typeface="Times New Roman" panose="02020603050405020304" pitchFamily="18" charset="0"/>
                <a:ea typeface="MS Mincho"/>
                <a:cs typeface="+mn-cs"/>
              </a:rPr>
              <a:t> dung </a:t>
            </a:r>
            <a:r>
              <a:rPr lang="en-US" sz="2200" dirty="0" err="1">
                <a:solidFill>
                  <a:schemeClr val="accent6">
                    <a:lumMod val="50000"/>
                  </a:schemeClr>
                </a:solidFill>
                <a:latin typeface="Times New Roman" panose="02020603050405020304" pitchFamily="18" charset="0"/>
                <a:ea typeface="MS Mincho"/>
                <a:cs typeface="+mn-cs"/>
              </a:rPr>
              <a:t>bài</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viết</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đã</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được</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sắp</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xếp</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theo</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trình</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tự</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thời</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gian</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chưa</a:t>
            </a:r>
            <a:r>
              <a:rPr lang="en-US" sz="2200" dirty="0">
                <a:solidFill>
                  <a:schemeClr val="accent6">
                    <a:lumMod val="50000"/>
                  </a:schemeClr>
                </a:solidFill>
                <a:latin typeface="Times New Roman" panose="02020603050405020304" pitchFamily="18" charset="0"/>
                <a:ea typeface="MS Mincho"/>
                <a:cs typeface="+mn-cs"/>
              </a:rPr>
              <a:t>?(</a:t>
            </a:r>
            <a:r>
              <a:rPr lang="en-US" sz="2200" dirty="0" err="1">
                <a:solidFill>
                  <a:schemeClr val="accent6">
                    <a:lumMod val="50000"/>
                  </a:schemeClr>
                </a:solidFill>
                <a:latin typeface="Times New Roman" panose="02020603050405020304" pitchFamily="18" charset="0"/>
                <a:ea typeface="MS Mincho"/>
                <a:cs typeface="+mn-cs"/>
              </a:rPr>
              <a:t>Nếu</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chưa</a:t>
            </a:r>
            <a:r>
              <a:rPr lang="en-US" sz="2200" dirty="0">
                <a:solidFill>
                  <a:schemeClr val="accent6">
                    <a:lumMod val="50000"/>
                  </a:schemeClr>
                </a:solidFill>
                <a:latin typeface="Times New Roman" panose="02020603050405020304" pitchFamily="18" charset="0"/>
                <a:ea typeface="MS Mincho"/>
                <a:cs typeface="+mn-cs"/>
              </a:rPr>
              <a:t>,</a:t>
            </a:r>
            <a:endParaRPr lang="en-US" sz="2200" dirty="0">
              <a:solidFill>
                <a:schemeClr val="accent6">
                  <a:lumMod val="50000"/>
                </a:schemeClr>
              </a:solidFill>
              <a:latin typeface="Times New Roman" panose="02020603050405020304" pitchFamily="18" charset="0"/>
              <a:ea typeface="Times New Roman" panose="02020603050405020304" pitchFamily="18" charset="0"/>
              <a:cs typeface="+mn-cs"/>
            </a:endParaRPr>
          </a:p>
          <a:p>
            <a:pPr algn="just" fontAlgn="auto">
              <a:spcBef>
                <a:spcPts val="0"/>
              </a:spcBef>
              <a:spcAft>
                <a:spcPts val="0"/>
              </a:spcAft>
              <a:tabLst>
                <a:tab pos="1386840" algn="l"/>
              </a:tabLst>
              <a:defRPr/>
            </a:pPr>
            <a:r>
              <a:rPr lang="en-US" sz="2200" dirty="0" err="1">
                <a:solidFill>
                  <a:schemeClr val="accent6">
                    <a:lumMod val="50000"/>
                  </a:schemeClr>
                </a:solidFill>
                <a:latin typeface="Times New Roman" panose="02020603050405020304" pitchFamily="18" charset="0"/>
                <a:ea typeface="MS Mincho"/>
                <a:cs typeface="+mn-cs"/>
              </a:rPr>
              <a:t>hãy</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thay</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đổi</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như</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thế</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nào</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cho</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hợp</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lí</a:t>
            </a:r>
            <a:r>
              <a:rPr lang="en-US" sz="2200" dirty="0">
                <a:solidFill>
                  <a:schemeClr val="accent6">
                    <a:lumMod val="50000"/>
                  </a:schemeClr>
                </a:solidFill>
                <a:latin typeface="Times New Roman" panose="02020603050405020304" pitchFamily="18" charset="0"/>
                <a:ea typeface="MS Mincho"/>
                <a:cs typeface="+mn-cs"/>
              </a:rPr>
              <a:t>)...................................................................</a:t>
            </a:r>
            <a:endParaRPr lang="en-US" sz="2200" dirty="0">
              <a:solidFill>
                <a:schemeClr val="accent6">
                  <a:lumMod val="50000"/>
                </a:schemeClr>
              </a:solidFill>
              <a:latin typeface="Times New Roman" panose="02020603050405020304" pitchFamily="18" charset="0"/>
              <a:ea typeface="Times New Roman" panose="02020603050405020304" pitchFamily="18" charset="0"/>
              <a:cs typeface="+mn-cs"/>
            </a:endParaRPr>
          </a:p>
          <a:p>
            <a:pPr algn="just" fontAlgn="auto">
              <a:spcBef>
                <a:spcPts val="0"/>
              </a:spcBef>
              <a:spcAft>
                <a:spcPts val="0"/>
              </a:spcAft>
              <a:tabLst>
                <a:tab pos="1386840" algn="l"/>
              </a:tabLst>
              <a:defRPr/>
            </a:pPr>
            <a:r>
              <a:rPr lang="en-US" sz="2200" dirty="0">
                <a:solidFill>
                  <a:schemeClr val="accent6">
                    <a:lumMod val="50000"/>
                  </a:schemeClr>
                </a:solidFill>
                <a:latin typeface="Times New Roman" panose="02020603050405020304" pitchFamily="18" charset="0"/>
                <a:ea typeface="MS Mincho"/>
                <a:cs typeface="+mn-cs"/>
              </a:rPr>
              <a:t>3. </a:t>
            </a:r>
            <a:r>
              <a:rPr lang="en-US" sz="2200" dirty="0" err="1">
                <a:solidFill>
                  <a:schemeClr val="accent6">
                    <a:lumMod val="50000"/>
                  </a:schemeClr>
                </a:solidFill>
                <a:latin typeface="Times New Roman" panose="02020603050405020304" pitchFamily="18" charset="0"/>
                <a:ea typeface="MS Mincho"/>
                <a:cs typeface="+mn-cs"/>
              </a:rPr>
              <a:t>Bài</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có</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sử</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dụng</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nhất</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quán</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từ</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ngữ</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xưng</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hô</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không</a:t>
            </a:r>
            <a:r>
              <a:rPr lang="en-US" sz="2200" dirty="0">
                <a:solidFill>
                  <a:schemeClr val="accent6">
                    <a:lumMod val="50000"/>
                  </a:schemeClr>
                </a:solidFill>
                <a:latin typeface="Times New Roman" panose="02020603050405020304" pitchFamily="18" charset="0"/>
                <a:ea typeface="MS Mincho"/>
                <a:cs typeface="+mn-cs"/>
              </a:rPr>
              <a:t>?...........................................</a:t>
            </a:r>
            <a:endParaRPr lang="en-US" sz="2200" dirty="0">
              <a:solidFill>
                <a:schemeClr val="accent6">
                  <a:lumMod val="50000"/>
                </a:schemeClr>
              </a:solidFill>
              <a:latin typeface="Times New Roman" panose="02020603050405020304" pitchFamily="18" charset="0"/>
              <a:ea typeface="Times New Roman" panose="02020603050405020304" pitchFamily="18" charset="0"/>
              <a:cs typeface="+mn-cs"/>
            </a:endParaRPr>
          </a:p>
          <a:p>
            <a:pPr algn="just" fontAlgn="auto">
              <a:spcBef>
                <a:spcPts val="0"/>
              </a:spcBef>
              <a:spcAft>
                <a:spcPts val="0"/>
              </a:spcAft>
              <a:tabLst>
                <a:tab pos="1386840" algn="l"/>
              </a:tabLst>
              <a:defRPr/>
            </a:pPr>
            <a:r>
              <a:rPr lang="en-US" sz="2200" dirty="0">
                <a:solidFill>
                  <a:schemeClr val="accent6">
                    <a:lumMod val="50000"/>
                  </a:schemeClr>
                </a:solidFill>
                <a:latin typeface="Times New Roman" panose="02020603050405020304" pitchFamily="18" charset="0"/>
                <a:ea typeface="MS Mincho"/>
                <a:cs typeface="+mn-cs"/>
              </a:rPr>
              <a:t>4. </a:t>
            </a:r>
            <a:r>
              <a:rPr lang="en-US" sz="2200" dirty="0" err="1">
                <a:solidFill>
                  <a:schemeClr val="accent6">
                    <a:lumMod val="50000"/>
                  </a:schemeClr>
                </a:solidFill>
                <a:latin typeface="Times New Roman" panose="02020603050405020304" pitchFamily="18" charset="0"/>
                <a:ea typeface="MS Mincho"/>
                <a:cs typeface="+mn-cs"/>
              </a:rPr>
              <a:t>Có</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nên</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bổ</a:t>
            </a:r>
            <a:r>
              <a:rPr lang="en-US" sz="2200" dirty="0">
                <a:solidFill>
                  <a:schemeClr val="accent6">
                    <a:lumMod val="50000"/>
                  </a:schemeClr>
                </a:solidFill>
                <a:latin typeface="Times New Roman" panose="02020603050405020304" pitchFamily="18" charset="0"/>
                <a:ea typeface="MS Mincho"/>
                <a:cs typeface="+mn-cs"/>
              </a:rPr>
              <a:t> sung </a:t>
            </a:r>
            <a:r>
              <a:rPr lang="en-US" sz="2200" dirty="0" err="1">
                <a:solidFill>
                  <a:schemeClr val="accent6">
                    <a:lumMod val="50000"/>
                  </a:schemeClr>
                </a:solidFill>
                <a:latin typeface="Times New Roman" panose="02020603050405020304" pitchFamily="18" charset="0"/>
                <a:ea typeface="MS Mincho"/>
                <a:cs typeface="+mn-cs"/>
              </a:rPr>
              <a:t>nội</a:t>
            </a:r>
            <a:r>
              <a:rPr lang="en-US" sz="2200" dirty="0">
                <a:solidFill>
                  <a:schemeClr val="accent6">
                    <a:lumMod val="50000"/>
                  </a:schemeClr>
                </a:solidFill>
                <a:latin typeface="Times New Roman" panose="02020603050405020304" pitchFamily="18" charset="0"/>
                <a:ea typeface="MS Mincho"/>
                <a:cs typeface="+mn-cs"/>
              </a:rPr>
              <a:t> dung </a:t>
            </a:r>
            <a:r>
              <a:rPr lang="en-US" sz="2200" dirty="0" err="1">
                <a:solidFill>
                  <a:schemeClr val="accent6">
                    <a:lumMod val="50000"/>
                  </a:schemeClr>
                </a:solidFill>
                <a:latin typeface="Times New Roman" panose="02020603050405020304" pitchFamily="18" charset="0"/>
                <a:ea typeface="MS Mincho"/>
                <a:cs typeface="+mn-cs"/>
              </a:rPr>
              <a:t>cho</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bài</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viết</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không</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Nếu</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có</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hãy</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viết</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rõ</a:t>
            </a:r>
            <a:r>
              <a:rPr lang="en-US" sz="2200" dirty="0">
                <a:solidFill>
                  <a:schemeClr val="accent6">
                    <a:lumMod val="50000"/>
                  </a:schemeClr>
                </a:solidFill>
                <a:latin typeface="Times New Roman" panose="02020603050405020304" pitchFamily="18" charset="0"/>
                <a:ea typeface="MS Mincho"/>
                <a:cs typeface="+mn-cs"/>
              </a:rPr>
              <a:t> ý </a:t>
            </a:r>
            <a:r>
              <a:rPr lang="en-US" sz="2200" dirty="0" err="1">
                <a:solidFill>
                  <a:schemeClr val="accent6">
                    <a:lumMod val="50000"/>
                  </a:schemeClr>
                </a:solidFill>
                <a:latin typeface="Times New Roman" panose="02020603050405020304" pitchFamily="18" charset="0"/>
                <a:ea typeface="MS Mincho"/>
                <a:cs typeface="+mn-cs"/>
              </a:rPr>
              <a:t>cần</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bổ</a:t>
            </a:r>
            <a:endParaRPr lang="en-US" sz="2200" dirty="0">
              <a:solidFill>
                <a:schemeClr val="accent6">
                  <a:lumMod val="50000"/>
                </a:schemeClr>
              </a:solidFill>
              <a:latin typeface="Times New Roman" panose="02020603050405020304" pitchFamily="18" charset="0"/>
              <a:ea typeface="Times New Roman" panose="02020603050405020304" pitchFamily="18" charset="0"/>
              <a:cs typeface="+mn-cs"/>
            </a:endParaRPr>
          </a:p>
          <a:p>
            <a:pPr algn="just" fontAlgn="auto">
              <a:spcBef>
                <a:spcPts val="0"/>
              </a:spcBef>
              <a:spcAft>
                <a:spcPts val="0"/>
              </a:spcAft>
              <a:tabLst>
                <a:tab pos="1386840" algn="l"/>
              </a:tabLst>
              <a:defRPr/>
            </a:pPr>
            <a:r>
              <a:rPr lang="en-US" sz="2200" dirty="0">
                <a:solidFill>
                  <a:schemeClr val="accent6">
                    <a:lumMod val="50000"/>
                  </a:schemeClr>
                </a:solidFill>
                <a:latin typeface="Times New Roman" panose="02020603050405020304" pitchFamily="18" charset="0"/>
                <a:ea typeface="MS Mincho"/>
                <a:cs typeface="+mn-cs"/>
              </a:rPr>
              <a:t>sung.)..................................................................................................................</a:t>
            </a:r>
            <a:endParaRPr lang="en-US" sz="2200" dirty="0">
              <a:solidFill>
                <a:schemeClr val="accent6">
                  <a:lumMod val="50000"/>
                </a:schemeClr>
              </a:solidFill>
              <a:latin typeface="Times New Roman" panose="02020603050405020304" pitchFamily="18" charset="0"/>
              <a:ea typeface="Times New Roman" panose="02020603050405020304" pitchFamily="18" charset="0"/>
              <a:cs typeface="+mn-cs"/>
            </a:endParaRPr>
          </a:p>
          <a:p>
            <a:pPr algn="just" fontAlgn="auto">
              <a:spcBef>
                <a:spcPts val="0"/>
              </a:spcBef>
              <a:spcAft>
                <a:spcPts val="0"/>
              </a:spcAft>
              <a:tabLst>
                <a:tab pos="1386840" algn="l"/>
              </a:tabLst>
              <a:defRPr/>
            </a:pPr>
            <a:r>
              <a:rPr lang="en-US" sz="2200" dirty="0">
                <a:solidFill>
                  <a:schemeClr val="accent6">
                    <a:lumMod val="50000"/>
                  </a:schemeClr>
                </a:solidFill>
                <a:latin typeface="Times New Roman" panose="02020603050405020304" pitchFamily="18" charset="0"/>
                <a:ea typeface="MS Mincho"/>
                <a:cs typeface="+mn-cs"/>
              </a:rPr>
              <a:t>5. </a:t>
            </a:r>
            <a:r>
              <a:rPr lang="en-US" sz="2200" dirty="0" err="1">
                <a:solidFill>
                  <a:schemeClr val="accent6">
                    <a:lumMod val="50000"/>
                  </a:schemeClr>
                </a:solidFill>
                <a:latin typeface="Times New Roman" panose="02020603050405020304" pitchFamily="18" charset="0"/>
                <a:ea typeface="MS Mincho"/>
                <a:cs typeface="+mn-cs"/>
              </a:rPr>
              <a:t>Có</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nên</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lược</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bỏ</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các</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câu</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trong</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bài</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viết</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không</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Nếu</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có</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hãy</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viết</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rõ</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câu</a:t>
            </a:r>
            <a:r>
              <a:rPr lang="en-US" sz="2200" dirty="0">
                <a:solidFill>
                  <a:schemeClr val="accent6">
                    <a:lumMod val="50000"/>
                  </a:schemeClr>
                </a:solidFill>
                <a:latin typeface="Times New Roman" panose="02020603050405020304" pitchFamily="18" charset="0"/>
                <a:ea typeface="MS Mincho"/>
                <a:cs typeface="+mn-cs"/>
              </a:rPr>
              <a:t> </a:t>
            </a:r>
            <a:endParaRPr lang="en-US" sz="2200" dirty="0">
              <a:solidFill>
                <a:schemeClr val="accent6">
                  <a:lumMod val="50000"/>
                </a:schemeClr>
              </a:solidFill>
              <a:latin typeface="Times New Roman" panose="02020603050405020304" pitchFamily="18" charset="0"/>
              <a:ea typeface="Times New Roman" panose="02020603050405020304" pitchFamily="18" charset="0"/>
              <a:cs typeface="+mn-cs"/>
            </a:endParaRPr>
          </a:p>
          <a:p>
            <a:pPr algn="just" fontAlgn="auto">
              <a:spcBef>
                <a:spcPts val="0"/>
              </a:spcBef>
              <a:spcAft>
                <a:spcPts val="0"/>
              </a:spcAft>
              <a:tabLst>
                <a:tab pos="1386840" algn="l"/>
              </a:tabLst>
              <a:defRPr/>
            </a:pPr>
            <a:r>
              <a:rPr lang="en-US" sz="2200" dirty="0">
                <a:solidFill>
                  <a:schemeClr val="accent6">
                    <a:lumMod val="50000"/>
                  </a:schemeClr>
                </a:solidFill>
                <a:latin typeface="Times New Roman" panose="02020603050405020304" pitchFamily="18" charset="0"/>
                <a:ea typeface="MS Mincho"/>
                <a:cs typeface="+mn-cs"/>
              </a:rPr>
              <a:t>hay </a:t>
            </a:r>
            <a:r>
              <a:rPr lang="en-US" sz="2200" dirty="0" err="1">
                <a:solidFill>
                  <a:schemeClr val="accent6">
                    <a:lumMod val="50000"/>
                  </a:schemeClr>
                </a:solidFill>
                <a:latin typeface="Times New Roman" panose="02020603050405020304" pitchFamily="18" charset="0"/>
                <a:ea typeface="MS Mincho"/>
                <a:cs typeface="+mn-cs"/>
              </a:rPr>
              <a:t>đoạn</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cần</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lược</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bỏ</a:t>
            </a:r>
            <a:r>
              <a:rPr lang="en-US" sz="2200" dirty="0">
                <a:solidFill>
                  <a:schemeClr val="accent6">
                    <a:lumMod val="50000"/>
                  </a:schemeClr>
                </a:solidFill>
                <a:latin typeface="Times New Roman" panose="02020603050405020304" pitchFamily="18" charset="0"/>
                <a:ea typeface="MS Mincho"/>
                <a:cs typeface="+mn-cs"/>
              </a:rPr>
              <a:t>.)…………………………………………………………</a:t>
            </a:r>
            <a:endParaRPr lang="en-US" sz="2200" dirty="0">
              <a:solidFill>
                <a:schemeClr val="accent6">
                  <a:lumMod val="50000"/>
                </a:schemeClr>
              </a:solidFill>
              <a:latin typeface="Times New Roman" panose="02020603050405020304" pitchFamily="18" charset="0"/>
              <a:ea typeface="Times New Roman" panose="02020603050405020304" pitchFamily="18" charset="0"/>
              <a:cs typeface="+mn-cs"/>
            </a:endParaRPr>
          </a:p>
          <a:p>
            <a:pPr algn="just" fontAlgn="auto">
              <a:spcBef>
                <a:spcPts val="0"/>
              </a:spcBef>
              <a:spcAft>
                <a:spcPts val="0"/>
              </a:spcAft>
              <a:tabLst>
                <a:tab pos="1386840" algn="l"/>
              </a:tabLst>
              <a:defRPr/>
            </a:pPr>
            <a:r>
              <a:rPr lang="en-US" sz="2200" dirty="0">
                <a:solidFill>
                  <a:schemeClr val="accent6">
                    <a:lumMod val="50000"/>
                  </a:schemeClr>
                </a:solidFill>
                <a:latin typeface="Times New Roman" panose="02020603050405020304" pitchFamily="18" charset="0"/>
                <a:ea typeface="MS Mincho"/>
                <a:cs typeface="+mn-cs"/>
              </a:rPr>
              <a:t>6. </a:t>
            </a:r>
            <a:r>
              <a:rPr lang="en-US" sz="2200" dirty="0" err="1">
                <a:solidFill>
                  <a:schemeClr val="accent6">
                    <a:lumMod val="50000"/>
                  </a:schemeClr>
                </a:solidFill>
                <a:latin typeface="Times New Roman" panose="02020603050405020304" pitchFamily="18" charset="0"/>
                <a:ea typeface="MS Mincho"/>
                <a:cs typeface="+mn-cs"/>
              </a:rPr>
              <a:t>Bài</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viết</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có</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mắc</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lỗi</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chính</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tả</a:t>
            </a:r>
            <a:r>
              <a:rPr lang="en-US" sz="2200" dirty="0">
                <a:solidFill>
                  <a:schemeClr val="accent6">
                    <a:lumMod val="50000"/>
                  </a:schemeClr>
                </a:solidFill>
                <a:latin typeface="Times New Roman" panose="02020603050405020304" pitchFamily="18" charset="0"/>
                <a:ea typeface="MS Mincho"/>
                <a:cs typeface="+mn-cs"/>
              </a:rPr>
              <a:t> hay </a:t>
            </a:r>
            <a:r>
              <a:rPr lang="en-US" sz="2200" dirty="0" err="1">
                <a:solidFill>
                  <a:schemeClr val="accent6">
                    <a:lumMod val="50000"/>
                  </a:schemeClr>
                </a:solidFill>
                <a:latin typeface="Times New Roman" panose="02020603050405020304" pitchFamily="18" charset="0"/>
                <a:ea typeface="MS Mincho"/>
                <a:cs typeface="+mn-cs"/>
              </a:rPr>
              <a:t>lỗi</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diễn</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đạt</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không</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Nếu</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có</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hãy</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viết</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rõ</a:t>
            </a:r>
            <a:endParaRPr lang="en-US" sz="2200" dirty="0">
              <a:solidFill>
                <a:schemeClr val="accent6">
                  <a:lumMod val="50000"/>
                </a:schemeClr>
              </a:solidFill>
              <a:latin typeface="Times New Roman" panose="02020603050405020304" pitchFamily="18" charset="0"/>
              <a:ea typeface="Times New Roman" panose="02020603050405020304" pitchFamily="18" charset="0"/>
              <a:cs typeface="+mn-cs"/>
            </a:endParaRPr>
          </a:p>
          <a:p>
            <a:pPr algn="just" fontAlgn="auto">
              <a:spcBef>
                <a:spcPts val="0"/>
              </a:spcBef>
              <a:spcAft>
                <a:spcPts val="0"/>
              </a:spcAft>
              <a:tabLst>
                <a:tab pos="1386840" algn="l"/>
              </a:tabLst>
              <a:defRPr/>
            </a:pP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các</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mắc</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lỗi</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chính</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tả</a:t>
            </a:r>
            <a:r>
              <a:rPr lang="en-US" sz="2200" dirty="0">
                <a:solidFill>
                  <a:schemeClr val="accent6">
                    <a:lumMod val="50000"/>
                  </a:schemeClr>
                </a:solidFill>
                <a:latin typeface="Times New Roman" panose="02020603050405020304" pitchFamily="18" charset="0"/>
                <a:ea typeface="MS Mincho"/>
                <a:cs typeface="+mn-cs"/>
              </a:rPr>
              <a:t> hay </a:t>
            </a:r>
            <a:r>
              <a:rPr lang="en-US" sz="2200" dirty="0" err="1">
                <a:solidFill>
                  <a:schemeClr val="accent6">
                    <a:lumMod val="50000"/>
                  </a:schemeClr>
                </a:solidFill>
                <a:latin typeface="Times New Roman" panose="02020603050405020304" pitchFamily="18" charset="0"/>
                <a:ea typeface="MS Mincho"/>
                <a:cs typeface="+mn-cs"/>
              </a:rPr>
              <a:t>lỗi</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diễn</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đạt</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cần</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sửa</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chữa</a:t>
            </a:r>
            <a:r>
              <a:rPr lang="en-US" sz="2200" dirty="0">
                <a:solidFill>
                  <a:schemeClr val="accent6">
                    <a:lumMod val="50000"/>
                  </a:schemeClr>
                </a:solidFill>
                <a:latin typeface="Times New Roman" panose="02020603050405020304" pitchFamily="18" charset="0"/>
                <a:ea typeface="MS Mincho"/>
                <a:cs typeface="+mn-cs"/>
              </a:rPr>
              <a:t>.)………………………</a:t>
            </a:r>
            <a:r>
              <a:rPr lang="en-US" sz="2200" dirty="0">
                <a:latin typeface="Times New Roman" panose="02020603050405020304" pitchFamily="18" charset="0"/>
                <a:ea typeface="MS Mincho"/>
                <a:cs typeface="+mn-cs"/>
              </a:rPr>
              <a:t>….</a:t>
            </a:r>
            <a:endParaRPr lang="en-US" sz="2200" dirty="0">
              <a:latin typeface="Times New Roman" panose="02020603050405020304" pitchFamily="18" charset="0"/>
              <a:ea typeface="Times New Roman" panose="02020603050405020304" pitchFamily="18" charset="0"/>
              <a:cs typeface="+mn-c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que 5"/>
          <p:cNvSpPr/>
          <p:nvPr/>
        </p:nvSpPr>
        <p:spPr>
          <a:xfrm>
            <a:off x="165100" y="95250"/>
            <a:ext cx="5799138" cy="658813"/>
          </a:xfrm>
          <a:prstGeom prst="plaqu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tabLst>
                <a:tab pos="1386840" algn="l"/>
              </a:tabLst>
              <a:defRPr/>
            </a:pPr>
            <a:r>
              <a:rPr lang="en-US" sz="2800" b="1" dirty="0" smtClean="0">
                <a:solidFill>
                  <a:srgbClr val="0D0D0D"/>
                </a:solidFill>
                <a:latin typeface="Times New Roman" panose="02020603050405020304" pitchFamily="18" charset="0"/>
                <a:ea typeface="MS Mincho"/>
              </a:rPr>
              <a:t>II. </a:t>
            </a:r>
            <a:r>
              <a:rPr lang="en-US" sz="2800" b="1" dirty="0" err="1" smtClean="0">
                <a:solidFill>
                  <a:srgbClr val="0D0D0D"/>
                </a:solidFill>
                <a:latin typeface="Times New Roman" panose="02020603050405020304" pitchFamily="18" charset="0"/>
                <a:ea typeface="MS Mincho"/>
              </a:rPr>
              <a:t>Tác</a:t>
            </a:r>
            <a:r>
              <a:rPr lang="en-US" sz="2800" b="1" dirty="0" smtClean="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phẩm</a:t>
            </a:r>
            <a:r>
              <a:rPr lang="en-US" sz="2800" b="1" dirty="0">
                <a:solidFill>
                  <a:srgbClr val="0D0D0D"/>
                </a:solidFill>
                <a:latin typeface="Times New Roman" panose="02020603050405020304" pitchFamily="18" charset="0"/>
                <a:ea typeface="MS Mincho"/>
              </a:rPr>
              <a:t>: </a:t>
            </a:r>
            <a:r>
              <a:rPr lang="en-US" sz="2800" b="1" i="1" dirty="0" err="1">
                <a:solidFill>
                  <a:srgbClr val="0D0D0D"/>
                </a:solidFill>
                <a:latin typeface="Times New Roman" panose="02020603050405020304" pitchFamily="18" charset="0"/>
                <a:ea typeface="MS Mincho"/>
              </a:rPr>
              <a:t>Dế</a:t>
            </a:r>
            <a:r>
              <a:rPr lang="en-US" sz="2800" b="1" i="1" dirty="0">
                <a:solidFill>
                  <a:srgbClr val="0D0D0D"/>
                </a:solidFill>
                <a:latin typeface="Times New Roman" panose="02020603050405020304" pitchFamily="18" charset="0"/>
                <a:ea typeface="MS Mincho"/>
              </a:rPr>
              <a:t> </a:t>
            </a:r>
            <a:r>
              <a:rPr lang="en-US" sz="2800" b="1" i="1" dirty="0" err="1">
                <a:solidFill>
                  <a:srgbClr val="0D0D0D"/>
                </a:solidFill>
                <a:latin typeface="Times New Roman" panose="02020603050405020304" pitchFamily="18" charset="0"/>
                <a:ea typeface="MS Mincho"/>
              </a:rPr>
              <a:t>mèn</a:t>
            </a:r>
            <a:r>
              <a:rPr lang="en-US" sz="2800" b="1" i="1" dirty="0">
                <a:solidFill>
                  <a:srgbClr val="0D0D0D"/>
                </a:solidFill>
                <a:latin typeface="Times New Roman" panose="02020603050405020304" pitchFamily="18" charset="0"/>
                <a:ea typeface="MS Mincho"/>
              </a:rPr>
              <a:t> </a:t>
            </a:r>
            <a:r>
              <a:rPr lang="en-US" sz="2800" b="1" i="1" dirty="0" err="1">
                <a:solidFill>
                  <a:srgbClr val="0D0D0D"/>
                </a:solidFill>
                <a:latin typeface="Times New Roman" panose="02020603050405020304" pitchFamily="18" charset="0"/>
                <a:ea typeface="MS Mincho"/>
              </a:rPr>
              <a:t>phiêu</a:t>
            </a:r>
            <a:r>
              <a:rPr lang="en-US" sz="2800" b="1" i="1" dirty="0">
                <a:solidFill>
                  <a:srgbClr val="0D0D0D"/>
                </a:solidFill>
                <a:latin typeface="Times New Roman" panose="02020603050405020304" pitchFamily="18" charset="0"/>
                <a:ea typeface="MS Mincho"/>
              </a:rPr>
              <a:t> </a:t>
            </a:r>
            <a:r>
              <a:rPr lang="en-US" sz="2800" b="1" i="1" dirty="0" err="1">
                <a:solidFill>
                  <a:srgbClr val="0D0D0D"/>
                </a:solidFill>
                <a:latin typeface="Times New Roman" panose="02020603050405020304" pitchFamily="18" charset="0"/>
                <a:ea typeface="MS Mincho"/>
              </a:rPr>
              <a:t>lưu</a:t>
            </a:r>
            <a:r>
              <a:rPr lang="en-US" sz="2800" b="1" i="1" dirty="0">
                <a:solidFill>
                  <a:srgbClr val="0D0D0D"/>
                </a:solidFill>
                <a:latin typeface="Times New Roman" panose="02020603050405020304" pitchFamily="18" charset="0"/>
                <a:ea typeface="MS Mincho"/>
              </a:rPr>
              <a:t> </a:t>
            </a:r>
            <a:r>
              <a:rPr lang="en-US" sz="2800" b="1" i="1" dirty="0" err="1">
                <a:solidFill>
                  <a:srgbClr val="0D0D0D"/>
                </a:solidFill>
                <a:latin typeface="Times New Roman" panose="02020603050405020304" pitchFamily="18" charset="0"/>
                <a:ea typeface="MS Mincho"/>
              </a:rPr>
              <a:t>kí</a:t>
            </a:r>
            <a:endParaRPr lang="en-US" sz="2800" i="1" dirty="0">
              <a:solidFill>
                <a:prstClr val="white"/>
              </a:solidFill>
              <a:latin typeface="Times New Roman" panose="02020603050405020304" pitchFamily="18" charset="0"/>
              <a:ea typeface="Times New Roman" panose="02020603050405020304" pitchFamily="18" charset="0"/>
            </a:endParaRPr>
          </a:p>
        </p:txBody>
      </p:sp>
      <p:sp>
        <p:nvSpPr>
          <p:cNvPr id="7" name="Rounded Rectangle 6"/>
          <p:cNvSpPr/>
          <p:nvPr/>
        </p:nvSpPr>
        <p:spPr>
          <a:xfrm>
            <a:off x="4921250" y="1235075"/>
            <a:ext cx="6165850" cy="46101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a:solidFill>
                  <a:srgbClr val="385723"/>
                </a:solidFill>
                <a:latin typeface="Times New Roman" pitchFamily="18" charset="0"/>
                <a:cs typeface="Times New Roman" pitchFamily="18" charset="0"/>
              </a:rPr>
              <a:t>“</a:t>
            </a:r>
            <a:r>
              <a:rPr lang="en-US" sz="2400">
                <a:solidFill>
                  <a:srgbClr val="385723"/>
                </a:solidFill>
                <a:latin typeface="Times New Roman" pitchFamily="18" charset="0"/>
                <a:cs typeface="Times New Roman" pitchFamily="18" charset="0"/>
                <a:hlinkClick r:id="rId2" tooltip="de men phieu luu ky cuon sach cua tuoi tho a481 html"/>
              </a:rPr>
              <a:t>Dế Mèn phiêu lưu ký</a:t>
            </a:r>
            <a:r>
              <a:rPr lang="en-US" sz="2400">
                <a:solidFill>
                  <a:srgbClr val="385723"/>
                </a:solidFill>
                <a:latin typeface="Times New Roman" pitchFamily="18" charset="0"/>
                <a:cs typeface="Times New Roman" pitchFamily="18" charset="0"/>
              </a:rPr>
              <a:t>” (1941) là truyện đồng thoại dành cho lứa tuổi thiếu nhi, tác phẩm đã được dịch ra 40 thứ tiếng trên thế giới. Trong truyện, nhân vật chính là Dế Mèn, cậu đã trải qua muôn vạn cuộc phiêu lưu thử thách đầy mạo hiểm. Ở chặng đường ấy là những bài học giúp Dế Mèn trưởng thành và trở thành một chàng Dế cao thượng. Chúng ta có thể đúc kết kinh nghiệm  từ chính </a:t>
            </a:r>
            <a:r>
              <a:rPr lang="en-US" sz="2400">
                <a:solidFill>
                  <a:srgbClr val="385723"/>
                </a:solidFill>
                <a:latin typeface="Times New Roman" pitchFamily="18" charset="0"/>
                <a:cs typeface="Times New Roman" pitchFamily="18" charset="0"/>
                <a:hlinkClick r:id="rId2" tooltip="de men phieu luu ky cuon sach cua tuoi tho a481 html"/>
              </a:rPr>
              <a:t>nhân vật Dế Mèn</a:t>
            </a:r>
            <a:r>
              <a:rPr lang="en-US" sz="2400" b="1">
                <a:solidFill>
                  <a:srgbClr val="385723"/>
                </a:solidFill>
                <a:latin typeface="Times New Roman" pitchFamily="18" charset="0"/>
                <a:cs typeface="Times New Roman" pitchFamily="18" charset="0"/>
              </a:rPr>
              <a:t>,</a:t>
            </a:r>
            <a:r>
              <a:rPr lang="en-US" sz="2400">
                <a:solidFill>
                  <a:srgbClr val="385723"/>
                </a:solidFill>
                <a:latin typeface="Times New Roman" pitchFamily="18" charset="0"/>
                <a:cs typeface="Times New Roman" pitchFamily="18" charset="0"/>
              </a:rPr>
              <a:t> đó là đi một ngày đàng học một sàng khôn.</a:t>
            </a:r>
            <a:endParaRPr lang="en-US" sz="2400">
              <a:solidFill>
                <a:srgbClr val="385723"/>
              </a:solidFill>
              <a:cs typeface="Arial" charset="0"/>
            </a:endParaRPr>
          </a:p>
        </p:txBody>
      </p:sp>
      <p:pic>
        <p:nvPicPr>
          <p:cNvPr id="8" name="Picture 7"/>
          <p:cNvPicPr>
            <a:picLocks noChangeAspect="1"/>
          </p:cNvPicPr>
          <p:nvPr/>
        </p:nvPicPr>
        <p:blipFill>
          <a:blip r:embed="rId3"/>
          <a:srcRect/>
          <a:stretch>
            <a:fillRect/>
          </a:stretch>
        </p:blipFill>
        <p:spPr bwMode="auto">
          <a:xfrm>
            <a:off x="1249363" y="1957388"/>
            <a:ext cx="3630612" cy="3165475"/>
          </a:xfrm>
          <a:prstGeom prst="rect">
            <a:avLst/>
          </a:prstGeom>
          <a:noFill/>
          <a:ln w="9525">
            <a:noFill/>
            <a:miter lim="800000"/>
            <a:headEnd/>
            <a:tailEnd/>
          </a:ln>
        </p:spPr>
      </p:pic>
      <p:sp>
        <p:nvSpPr>
          <p:cNvPr id="9" name="Cloud Callout 8"/>
          <p:cNvSpPr/>
          <p:nvPr/>
        </p:nvSpPr>
        <p:spPr>
          <a:xfrm>
            <a:off x="2000250" y="1954213"/>
            <a:ext cx="7929563" cy="2990850"/>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tabLst>
                <a:tab pos="1386840" algn="l"/>
              </a:tabLst>
              <a:defRPr/>
            </a:pPr>
            <a:r>
              <a:rPr lang="en-US" sz="2800" dirty="0">
                <a:solidFill>
                  <a:srgbClr val="0D0D0D"/>
                </a:solidFill>
                <a:latin typeface="Times New Roman" panose="02020603050405020304" pitchFamily="18" charset="0"/>
                <a:ea typeface="MS Mincho"/>
              </a:rPr>
              <a:t>Qua </a:t>
            </a:r>
            <a:r>
              <a:rPr lang="en-US" sz="2800" dirty="0" err="1">
                <a:solidFill>
                  <a:srgbClr val="0D0D0D"/>
                </a:solidFill>
                <a:latin typeface="Times New Roman" panose="02020603050405020304" pitchFamily="18" charset="0"/>
                <a:ea typeface="MS Mincho"/>
              </a:rPr>
              <a:t>phần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chuẩn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bị</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bài</a:t>
            </a:r>
            <a:r>
              <a:rPr lang="en-US" sz="2800" dirty="0">
                <a:solidFill>
                  <a:srgbClr val="0D0D0D"/>
                </a:solidFill>
                <a:latin typeface="Times New Roman" panose="02020603050405020304" pitchFamily="18" charset="0"/>
                <a:ea typeface="MS Mincho"/>
              </a:rPr>
              <a:t> ở </a:t>
            </a:r>
            <a:r>
              <a:rPr lang="en-US" sz="2800" dirty="0" err="1">
                <a:solidFill>
                  <a:srgbClr val="0D0D0D"/>
                </a:solidFill>
                <a:latin typeface="Times New Roman" panose="02020603050405020304" pitchFamily="18" charset="0"/>
                <a:ea typeface="MS Mincho"/>
              </a:rPr>
              <a:t>nhà</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hãy</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cho</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biết</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Dế</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mèn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phiêu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lưu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kí</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được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Tô</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Hoài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sáng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tác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năm</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nào</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Thuộc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loại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truyện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gì</a:t>
            </a:r>
            <a:r>
              <a:rPr lang="en-US" sz="2800" dirty="0">
                <a:solidFill>
                  <a:srgbClr val="0D0D0D"/>
                </a:solidFill>
                <a:latin typeface="Times New Roman" panose="02020603050405020304" pitchFamily="18" charset="0"/>
                <a:ea typeface="MS Mincho"/>
              </a:rPr>
              <a:t>?</a:t>
            </a:r>
            <a:endParaRPr lang="en-US" sz="2800" dirty="0">
              <a:solidFill>
                <a:prstClr val="white"/>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9"/>
                                        </p:tgtEl>
                                        <p:attrNameLst>
                                          <p:attrName>ppt_w</p:attrName>
                                        </p:attrNameLst>
                                      </p:cBhvr>
                                      <p:tavLst>
                                        <p:tav tm="0">
                                          <p:val>
                                            <p:strVal val="ppt_w"/>
                                          </p:val>
                                        </p:tav>
                                        <p:tav tm="100000">
                                          <p:val>
                                            <p:fltVal val="0"/>
                                          </p:val>
                                        </p:tav>
                                      </p:tavLst>
                                    </p:anim>
                                    <p:anim calcmode="lin" valueType="num">
                                      <p:cBhvr>
                                        <p:cTn id="7" dur="500"/>
                                        <p:tgtEl>
                                          <p:spTgt spid="9"/>
                                        </p:tgtEl>
                                        <p:attrNameLst>
                                          <p:attrName>ppt_h</p:attrName>
                                        </p:attrNameLst>
                                      </p:cBhvr>
                                      <p:tavLst>
                                        <p:tav tm="0">
                                          <p:val>
                                            <p:strVal val="ppt_h"/>
                                          </p:val>
                                        </p:tav>
                                        <p:tav tm="100000">
                                          <p:val>
                                            <p:fltVal val="0"/>
                                          </p:val>
                                        </p:tav>
                                      </p:tavLst>
                                    </p:anim>
                                    <p:animEffect transition="out" filter="fade">
                                      <p:cBhvr>
                                        <p:cTn id="8" dur="500"/>
                                        <p:tgtEl>
                                          <p:spTgt spid="9"/>
                                        </p:tgtEl>
                                      </p:cBhvr>
                                    </p:animEffect>
                                    <p:set>
                                      <p:cBhvr>
                                        <p:cTn id="9" dur="1" fill="hold">
                                          <p:stCondLst>
                                            <p:cond delay="499"/>
                                          </p:stCondLst>
                                        </p:cTn>
                                        <p:tgtEl>
                                          <p:spTgt spid="9"/>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408095227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4289" name="Picture 1"/>
          <p:cNvPicPr>
            <a:picLocks noChangeAspect="1"/>
          </p:cNvPicPr>
          <p:nvPr/>
        </p:nvPicPr>
        <p:blipFill>
          <a:blip r:embed="rId2"/>
          <a:srcRect/>
          <a:stretch>
            <a:fillRect/>
          </a:stretch>
        </p:blipFill>
        <p:spPr bwMode="auto">
          <a:xfrm>
            <a:off x="327025" y="296863"/>
            <a:ext cx="11491913" cy="6208712"/>
          </a:xfrm>
          <a:prstGeom prst="rect">
            <a:avLst/>
          </a:prstGeom>
          <a:noFill/>
          <a:ln w="9525">
            <a:noFill/>
            <a:miter lim="800000"/>
            <a:headEnd/>
            <a:tailEnd/>
          </a:ln>
        </p:spPr>
      </p:pic>
      <p:sp>
        <p:nvSpPr>
          <p:cNvPr id="4" name="Rectangle 3"/>
          <p:cNvSpPr/>
          <p:nvPr/>
        </p:nvSpPr>
        <p:spPr>
          <a:xfrm>
            <a:off x="3441358" y="203201"/>
            <a:ext cx="5670528" cy="923330"/>
          </a:xfrm>
          <a:prstGeom prst="rect">
            <a:avLst/>
          </a:prstGeom>
          <a:noFill/>
        </p:spPr>
        <p:txBody>
          <a:bodyPr>
            <a:spAutoFit/>
          </a:bodyPr>
          <a:lstStyle/>
          <a:p>
            <a:pPr algn="ctr" fontAlgn="auto">
              <a:spcBef>
                <a:spcPts val="0"/>
              </a:spcBef>
              <a:spcAft>
                <a:spcPts val="0"/>
              </a:spcAft>
              <a:defRPr/>
            </a:pPr>
            <a:r>
              <a:rPr lang="en-US" sz="5400" b="1" dirty="0">
                <a:ln w="12700" cmpd="sng">
                  <a:solidFill>
                    <a:srgbClr val="FFC000"/>
                  </a:solidFill>
                  <a:prstDash val="solid"/>
                </a:ln>
                <a:solidFill>
                  <a:srgbClr val="7030A0"/>
                </a:solidFill>
                <a:latin typeface="Calibri" panose="020F0502020204030204"/>
                <a:cs typeface="+mn-cs"/>
              </a:rPr>
              <a:t>NÓI VÀ NGHE</a:t>
            </a:r>
          </a:p>
        </p:txBody>
      </p:sp>
      <p:sp>
        <p:nvSpPr>
          <p:cNvPr id="7" name="Rectangle 6"/>
          <p:cNvSpPr/>
          <p:nvPr/>
        </p:nvSpPr>
        <p:spPr>
          <a:xfrm>
            <a:off x="1382162" y="3727786"/>
            <a:ext cx="10108729" cy="923330"/>
          </a:xfrm>
          <a:prstGeom prst="rect">
            <a:avLst/>
          </a:prstGeom>
          <a:noFill/>
        </p:spPr>
        <p:txBody>
          <a:bodyPr wrap="none">
            <a:spAutoFit/>
          </a:bodyPr>
          <a:lstStyle/>
          <a:p>
            <a:pPr algn="ctr" fontAlgn="auto">
              <a:spcBef>
                <a:spcPts val="0"/>
              </a:spcBef>
              <a:spcAft>
                <a:spcPts val="0"/>
              </a:spcAft>
              <a:defRPr/>
            </a:pPr>
            <a:r>
              <a:rPr lang="en-US" sz="5400" b="1" dirty="0">
                <a:ln w="6600">
                  <a:solidFill>
                    <a:srgbClr val="ED7D31"/>
                  </a:solidFill>
                  <a:prstDash val="solid"/>
                </a:ln>
                <a:solidFill>
                  <a:srgbClr val="FFFFFF"/>
                </a:solidFill>
                <a:effectLst>
                  <a:outerShdw dist="38100" dir="2700000" algn="tl" rotWithShape="0">
                    <a:srgbClr val="ED7D31"/>
                  </a:outerShdw>
                </a:effectLst>
                <a:latin typeface="Calibri" panose="020F0502020204030204"/>
                <a:cs typeface="+mn-cs"/>
              </a:rPr>
              <a:t>KỂ LẠI MỘT TRẢI NGHIỆM CỦA EM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78126" y="147288"/>
            <a:ext cx="5670528" cy="769441"/>
          </a:xfrm>
          <a:prstGeom prst="rect">
            <a:avLst/>
          </a:prstGeom>
          <a:noFill/>
        </p:spPr>
        <p:txBody>
          <a:bodyPr>
            <a:spAutoFit/>
          </a:bodyPr>
          <a:lstStyle/>
          <a:p>
            <a:pPr algn="ctr" fontAlgn="auto">
              <a:spcBef>
                <a:spcPts val="0"/>
              </a:spcBef>
              <a:spcAft>
                <a:spcPts val="0"/>
              </a:spcAft>
              <a:defRPr/>
            </a:pPr>
            <a:r>
              <a:rPr lang="en-US" sz="4400" b="1" dirty="0">
                <a:ln w="12700" cmpd="sng">
                  <a:solidFill>
                    <a:srgbClr val="FFC000"/>
                  </a:solidFill>
                  <a:prstDash val="solid"/>
                </a:ln>
                <a:solidFill>
                  <a:srgbClr val="7030A0"/>
                </a:solidFill>
                <a:latin typeface="Times New Roman" panose="02020603050405020304" pitchFamily="18" charset="0"/>
                <a:cs typeface="Times New Roman" panose="02020603050405020304" pitchFamily="18" charset="0"/>
              </a:rPr>
              <a:t>NÓI VÀ NGHE</a:t>
            </a:r>
          </a:p>
        </p:txBody>
      </p:sp>
      <p:pic>
        <p:nvPicPr>
          <p:cNvPr id="4" name="Picture 3"/>
          <p:cNvPicPr>
            <a:picLocks noChangeAspect="1"/>
          </p:cNvPicPr>
          <p:nvPr/>
        </p:nvPicPr>
        <p:blipFill>
          <a:blip r:embed="rId2"/>
          <a:srcRect/>
          <a:stretch>
            <a:fillRect/>
          </a:stretch>
        </p:blipFill>
        <p:spPr bwMode="auto">
          <a:xfrm>
            <a:off x="338138" y="2289175"/>
            <a:ext cx="7315200" cy="4387850"/>
          </a:xfrm>
          <a:prstGeom prst="rect">
            <a:avLst/>
          </a:prstGeom>
          <a:noFill/>
          <a:ln w="9525">
            <a:noFill/>
            <a:miter lim="800000"/>
            <a:headEnd/>
            <a:tailEnd/>
          </a:ln>
        </p:spPr>
      </p:pic>
      <p:sp>
        <p:nvSpPr>
          <p:cNvPr id="6" name="Rectangle 5"/>
          <p:cNvSpPr>
            <a:spLocks noChangeArrowheads="1"/>
          </p:cNvSpPr>
          <p:nvPr/>
        </p:nvSpPr>
        <p:spPr bwMode="auto">
          <a:xfrm>
            <a:off x="1692275" y="2776538"/>
            <a:ext cx="4608513" cy="1870075"/>
          </a:xfrm>
          <a:prstGeom prst="rect">
            <a:avLst/>
          </a:prstGeom>
          <a:noFill/>
          <a:ln w="9525">
            <a:noFill/>
            <a:miter lim="800000"/>
            <a:headEnd/>
            <a:tailEnd/>
          </a:ln>
        </p:spPr>
        <p:txBody>
          <a:bodyPr wrap="none">
            <a:spAutoFit/>
          </a:bodyPr>
          <a:lstStyle/>
          <a:p>
            <a:pPr algn="ctr">
              <a:lnSpc>
                <a:spcPct val="107000"/>
              </a:lnSpc>
              <a:tabLst>
                <a:tab pos="1385888" algn="l"/>
              </a:tabLst>
            </a:pPr>
            <a:r>
              <a:rPr lang="en-US" sz="3600">
                <a:solidFill>
                  <a:srgbClr val="0D0D0D"/>
                </a:solidFill>
                <a:latin typeface="Times New Roman" pitchFamily="18" charset="0"/>
                <a:ea typeface="MS Mincho" pitchFamily="49" charset="-128"/>
              </a:rPr>
              <a:t>Nghe và xem một đoạn </a:t>
            </a:r>
          </a:p>
          <a:p>
            <a:pPr algn="ctr">
              <a:lnSpc>
                <a:spcPct val="107000"/>
              </a:lnSpc>
              <a:tabLst>
                <a:tab pos="1385888" algn="l"/>
              </a:tabLst>
            </a:pPr>
            <a:r>
              <a:rPr lang="en-US" sz="3600">
                <a:solidFill>
                  <a:srgbClr val="0D0D0D"/>
                </a:solidFill>
                <a:latin typeface="Times New Roman" pitchFamily="18" charset="0"/>
                <a:ea typeface="MS Mincho" pitchFamily="49" charset="-128"/>
              </a:rPr>
              <a:t>video (có tiếng và hình)</a:t>
            </a:r>
          </a:p>
          <a:p>
            <a:pPr algn="ctr">
              <a:lnSpc>
                <a:spcPct val="107000"/>
              </a:lnSpc>
              <a:tabLst>
                <a:tab pos="1385888" algn="l"/>
              </a:tabLst>
            </a:pPr>
            <a:r>
              <a:rPr lang="en-US" sz="3600">
                <a:solidFill>
                  <a:srgbClr val="0D0D0D"/>
                </a:solidFill>
                <a:latin typeface="Times New Roman" pitchFamily="18" charset="0"/>
                <a:ea typeface="MS Mincho" pitchFamily="49" charset="-128"/>
              </a:rPr>
              <a:t> kể một câu chuyện.</a:t>
            </a:r>
            <a:endParaRPr lang="en-US" sz="3600">
              <a:solidFill>
                <a:srgbClr val="000000"/>
              </a:solidFill>
              <a:latin typeface="Times New Roman" pitchFamily="18" charset="0"/>
              <a:cs typeface="Times New Roman" pitchFamily="18" charset="0"/>
            </a:endParaRPr>
          </a:p>
        </p:txBody>
      </p:sp>
      <p:pic>
        <p:nvPicPr>
          <p:cNvPr id="7" name="Picture 6"/>
          <p:cNvPicPr>
            <a:picLocks noChangeAspect="1"/>
          </p:cNvPicPr>
          <p:nvPr/>
        </p:nvPicPr>
        <p:blipFill>
          <a:blip r:embed="rId3"/>
          <a:srcRect/>
          <a:stretch>
            <a:fillRect/>
          </a:stretch>
        </p:blipFill>
        <p:spPr bwMode="auto">
          <a:xfrm>
            <a:off x="6757988" y="4646613"/>
            <a:ext cx="3382962" cy="2030412"/>
          </a:xfrm>
          <a:prstGeom prst="rect">
            <a:avLst/>
          </a:prstGeom>
          <a:noFill/>
          <a:ln w="9525">
            <a:noFill/>
            <a:miter lim="800000"/>
            <a:headEnd/>
            <a:tailEnd/>
          </a:ln>
        </p:spPr>
      </p:pic>
      <p:sp>
        <p:nvSpPr>
          <p:cNvPr id="8" name="Oval 7"/>
          <p:cNvSpPr/>
          <p:nvPr/>
        </p:nvSpPr>
        <p:spPr>
          <a:xfrm>
            <a:off x="8342313" y="2979738"/>
            <a:ext cx="3409950" cy="1839912"/>
          </a:xfrm>
          <a:prstGeom prst="ellipse">
            <a:avLst/>
          </a:prstGeom>
          <a:solidFill>
            <a:schemeClr val="accent4">
              <a:lumMod val="40000"/>
              <a:lumOff val="60000"/>
            </a:schemeClr>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dirty="0" err="1">
                <a:solidFill>
                  <a:srgbClr val="0D0D0D"/>
                </a:solidFill>
                <a:latin typeface="Times New Roman" panose="02020603050405020304" pitchFamily="18" charset="0"/>
                <a:ea typeface="MS Mincho"/>
              </a:rPr>
              <a:t>Em</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có</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nhận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xét</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gì</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về</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giọng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kể</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ngôi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kể</a:t>
            </a:r>
            <a:r>
              <a:rPr lang="en-US" sz="2800" dirty="0">
                <a:solidFill>
                  <a:srgbClr val="0D0D0D"/>
                </a:solidFill>
                <a:latin typeface="Times New Roman" panose="02020603050405020304" pitchFamily="18" charset="0"/>
                <a:ea typeface="MS Mincho"/>
              </a:rPr>
              <a:t>?</a:t>
            </a:r>
            <a:endParaRPr lang="en-US" sz="2800" dirty="0">
              <a:solidFill>
                <a:prstClr val="white"/>
              </a:solidFill>
            </a:endParaRPr>
          </a:p>
        </p:txBody>
      </p:sp>
      <p:sp>
        <p:nvSpPr>
          <p:cNvPr id="525318" name="Rectangle 2"/>
          <p:cNvSpPr>
            <a:spLocks noChangeArrowheads="1"/>
          </p:cNvSpPr>
          <p:nvPr/>
        </p:nvSpPr>
        <p:spPr bwMode="auto">
          <a:xfrm>
            <a:off x="2868613" y="1060450"/>
            <a:ext cx="6489700" cy="523875"/>
          </a:xfrm>
          <a:prstGeom prst="rect">
            <a:avLst/>
          </a:prstGeom>
          <a:noFill/>
          <a:ln w="9525">
            <a:noFill/>
            <a:miter lim="800000"/>
            <a:headEnd/>
            <a:tailEnd/>
          </a:ln>
        </p:spPr>
        <p:txBody>
          <a:bodyPr wrap="none">
            <a:spAutoFit/>
          </a:bodyPr>
          <a:lstStyle/>
          <a:p>
            <a:r>
              <a:rPr lang="en-US" sz="2800" b="1">
                <a:solidFill>
                  <a:srgbClr val="0070C0"/>
                </a:solidFill>
                <a:latin typeface="Times New Roman" pitchFamily="18" charset="0"/>
                <a:ea typeface="MS Mincho" pitchFamily="49" charset="-128"/>
              </a:rPr>
              <a:t>KỂ LẠI MỘT TRẢI NGHIỆM CỦA EM</a:t>
            </a:r>
            <a:endParaRPr lang="en-US" sz="2800">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85701" y="2907265"/>
            <a:ext cx="1505670" cy="646331"/>
          </a:xfrm>
          <a:prstGeom prst="rect">
            <a:avLst/>
          </a:prstGeom>
          <a:solidFill>
            <a:schemeClr val="accent2">
              <a:lumMod val="20000"/>
              <a:lumOff val="80000"/>
            </a:schemeClr>
          </a:solidFill>
        </p:spPr>
        <p:txBody>
          <a:bodyPr wrap="none">
            <a:spAutoFit/>
          </a:bodyPr>
          <a:lstStyle/>
          <a:p>
            <a:pPr algn="ctr" fontAlgn="auto">
              <a:spcBef>
                <a:spcPts val="0"/>
              </a:spcBef>
              <a:spcAft>
                <a:spcPts val="0"/>
              </a:spcAft>
              <a:defRPr/>
            </a:pPr>
            <a:r>
              <a:rPr lang="en-US" sz="36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latin typeface="Calibri" panose="020F0502020204030204"/>
                <a:cs typeface="+mn-cs"/>
              </a:rPr>
              <a:t>VIDEO </a:t>
            </a:r>
          </a:p>
        </p:txBody>
      </p:sp>
      <p:pic>
        <p:nvPicPr>
          <p:cNvPr id="526338" name="Picture 5"/>
          <p:cNvPicPr>
            <a:picLocks noChangeAspect="1"/>
          </p:cNvPicPr>
          <p:nvPr/>
        </p:nvPicPr>
        <p:blipFill>
          <a:blip r:embed="rId2"/>
          <a:srcRect/>
          <a:stretch>
            <a:fillRect/>
          </a:stretch>
        </p:blipFill>
        <p:spPr bwMode="auto">
          <a:xfrm>
            <a:off x="1800225" y="0"/>
            <a:ext cx="10125075" cy="7107238"/>
          </a:xfrm>
          <a:prstGeom prst="rect">
            <a:avLst/>
          </a:prstGeom>
          <a:noFill/>
          <a:ln w="9525">
            <a:noFill/>
            <a:miter lim="800000"/>
            <a:headEnd/>
            <a:tailEnd/>
          </a:ln>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78126" y="147288"/>
            <a:ext cx="5670528" cy="769441"/>
          </a:xfrm>
          <a:prstGeom prst="rect">
            <a:avLst/>
          </a:prstGeom>
          <a:noFill/>
        </p:spPr>
        <p:txBody>
          <a:bodyPr>
            <a:spAutoFit/>
          </a:bodyPr>
          <a:lstStyle/>
          <a:p>
            <a:pPr algn="ctr" fontAlgn="auto">
              <a:spcBef>
                <a:spcPts val="0"/>
              </a:spcBef>
              <a:spcAft>
                <a:spcPts val="0"/>
              </a:spcAft>
              <a:defRPr/>
            </a:pPr>
            <a:r>
              <a:rPr lang="en-US" sz="4400" b="1" dirty="0">
                <a:ln w="12700" cmpd="sng">
                  <a:solidFill>
                    <a:srgbClr val="FFC000"/>
                  </a:solidFill>
                  <a:prstDash val="solid"/>
                </a:ln>
                <a:solidFill>
                  <a:srgbClr val="7030A0"/>
                </a:solidFill>
                <a:latin typeface="Times New Roman" panose="02020603050405020304" pitchFamily="18" charset="0"/>
                <a:cs typeface="Times New Roman" panose="02020603050405020304" pitchFamily="18" charset="0"/>
              </a:rPr>
              <a:t>NÓI VÀ NGHE</a:t>
            </a:r>
          </a:p>
        </p:txBody>
      </p:sp>
      <p:sp>
        <p:nvSpPr>
          <p:cNvPr id="527362" name="Rectangle 2"/>
          <p:cNvSpPr>
            <a:spLocks noChangeArrowheads="1"/>
          </p:cNvSpPr>
          <p:nvPr/>
        </p:nvSpPr>
        <p:spPr bwMode="auto">
          <a:xfrm>
            <a:off x="185738" y="915988"/>
            <a:ext cx="3981450" cy="523875"/>
          </a:xfrm>
          <a:prstGeom prst="rect">
            <a:avLst/>
          </a:prstGeom>
          <a:noFill/>
          <a:ln w="9525">
            <a:noFill/>
            <a:miter lim="800000"/>
            <a:headEnd/>
            <a:tailEnd/>
          </a:ln>
        </p:spPr>
        <p:txBody>
          <a:bodyPr wrap="none">
            <a:spAutoFit/>
          </a:bodyPr>
          <a:lstStyle/>
          <a:p>
            <a:r>
              <a:rPr lang="en-US" sz="2800" b="1">
                <a:solidFill>
                  <a:srgbClr val="0D0D0D"/>
                </a:solidFill>
                <a:latin typeface="Times New Roman" pitchFamily="18" charset="0"/>
                <a:ea typeface="MS Mincho" pitchFamily="49" charset="-128"/>
              </a:rPr>
              <a:t>1. Chuẩn bị nội dung nói</a:t>
            </a:r>
            <a:endParaRPr lang="en-US" sz="2800">
              <a:solidFill>
                <a:srgbClr val="000000"/>
              </a:solidFill>
              <a:latin typeface="Times New Roman" pitchFamily="18" charset="0"/>
              <a:cs typeface="Times New Roman" pitchFamily="18" charset="0"/>
            </a:endParaRPr>
          </a:p>
        </p:txBody>
      </p:sp>
      <p:sp>
        <p:nvSpPr>
          <p:cNvPr id="9" name="Rectangle 8"/>
          <p:cNvSpPr>
            <a:spLocks noChangeArrowheads="1"/>
          </p:cNvSpPr>
          <p:nvPr/>
        </p:nvSpPr>
        <p:spPr bwMode="auto">
          <a:xfrm>
            <a:off x="185738" y="1439863"/>
            <a:ext cx="10710862" cy="523875"/>
          </a:xfrm>
          <a:prstGeom prst="rect">
            <a:avLst/>
          </a:prstGeom>
          <a:noFill/>
          <a:ln w="9525">
            <a:noFill/>
            <a:miter lim="800000"/>
            <a:headEnd/>
            <a:tailEnd/>
          </a:ln>
        </p:spPr>
        <p:txBody>
          <a:bodyPr wrap="none">
            <a:spAutoFit/>
          </a:bodyPr>
          <a:lstStyle/>
          <a:p>
            <a:r>
              <a:rPr lang="en-US" sz="2800" b="1">
                <a:solidFill>
                  <a:srgbClr val="0D0D0D"/>
                </a:solidFill>
                <a:latin typeface="Times New Roman" pitchFamily="18" charset="0"/>
                <a:ea typeface="MS Mincho" pitchFamily="49" charset="-128"/>
              </a:rPr>
              <a:t>Bước 1: Người nghe, mục đích, không gian và thời gia nói</a:t>
            </a:r>
            <a:r>
              <a:rPr lang="en-US" sz="2800">
                <a:solidFill>
                  <a:srgbClr val="0D0D0D"/>
                </a:solidFill>
                <a:latin typeface="Times New Roman" pitchFamily="18" charset="0"/>
                <a:ea typeface="MS Mincho" pitchFamily="49" charset="-128"/>
              </a:rPr>
              <a:t> (trình bày).</a:t>
            </a:r>
            <a:endParaRPr lang="en-US" sz="2800">
              <a:solidFill>
                <a:srgbClr val="000000"/>
              </a:solidFill>
              <a:latin typeface="Times New Roman" pitchFamily="18" charset="0"/>
              <a:cs typeface="Times New Roman" pitchFamily="18" charset="0"/>
            </a:endParaRPr>
          </a:p>
        </p:txBody>
      </p:sp>
      <p:pic>
        <p:nvPicPr>
          <p:cNvPr id="10" name="Picture 9"/>
          <p:cNvPicPr>
            <a:picLocks noChangeAspect="1"/>
          </p:cNvPicPr>
          <p:nvPr/>
        </p:nvPicPr>
        <p:blipFill>
          <a:blip r:embed="rId2"/>
          <a:srcRect/>
          <a:stretch>
            <a:fillRect/>
          </a:stretch>
        </p:blipFill>
        <p:spPr bwMode="auto">
          <a:xfrm>
            <a:off x="2176463" y="2047875"/>
            <a:ext cx="8189912" cy="4383088"/>
          </a:xfrm>
          <a:prstGeom prst="rect">
            <a:avLst/>
          </a:prstGeom>
          <a:noFill/>
          <a:ln w="9525">
            <a:noFill/>
            <a:miter lim="800000"/>
            <a:headEnd/>
            <a:tailEnd/>
          </a:ln>
        </p:spPr>
      </p:pic>
      <p:sp>
        <p:nvSpPr>
          <p:cNvPr id="11" name="Rectangle 10"/>
          <p:cNvSpPr>
            <a:spLocks noChangeArrowheads="1"/>
          </p:cNvSpPr>
          <p:nvPr/>
        </p:nvSpPr>
        <p:spPr bwMode="auto">
          <a:xfrm>
            <a:off x="3278188" y="2486025"/>
            <a:ext cx="6400800" cy="1939925"/>
          </a:xfrm>
          <a:prstGeom prst="rect">
            <a:avLst/>
          </a:prstGeom>
          <a:noFill/>
          <a:ln w="9525">
            <a:noFill/>
            <a:miter lim="800000"/>
            <a:headEnd/>
            <a:tailEnd/>
          </a:ln>
        </p:spPr>
        <p:txBody>
          <a:bodyPr>
            <a:spAutoFit/>
          </a:bodyPr>
          <a:lstStyle/>
          <a:p>
            <a:r>
              <a:rPr lang="en-US" sz="2400">
                <a:solidFill>
                  <a:srgbClr val="0D0D0D"/>
                </a:solidFill>
                <a:latin typeface="Times New Roman" pitchFamily="18" charset="0"/>
                <a:ea typeface="MS Mincho" pitchFamily="49" charset="-128"/>
              </a:rPr>
              <a:t>- Bài nói nhằm mục đích gì?</a:t>
            </a:r>
            <a:endParaRPr lang="en-US" sz="2400">
              <a:solidFill>
                <a:srgbClr val="000000"/>
              </a:solidFill>
              <a:latin typeface="Times New Roman" pitchFamily="18" charset="0"/>
              <a:cs typeface="Times New Roman" pitchFamily="18" charset="0"/>
            </a:endParaRPr>
          </a:p>
          <a:p>
            <a:r>
              <a:rPr lang="en-US" sz="2400">
                <a:solidFill>
                  <a:srgbClr val="0D0D0D"/>
                </a:solidFill>
                <a:latin typeface="Times New Roman" pitchFamily="18" charset="0"/>
                <a:ea typeface="MS Mincho" pitchFamily="49" charset="-128"/>
              </a:rPr>
              <a:t>- Người nghe là ai?</a:t>
            </a:r>
            <a:endParaRPr lang="en-US" sz="2400">
              <a:solidFill>
                <a:srgbClr val="000000"/>
              </a:solidFill>
              <a:latin typeface="Times New Roman" pitchFamily="18" charset="0"/>
              <a:cs typeface="Times New Roman" pitchFamily="18" charset="0"/>
            </a:endParaRPr>
          </a:p>
          <a:p>
            <a:r>
              <a:rPr lang="en-US" sz="2400">
                <a:solidFill>
                  <a:srgbClr val="0D0D0D"/>
                </a:solidFill>
                <a:latin typeface="Times New Roman" pitchFamily="18" charset="0"/>
                <a:ea typeface="MS Mincho" pitchFamily="49" charset="-128"/>
              </a:rPr>
              <a:t>- Em chọn không gian nào để thực hiện bài nói (trình bày)?</a:t>
            </a:r>
            <a:endParaRPr lang="en-US" sz="2400">
              <a:solidFill>
                <a:srgbClr val="000000"/>
              </a:solidFill>
              <a:latin typeface="Times New Roman" pitchFamily="18" charset="0"/>
              <a:cs typeface="Times New Roman" pitchFamily="18" charset="0"/>
            </a:endParaRPr>
          </a:p>
          <a:p>
            <a:r>
              <a:rPr lang="en-US" sz="2400">
                <a:solidFill>
                  <a:srgbClr val="0D0D0D"/>
                </a:solidFill>
                <a:latin typeface="Times New Roman" pitchFamily="18" charset="0"/>
                <a:ea typeface="MS Mincho" pitchFamily="49" charset="-128"/>
              </a:rPr>
              <a:t>- Em dự định trình bày trong bao nhiêu phút?</a:t>
            </a:r>
            <a:endParaRPr lang="en-US" sz="2400">
              <a:solidFill>
                <a:srgbClr val="000000"/>
              </a:solidFill>
              <a:latin typeface="Times New Roman" pitchFamily="18" charset="0"/>
              <a:cs typeface="Times New Roman" pitchFamily="18" charset="0"/>
            </a:endParaRPr>
          </a:p>
        </p:txBody>
      </p:sp>
      <p:pic>
        <p:nvPicPr>
          <p:cNvPr id="12" name="Picture 11"/>
          <p:cNvPicPr>
            <a:picLocks noChangeAspect="1"/>
          </p:cNvPicPr>
          <p:nvPr/>
        </p:nvPicPr>
        <p:blipFill>
          <a:blip r:embed="rId3"/>
          <a:srcRect/>
          <a:stretch>
            <a:fillRect/>
          </a:stretch>
        </p:blipFill>
        <p:spPr bwMode="auto">
          <a:xfrm>
            <a:off x="92075" y="4486275"/>
            <a:ext cx="3186113" cy="20304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78126" y="147288"/>
            <a:ext cx="5670528" cy="769441"/>
          </a:xfrm>
          <a:prstGeom prst="rect">
            <a:avLst/>
          </a:prstGeom>
          <a:noFill/>
        </p:spPr>
        <p:txBody>
          <a:bodyPr>
            <a:spAutoFit/>
          </a:bodyPr>
          <a:lstStyle/>
          <a:p>
            <a:pPr algn="ctr" fontAlgn="auto">
              <a:spcBef>
                <a:spcPts val="0"/>
              </a:spcBef>
              <a:spcAft>
                <a:spcPts val="0"/>
              </a:spcAft>
              <a:defRPr/>
            </a:pPr>
            <a:r>
              <a:rPr lang="en-US" sz="4400" b="1" dirty="0">
                <a:ln w="12700" cmpd="sng">
                  <a:solidFill>
                    <a:srgbClr val="FFC000"/>
                  </a:solidFill>
                  <a:prstDash val="solid"/>
                </a:ln>
                <a:solidFill>
                  <a:srgbClr val="7030A0"/>
                </a:solidFill>
                <a:latin typeface="Times New Roman" panose="02020603050405020304" pitchFamily="18" charset="0"/>
                <a:cs typeface="Times New Roman" panose="02020603050405020304" pitchFamily="18" charset="0"/>
              </a:rPr>
              <a:t>NÓI VÀ NGHE</a:t>
            </a:r>
          </a:p>
        </p:txBody>
      </p:sp>
      <p:sp>
        <p:nvSpPr>
          <p:cNvPr id="528386" name="Rectangle 2"/>
          <p:cNvSpPr>
            <a:spLocks noChangeArrowheads="1"/>
          </p:cNvSpPr>
          <p:nvPr/>
        </p:nvSpPr>
        <p:spPr bwMode="auto">
          <a:xfrm>
            <a:off x="185738" y="915988"/>
            <a:ext cx="3981450" cy="523875"/>
          </a:xfrm>
          <a:prstGeom prst="rect">
            <a:avLst/>
          </a:prstGeom>
          <a:noFill/>
          <a:ln w="9525">
            <a:noFill/>
            <a:miter lim="800000"/>
            <a:headEnd/>
            <a:tailEnd/>
          </a:ln>
        </p:spPr>
        <p:txBody>
          <a:bodyPr wrap="none">
            <a:spAutoFit/>
          </a:bodyPr>
          <a:lstStyle/>
          <a:p>
            <a:r>
              <a:rPr lang="en-US" sz="2800" b="1">
                <a:solidFill>
                  <a:srgbClr val="0D0D0D"/>
                </a:solidFill>
                <a:latin typeface="Times New Roman" pitchFamily="18" charset="0"/>
                <a:ea typeface="MS Mincho" pitchFamily="49" charset="-128"/>
              </a:rPr>
              <a:t>1. Chuẩn bị nội dung nói</a:t>
            </a:r>
            <a:endParaRPr lang="en-US" sz="2800">
              <a:solidFill>
                <a:srgbClr val="000000"/>
              </a:solidFill>
              <a:latin typeface="Times New Roman" pitchFamily="18" charset="0"/>
              <a:cs typeface="Times New Roman" pitchFamily="18" charset="0"/>
            </a:endParaRPr>
          </a:p>
        </p:txBody>
      </p:sp>
      <p:sp>
        <p:nvSpPr>
          <p:cNvPr id="9" name="Rectangle 8"/>
          <p:cNvSpPr>
            <a:spLocks noChangeArrowheads="1"/>
          </p:cNvSpPr>
          <p:nvPr/>
        </p:nvSpPr>
        <p:spPr bwMode="auto">
          <a:xfrm>
            <a:off x="185738" y="1439863"/>
            <a:ext cx="10710862" cy="523875"/>
          </a:xfrm>
          <a:prstGeom prst="rect">
            <a:avLst/>
          </a:prstGeom>
          <a:noFill/>
          <a:ln w="9525">
            <a:noFill/>
            <a:miter lim="800000"/>
            <a:headEnd/>
            <a:tailEnd/>
          </a:ln>
        </p:spPr>
        <p:txBody>
          <a:bodyPr wrap="none">
            <a:spAutoFit/>
          </a:bodyPr>
          <a:lstStyle/>
          <a:p>
            <a:r>
              <a:rPr lang="en-US" sz="2800" b="1">
                <a:solidFill>
                  <a:srgbClr val="0D0D0D"/>
                </a:solidFill>
                <a:latin typeface="Times New Roman" pitchFamily="18" charset="0"/>
                <a:ea typeface="MS Mincho" pitchFamily="49" charset="-128"/>
              </a:rPr>
              <a:t>Bước 1: Người nghe, mục đích, không gian và thời gia nói</a:t>
            </a:r>
            <a:r>
              <a:rPr lang="en-US" sz="2800">
                <a:solidFill>
                  <a:srgbClr val="0D0D0D"/>
                </a:solidFill>
                <a:latin typeface="Times New Roman" pitchFamily="18" charset="0"/>
                <a:ea typeface="MS Mincho" pitchFamily="49" charset="-128"/>
              </a:rPr>
              <a:t> (trình bày).</a:t>
            </a:r>
            <a:endParaRPr lang="en-US" sz="2800">
              <a:solidFill>
                <a:srgbClr val="000000"/>
              </a:solidFill>
              <a:latin typeface="Times New Roman" pitchFamily="18" charset="0"/>
              <a:cs typeface="Times New Roman" pitchFamily="18" charset="0"/>
            </a:endParaRPr>
          </a:p>
        </p:txBody>
      </p:sp>
      <p:sp>
        <p:nvSpPr>
          <p:cNvPr id="4" name="Rectangle 3"/>
          <p:cNvSpPr>
            <a:spLocks noChangeArrowheads="1"/>
          </p:cNvSpPr>
          <p:nvPr/>
        </p:nvSpPr>
        <p:spPr bwMode="auto">
          <a:xfrm>
            <a:off x="185738" y="1963738"/>
            <a:ext cx="5002212" cy="522287"/>
          </a:xfrm>
          <a:prstGeom prst="rect">
            <a:avLst/>
          </a:prstGeom>
          <a:noFill/>
          <a:ln w="9525">
            <a:noFill/>
            <a:miter lim="800000"/>
            <a:headEnd/>
            <a:tailEnd/>
          </a:ln>
        </p:spPr>
        <p:txBody>
          <a:bodyPr wrap="none">
            <a:spAutoFit/>
          </a:bodyPr>
          <a:lstStyle/>
          <a:p>
            <a:r>
              <a:rPr lang="en-US" sz="2800" b="1">
                <a:solidFill>
                  <a:srgbClr val="0D0D0D"/>
                </a:solidFill>
                <a:latin typeface="Times New Roman" pitchFamily="18" charset="0"/>
                <a:ea typeface="MS Mincho" pitchFamily="49" charset="-128"/>
              </a:rPr>
              <a:t>Bước 2: Chuẩn bị nội dung nói </a:t>
            </a:r>
            <a:endParaRPr lang="en-US" sz="2800">
              <a:solidFill>
                <a:srgbClr val="000000"/>
              </a:solidFill>
              <a:latin typeface="Times New Roman" pitchFamily="18" charset="0"/>
              <a:cs typeface="Times New Roman" pitchFamily="18" charset="0"/>
            </a:endParaRPr>
          </a:p>
        </p:txBody>
      </p:sp>
      <p:sp>
        <p:nvSpPr>
          <p:cNvPr id="13" name="Rectangle 12"/>
          <p:cNvSpPr>
            <a:spLocks noChangeArrowheads="1"/>
          </p:cNvSpPr>
          <p:nvPr/>
        </p:nvSpPr>
        <p:spPr bwMode="auto">
          <a:xfrm>
            <a:off x="185738" y="2486025"/>
            <a:ext cx="9520237" cy="954088"/>
          </a:xfrm>
          <a:prstGeom prst="rect">
            <a:avLst/>
          </a:prstGeom>
          <a:noFill/>
          <a:ln w="9525">
            <a:noFill/>
            <a:miter lim="800000"/>
            <a:headEnd/>
            <a:tailEnd/>
          </a:ln>
        </p:spPr>
        <p:txBody>
          <a:bodyPr>
            <a:spAutoFit/>
          </a:bodyPr>
          <a:lstStyle/>
          <a:p>
            <a:r>
              <a:rPr lang="en-US" sz="2800" b="1">
                <a:solidFill>
                  <a:srgbClr val="0D0D0D"/>
                </a:solidFill>
                <a:latin typeface="Times New Roman" pitchFamily="18" charset="0"/>
                <a:ea typeface="MS Mincho" pitchFamily="49" charset="-128"/>
              </a:rPr>
              <a:t>- Xác định đề tài: </a:t>
            </a:r>
            <a:endParaRPr lang="en-US" sz="2800">
              <a:solidFill>
                <a:srgbClr val="000000"/>
              </a:solidFill>
              <a:latin typeface="Times New Roman" pitchFamily="18" charset="0"/>
              <a:cs typeface="Times New Roman" pitchFamily="18" charset="0"/>
            </a:endParaRPr>
          </a:p>
          <a:p>
            <a:r>
              <a:rPr lang="en-US" sz="2800" b="1">
                <a:solidFill>
                  <a:srgbClr val="000000"/>
                </a:solidFill>
                <a:latin typeface="Times New Roman" pitchFamily="18" charset="0"/>
                <a:ea typeface="MS Mincho" pitchFamily="49" charset="-128"/>
              </a:rPr>
              <a:t>- Các ý cần phải nói và sắp xếp theo trình tự phù hợp:</a:t>
            </a:r>
            <a:endParaRPr lang="en-US" sz="2800">
              <a:solidFill>
                <a:srgbClr val="00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xEl>
                                              <p:pRg st="0" end="0"/>
                                            </p:txEl>
                                          </p:spTgt>
                                        </p:tgtEl>
                                        <p:attrNameLst>
                                          <p:attrName>style.visibility</p:attrName>
                                        </p:attrNameLst>
                                      </p:cBhvr>
                                      <p:to>
                                        <p:strVal val="visible"/>
                                      </p:to>
                                    </p:set>
                                    <p:animEffect transition="in" filter="fade">
                                      <p:cBhvr>
                                        <p:cTn id="21" dur="1000"/>
                                        <p:tgtEl>
                                          <p:spTgt spid="13">
                                            <p:txEl>
                                              <p:pRg st="0" end="0"/>
                                            </p:txEl>
                                          </p:spTgt>
                                        </p:tgtEl>
                                      </p:cBhvr>
                                    </p:animEffect>
                                    <p:anim calcmode="lin" valueType="num">
                                      <p:cBhvr>
                                        <p:cTn id="22"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3">
                                            <p:txEl>
                                              <p:pRg st="1" end="1"/>
                                            </p:txEl>
                                          </p:spTgt>
                                        </p:tgtEl>
                                        <p:attrNameLst>
                                          <p:attrName>style.visibility</p:attrName>
                                        </p:attrNameLst>
                                      </p:cBhvr>
                                      <p:to>
                                        <p:strVal val="visible"/>
                                      </p:to>
                                    </p:set>
                                    <p:animEffect transition="in" filter="fade">
                                      <p:cBhvr>
                                        <p:cTn id="28" dur="1000"/>
                                        <p:tgtEl>
                                          <p:spTgt spid="13">
                                            <p:txEl>
                                              <p:pRg st="1" end="1"/>
                                            </p:txEl>
                                          </p:spTgt>
                                        </p:tgtEl>
                                      </p:cBhvr>
                                    </p:animEffect>
                                    <p:anim calcmode="lin" valueType="num">
                                      <p:cBhvr>
                                        <p:cTn id="29"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09" name="Rectangle 2"/>
          <p:cNvSpPr>
            <a:spLocks noChangeArrowheads="1"/>
          </p:cNvSpPr>
          <p:nvPr/>
        </p:nvSpPr>
        <p:spPr bwMode="auto">
          <a:xfrm>
            <a:off x="185738" y="341313"/>
            <a:ext cx="3981450" cy="523875"/>
          </a:xfrm>
          <a:prstGeom prst="rect">
            <a:avLst/>
          </a:prstGeom>
          <a:noFill/>
          <a:ln w="9525">
            <a:noFill/>
            <a:miter lim="800000"/>
            <a:headEnd/>
            <a:tailEnd/>
          </a:ln>
        </p:spPr>
        <p:txBody>
          <a:bodyPr wrap="none">
            <a:spAutoFit/>
          </a:bodyPr>
          <a:lstStyle/>
          <a:p>
            <a:r>
              <a:rPr lang="en-US" sz="2800" b="1">
                <a:solidFill>
                  <a:srgbClr val="0D0D0D"/>
                </a:solidFill>
                <a:latin typeface="Times New Roman" pitchFamily="18" charset="0"/>
                <a:ea typeface="MS Mincho" pitchFamily="49" charset="-128"/>
              </a:rPr>
              <a:t>1. Chuẩn bị nội dung nói</a:t>
            </a:r>
            <a:endParaRPr lang="en-US" sz="2800">
              <a:solidFill>
                <a:srgbClr val="000000"/>
              </a:solidFill>
              <a:latin typeface="Times New Roman" pitchFamily="18" charset="0"/>
              <a:cs typeface="Times New Roman" pitchFamily="18" charset="0"/>
            </a:endParaRPr>
          </a:p>
        </p:txBody>
      </p:sp>
      <p:sp>
        <p:nvSpPr>
          <p:cNvPr id="9" name="Rectangle 8"/>
          <p:cNvSpPr>
            <a:spLocks noChangeArrowheads="1"/>
          </p:cNvSpPr>
          <p:nvPr/>
        </p:nvSpPr>
        <p:spPr bwMode="auto">
          <a:xfrm>
            <a:off x="185738" y="865188"/>
            <a:ext cx="10710862" cy="523875"/>
          </a:xfrm>
          <a:prstGeom prst="rect">
            <a:avLst/>
          </a:prstGeom>
          <a:noFill/>
          <a:ln w="9525">
            <a:noFill/>
            <a:miter lim="800000"/>
            <a:headEnd/>
            <a:tailEnd/>
          </a:ln>
        </p:spPr>
        <p:txBody>
          <a:bodyPr wrap="none">
            <a:spAutoFit/>
          </a:bodyPr>
          <a:lstStyle/>
          <a:p>
            <a:r>
              <a:rPr lang="en-US" sz="2800" b="1">
                <a:solidFill>
                  <a:srgbClr val="0D0D0D"/>
                </a:solidFill>
                <a:latin typeface="Times New Roman" pitchFamily="18" charset="0"/>
                <a:ea typeface="MS Mincho" pitchFamily="49" charset="-128"/>
              </a:rPr>
              <a:t>Bước 1: Người nghe, mục đích, không gian và thời gia nói</a:t>
            </a:r>
            <a:r>
              <a:rPr lang="en-US" sz="2800">
                <a:solidFill>
                  <a:srgbClr val="0D0D0D"/>
                </a:solidFill>
                <a:latin typeface="Times New Roman" pitchFamily="18" charset="0"/>
                <a:ea typeface="MS Mincho" pitchFamily="49" charset="-128"/>
              </a:rPr>
              <a:t> (trình bày).</a:t>
            </a:r>
            <a:endParaRPr lang="en-US" sz="2800">
              <a:solidFill>
                <a:srgbClr val="000000"/>
              </a:solidFill>
              <a:latin typeface="Times New Roman" pitchFamily="18" charset="0"/>
              <a:cs typeface="Times New Roman" pitchFamily="18" charset="0"/>
            </a:endParaRPr>
          </a:p>
        </p:txBody>
      </p:sp>
      <p:sp>
        <p:nvSpPr>
          <p:cNvPr id="8" name="Rectangle 7"/>
          <p:cNvSpPr>
            <a:spLocks noChangeArrowheads="1"/>
          </p:cNvSpPr>
          <p:nvPr/>
        </p:nvSpPr>
        <p:spPr bwMode="auto">
          <a:xfrm>
            <a:off x="185738" y="1389063"/>
            <a:ext cx="5002212" cy="522287"/>
          </a:xfrm>
          <a:prstGeom prst="rect">
            <a:avLst/>
          </a:prstGeom>
          <a:noFill/>
          <a:ln w="9525">
            <a:noFill/>
            <a:miter lim="800000"/>
            <a:headEnd/>
            <a:tailEnd/>
          </a:ln>
        </p:spPr>
        <p:txBody>
          <a:bodyPr wrap="none">
            <a:spAutoFit/>
          </a:bodyPr>
          <a:lstStyle/>
          <a:p>
            <a:r>
              <a:rPr lang="en-US" sz="2800" b="1">
                <a:solidFill>
                  <a:srgbClr val="0D0D0D"/>
                </a:solidFill>
                <a:latin typeface="Times New Roman" pitchFamily="18" charset="0"/>
                <a:ea typeface="MS Mincho" pitchFamily="49" charset="-128"/>
              </a:rPr>
              <a:t>Bước 2: Chuẩn bị nội dung nói </a:t>
            </a:r>
            <a:endParaRPr lang="en-US" sz="2800">
              <a:solidFill>
                <a:srgbClr val="000000"/>
              </a:solidFill>
              <a:latin typeface="Times New Roman" pitchFamily="18" charset="0"/>
              <a:cs typeface="Times New Roman" pitchFamily="18" charset="0"/>
            </a:endParaRPr>
          </a:p>
        </p:txBody>
      </p:sp>
      <p:sp>
        <p:nvSpPr>
          <p:cNvPr id="4" name="Rectangle 3"/>
          <p:cNvSpPr>
            <a:spLocks noChangeArrowheads="1"/>
          </p:cNvSpPr>
          <p:nvPr/>
        </p:nvSpPr>
        <p:spPr bwMode="auto">
          <a:xfrm>
            <a:off x="185738" y="1911350"/>
            <a:ext cx="5080000" cy="523875"/>
          </a:xfrm>
          <a:prstGeom prst="rect">
            <a:avLst/>
          </a:prstGeom>
          <a:noFill/>
          <a:ln w="9525">
            <a:noFill/>
            <a:miter lim="800000"/>
            <a:headEnd/>
            <a:tailEnd/>
          </a:ln>
        </p:spPr>
        <p:txBody>
          <a:bodyPr wrap="none">
            <a:spAutoFit/>
          </a:bodyPr>
          <a:lstStyle/>
          <a:p>
            <a:r>
              <a:rPr lang="en-US" sz="2800" b="1">
                <a:solidFill>
                  <a:srgbClr val="000000"/>
                </a:solidFill>
                <a:latin typeface="Times New Roman" pitchFamily="18" charset="0"/>
                <a:ea typeface="MS Mincho" pitchFamily="49" charset="-128"/>
              </a:rPr>
              <a:t>Bước 3: Luyện tập và trình bày.</a:t>
            </a:r>
            <a:endParaRPr lang="en-US" sz="2800">
              <a:solidFill>
                <a:srgbClr val="000000"/>
              </a:solidFill>
              <a:latin typeface="Times New Roman" pitchFamily="18" charset="0"/>
              <a:cs typeface="Times New Roman" pitchFamily="18" charset="0"/>
            </a:endParaRPr>
          </a:p>
        </p:txBody>
      </p:sp>
      <p:pic>
        <p:nvPicPr>
          <p:cNvPr id="1026" name="Picture 2" descr="6 MẸO LUYỆN NÓI TIẾNG ANH GIAO TIẾP KHÔNG CẦN PARTNER"/>
          <p:cNvPicPr>
            <a:picLocks noChangeAspect="1" noChangeArrowheads="1"/>
          </p:cNvPicPr>
          <p:nvPr/>
        </p:nvPicPr>
        <p:blipFill>
          <a:blip r:embed="rId2"/>
          <a:srcRect/>
          <a:stretch>
            <a:fillRect/>
          </a:stretch>
        </p:blipFill>
        <p:spPr bwMode="auto">
          <a:xfrm>
            <a:off x="4584700" y="2957513"/>
            <a:ext cx="2913063" cy="2535237"/>
          </a:xfrm>
          <a:prstGeom prst="rect">
            <a:avLst/>
          </a:prstGeom>
          <a:noFill/>
          <a:ln w="9525">
            <a:noFill/>
            <a:miter lim="800000"/>
            <a:headEnd/>
            <a:tailEnd/>
          </a:ln>
        </p:spPr>
      </p:pic>
      <p:sp>
        <p:nvSpPr>
          <p:cNvPr id="6" name="Right Arrow 5"/>
          <p:cNvSpPr/>
          <p:nvPr/>
        </p:nvSpPr>
        <p:spPr>
          <a:xfrm>
            <a:off x="417513" y="2435225"/>
            <a:ext cx="4167187" cy="3527425"/>
          </a:xfrm>
          <a:prstGeom prst="right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2400" dirty="0" err="1">
                <a:solidFill>
                  <a:srgbClr val="70AD47">
                    <a:lumMod val="50000"/>
                  </a:srgbClr>
                </a:solidFill>
                <a:latin typeface="Times New Roman" panose="02020603050405020304" pitchFamily="18" charset="0"/>
                <a:ea typeface="MS Mincho"/>
              </a:rPr>
              <a:t>Để</a:t>
            </a:r>
            <a:r>
              <a:rPr lang="en-US" sz="2400" dirty="0">
                <a:solidFill>
                  <a:srgbClr val="70AD47">
                    <a:lumMod val="50000"/>
                  </a:srgbClr>
                </a:solidFill>
                <a:latin typeface="Times New Roman" panose="02020603050405020304" pitchFamily="18" charset="0"/>
                <a:ea typeface="MS Mincho"/>
              </a:rPr>
              <a:t> </a:t>
            </a:r>
            <a:r>
              <a:rPr lang="en-US" sz="2400" dirty="0" err="1">
                <a:solidFill>
                  <a:srgbClr val="70AD47">
                    <a:lumMod val="50000"/>
                  </a:srgbClr>
                </a:solidFill>
                <a:latin typeface="Times New Roman" panose="02020603050405020304" pitchFamily="18" charset="0"/>
                <a:ea typeface="MS Mincho"/>
              </a:rPr>
              <a:t>trình</a:t>
            </a:r>
            <a:r>
              <a:rPr lang="en-US" sz="2400" dirty="0">
                <a:solidFill>
                  <a:srgbClr val="70AD47">
                    <a:lumMod val="50000"/>
                  </a:srgbClr>
                </a:solidFill>
                <a:latin typeface="Times New Roman" panose="02020603050405020304" pitchFamily="18" charset="0"/>
                <a:ea typeface="MS Mincho"/>
              </a:rPr>
              <a:t> </a:t>
            </a:r>
            <a:r>
              <a:rPr lang="en-US" sz="2400" dirty="0" err="1">
                <a:solidFill>
                  <a:srgbClr val="70AD47">
                    <a:lumMod val="50000"/>
                  </a:srgbClr>
                </a:solidFill>
                <a:latin typeface="Times New Roman" panose="02020603050405020304" pitchFamily="18" charset="0"/>
                <a:ea typeface="MS Mincho"/>
              </a:rPr>
              <a:t>bày</a:t>
            </a:r>
            <a:r>
              <a:rPr lang="en-US" sz="2400" dirty="0">
                <a:solidFill>
                  <a:srgbClr val="70AD47">
                    <a:lumMod val="50000"/>
                  </a:srgbClr>
                </a:solidFill>
                <a:latin typeface="Times New Roman" panose="02020603050405020304" pitchFamily="18" charset="0"/>
                <a:ea typeface="MS Mincho"/>
              </a:rPr>
              <a:t> </a:t>
            </a:r>
            <a:r>
              <a:rPr lang="en-US" sz="2400" dirty="0" err="1">
                <a:solidFill>
                  <a:srgbClr val="70AD47">
                    <a:lumMod val="50000"/>
                  </a:srgbClr>
                </a:solidFill>
                <a:latin typeface="Times New Roman" panose="02020603050405020304" pitchFamily="18" charset="0"/>
                <a:ea typeface="MS Mincho"/>
              </a:rPr>
              <a:t>tốt</a:t>
            </a:r>
            <a:r>
              <a:rPr lang="en-US" sz="2400" dirty="0">
                <a:solidFill>
                  <a:srgbClr val="70AD47">
                    <a:lumMod val="50000"/>
                  </a:srgbClr>
                </a:solidFill>
                <a:latin typeface="Times New Roman" panose="02020603050405020304" pitchFamily="18" charset="0"/>
                <a:ea typeface="MS Mincho"/>
              </a:rPr>
              <a:t>, </a:t>
            </a:r>
            <a:r>
              <a:rPr lang="en-US" sz="2400" dirty="0" err="1">
                <a:solidFill>
                  <a:srgbClr val="70AD47">
                    <a:lumMod val="50000"/>
                  </a:srgbClr>
                </a:solidFill>
                <a:latin typeface="Times New Roman" panose="02020603050405020304" pitchFamily="18" charset="0"/>
                <a:ea typeface="MS Mincho"/>
              </a:rPr>
              <a:t>em</a:t>
            </a:r>
            <a:r>
              <a:rPr lang="en-US" sz="2400" dirty="0">
                <a:solidFill>
                  <a:srgbClr val="70AD47">
                    <a:lumMod val="50000"/>
                  </a:srgbClr>
                </a:solidFill>
                <a:latin typeface="Times New Roman" panose="02020603050405020304" pitchFamily="18" charset="0"/>
                <a:ea typeface="MS Mincho"/>
              </a:rPr>
              <a:t> </a:t>
            </a:r>
            <a:r>
              <a:rPr lang="en-US" sz="2400" dirty="0" err="1">
                <a:solidFill>
                  <a:srgbClr val="70AD47">
                    <a:lumMod val="50000"/>
                  </a:srgbClr>
                </a:solidFill>
                <a:latin typeface="Times New Roman" panose="02020603050405020304" pitchFamily="18" charset="0"/>
                <a:ea typeface="MS Mincho"/>
              </a:rPr>
              <a:t>hãy</a:t>
            </a:r>
            <a:r>
              <a:rPr lang="en-US" sz="2400" dirty="0">
                <a:solidFill>
                  <a:srgbClr val="70AD47">
                    <a:lumMod val="50000"/>
                  </a:srgbClr>
                </a:solidFill>
                <a:latin typeface="Times New Roman" panose="02020603050405020304" pitchFamily="18" charset="0"/>
                <a:ea typeface="MS Mincho"/>
              </a:rPr>
              <a:t> </a:t>
            </a:r>
            <a:r>
              <a:rPr lang="en-US" sz="2400" dirty="0" err="1">
                <a:solidFill>
                  <a:srgbClr val="70AD47">
                    <a:lumMod val="50000"/>
                  </a:srgbClr>
                </a:solidFill>
                <a:latin typeface="Times New Roman" panose="02020603050405020304" pitchFamily="18" charset="0"/>
                <a:ea typeface="MS Mincho"/>
              </a:rPr>
              <a:t>luyện</a:t>
            </a:r>
            <a:r>
              <a:rPr lang="en-US" sz="2400" dirty="0">
                <a:solidFill>
                  <a:srgbClr val="70AD47">
                    <a:lumMod val="50000"/>
                  </a:srgbClr>
                </a:solidFill>
                <a:latin typeface="Times New Roman" panose="02020603050405020304" pitchFamily="18" charset="0"/>
                <a:ea typeface="MS Mincho"/>
              </a:rPr>
              <a:t> </a:t>
            </a:r>
            <a:r>
              <a:rPr lang="en-US" sz="2400" dirty="0" err="1">
                <a:solidFill>
                  <a:srgbClr val="70AD47">
                    <a:lumMod val="50000"/>
                  </a:srgbClr>
                </a:solidFill>
                <a:latin typeface="Times New Roman" panose="02020603050405020304" pitchFamily="18" charset="0"/>
                <a:ea typeface="MS Mincho"/>
              </a:rPr>
              <a:t>tập</a:t>
            </a:r>
            <a:r>
              <a:rPr lang="en-US" sz="2400" dirty="0">
                <a:solidFill>
                  <a:srgbClr val="70AD47">
                    <a:lumMod val="50000"/>
                  </a:srgbClr>
                </a:solidFill>
                <a:latin typeface="Times New Roman" panose="02020603050405020304" pitchFamily="18" charset="0"/>
                <a:ea typeface="MS Mincho"/>
              </a:rPr>
              <a:t> </a:t>
            </a:r>
            <a:r>
              <a:rPr lang="en-US" sz="2400" dirty="0" err="1">
                <a:solidFill>
                  <a:srgbClr val="70AD47">
                    <a:lumMod val="50000"/>
                  </a:srgbClr>
                </a:solidFill>
                <a:latin typeface="Times New Roman" panose="02020603050405020304" pitchFamily="18" charset="0"/>
                <a:ea typeface="MS Mincho"/>
              </a:rPr>
              <a:t>trước</a:t>
            </a:r>
            <a:r>
              <a:rPr lang="en-US" sz="2400" dirty="0">
                <a:solidFill>
                  <a:srgbClr val="70AD47">
                    <a:lumMod val="50000"/>
                  </a:srgbClr>
                </a:solidFill>
                <a:latin typeface="Times New Roman" panose="02020603050405020304" pitchFamily="18" charset="0"/>
                <a:ea typeface="MS Mincho"/>
              </a:rPr>
              <a:t> ( </a:t>
            </a:r>
            <a:r>
              <a:rPr lang="en-US" sz="2400" dirty="0" err="1">
                <a:solidFill>
                  <a:srgbClr val="70AD47">
                    <a:lumMod val="50000"/>
                  </a:srgbClr>
                </a:solidFill>
                <a:latin typeface="Times New Roman" panose="02020603050405020304" pitchFamily="18" charset="0"/>
                <a:ea typeface="MS Mincho"/>
              </a:rPr>
              <a:t>trình</a:t>
            </a:r>
            <a:r>
              <a:rPr lang="en-US" sz="2400" dirty="0">
                <a:solidFill>
                  <a:srgbClr val="70AD47">
                    <a:lumMod val="50000"/>
                  </a:srgbClr>
                </a:solidFill>
                <a:latin typeface="Times New Roman" panose="02020603050405020304" pitchFamily="18" charset="0"/>
                <a:ea typeface="MS Mincho"/>
              </a:rPr>
              <a:t> </a:t>
            </a:r>
            <a:r>
              <a:rPr lang="en-US" sz="2400" dirty="0" err="1">
                <a:solidFill>
                  <a:srgbClr val="70AD47">
                    <a:lumMod val="50000"/>
                  </a:srgbClr>
                </a:solidFill>
                <a:latin typeface="Times New Roman" panose="02020603050405020304" pitchFamily="18" charset="0"/>
                <a:ea typeface="MS Mincho"/>
              </a:rPr>
              <a:t>bày</a:t>
            </a:r>
            <a:r>
              <a:rPr lang="en-US" sz="2400" dirty="0">
                <a:solidFill>
                  <a:srgbClr val="70AD47">
                    <a:lumMod val="50000"/>
                  </a:srgbClr>
                </a:solidFill>
                <a:latin typeface="Times New Roman" panose="02020603050405020304" pitchFamily="18" charset="0"/>
                <a:ea typeface="MS Mincho"/>
              </a:rPr>
              <a:t> </a:t>
            </a:r>
            <a:r>
              <a:rPr lang="en-US" sz="2400" dirty="0" err="1">
                <a:solidFill>
                  <a:srgbClr val="70AD47">
                    <a:lumMod val="50000"/>
                  </a:srgbClr>
                </a:solidFill>
                <a:latin typeface="Times New Roman" panose="02020603050405020304" pitchFamily="18" charset="0"/>
                <a:ea typeface="MS Mincho"/>
              </a:rPr>
              <a:t>một</a:t>
            </a:r>
            <a:r>
              <a:rPr lang="en-US" sz="2400" dirty="0">
                <a:solidFill>
                  <a:srgbClr val="70AD47">
                    <a:lumMod val="50000"/>
                  </a:srgbClr>
                </a:solidFill>
                <a:latin typeface="Times New Roman" panose="02020603050405020304" pitchFamily="18" charset="0"/>
                <a:ea typeface="MS Mincho"/>
              </a:rPr>
              <a:t> </a:t>
            </a:r>
            <a:r>
              <a:rPr lang="en-US" sz="2400" dirty="0" err="1">
                <a:solidFill>
                  <a:srgbClr val="70AD47">
                    <a:lumMod val="50000"/>
                  </a:srgbClr>
                </a:solidFill>
                <a:latin typeface="Times New Roman" panose="02020603050405020304" pitchFamily="18" charset="0"/>
                <a:ea typeface="MS Mincho"/>
              </a:rPr>
              <a:t>mình</a:t>
            </a:r>
            <a:r>
              <a:rPr lang="en-US" sz="2400" dirty="0">
                <a:solidFill>
                  <a:srgbClr val="70AD47">
                    <a:lumMod val="50000"/>
                  </a:srgbClr>
                </a:solidFill>
                <a:latin typeface="Times New Roman" panose="02020603050405020304" pitchFamily="18" charset="0"/>
                <a:ea typeface="MS Mincho"/>
              </a:rPr>
              <a:t> </a:t>
            </a:r>
            <a:r>
              <a:rPr lang="en-US" sz="2400" dirty="0" err="1">
                <a:solidFill>
                  <a:srgbClr val="70AD47">
                    <a:lumMod val="50000"/>
                  </a:srgbClr>
                </a:solidFill>
                <a:latin typeface="Times New Roman" panose="02020603050405020304" pitchFamily="18" charset="0"/>
                <a:ea typeface="MS Mincho"/>
              </a:rPr>
              <a:t>hoặc</a:t>
            </a:r>
            <a:r>
              <a:rPr lang="en-US" sz="2400" dirty="0">
                <a:solidFill>
                  <a:srgbClr val="70AD47">
                    <a:lumMod val="50000"/>
                  </a:srgbClr>
                </a:solidFill>
                <a:latin typeface="Times New Roman" panose="02020603050405020304" pitchFamily="18" charset="0"/>
                <a:ea typeface="MS Mincho"/>
              </a:rPr>
              <a:t> </a:t>
            </a:r>
            <a:r>
              <a:rPr lang="en-US" sz="2400" dirty="0" err="1">
                <a:solidFill>
                  <a:srgbClr val="70AD47">
                    <a:lumMod val="50000"/>
                  </a:srgbClr>
                </a:solidFill>
                <a:latin typeface="Times New Roman" panose="02020603050405020304" pitchFamily="18" charset="0"/>
                <a:ea typeface="MS Mincho"/>
              </a:rPr>
              <a:t>trước</a:t>
            </a:r>
            <a:r>
              <a:rPr lang="en-US" sz="2400" dirty="0">
                <a:solidFill>
                  <a:srgbClr val="70AD47">
                    <a:lumMod val="50000"/>
                  </a:srgbClr>
                </a:solidFill>
                <a:latin typeface="Times New Roman" panose="02020603050405020304" pitchFamily="18" charset="0"/>
                <a:ea typeface="MS Mincho"/>
              </a:rPr>
              <a:t> </a:t>
            </a:r>
            <a:r>
              <a:rPr lang="en-US" sz="2400" dirty="0" err="1">
                <a:solidFill>
                  <a:srgbClr val="70AD47">
                    <a:lumMod val="50000"/>
                  </a:srgbClr>
                </a:solidFill>
                <a:latin typeface="Times New Roman" panose="02020603050405020304" pitchFamily="18" charset="0"/>
                <a:ea typeface="MS Mincho"/>
              </a:rPr>
              <a:t>bạn</a:t>
            </a:r>
            <a:r>
              <a:rPr lang="en-US" sz="2400" dirty="0">
                <a:solidFill>
                  <a:srgbClr val="70AD47">
                    <a:lumMod val="50000"/>
                  </a:srgbClr>
                </a:solidFill>
                <a:latin typeface="Times New Roman" panose="02020603050405020304" pitchFamily="18" charset="0"/>
                <a:ea typeface="MS Mincho"/>
              </a:rPr>
              <a:t> </a:t>
            </a:r>
            <a:r>
              <a:rPr lang="en-US" sz="2400" dirty="0" err="1">
                <a:solidFill>
                  <a:srgbClr val="70AD47">
                    <a:lumMod val="50000"/>
                  </a:srgbClr>
                </a:solidFill>
                <a:latin typeface="Times New Roman" panose="02020603050405020304" pitchFamily="18" charset="0"/>
                <a:ea typeface="MS Mincho"/>
              </a:rPr>
              <a:t>bè</a:t>
            </a:r>
            <a:r>
              <a:rPr lang="en-US" sz="2400" dirty="0">
                <a:solidFill>
                  <a:srgbClr val="70AD47">
                    <a:lumMod val="50000"/>
                  </a:srgbClr>
                </a:solidFill>
                <a:latin typeface="Times New Roman" panose="02020603050405020304" pitchFamily="18" charset="0"/>
                <a:ea typeface="MS Mincho"/>
              </a:rPr>
              <a:t>, </a:t>
            </a:r>
            <a:r>
              <a:rPr lang="en-US" sz="2400" dirty="0" err="1">
                <a:solidFill>
                  <a:srgbClr val="70AD47">
                    <a:lumMod val="50000"/>
                  </a:srgbClr>
                </a:solidFill>
                <a:latin typeface="Times New Roman" panose="02020603050405020304" pitchFamily="18" charset="0"/>
                <a:ea typeface="MS Mincho"/>
              </a:rPr>
              <a:t>người</a:t>
            </a:r>
            <a:r>
              <a:rPr lang="en-US" sz="2400" dirty="0">
                <a:solidFill>
                  <a:srgbClr val="70AD47">
                    <a:lumMod val="50000"/>
                  </a:srgbClr>
                </a:solidFill>
                <a:latin typeface="Times New Roman" panose="02020603050405020304" pitchFamily="18" charset="0"/>
                <a:ea typeface="MS Mincho"/>
              </a:rPr>
              <a:t> </a:t>
            </a:r>
            <a:r>
              <a:rPr lang="en-US" sz="2400" dirty="0" err="1">
                <a:solidFill>
                  <a:srgbClr val="70AD47">
                    <a:lumMod val="50000"/>
                  </a:srgbClr>
                </a:solidFill>
                <a:latin typeface="Times New Roman" panose="02020603050405020304" pitchFamily="18" charset="0"/>
                <a:ea typeface="MS Mincho"/>
              </a:rPr>
              <a:t>thân</a:t>
            </a:r>
            <a:r>
              <a:rPr lang="en-US" sz="2400" dirty="0">
                <a:solidFill>
                  <a:srgbClr val="70AD47">
                    <a:lumMod val="50000"/>
                  </a:srgbClr>
                </a:solidFill>
                <a:latin typeface="Times New Roman" panose="02020603050405020304" pitchFamily="18" charset="0"/>
                <a:ea typeface="MS Mincho"/>
              </a:rPr>
              <a:t>)</a:t>
            </a:r>
            <a:endParaRPr lang="en-US" sz="2400" dirty="0">
              <a:solidFill>
                <a:srgbClr val="70AD47">
                  <a:lumMod val="50000"/>
                </a:srgbClr>
              </a:solidFill>
              <a:latin typeface="Times New Roman" panose="02020603050405020304" pitchFamily="18" charset="0"/>
              <a:ea typeface="Times New Roman" panose="02020603050405020304" pitchFamily="18" charset="0"/>
            </a:endParaRPr>
          </a:p>
        </p:txBody>
      </p:sp>
      <p:sp>
        <p:nvSpPr>
          <p:cNvPr id="7" name="Left Arrow 6"/>
          <p:cNvSpPr/>
          <p:nvPr/>
        </p:nvSpPr>
        <p:spPr>
          <a:xfrm>
            <a:off x="7497763" y="2435225"/>
            <a:ext cx="4324350" cy="3187700"/>
          </a:xfrm>
          <a:prstGeom prst="leftArrow">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2800" dirty="0" err="1">
                <a:solidFill>
                  <a:srgbClr val="70AD47">
                    <a:lumMod val="50000"/>
                  </a:srgbClr>
                </a:solidFill>
                <a:latin typeface="Times New Roman" panose="02020603050405020304" pitchFamily="18" charset="0"/>
                <a:ea typeface="MS Mincho"/>
              </a:rPr>
              <a:t>Cách</a:t>
            </a:r>
            <a:r>
              <a:rPr lang="en-US" sz="2800" dirty="0">
                <a:solidFill>
                  <a:srgbClr val="70AD47">
                    <a:lumMod val="50000"/>
                  </a:srgbClr>
                </a:solidFill>
                <a:latin typeface="Times New Roman" panose="02020603050405020304" pitchFamily="18" charset="0"/>
                <a:ea typeface="MS Mincho"/>
              </a:rPr>
              <a:t> </a:t>
            </a:r>
            <a:r>
              <a:rPr lang="en-US" sz="2800" dirty="0" err="1">
                <a:solidFill>
                  <a:srgbClr val="70AD47">
                    <a:lumMod val="50000"/>
                  </a:srgbClr>
                </a:solidFill>
                <a:latin typeface="Times New Roman" panose="02020603050405020304" pitchFamily="18" charset="0"/>
                <a:ea typeface="MS Mincho"/>
              </a:rPr>
              <a:t>nói</a:t>
            </a:r>
            <a:r>
              <a:rPr lang="en-US" sz="2800" dirty="0">
                <a:solidFill>
                  <a:srgbClr val="70AD47">
                    <a:lumMod val="50000"/>
                  </a:srgbClr>
                </a:solidFill>
                <a:latin typeface="Times New Roman" panose="02020603050405020304" pitchFamily="18" charset="0"/>
                <a:ea typeface="MS Mincho"/>
              </a:rPr>
              <a:t>: </a:t>
            </a:r>
            <a:r>
              <a:rPr lang="en-US" sz="2800" dirty="0" err="1">
                <a:solidFill>
                  <a:srgbClr val="70AD47">
                    <a:lumMod val="50000"/>
                  </a:srgbClr>
                </a:solidFill>
                <a:latin typeface="Times New Roman" panose="02020603050405020304" pitchFamily="18" charset="0"/>
                <a:ea typeface="MS Mincho"/>
              </a:rPr>
              <a:t>tự</a:t>
            </a:r>
            <a:r>
              <a:rPr lang="en-US" sz="2800" dirty="0">
                <a:solidFill>
                  <a:srgbClr val="70AD47">
                    <a:lumMod val="50000"/>
                  </a:srgbClr>
                </a:solidFill>
                <a:latin typeface="Times New Roman" panose="02020603050405020304" pitchFamily="18" charset="0"/>
                <a:ea typeface="MS Mincho"/>
              </a:rPr>
              <a:t> </a:t>
            </a:r>
            <a:r>
              <a:rPr lang="en-US" sz="2800" dirty="0" err="1">
                <a:solidFill>
                  <a:srgbClr val="70AD47">
                    <a:lumMod val="50000"/>
                  </a:srgbClr>
                </a:solidFill>
                <a:latin typeface="Times New Roman" panose="02020603050405020304" pitchFamily="18" charset="0"/>
                <a:ea typeface="MS Mincho"/>
              </a:rPr>
              <a:t>nhiên</a:t>
            </a:r>
            <a:r>
              <a:rPr lang="en-US" sz="2800" dirty="0">
                <a:solidFill>
                  <a:srgbClr val="70AD47">
                    <a:lumMod val="50000"/>
                  </a:srgbClr>
                </a:solidFill>
                <a:latin typeface="Times New Roman" panose="02020603050405020304" pitchFamily="18" charset="0"/>
                <a:ea typeface="MS Mincho"/>
              </a:rPr>
              <a:t>, </a:t>
            </a:r>
            <a:r>
              <a:rPr lang="en-US" sz="2800" dirty="0" err="1">
                <a:solidFill>
                  <a:srgbClr val="70AD47">
                    <a:lumMod val="50000"/>
                  </a:srgbClr>
                </a:solidFill>
                <a:latin typeface="Times New Roman" panose="02020603050405020304" pitchFamily="18" charset="0"/>
                <a:ea typeface="MS Mincho"/>
              </a:rPr>
              <a:t>gần</a:t>
            </a:r>
            <a:r>
              <a:rPr lang="en-US" sz="2800" dirty="0">
                <a:solidFill>
                  <a:srgbClr val="70AD47">
                    <a:lumMod val="50000"/>
                  </a:srgbClr>
                </a:solidFill>
                <a:latin typeface="Times New Roman" panose="02020603050405020304" pitchFamily="18" charset="0"/>
                <a:ea typeface="MS Mincho"/>
              </a:rPr>
              <a:t> </a:t>
            </a:r>
            <a:r>
              <a:rPr lang="en-US" sz="2800" dirty="0" err="1">
                <a:solidFill>
                  <a:srgbClr val="70AD47">
                    <a:lumMod val="50000"/>
                  </a:srgbClr>
                </a:solidFill>
                <a:latin typeface="Times New Roman" panose="02020603050405020304" pitchFamily="18" charset="0"/>
                <a:ea typeface="MS Mincho"/>
              </a:rPr>
              <a:t>gũi</a:t>
            </a:r>
            <a:r>
              <a:rPr lang="en-US" sz="2800" dirty="0">
                <a:solidFill>
                  <a:srgbClr val="70AD47">
                    <a:lumMod val="50000"/>
                  </a:srgbClr>
                </a:solidFill>
                <a:latin typeface="Times New Roman" panose="02020603050405020304" pitchFamily="18" charset="0"/>
                <a:ea typeface="MS Mincho"/>
              </a:rPr>
              <a:t>, chia </a:t>
            </a:r>
            <a:r>
              <a:rPr lang="en-US" sz="2800" dirty="0" err="1">
                <a:solidFill>
                  <a:srgbClr val="70AD47">
                    <a:lumMod val="50000"/>
                  </a:srgbClr>
                </a:solidFill>
                <a:latin typeface="Times New Roman" panose="02020603050405020304" pitchFamily="18" charset="0"/>
                <a:ea typeface="MS Mincho"/>
              </a:rPr>
              <a:t>sẻ</a:t>
            </a:r>
            <a:r>
              <a:rPr lang="en-US" sz="2800" dirty="0">
                <a:solidFill>
                  <a:srgbClr val="70AD47">
                    <a:lumMod val="50000"/>
                  </a:srgbClr>
                </a:solidFill>
                <a:latin typeface="Times New Roman" panose="02020603050405020304" pitchFamily="18" charset="0"/>
                <a:ea typeface="MS Mincho"/>
              </a:rPr>
              <a:t>, </a:t>
            </a:r>
            <a:r>
              <a:rPr lang="en-US" sz="2800" dirty="0" err="1">
                <a:solidFill>
                  <a:srgbClr val="70AD47">
                    <a:lumMod val="50000"/>
                  </a:srgbClr>
                </a:solidFill>
                <a:latin typeface="Times New Roman" panose="02020603050405020304" pitchFamily="18" charset="0"/>
                <a:ea typeface="MS Mincho"/>
              </a:rPr>
              <a:t>giãi</a:t>
            </a:r>
            <a:r>
              <a:rPr lang="en-US" sz="2800" dirty="0">
                <a:solidFill>
                  <a:srgbClr val="70AD47">
                    <a:lumMod val="50000"/>
                  </a:srgbClr>
                </a:solidFill>
                <a:latin typeface="Times New Roman" panose="02020603050405020304" pitchFamily="18" charset="0"/>
                <a:ea typeface="MS Mincho"/>
              </a:rPr>
              <a:t> </a:t>
            </a:r>
            <a:r>
              <a:rPr lang="en-US" sz="2800" dirty="0" err="1">
                <a:solidFill>
                  <a:srgbClr val="70AD47">
                    <a:lumMod val="50000"/>
                  </a:srgbClr>
                </a:solidFill>
                <a:latin typeface="Times New Roman" panose="02020603050405020304" pitchFamily="18" charset="0"/>
                <a:ea typeface="MS Mincho"/>
              </a:rPr>
              <a:t>bày</a:t>
            </a:r>
            <a:r>
              <a:rPr lang="en-US" sz="2800" dirty="0">
                <a:solidFill>
                  <a:srgbClr val="70AD47">
                    <a:lumMod val="50000"/>
                  </a:srgbClr>
                </a:solidFill>
                <a:latin typeface="Times New Roman" panose="02020603050405020304" pitchFamily="18" charset="0"/>
                <a:ea typeface="MS Mincho"/>
              </a:rPr>
              <a:t>.</a:t>
            </a:r>
            <a:endParaRPr lang="en-US" sz="2800" dirty="0">
              <a:solidFill>
                <a:srgbClr val="70AD47">
                  <a:lumMod val="50000"/>
                </a:srgbClr>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animEffect transition="in" filter="fade">
                                      <p:cBhvr>
                                        <p:cTn id="35" dur="1000"/>
                                        <p:tgtEl>
                                          <p:spTgt spid="1026"/>
                                        </p:tgtEl>
                                      </p:cBhvr>
                                    </p:animEffect>
                                    <p:anim calcmode="lin" valueType="num">
                                      <p:cBhvr>
                                        <p:cTn id="36" dur="1000" fill="hold"/>
                                        <p:tgtEl>
                                          <p:spTgt spid="1026"/>
                                        </p:tgtEl>
                                        <p:attrNameLst>
                                          <p:attrName>ppt_x</p:attrName>
                                        </p:attrNameLst>
                                      </p:cBhvr>
                                      <p:tavLst>
                                        <p:tav tm="0">
                                          <p:val>
                                            <p:strVal val="#ppt_x"/>
                                          </p:val>
                                        </p:tav>
                                        <p:tav tm="100000">
                                          <p:val>
                                            <p:strVal val="#ppt_x"/>
                                          </p:val>
                                        </p:tav>
                                      </p:tavLst>
                                    </p:anim>
                                    <p:anim calcmode="lin" valueType="num">
                                      <p:cBhvr>
                                        <p:cTn id="37"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P spid="4" grpId="0"/>
      <p:bldP spid="6" grpId="0" animBg="1"/>
      <p:bldP spid="7"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3" name="Rectangle 3"/>
          <p:cNvSpPr>
            <a:spLocks noChangeArrowheads="1"/>
          </p:cNvSpPr>
          <p:nvPr/>
        </p:nvSpPr>
        <p:spPr bwMode="auto">
          <a:xfrm>
            <a:off x="244475" y="144463"/>
            <a:ext cx="4365625" cy="522287"/>
          </a:xfrm>
          <a:prstGeom prst="rect">
            <a:avLst/>
          </a:prstGeom>
          <a:noFill/>
          <a:ln w="9525">
            <a:noFill/>
            <a:miter lim="800000"/>
            <a:headEnd/>
            <a:tailEnd/>
          </a:ln>
        </p:spPr>
        <p:txBody>
          <a:bodyPr wrap="none">
            <a:spAutoFit/>
          </a:bodyPr>
          <a:lstStyle/>
          <a:p>
            <a:r>
              <a:rPr lang="en-US" sz="2800" b="1">
                <a:solidFill>
                  <a:srgbClr val="000000"/>
                </a:solidFill>
                <a:latin typeface="Times New Roman" pitchFamily="18" charset="0"/>
                <a:ea typeface="MS Mincho" pitchFamily="49" charset="-128"/>
              </a:rPr>
              <a:t>Bước 4: Trao đổi, đánh giá.</a:t>
            </a:r>
            <a:endParaRPr lang="en-US" sz="2800">
              <a:solidFill>
                <a:srgbClr val="000000"/>
              </a:solidFill>
              <a:latin typeface="Times New Roman" pitchFamily="18" charset="0"/>
              <a:cs typeface="Times New Roman" pitchFamily="18" charset="0"/>
            </a:endParaRPr>
          </a:p>
        </p:txBody>
      </p:sp>
      <p:graphicFrame>
        <p:nvGraphicFramePr>
          <p:cNvPr id="530465" name="Group 33"/>
          <p:cNvGraphicFramePr>
            <a:graphicFrameLocks noGrp="1"/>
          </p:cNvGraphicFramePr>
          <p:nvPr/>
        </p:nvGraphicFramePr>
        <p:xfrm>
          <a:off x="927100" y="1528763"/>
          <a:ext cx="10398125" cy="4016375"/>
        </p:xfrm>
        <a:graphic>
          <a:graphicData uri="http://schemas.openxmlformats.org/drawingml/2006/table">
            <a:tbl>
              <a:tblPr/>
              <a:tblGrid>
                <a:gridCol w="7250113">
                  <a:extLst>
                    <a:ext uri="{9D8B030D-6E8A-4147-A177-3AD203B41FA5}">
                      <a16:colId xmlns="" xmlns:a16="http://schemas.microsoft.com/office/drawing/2014/main" val="20000"/>
                    </a:ext>
                  </a:extLst>
                </a:gridCol>
                <a:gridCol w="3148012">
                  <a:extLst>
                    <a:ext uri="{9D8B030D-6E8A-4147-A177-3AD203B41FA5}">
                      <a16:colId xmlns="" xmlns:a16="http://schemas.microsoft.com/office/drawing/2014/main" val="20001"/>
                    </a:ext>
                  </a:extLst>
                </a:gridCol>
              </a:tblGrid>
              <a:tr h="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ea typeface="MS Mincho" pitchFamily="49" charset="-128"/>
                          <a:cs typeface="Arial" charset="0"/>
                        </a:rPr>
                        <a:t>Nội dung kiểm tra</a:t>
                      </a:r>
                      <a:endParaRPr kumimoji="0" lang="en-US" sz="2400" b="0" i="0" u="none" strike="noStrike" cap="none" normalizeH="0" baseline="0">
                        <a:ln>
                          <a:noFill/>
                        </a:ln>
                        <a:solidFill>
                          <a:schemeClr val="tx1"/>
                        </a:solidFill>
                        <a:effectLst/>
                        <a:latin typeface="Times New Roman" pitchFamily="18" charset="0"/>
                        <a:ea typeface="MS Mincho" pitchFamily="49" charset="-128"/>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BE5D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ea typeface="MS Mincho" pitchFamily="49" charset="-128"/>
                          <a:cs typeface="Arial" charset="0"/>
                        </a:rPr>
                        <a:t>Đạt/</a:t>
                      </a:r>
                      <a:endParaRPr kumimoji="0" lang="en-US" sz="2400" b="0" i="0" u="none" strike="noStrike" cap="none" normalizeH="0" baseline="0">
                        <a:ln>
                          <a:noFill/>
                        </a:ln>
                        <a:solidFill>
                          <a:schemeClr val="tx1"/>
                        </a:solidFill>
                        <a:effectLst/>
                        <a:latin typeface="Times New Roman" pitchFamily="18" charset="0"/>
                        <a:ea typeface="MS Mincho" pitchFamily="49" charset="-128"/>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ea typeface="MS Mincho" pitchFamily="49" charset="-128"/>
                          <a:cs typeface="Arial" charset="0"/>
                        </a:rPr>
                        <a:t>chưa đạt</a:t>
                      </a:r>
                      <a:endParaRPr kumimoji="0" lang="en-US" sz="2400" b="0" i="0" u="none" strike="noStrike" cap="none" normalizeH="0" baseline="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BE5D6"/>
                    </a:solidFill>
                  </a:tcPr>
                </a:tc>
                <a:extLst>
                  <a:ext uri="{0D108BD9-81ED-4DB2-BD59-A6C34878D82A}">
                    <a16:rowId xmlns="" xmlns:a16="http://schemas.microsoft.com/office/drawing/2014/main" val="10000"/>
                  </a:ext>
                </a:extLst>
              </a:tr>
              <a:tr h="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ea typeface="MS Mincho" pitchFamily="49" charset="-128"/>
                          <a:cs typeface="Arial" charset="0"/>
                        </a:rPr>
                        <a:t>Bài nói có đủ các phần  mở bài, thân bài, kết bài.</a:t>
                      </a:r>
                      <a:endParaRPr kumimoji="0" lang="en-US" sz="2400" b="0" i="0" u="none" strike="noStrike" cap="none" normalizeH="0" baseline="0">
                        <a:ln>
                          <a:noFill/>
                        </a:ln>
                        <a:solidFill>
                          <a:schemeClr val="tx1"/>
                        </a:solidFill>
                        <a:effectLst/>
                        <a:latin typeface="Times New Roman" pitchFamily="18" charset="0"/>
                        <a:ea typeface="MS Mincho" pitchFamily="49" charset="-128"/>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E69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ea typeface="MS Mincho" pitchFamily="49" charset="-128"/>
                          <a:cs typeface="Arial" charset="0"/>
                        </a:rPr>
                        <a:t> </a:t>
                      </a:r>
                      <a:endParaRPr kumimoji="0" lang="en-US" sz="2400" b="0" i="0" u="none" strike="noStrike" cap="none" normalizeH="0" baseline="0">
                        <a:ln>
                          <a:noFill/>
                        </a:ln>
                        <a:solidFill>
                          <a:schemeClr val="tx1"/>
                        </a:solidFill>
                        <a:effectLst/>
                        <a:latin typeface="Times New Roman" pitchFamily="18" charset="0"/>
                        <a:ea typeface="MS Mincho" pitchFamily="49" charset="-128"/>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E699"/>
                    </a:solidFill>
                  </a:tcPr>
                </a:tc>
                <a:extLst>
                  <a:ext uri="{0D108BD9-81ED-4DB2-BD59-A6C34878D82A}">
                    <a16:rowId xmlns="" xmlns:a16="http://schemas.microsoft.com/office/drawing/2014/main" val="10001"/>
                  </a:ext>
                </a:extLst>
              </a:tr>
              <a:tr h="0">
                <a:tc>
                  <a:txBody>
                    <a:bodyPr/>
                    <a:lstStyle/>
                    <a:p>
                      <a:pPr marL="0" marR="0" lvl="0" indent="0" algn="l" defTabSz="914400" rtl="0" eaLnBrk="1" fontAlgn="base" latinLnBrk="0" hangingPunct="1">
                        <a:lnSpc>
                          <a:spcPct val="100000"/>
                        </a:lnSpc>
                        <a:spcBef>
                          <a:spcPct val="0"/>
                        </a:spcBef>
                        <a:spcAft>
                          <a:spcPct val="0"/>
                        </a:spcAft>
                        <a:buClrTx/>
                        <a:buSzPts val="1400"/>
                        <a:buFontTx/>
                        <a:buNone/>
                        <a:tabLst/>
                      </a:pPr>
                      <a:r>
                        <a:rPr kumimoji="0" lang="en-US" altLang="ja-JP" sz="2400" b="0" i="0" u="none" strike="noStrike" cap="none" normalizeH="0" baseline="0">
                          <a:ln>
                            <a:noFill/>
                          </a:ln>
                          <a:solidFill>
                            <a:schemeClr val="tx1"/>
                          </a:solidFill>
                          <a:effectLst/>
                          <a:latin typeface="Calibri" pitchFamily="34" charset="0"/>
                          <a:ea typeface="ＭＳ Ｐゴシック" charset="-128"/>
                        </a:rPr>
                        <a:t> Người kể trình bày chi tiết các sự việc xảy ra. </a:t>
                      </a:r>
                      <a:endParaRPr kumimoji="0" lang="en-US" sz="2400" b="0" i="0" u="none" strike="noStrike" cap="none" normalizeH="0" baseline="0">
                        <a:ln>
                          <a:noFill/>
                        </a:ln>
                        <a:solidFill>
                          <a:schemeClr val="tx1"/>
                        </a:solidFill>
                        <a:effectLst/>
                        <a:latin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AE3F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ea typeface="MS Mincho" pitchFamily="49" charset="-128"/>
                          <a:cs typeface="Arial" charset="0"/>
                        </a:rPr>
                        <a:t> </a:t>
                      </a:r>
                      <a:endParaRPr kumimoji="0" lang="en-US" sz="2400" b="0" i="0" u="none" strike="noStrike" cap="none" normalizeH="0" baseline="0">
                        <a:ln>
                          <a:noFill/>
                        </a:ln>
                        <a:solidFill>
                          <a:schemeClr val="tx1"/>
                        </a:solidFill>
                        <a:effectLst/>
                        <a:latin typeface="Times New Roman" pitchFamily="18" charset="0"/>
                        <a:ea typeface="MS Mincho" pitchFamily="49" charset="-128"/>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AE3F3"/>
                    </a:solidFill>
                  </a:tcPr>
                </a:tc>
                <a:extLst>
                  <a:ext uri="{0D108BD9-81ED-4DB2-BD59-A6C34878D82A}">
                    <a16:rowId xmlns="" xmlns:a16="http://schemas.microsoft.com/office/drawing/2014/main" val="10002"/>
                  </a:ext>
                </a:extLst>
              </a:tr>
              <a:tr h="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ja-JP" sz="2400" b="0" i="0" u="none" strike="noStrike" cap="none" normalizeH="0" baseline="0">
                          <a:ln>
                            <a:noFill/>
                          </a:ln>
                          <a:solidFill>
                            <a:schemeClr val="tx1"/>
                          </a:solidFill>
                          <a:effectLst/>
                          <a:latin typeface="Calibri" pitchFamily="34" charset="0"/>
                          <a:ea typeface="ＭＳ Ｐゴシック" charset="-128"/>
                        </a:rPr>
                        <a:t>Các sự việc được kể theo trình tự thời gian. </a:t>
                      </a:r>
                      <a:endParaRPr kumimoji="0" lang="en-US" sz="2400" b="0" i="0" u="none" strike="noStrike" cap="none" normalizeH="0" baseline="0">
                        <a:ln>
                          <a:noFill/>
                        </a:ln>
                        <a:solidFill>
                          <a:schemeClr val="tx1"/>
                        </a:solidFill>
                        <a:effectLst/>
                        <a:latin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2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ea typeface="MS Mincho" pitchFamily="49" charset="-128"/>
                          <a:cs typeface="Arial" charset="0"/>
                        </a:rPr>
                        <a:t> </a:t>
                      </a:r>
                      <a:endParaRPr kumimoji="0" lang="en-US" sz="2400" b="0" i="0" u="none" strike="noStrike" cap="none" normalizeH="0" baseline="0">
                        <a:ln>
                          <a:noFill/>
                        </a:ln>
                        <a:solidFill>
                          <a:schemeClr val="tx1"/>
                        </a:solidFill>
                        <a:effectLst/>
                        <a:latin typeface="Times New Roman" pitchFamily="18" charset="0"/>
                        <a:ea typeface="MS Mincho" pitchFamily="49" charset="-128"/>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2CC"/>
                    </a:solidFill>
                  </a:tcPr>
                </a:tc>
                <a:extLst>
                  <a:ext uri="{0D108BD9-81ED-4DB2-BD59-A6C34878D82A}">
                    <a16:rowId xmlns="" xmlns:a16="http://schemas.microsoft.com/office/drawing/2014/main" val="10003"/>
                  </a:ext>
                </a:extLst>
              </a:tr>
              <a:tr h="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ja-JP" sz="2400" b="0" i="0" u="none" strike="noStrike" cap="none" normalizeH="0" baseline="0">
                          <a:ln>
                            <a:noFill/>
                          </a:ln>
                          <a:solidFill>
                            <a:schemeClr val="tx1"/>
                          </a:solidFill>
                          <a:effectLst/>
                          <a:latin typeface="Calibri" pitchFamily="34" charset="0"/>
                          <a:ea typeface="ＭＳ Ｐゴシック" charset="-128"/>
                        </a:rPr>
                        <a:t>Các hành động của nhân vật được kể đầy đủ. </a:t>
                      </a:r>
                      <a:endParaRPr kumimoji="0" lang="en-US" sz="2400" b="0" i="0" u="none" strike="noStrike" cap="none" normalizeH="0" baseline="0">
                        <a:ln>
                          <a:noFill/>
                        </a:ln>
                        <a:solidFill>
                          <a:schemeClr val="tx1"/>
                        </a:solidFill>
                        <a:effectLst/>
                        <a:latin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CEC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ea typeface="MS Mincho" pitchFamily="49" charset="-128"/>
                          <a:cs typeface="Arial" charset="0"/>
                        </a:rPr>
                        <a:t> </a:t>
                      </a:r>
                      <a:endParaRPr kumimoji="0" lang="en-US" sz="2400" b="0" i="0" u="none" strike="noStrike" cap="none" normalizeH="0" baseline="0">
                        <a:ln>
                          <a:noFill/>
                        </a:ln>
                        <a:solidFill>
                          <a:schemeClr val="tx1"/>
                        </a:solidFill>
                        <a:effectLst/>
                        <a:latin typeface="Times New Roman" pitchFamily="18" charset="0"/>
                        <a:ea typeface="MS Mincho" pitchFamily="49" charset="-128"/>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CECE"/>
                    </a:solidFill>
                  </a:tcPr>
                </a:tc>
                <a:extLst>
                  <a:ext uri="{0D108BD9-81ED-4DB2-BD59-A6C34878D82A}">
                    <a16:rowId xmlns="" xmlns:a16="http://schemas.microsoft.com/office/drawing/2014/main" val="10004"/>
                  </a:ext>
                </a:extLst>
              </a:tr>
              <a:tr h="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ea typeface="MS Mincho" pitchFamily="49" charset="-128"/>
                          <a:cs typeface="Arial" charset="0"/>
                        </a:rPr>
                        <a:t>Người kể dùng ngôi thứ nhất để kể lại câu chuyện.</a:t>
                      </a:r>
                      <a:endParaRPr kumimoji="0" lang="en-US" sz="2400" b="0" i="0" u="none" strike="noStrike" cap="none" normalizeH="0" baseline="0">
                        <a:ln>
                          <a:noFill/>
                        </a:ln>
                        <a:solidFill>
                          <a:schemeClr val="tx1"/>
                        </a:solidFill>
                        <a:effectLst/>
                        <a:latin typeface="Times New Roman" pitchFamily="18" charset="0"/>
                        <a:ea typeface="MS Mincho" pitchFamily="49" charset="-128"/>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2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ea typeface="MS Mincho" pitchFamily="49" charset="-128"/>
                          <a:cs typeface="Arial" charset="0"/>
                        </a:rPr>
                        <a:t> </a:t>
                      </a:r>
                      <a:endParaRPr kumimoji="0" lang="en-US" sz="2400" b="0" i="0" u="none" strike="noStrike" cap="none" normalizeH="0" baseline="0">
                        <a:ln>
                          <a:noFill/>
                        </a:ln>
                        <a:solidFill>
                          <a:schemeClr val="tx1"/>
                        </a:solidFill>
                        <a:effectLst/>
                        <a:latin typeface="Times New Roman" pitchFamily="18" charset="0"/>
                        <a:ea typeface="MS Mincho" pitchFamily="49" charset="-128"/>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2CC"/>
                    </a:solidFill>
                  </a:tcPr>
                </a:tc>
                <a:extLst>
                  <a:ext uri="{0D108BD9-81ED-4DB2-BD59-A6C34878D82A}">
                    <a16:rowId xmlns="" xmlns:a16="http://schemas.microsoft.com/office/drawing/2014/main" val="10005"/>
                  </a:ext>
                </a:extLst>
              </a:tr>
              <a:tr h="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ea typeface="MS Mincho" pitchFamily="49" charset="-128"/>
                          <a:cs typeface="Arial" charset="0"/>
                        </a:rPr>
                        <a:t>Người kể thể hiện cảm xúc phù hợp với nội dung được kể.</a:t>
                      </a:r>
                      <a:endParaRPr kumimoji="0" lang="en-US" sz="2400" b="0" i="0" u="none" strike="noStrike" cap="none" normalizeH="0" baseline="0">
                        <a:ln>
                          <a:noFill/>
                        </a:ln>
                        <a:solidFill>
                          <a:schemeClr val="tx1"/>
                        </a:solidFill>
                        <a:effectLst/>
                        <a:latin typeface="Times New Roman" pitchFamily="18" charset="0"/>
                        <a:ea typeface="MS Mincho" pitchFamily="49" charset="-128"/>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BE5D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ea typeface="MS Mincho" pitchFamily="49" charset="-128"/>
                          <a:cs typeface="Arial" charset="0"/>
                        </a:rPr>
                        <a:t> </a:t>
                      </a:r>
                      <a:endParaRPr kumimoji="0" lang="en-US" sz="2400" b="0" i="0" u="none" strike="noStrike" cap="none" normalizeH="0" baseline="0">
                        <a:ln>
                          <a:noFill/>
                        </a:ln>
                        <a:solidFill>
                          <a:schemeClr val="tx1"/>
                        </a:solidFill>
                        <a:effectLst/>
                        <a:latin typeface="Times New Roman" pitchFamily="18" charset="0"/>
                        <a:ea typeface="MS Mincho" pitchFamily="49" charset="-128"/>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BE5D6"/>
                    </a:solidFill>
                  </a:tcPr>
                </a:tc>
                <a:extLst>
                  <a:ext uri="{0D108BD9-81ED-4DB2-BD59-A6C34878D82A}">
                    <a16:rowId xmlns="" xmlns:a16="http://schemas.microsoft.com/office/drawing/2014/main" val="10006"/>
                  </a:ext>
                </a:extLst>
              </a:tr>
              <a:tr h="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D0D0D"/>
                          </a:solidFill>
                          <a:effectLst/>
                          <a:latin typeface="Times New Roman" pitchFamily="18" charset="0"/>
                          <a:ea typeface="MS Mincho" pitchFamily="49" charset="-128"/>
                          <a:cs typeface="Arial" charset="0"/>
                        </a:rPr>
                        <a:t>Lí giải được sự quan trọng, ý nghĩa của vấn đề được nói.</a:t>
                      </a:r>
                      <a:endParaRPr kumimoji="0" lang="en-US" sz="2400" b="0" i="0" u="none" strike="noStrike" cap="none" normalizeH="0" baseline="0">
                        <a:ln>
                          <a:noFill/>
                        </a:ln>
                        <a:solidFill>
                          <a:schemeClr val="tx1"/>
                        </a:solidFill>
                        <a:effectLst/>
                        <a:latin typeface="Times New Roman" pitchFamily="18" charset="0"/>
                        <a:ea typeface="MS Mincho" pitchFamily="49" charset="-128"/>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5E0B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ea typeface="MS Mincho" pitchFamily="49" charset="-128"/>
                          <a:cs typeface="Arial" charset="0"/>
                        </a:rPr>
                        <a:t> </a:t>
                      </a:r>
                      <a:endParaRPr kumimoji="0" lang="en-US" sz="2400" b="0" i="0" u="none" strike="noStrike" cap="none" normalizeH="0" baseline="0">
                        <a:ln>
                          <a:noFill/>
                        </a:ln>
                        <a:solidFill>
                          <a:schemeClr val="tx1"/>
                        </a:solidFill>
                        <a:effectLst/>
                        <a:latin typeface="Times New Roman" pitchFamily="18" charset="0"/>
                        <a:ea typeface="MS Mincho" pitchFamily="49" charset="-128"/>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5E0B4"/>
                    </a:solidFill>
                  </a:tcPr>
                </a:tc>
                <a:extLst>
                  <a:ext uri="{0D108BD9-81ED-4DB2-BD59-A6C34878D82A}">
                    <a16:rowId xmlns="" xmlns:a16="http://schemas.microsoft.com/office/drawing/2014/main" val="10007"/>
                  </a:ext>
                </a:extLst>
              </a:tr>
            </a:tbl>
          </a:graphicData>
        </a:graphic>
      </p:graphicFrame>
      <p:sp>
        <p:nvSpPr>
          <p:cNvPr id="530463" name="Rectangle 5"/>
          <p:cNvSpPr>
            <a:spLocks noChangeArrowheads="1"/>
          </p:cNvSpPr>
          <p:nvPr/>
        </p:nvSpPr>
        <p:spPr bwMode="auto">
          <a:xfrm>
            <a:off x="3975100" y="779463"/>
            <a:ext cx="4302125" cy="523875"/>
          </a:xfrm>
          <a:prstGeom prst="rect">
            <a:avLst/>
          </a:prstGeom>
          <a:noFill/>
          <a:ln w="9525">
            <a:noFill/>
            <a:miter lim="800000"/>
            <a:headEnd/>
            <a:tailEnd/>
          </a:ln>
        </p:spPr>
        <p:txBody>
          <a:bodyPr wrap="none">
            <a:spAutoFit/>
          </a:bodyPr>
          <a:lstStyle/>
          <a:p>
            <a:r>
              <a:rPr lang="en-US" sz="2800">
                <a:solidFill>
                  <a:srgbClr val="FF0000"/>
                </a:solidFill>
                <a:latin typeface="Times New Roman" pitchFamily="18" charset="0"/>
                <a:ea typeface="MS Mincho" pitchFamily="49" charset="-128"/>
              </a:rPr>
              <a:t>* </a:t>
            </a:r>
            <a:r>
              <a:rPr lang="en-US" sz="2800" b="1">
                <a:solidFill>
                  <a:srgbClr val="FF0000"/>
                </a:solidFill>
                <a:latin typeface="Times New Roman" pitchFamily="18" charset="0"/>
                <a:ea typeface="MS Mincho" pitchFamily="49" charset="-128"/>
              </a:rPr>
              <a:t>Bảng tự kiểm tra bài nói</a:t>
            </a:r>
            <a:r>
              <a:rPr lang="en-US" sz="2800" b="1">
                <a:solidFill>
                  <a:srgbClr val="000000"/>
                </a:solidFill>
                <a:latin typeface="Times New Roman" pitchFamily="18" charset="0"/>
                <a:ea typeface="MS Mincho" pitchFamily="49" charset="-128"/>
              </a:rPr>
              <a:t>.</a:t>
            </a:r>
            <a:endParaRPr lang="en-US" sz="2800">
              <a:solidFill>
                <a:srgbClr val="000000"/>
              </a:solidFill>
              <a:latin typeface="Times New Roman" pitchFamily="18" charset="0"/>
              <a:cs typeface="Times New Roman" pitchFamily="18" charset="0"/>
            </a:endParaRP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78126" y="147288"/>
            <a:ext cx="5670528" cy="769441"/>
          </a:xfrm>
          <a:prstGeom prst="rect">
            <a:avLst/>
          </a:prstGeom>
          <a:noFill/>
        </p:spPr>
        <p:txBody>
          <a:bodyPr>
            <a:spAutoFit/>
          </a:bodyPr>
          <a:lstStyle/>
          <a:p>
            <a:pPr algn="ctr" fontAlgn="auto">
              <a:spcBef>
                <a:spcPts val="0"/>
              </a:spcBef>
              <a:spcAft>
                <a:spcPts val="0"/>
              </a:spcAft>
              <a:defRPr/>
            </a:pPr>
            <a:r>
              <a:rPr lang="en-US" sz="4400" b="1" dirty="0">
                <a:ln w="12700" cmpd="sng">
                  <a:solidFill>
                    <a:srgbClr val="FFC000"/>
                  </a:solidFill>
                  <a:prstDash val="solid"/>
                </a:ln>
                <a:solidFill>
                  <a:srgbClr val="7030A0"/>
                </a:solidFill>
                <a:latin typeface="Times New Roman" panose="02020603050405020304" pitchFamily="18" charset="0"/>
                <a:cs typeface="Times New Roman" panose="02020603050405020304" pitchFamily="18" charset="0"/>
              </a:rPr>
              <a:t>NÓI VÀ NGHE</a:t>
            </a:r>
          </a:p>
        </p:txBody>
      </p:sp>
      <p:sp>
        <p:nvSpPr>
          <p:cNvPr id="531458" name="Rectangle 4"/>
          <p:cNvSpPr>
            <a:spLocks noChangeArrowheads="1"/>
          </p:cNvSpPr>
          <p:nvPr/>
        </p:nvSpPr>
        <p:spPr bwMode="auto">
          <a:xfrm>
            <a:off x="752475" y="776288"/>
            <a:ext cx="3983038" cy="522287"/>
          </a:xfrm>
          <a:prstGeom prst="rect">
            <a:avLst/>
          </a:prstGeom>
          <a:noFill/>
          <a:ln w="9525">
            <a:noFill/>
            <a:miter lim="800000"/>
            <a:headEnd/>
            <a:tailEnd/>
          </a:ln>
        </p:spPr>
        <p:txBody>
          <a:bodyPr wrap="none">
            <a:spAutoFit/>
          </a:bodyPr>
          <a:lstStyle/>
          <a:p>
            <a:r>
              <a:rPr lang="en-US" sz="2800" b="1">
                <a:solidFill>
                  <a:srgbClr val="0D0D0D"/>
                </a:solidFill>
                <a:latin typeface="Times New Roman" pitchFamily="18" charset="0"/>
                <a:ea typeface="MS Mincho" pitchFamily="49" charset="-128"/>
              </a:rPr>
              <a:t>1. Chuẩn bị nội dung nói</a:t>
            </a:r>
            <a:endParaRPr lang="en-US" sz="2800">
              <a:solidFill>
                <a:srgbClr val="000000"/>
              </a:solidFill>
              <a:latin typeface="Times New Roman" pitchFamily="18" charset="0"/>
              <a:cs typeface="Times New Roman" pitchFamily="18" charset="0"/>
            </a:endParaRPr>
          </a:p>
        </p:txBody>
      </p:sp>
      <p:sp>
        <p:nvSpPr>
          <p:cNvPr id="6" name="Rectangle 5"/>
          <p:cNvSpPr>
            <a:spLocks noChangeArrowheads="1"/>
          </p:cNvSpPr>
          <p:nvPr/>
        </p:nvSpPr>
        <p:spPr bwMode="auto">
          <a:xfrm>
            <a:off x="752475" y="1179513"/>
            <a:ext cx="3195638" cy="523875"/>
          </a:xfrm>
          <a:prstGeom prst="rect">
            <a:avLst/>
          </a:prstGeom>
          <a:noFill/>
          <a:ln w="9525">
            <a:noFill/>
            <a:miter lim="800000"/>
            <a:headEnd/>
            <a:tailEnd/>
          </a:ln>
        </p:spPr>
        <p:txBody>
          <a:bodyPr wrap="none">
            <a:spAutoFit/>
          </a:bodyPr>
          <a:lstStyle/>
          <a:p>
            <a:r>
              <a:rPr lang="en-US" sz="2800" b="1">
                <a:solidFill>
                  <a:srgbClr val="0D0D0D"/>
                </a:solidFill>
                <a:latin typeface="Times New Roman" pitchFamily="18" charset="0"/>
                <a:ea typeface="MS Mincho" pitchFamily="49" charset="-128"/>
              </a:rPr>
              <a:t>2. Trình bày bài nói</a:t>
            </a:r>
            <a:endParaRPr lang="en-US" sz="2800">
              <a:solidFill>
                <a:srgbClr val="000000"/>
              </a:solidFill>
              <a:latin typeface="Times New Roman" pitchFamily="18" charset="0"/>
              <a:cs typeface="Times New Roman" pitchFamily="18" charset="0"/>
            </a:endParaRPr>
          </a:p>
        </p:txBody>
      </p:sp>
      <p:sp>
        <p:nvSpPr>
          <p:cNvPr id="7" name="Rectangle 6"/>
          <p:cNvSpPr>
            <a:spLocks noChangeArrowheads="1"/>
          </p:cNvSpPr>
          <p:nvPr/>
        </p:nvSpPr>
        <p:spPr bwMode="auto">
          <a:xfrm>
            <a:off x="752475" y="1584325"/>
            <a:ext cx="3070225" cy="523875"/>
          </a:xfrm>
          <a:prstGeom prst="rect">
            <a:avLst/>
          </a:prstGeom>
          <a:noFill/>
          <a:ln w="9525">
            <a:noFill/>
            <a:miter lim="800000"/>
            <a:headEnd/>
            <a:tailEnd/>
          </a:ln>
        </p:spPr>
        <p:txBody>
          <a:bodyPr wrap="none">
            <a:spAutoFit/>
          </a:bodyPr>
          <a:lstStyle/>
          <a:p>
            <a:r>
              <a:rPr lang="en-US" sz="2800" b="1">
                <a:solidFill>
                  <a:srgbClr val="0D0D0D"/>
                </a:solidFill>
                <a:latin typeface="Times New Roman" pitchFamily="18" charset="0"/>
                <a:ea typeface="MS Mincho" pitchFamily="49" charset="-128"/>
              </a:rPr>
              <a:t>3. Đánh giá bài nói</a:t>
            </a:r>
            <a:endParaRPr lang="en-US" sz="2800">
              <a:solidFill>
                <a:srgbClr val="00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81" name="Picture 3"/>
          <p:cNvPicPr>
            <a:picLocks noChangeAspect="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
        <p:nvSpPr>
          <p:cNvPr id="532482" name="Rectangle 4"/>
          <p:cNvSpPr>
            <a:spLocks noChangeArrowheads="1"/>
          </p:cNvSpPr>
          <p:nvPr/>
        </p:nvSpPr>
        <p:spPr bwMode="auto">
          <a:xfrm>
            <a:off x="973138" y="1328738"/>
            <a:ext cx="4437062" cy="522287"/>
          </a:xfrm>
          <a:prstGeom prst="rect">
            <a:avLst/>
          </a:prstGeom>
          <a:noFill/>
          <a:ln w="9525">
            <a:noFill/>
            <a:miter lim="800000"/>
            <a:headEnd/>
            <a:tailEnd/>
          </a:ln>
        </p:spPr>
        <p:txBody>
          <a:bodyPr wrap="none">
            <a:spAutoFit/>
          </a:bodyPr>
          <a:lstStyle/>
          <a:p>
            <a:r>
              <a:rPr lang="en-US" sz="2800" b="1">
                <a:solidFill>
                  <a:srgbClr val="0070C0"/>
                </a:solidFill>
                <a:latin typeface="Times New Roman" pitchFamily="18" charset="0"/>
                <a:cs typeface="Times New Roman" pitchFamily="18" charset="0"/>
              </a:rPr>
              <a:t>CỦNG CỐ VÀ MỞ RỘNG </a:t>
            </a:r>
            <a:endParaRPr lang="en-US" sz="2800">
              <a:solidFill>
                <a:srgbClr val="0070C0"/>
              </a:solidFill>
              <a:latin typeface="Calibri" pitchFamily="34" charset="0"/>
            </a:endParaRPr>
          </a:p>
        </p:txBody>
      </p:sp>
      <p:sp>
        <p:nvSpPr>
          <p:cNvPr id="532483" name="Rectangle 7"/>
          <p:cNvSpPr>
            <a:spLocks noChangeArrowheads="1"/>
          </p:cNvSpPr>
          <p:nvPr/>
        </p:nvSpPr>
        <p:spPr bwMode="auto">
          <a:xfrm>
            <a:off x="1981200" y="1851025"/>
            <a:ext cx="8475663" cy="4013200"/>
          </a:xfrm>
          <a:prstGeom prst="rect">
            <a:avLst/>
          </a:prstGeom>
          <a:noFill/>
          <a:ln w="9525">
            <a:noFill/>
            <a:miter lim="800000"/>
            <a:headEnd/>
            <a:tailEnd/>
          </a:ln>
        </p:spPr>
        <p:txBody>
          <a:bodyPr>
            <a:spAutoFit/>
          </a:bodyPr>
          <a:lstStyle/>
          <a:p>
            <a:pPr>
              <a:lnSpc>
                <a:spcPct val="130000"/>
              </a:lnSpc>
              <a:spcBef>
                <a:spcPts val="300"/>
              </a:spcBef>
              <a:spcAft>
                <a:spcPts val="300"/>
              </a:spcAft>
              <a:tabLst>
                <a:tab pos="152400" algn="l"/>
              </a:tabLst>
            </a:pPr>
            <a:r>
              <a:rPr lang="en-US" sz="2800">
                <a:solidFill>
                  <a:srgbClr val="385723"/>
                </a:solidFill>
                <a:latin typeface="Times New Roman" pitchFamily="18" charset="0"/>
                <a:cs typeface="Times New Roman" pitchFamily="18" charset="0"/>
              </a:rPr>
              <a:t>Các em ạ, việc đọc đối với mỗi chúng ta là vô cùng quan trọng, đọc giúp chúng ta mở mang hiểu biết, trau dồi vốn ngôn ngữ, hoàn thiện tâm hồn. Các em đã tự đọc được những câu chuyện nào, những bài thơ nào rồi nhỉ. Sau khi thầy/ cô đã hướng dẫn các em cách khai thác từng thể loại truyện, thơ...Tiết học hôm nay, chúng ta cùng chia sẻ về kết quả của việc đọc mở rộng ở nhà nhé!</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247650" y="415925"/>
            <a:ext cx="2879725" cy="633413"/>
          </a:xfrm>
          <a:prstGeom prst="plaqu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3200" b="1" dirty="0" err="1">
                <a:solidFill>
                  <a:srgbClr val="FF0000"/>
                </a:solidFill>
                <a:latin typeface="Times New Roman" panose="02020603050405020304" pitchFamily="18" charset="0"/>
                <a:cs typeface="Times New Roman" panose="02020603050405020304" pitchFamily="18" charset="0"/>
              </a:rPr>
              <a:t>Chuẩn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bị</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đọc</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5" name="Plaque 4"/>
          <p:cNvSpPr/>
          <p:nvPr/>
        </p:nvSpPr>
        <p:spPr>
          <a:xfrm>
            <a:off x="4025900" y="1484313"/>
            <a:ext cx="6224588" cy="2816225"/>
          </a:xfrm>
          <a:prstGeom prst="plaqu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800" i="1">
                <a:solidFill>
                  <a:schemeClr val="bg1"/>
                </a:solidFill>
                <a:latin typeface="Times New Roman" pitchFamily="18" charset="0"/>
                <a:cs typeface="Times New Roman" pitchFamily="18" charset="0"/>
              </a:rPr>
              <a:t>Dựa vào nhan đề và ấn tượng ban đầu của bản thân khi đọc lướt qua văn bản, em đoán xem “Bài học đường đời đầu tiên” được nhân vật kể lại sau đây là bài học gì?</a:t>
            </a:r>
          </a:p>
        </p:txBody>
      </p:sp>
      <p:pic>
        <p:nvPicPr>
          <p:cNvPr id="2" name="Picture 1"/>
          <p:cNvPicPr>
            <a:picLocks noChangeAspect="1"/>
          </p:cNvPicPr>
          <p:nvPr/>
        </p:nvPicPr>
        <p:blipFill>
          <a:blip r:embed="rId2" cstate="print"/>
          <a:srcRect/>
          <a:stretch>
            <a:fillRect/>
          </a:stretch>
        </p:blipFill>
        <p:spPr bwMode="auto">
          <a:xfrm>
            <a:off x="546100" y="3024188"/>
            <a:ext cx="3244850" cy="25527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3505" name="Picture 1"/>
          <p:cNvPicPr>
            <a:picLocks noChangeAspect="1"/>
          </p:cNvPicPr>
          <p:nvPr/>
        </p:nvPicPr>
        <p:blipFill>
          <a:blip r:embed="rId2"/>
          <a:srcRect/>
          <a:stretch>
            <a:fillRect/>
          </a:stretch>
        </p:blipFill>
        <p:spPr bwMode="auto">
          <a:xfrm>
            <a:off x="0" y="0"/>
            <a:ext cx="12192000" cy="7019925"/>
          </a:xfrm>
          <a:prstGeom prst="rect">
            <a:avLst/>
          </a:prstGeom>
          <a:noFill/>
          <a:ln w="9525">
            <a:noFill/>
            <a:miter lim="800000"/>
            <a:headEnd/>
            <a:tailEnd/>
          </a:ln>
        </p:spPr>
      </p:pic>
      <p:sp>
        <p:nvSpPr>
          <p:cNvPr id="533506" name="Rectangle 5"/>
          <p:cNvSpPr>
            <a:spLocks noChangeArrowheads="1"/>
          </p:cNvSpPr>
          <p:nvPr/>
        </p:nvSpPr>
        <p:spPr bwMode="auto">
          <a:xfrm>
            <a:off x="3370263" y="133350"/>
            <a:ext cx="4979987" cy="523875"/>
          </a:xfrm>
          <a:prstGeom prst="rect">
            <a:avLst/>
          </a:prstGeom>
          <a:noFill/>
          <a:ln w="9525">
            <a:noFill/>
            <a:miter lim="800000"/>
            <a:headEnd/>
            <a:tailEnd/>
          </a:ln>
        </p:spPr>
        <p:txBody>
          <a:bodyPr wrap="none">
            <a:spAutoFit/>
          </a:bodyPr>
          <a:lstStyle/>
          <a:p>
            <a:pPr algn="just"/>
            <a:r>
              <a:rPr lang="en-US" sz="2800" b="1">
                <a:solidFill>
                  <a:srgbClr val="002060"/>
                </a:solidFill>
                <a:latin typeface="Times New Roman" pitchFamily="18" charset="0"/>
                <a:cs typeface="Times New Roman" pitchFamily="18" charset="0"/>
              </a:rPr>
              <a:t>HOẠT ĐỘNG 4: VẬN DỤNG. </a:t>
            </a:r>
            <a:endParaRPr lang="en-US" sz="2800">
              <a:solidFill>
                <a:srgbClr val="002060"/>
              </a:solidFill>
              <a:latin typeface="Times New Roman" pitchFamily="18" charset="0"/>
              <a:cs typeface="Times New Roman" pitchFamily="18" charset="0"/>
            </a:endParaRPr>
          </a:p>
        </p:txBody>
      </p:sp>
      <p:graphicFrame>
        <p:nvGraphicFramePr>
          <p:cNvPr id="10" name="Table 9"/>
          <p:cNvGraphicFramePr>
            <a:graphicFrameLocks noGrp="1"/>
          </p:cNvGraphicFramePr>
          <p:nvPr/>
        </p:nvGraphicFramePr>
        <p:xfrm>
          <a:off x="1885950" y="1377950"/>
          <a:ext cx="9034463" cy="3906838"/>
        </p:xfrm>
        <a:graphic>
          <a:graphicData uri="http://schemas.openxmlformats.org/drawingml/2006/table">
            <a:tbl>
              <a:tblPr/>
              <a:tblGrid>
                <a:gridCol w="2287588">
                  <a:extLst>
                    <a:ext uri="{9D8B030D-6E8A-4147-A177-3AD203B41FA5}">
                      <a16:colId xmlns="" xmlns:a16="http://schemas.microsoft.com/office/drawing/2014/main" val="20000"/>
                    </a:ext>
                  </a:extLst>
                </a:gridCol>
                <a:gridCol w="6746875">
                  <a:extLst>
                    <a:ext uri="{9D8B030D-6E8A-4147-A177-3AD203B41FA5}">
                      <a16:colId xmlns="" xmlns:a16="http://schemas.microsoft.com/office/drawing/2014/main" val="20001"/>
                    </a:ext>
                  </a:extLst>
                </a:gridCol>
              </a:tblGrid>
              <a:tr h="371475">
                <a:tc rowSpan="4">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385723"/>
                          </a:solidFill>
                          <a:effectLst/>
                          <a:latin typeface="Times New Roman" pitchFamily="18" charset="0"/>
                          <a:ea typeface="MS Mincho" pitchFamily="49" charset="-128"/>
                          <a:cs typeface="Arial" charset="0"/>
                        </a:rPr>
                        <a:t>- Đối với văn bản truyện:</a:t>
                      </a:r>
                      <a:endParaRPr kumimoji="0" lang="en-US" sz="2800" b="1" i="0" u="none" strike="noStrike" cap="none" normalizeH="0" baseline="0">
                        <a:ln>
                          <a:noFill/>
                        </a:ln>
                        <a:solidFill>
                          <a:srgbClr val="385723"/>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rgbClr val="385723"/>
                        </a:solidFill>
                        <a:effectLst/>
                        <a:latin typeface="Times New Roman" pitchFamily="18" charset="0"/>
                        <a:cs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30000"/>
                        </a:lnSpc>
                        <a:spcBef>
                          <a:spcPts val="300"/>
                        </a:spcBef>
                        <a:spcAft>
                          <a:spcPts val="300"/>
                        </a:spcAft>
                        <a:buClrTx/>
                        <a:buSzTx/>
                        <a:buFontTx/>
                        <a:buNone/>
                        <a:tabLst>
                          <a:tab pos="152400" algn="l"/>
                        </a:tabLst>
                      </a:pPr>
                      <a:r>
                        <a:rPr kumimoji="0" lang="en-US" sz="2000" b="0" i="0" u="none" strike="noStrike" cap="none" normalizeH="0" baseline="0">
                          <a:ln>
                            <a:noFill/>
                          </a:ln>
                          <a:solidFill>
                            <a:srgbClr val="385723"/>
                          </a:solidFill>
                          <a:effectLst/>
                          <a:latin typeface="Times New Roman" pitchFamily="18" charset="0"/>
                          <a:ea typeface="MS Mincho" pitchFamily="49" charset="-128"/>
                          <a:cs typeface="Times New Roman" pitchFamily="18" charset="0"/>
                        </a:rPr>
                        <a:t>+ Người kể chuyện là ai?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371475">
                <a:tc vMerge="1">
                  <a:txBody>
                    <a:bodyPr/>
                    <a:lstStyle/>
                    <a:p>
                      <a:endParaRPr lang="en-US"/>
                    </a:p>
                  </a:txBody>
                  <a:tcPr/>
                </a:tc>
                <a:tc>
                  <a:txBody>
                    <a:bodyPr/>
                    <a:lstStyle/>
                    <a:p>
                      <a:pPr marL="0" marR="0" lvl="0" indent="0" algn="l" defTabSz="914400" rtl="0" eaLnBrk="1" fontAlgn="base" latinLnBrk="0" hangingPunct="1">
                        <a:lnSpc>
                          <a:spcPct val="130000"/>
                        </a:lnSpc>
                        <a:spcBef>
                          <a:spcPts val="300"/>
                        </a:spcBef>
                        <a:spcAft>
                          <a:spcPts val="300"/>
                        </a:spcAft>
                        <a:buClrTx/>
                        <a:buSzTx/>
                        <a:buFontTx/>
                        <a:buNone/>
                        <a:tabLst>
                          <a:tab pos="152400" algn="l"/>
                        </a:tabLst>
                      </a:pPr>
                      <a:r>
                        <a:rPr kumimoji="0" lang="en-US" sz="2000" b="0" i="0" u="none" strike="noStrike" cap="none" normalizeH="0" baseline="0">
                          <a:ln>
                            <a:noFill/>
                          </a:ln>
                          <a:solidFill>
                            <a:srgbClr val="385723"/>
                          </a:solidFill>
                          <a:effectLst/>
                          <a:latin typeface="Times New Roman" pitchFamily="18" charset="0"/>
                          <a:cs typeface="Times New Roman" pitchFamily="18" charset="0"/>
                        </a:rPr>
                        <a:t>+ Chỉ một số đặc điểm giúp em nhận biết đó là truyện đồng thoại.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371475">
                <a:tc vMerge="1">
                  <a:txBody>
                    <a:bodyPr/>
                    <a:lstStyle/>
                    <a:p>
                      <a:endParaRPr lang="en-US"/>
                    </a:p>
                  </a:txBody>
                  <a:tcPr/>
                </a:tc>
                <a:tc>
                  <a:txBody>
                    <a:bodyPr/>
                    <a:lstStyle/>
                    <a:p>
                      <a:pPr marL="0" marR="0" lvl="0" indent="0" algn="l" defTabSz="914400" rtl="0" eaLnBrk="1" fontAlgn="base" latinLnBrk="0" hangingPunct="1">
                        <a:lnSpc>
                          <a:spcPct val="130000"/>
                        </a:lnSpc>
                        <a:spcBef>
                          <a:spcPts val="300"/>
                        </a:spcBef>
                        <a:spcAft>
                          <a:spcPts val="300"/>
                        </a:spcAft>
                        <a:buClrTx/>
                        <a:buSzTx/>
                        <a:buFontTx/>
                        <a:buNone/>
                        <a:tabLst>
                          <a:tab pos="152400" algn="l"/>
                        </a:tabLst>
                      </a:pPr>
                      <a:r>
                        <a:rPr kumimoji="0" lang="en-US" sz="2000" b="0" i="0" u="none" strike="noStrike" cap="none" normalizeH="0" baseline="0">
                          <a:ln>
                            <a:noFill/>
                          </a:ln>
                          <a:solidFill>
                            <a:srgbClr val="385723"/>
                          </a:solidFill>
                          <a:effectLst/>
                          <a:latin typeface="Times New Roman" pitchFamily="18" charset="0"/>
                          <a:cs typeface="Times New Roman" pitchFamily="18" charset="0"/>
                        </a:rPr>
                        <a:t>+ Nhân vật: Câu chuyện có mấy nhân vật? Nhân vật trong câu chuyện gồm những ai? Ai là nhân vật chính?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371475">
                <a:tc v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385723"/>
                          </a:solidFill>
                          <a:effectLst/>
                          <a:latin typeface="Times New Roman" pitchFamily="18" charset="0"/>
                          <a:cs typeface="Times New Roman" pitchFamily="18" charset="0"/>
                        </a:rPr>
                        <a:t>+ Liệt kê chi tiết tiêu biểu để tác giả miêu tả  đặc điểm nhân vật thông qua các yếu tố miêu tả ngoại hình, hành động suy nghĩ, mối quan hệ với các nhân vật khác, lời nói.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371475">
                <a:tc gridSpan="2">
                  <a:txBody>
                    <a:bodyPr/>
                    <a:lstStyle/>
                    <a:p>
                      <a:pPr marL="0" marR="0" lvl="0" indent="0" algn="l" defTabSz="914400" rtl="0" eaLnBrk="1" fontAlgn="base" latinLnBrk="0" hangingPunct="1">
                        <a:lnSpc>
                          <a:spcPct val="130000"/>
                        </a:lnSpc>
                        <a:spcBef>
                          <a:spcPts val="300"/>
                        </a:spcBef>
                        <a:spcAft>
                          <a:spcPts val="300"/>
                        </a:spcAft>
                        <a:buClrTx/>
                        <a:buSzTx/>
                        <a:buFontTx/>
                        <a:buNone/>
                        <a:tabLst>
                          <a:tab pos="152400" algn="l"/>
                        </a:tabLst>
                      </a:pPr>
                      <a:r>
                        <a:rPr kumimoji="0" lang="en-US" sz="2800" b="1" i="0" u="none" strike="noStrike" cap="none" normalizeH="0" baseline="0">
                          <a:ln>
                            <a:noFill/>
                          </a:ln>
                          <a:solidFill>
                            <a:srgbClr val="385723"/>
                          </a:solidFill>
                          <a:effectLst/>
                          <a:latin typeface="Times New Roman" pitchFamily="18" charset="0"/>
                          <a:cs typeface="Times New Roman" pitchFamily="18" charset="0"/>
                        </a:rPr>
                        <a:t>- Cảm nhận về đặc điểm của nhân vật?</a:t>
                      </a:r>
                      <a:endParaRPr kumimoji="0" lang="en-US" sz="2400" b="1" i="0" u="none" strike="noStrike" cap="none" normalizeH="0" baseline="0">
                        <a:ln>
                          <a:noFill/>
                        </a:ln>
                        <a:solidFill>
                          <a:srgbClr val="385723"/>
                        </a:solidFill>
                        <a:effectLst/>
                        <a:latin typeface="Times New Roman" pitchFamily="18" charset="0"/>
                        <a:cs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 xmlns:a16="http://schemas.microsoft.com/office/drawing/2014/main" val="10004"/>
                  </a:ext>
                </a:extLst>
              </a:tr>
            </a:tbl>
          </a:graphicData>
        </a:graphic>
      </p:graphicFrame>
      <p:sp>
        <p:nvSpPr>
          <p:cNvPr id="12" name="Cloud 11"/>
          <p:cNvSpPr/>
          <p:nvPr/>
        </p:nvSpPr>
        <p:spPr>
          <a:xfrm>
            <a:off x="2881313" y="1609725"/>
            <a:ext cx="5957887" cy="2589213"/>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3" name="TextBox 12"/>
          <p:cNvSpPr txBox="1">
            <a:spLocks noChangeArrowheads="1"/>
          </p:cNvSpPr>
          <p:nvPr/>
        </p:nvSpPr>
        <p:spPr bwMode="auto">
          <a:xfrm>
            <a:off x="3975100" y="2211388"/>
            <a:ext cx="4241800" cy="1385887"/>
          </a:xfrm>
          <a:prstGeom prst="rect">
            <a:avLst/>
          </a:prstGeom>
          <a:noFill/>
          <a:ln w="9525">
            <a:noFill/>
            <a:miter lim="800000"/>
            <a:headEnd/>
            <a:tailEnd/>
          </a:ln>
        </p:spPr>
        <p:txBody>
          <a:bodyPr>
            <a:spAutoFit/>
          </a:bodyPr>
          <a:lstStyle/>
          <a:p>
            <a:r>
              <a:rPr lang="en-US" sz="2800" i="1">
                <a:solidFill>
                  <a:srgbClr val="000000"/>
                </a:solidFill>
                <a:latin typeface="Times New Roman" pitchFamily="18" charset="0"/>
                <a:cs typeface="Times New Roman" pitchFamily="18" charset="0"/>
              </a:rPr>
              <a:t>Thảo luận nhóm trong thời gian 5 phút,trả lời các câu hỏi sau: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13"/>
                                        </p:tgtEl>
                                        <p:attrNameLst>
                                          <p:attrName>ppt_w</p:attrName>
                                        </p:attrNameLst>
                                      </p:cBhvr>
                                      <p:tavLst>
                                        <p:tav tm="0">
                                          <p:val>
                                            <p:strVal val="ppt_w"/>
                                          </p:val>
                                        </p:tav>
                                        <p:tav tm="100000">
                                          <p:val>
                                            <p:fltVal val="0"/>
                                          </p:val>
                                        </p:tav>
                                      </p:tavLst>
                                    </p:anim>
                                    <p:anim calcmode="lin" valueType="num">
                                      <p:cBhvr>
                                        <p:cTn id="7" dur="500"/>
                                        <p:tgtEl>
                                          <p:spTgt spid="13"/>
                                        </p:tgtEl>
                                        <p:attrNameLst>
                                          <p:attrName>ppt_h</p:attrName>
                                        </p:attrNameLst>
                                      </p:cBhvr>
                                      <p:tavLst>
                                        <p:tav tm="0">
                                          <p:val>
                                            <p:strVal val="ppt_h"/>
                                          </p:val>
                                        </p:tav>
                                        <p:tav tm="100000">
                                          <p:val>
                                            <p:fltVal val="0"/>
                                          </p:val>
                                        </p:tav>
                                      </p:tavLst>
                                    </p:anim>
                                    <p:animEffect transition="out" filter="fade">
                                      <p:cBhvr>
                                        <p:cTn id="8" dur="500"/>
                                        <p:tgtEl>
                                          <p:spTgt spid="13"/>
                                        </p:tgtEl>
                                      </p:cBhvr>
                                    </p:animEffect>
                                    <p:set>
                                      <p:cBhvr>
                                        <p:cTn id="9" dur="1" fill="hold">
                                          <p:stCondLst>
                                            <p:cond delay="499"/>
                                          </p:stCondLst>
                                        </p:cTn>
                                        <p:tgtEl>
                                          <p:spTgt spid="13"/>
                                        </p:tgtEl>
                                        <p:attrNameLst>
                                          <p:attrName>style.visibility</p:attrName>
                                        </p:attrNameLst>
                                      </p:cBhvr>
                                      <p:to>
                                        <p:strVal val="hidden"/>
                                      </p:to>
                                    </p:set>
                                  </p:childTnLst>
                                </p:cTn>
                              </p:par>
                              <p:par>
                                <p:cTn id="10" presetID="53" presetClass="exit" presetSubtype="32" fill="hold" nodeType="withEffect">
                                  <p:stCondLst>
                                    <p:cond delay="0"/>
                                  </p:stCondLst>
                                  <p:childTnLst>
                                    <p:anim calcmode="lin" valueType="num">
                                      <p:cBhvr>
                                        <p:cTn id="11" dur="500"/>
                                        <p:tgtEl>
                                          <p:spTgt spid="12"/>
                                        </p:tgtEl>
                                        <p:attrNameLst>
                                          <p:attrName>ppt_w</p:attrName>
                                        </p:attrNameLst>
                                      </p:cBhvr>
                                      <p:tavLst>
                                        <p:tav tm="0">
                                          <p:val>
                                            <p:strVal val="ppt_w"/>
                                          </p:val>
                                        </p:tav>
                                        <p:tav tm="100000">
                                          <p:val>
                                            <p:fltVal val="0"/>
                                          </p:val>
                                        </p:tav>
                                      </p:tavLst>
                                    </p:anim>
                                    <p:anim calcmode="lin" valueType="num">
                                      <p:cBhvr>
                                        <p:cTn id="12" dur="500"/>
                                        <p:tgtEl>
                                          <p:spTgt spid="12"/>
                                        </p:tgtEl>
                                        <p:attrNameLst>
                                          <p:attrName>ppt_h</p:attrName>
                                        </p:attrNameLst>
                                      </p:cBhvr>
                                      <p:tavLst>
                                        <p:tav tm="0">
                                          <p:val>
                                            <p:strVal val="ppt_h"/>
                                          </p:val>
                                        </p:tav>
                                        <p:tav tm="100000">
                                          <p:val>
                                            <p:fltVal val="0"/>
                                          </p:val>
                                        </p:tav>
                                      </p:tavLst>
                                    </p:anim>
                                    <p:animEffect transition="out" filter="fade">
                                      <p:cBhvr>
                                        <p:cTn id="13" dur="500"/>
                                        <p:tgtEl>
                                          <p:spTgt spid="12"/>
                                        </p:tgtEl>
                                      </p:cBhvr>
                                    </p:animEffect>
                                    <p:set>
                                      <p:cBhvr>
                                        <p:cTn id="14" dur="1" fill="hold">
                                          <p:stCondLst>
                                            <p:cond delay="499"/>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4529" name="Picture 1"/>
          <p:cNvPicPr>
            <a:picLocks noChangeAspect="1"/>
          </p:cNvPicPr>
          <p:nvPr/>
        </p:nvPicPr>
        <p:blipFill>
          <a:blip r:embed="rId3"/>
          <a:srcRect/>
          <a:stretch>
            <a:fillRect/>
          </a:stretch>
        </p:blipFill>
        <p:spPr bwMode="auto">
          <a:xfrm>
            <a:off x="0" y="0"/>
            <a:ext cx="12192000" cy="7019925"/>
          </a:xfrm>
          <a:prstGeom prst="rect">
            <a:avLst/>
          </a:prstGeom>
          <a:noFill/>
          <a:ln w="9525">
            <a:noFill/>
            <a:miter lim="800000"/>
            <a:headEnd/>
            <a:tailEnd/>
          </a:ln>
        </p:spPr>
      </p:pic>
      <p:sp>
        <p:nvSpPr>
          <p:cNvPr id="534530" name="TextBox 2"/>
          <p:cNvSpPr txBox="1">
            <a:spLocks noChangeArrowheads="1"/>
          </p:cNvSpPr>
          <p:nvPr/>
        </p:nvSpPr>
        <p:spPr bwMode="auto">
          <a:xfrm>
            <a:off x="4808538" y="117475"/>
            <a:ext cx="3028950" cy="523875"/>
          </a:xfrm>
          <a:prstGeom prst="rect">
            <a:avLst/>
          </a:prstGeom>
          <a:noFill/>
          <a:ln w="9525">
            <a:noFill/>
            <a:miter lim="800000"/>
            <a:headEnd/>
            <a:tailEnd/>
          </a:ln>
        </p:spPr>
        <p:txBody>
          <a:bodyPr wrap="none">
            <a:spAutoFit/>
          </a:bodyPr>
          <a:lstStyle/>
          <a:p>
            <a:r>
              <a:rPr lang="en-US" sz="2800" b="1">
                <a:solidFill>
                  <a:srgbClr val="FF0000"/>
                </a:solidFill>
                <a:latin typeface="Times New Roman" pitchFamily="18" charset="0"/>
                <a:cs typeface="Times New Roman" pitchFamily="18" charset="0"/>
              </a:rPr>
              <a:t>PHIẾU HỌC TẬP</a:t>
            </a:r>
          </a:p>
        </p:txBody>
      </p:sp>
      <p:graphicFrame>
        <p:nvGraphicFramePr>
          <p:cNvPr id="4" name="Diagram 3"/>
          <p:cNvGraphicFramePr/>
          <p:nvPr/>
        </p:nvGraphicFramePr>
        <p:xfrm>
          <a:off x="2326968" y="958645"/>
          <a:ext cx="7937910" cy="49584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6577" name="Picture 1"/>
          <p:cNvPicPr>
            <a:picLocks noChangeAspect="1"/>
          </p:cNvPicPr>
          <p:nvPr/>
        </p:nvPicPr>
        <p:blipFill>
          <a:blip r:embed="rId3"/>
          <a:srcRect/>
          <a:stretch>
            <a:fillRect/>
          </a:stretch>
        </p:blipFill>
        <p:spPr bwMode="auto">
          <a:xfrm>
            <a:off x="0" y="0"/>
            <a:ext cx="12192000" cy="7019925"/>
          </a:xfrm>
          <a:prstGeom prst="rect">
            <a:avLst/>
          </a:prstGeom>
          <a:noFill/>
          <a:ln w="9525">
            <a:noFill/>
            <a:miter lim="800000"/>
            <a:headEnd/>
            <a:tailEnd/>
          </a:ln>
        </p:spPr>
      </p:pic>
      <p:sp>
        <p:nvSpPr>
          <p:cNvPr id="5" name="Rectangle 4"/>
          <p:cNvSpPr>
            <a:spLocks noChangeArrowheads="1"/>
          </p:cNvSpPr>
          <p:nvPr/>
        </p:nvSpPr>
        <p:spPr bwMode="auto">
          <a:xfrm>
            <a:off x="2314575" y="1954213"/>
            <a:ext cx="7889875" cy="3538537"/>
          </a:xfrm>
          <a:prstGeom prst="rect">
            <a:avLst/>
          </a:prstGeom>
          <a:noFill/>
          <a:ln w="9525">
            <a:noFill/>
            <a:miter lim="800000"/>
            <a:headEnd/>
            <a:tailEnd/>
          </a:ln>
        </p:spPr>
        <p:txBody>
          <a:bodyPr>
            <a:spAutoFit/>
          </a:bodyPr>
          <a:lstStyle/>
          <a:p>
            <a:r>
              <a:rPr lang="en-US" sz="2800" b="1">
                <a:solidFill>
                  <a:srgbClr val="385723"/>
                </a:solidFill>
                <a:latin typeface="Times New Roman" pitchFamily="18" charset="0"/>
                <a:cs typeface="Times New Roman" pitchFamily="18" charset="0"/>
              </a:rPr>
              <a:t>Đề bài</a:t>
            </a:r>
            <a:r>
              <a:rPr lang="en-US" sz="2800">
                <a:solidFill>
                  <a:srgbClr val="385723"/>
                </a:solidFill>
                <a:latin typeface="Times New Roman" pitchFamily="18" charset="0"/>
                <a:cs typeface="Times New Roman" pitchFamily="18" charset="0"/>
              </a:rPr>
              <a:t>.Trong đoạn trích </a:t>
            </a:r>
            <a:r>
              <a:rPr lang="en-US" sz="2800" i="1">
                <a:solidFill>
                  <a:srgbClr val="385723"/>
                </a:solidFill>
                <a:latin typeface="Times New Roman" pitchFamily="18" charset="0"/>
                <a:cs typeface="Times New Roman" pitchFamily="18" charset="0"/>
              </a:rPr>
              <a:t>Bài học đường đời đầu tiên </a:t>
            </a:r>
            <a:r>
              <a:rPr lang="en-US" sz="2800">
                <a:solidFill>
                  <a:srgbClr val="385723"/>
                </a:solidFill>
                <a:latin typeface="Times New Roman" pitchFamily="18" charset="0"/>
                <a:cs typeface="Times New Roman" pitchFamily="18" charset="0"/>
              </a:rPr>
              <a:t>nhờ Dế Choắt, Dế Mèn đã rút ra bài học cho mình. Trong đoạn trích </a:t>
            </a:r>
            <a:r>
              <a:rPr lang="en-US" sz="2800" i="1">
                <a:solidFill>
                  <a:srgbClr val="385723"/>
                </a:solidFill>
                <a:latin typeface="Times New Roman" pitchFamily="18" charset="0"/>
                <a:cs typeface="Times New Roman" pitchFamily="18" charset="0"/>
              </a:rPr>
              <a:t>Nếu cậu muốn có một người bạn</a:t>
            </a:r>
            <a:r>
              <a:rPr lang="en-US" sz="2800">
                <a:solidFill>
                  <a:srgbClr val="385723"/>
                </a:solidFill>
                <a:latin typeface="Times New Roman" pitchFamily="18" charset="0"/>
                <a:cs typeface="Times New Roman" pitchFamily="18" charset="0"/>
              </a:rPr>
              <a:t> ...cáo bày tỏ nếu được kết bạn với hoàng tử bé, cuộc đời cáo sẽ thay đổi như thể được mặt trời chiếu sáng. Hãy kể về một thay đổi tích cực của bản thân mà em có được nhờ bạn bè.</a:t>
            </a:r>
            <a:r>
              <a:rPr lang="en-US" sz="2800" b="1">
                <a:solidFill>
                  <a:srgbClr val="385723"/>
                </a:solidFill>
                <a:latin typeface="Times New Roman" pitchFamily="18" charset="0"/>
                <a:cs typeface="Times New Roman" pitchFamily="18" charset="0"/>
              </a:rPr>
              <a:t/>
            </a:r>
            <a:br>
              <a:rPr lang="en-US" sz="2800" b="1">
                <a:solidFill>
                  <a:srgbClr val="385723"/>
                </a:solidFill>
                <a:latin typeface="Times New Roman" pitchFamily="18" charset="0"/>
                <a:cs typeface="Times New Roman" pitchFamily="18" charset="0"/>
              </a:rPr>
            </a:br>
            <a:endParaRPr lang="en-US" sz="2800">
              <a:solidFill>
                <a:srgbClr val="385723"/>
              </a:solidFill>
              <a:latin typeface="Calibri" pitchFamily="34" charset="0"/>
            </a:endParaRPr>
          </a:p>
        </p:txBody>
      </p:sp>
      <p:sp>
        <p:nvSpPr>
          <p:cNvPr id="536579" name="Rectangle 5"/>
          <p:cNvSpPr>
            <a:spLocks noChangeArrowheads="1"/>
          </p:cNvSpPr>
          <p:nvPr/>
        </p:nvSpPr>
        <p:spPr bwMode="auto">
          <a:xfrm>
            <a:off x="2314575" y="1254125"/>
            <a:ext cx="7562850" cy="523875"/>
          </a:xfrm>
          <a:prstGeom prst="rect">
            <a:avLst/>
          </a:prstGeom>
          <a:noFill/>
          <a:ln w="9525">
            <a:noFill/>
            <a:miter lim="800000"/>
            <a:headEnd/>
            <a:tailEnd/>
          </a:ln>
        </p:spPr>
        <p:txBody>
          <a:bodyPr wrap="none">
            <a:spAutoFit/>
          </a:bodyPr>
          <a:lstStyle/>
          <a:p>
            <a:pPr algn="ctr"/>
            <a:r>
              <a:rPr lang="en-US" sz="2800" b="1">
                <a:solidFill>
                  <a:srgbClr val="FF0000"/>
                </a:solidFill>
                <a:latin typeface="Times New Roman" pitchFamily="18" charset="0"/>
                <a:cs typeface="Times New Roman" pitchFamily="18" charset="0"/>
              </a:rPr>
              <a:t>HOẠT ĐỘNG VẬN DỤNG CHO CẢ BÀI HỌC</a:t>
            </a:r>
            <a:endParaRPr lang="en-US" sz="280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8625" name="Picture 1"/>
          <p:cNvPicPr>
            <a:picLocks noChangeAspect="1"/>
          </p:cNvPicPr>
          <p:nvPr/>
        </p:nvPicPr>
        <p:blipFill>
          <a:blip r:embed="rId3"/>
          <a:srcRect/>
          <a:stretch>
            <a:fillRect/>
          </a:stretch>
        </p:blipFill>
        <p:spPr bwMode="auto">
          <a:xfrm>
            <a:off x="0" y="0"/>
            <a:ext cx="12192000" cy="7019925"/>
          </a:xfrm>
          <a:prstGeom prst="rect">
            <a:avLst/>
          </a:prstGeom>
          <a:noFill/>
          <a:ln w="9525">
            <a:noFill/>
            <a:miter lim="800000"/>
            <a:headEnd/>
            <a:tailEnd/>
          </a:ln>
        </p:spPr>
      </p:pic>
      <p:sp>
        <p:nvSpPr>
          <p:cNvPr id="538626" name="Rectangle 5"/>
          <p:cNvSpPr>
            <a:spLocks noChangeArrowheads="1"/>
          </p:cNvSpPr>
          <p:nvPr/>
        </p:nvSpPr>
        <p:spPr bwMode="auto">
          <a:xfrm>
            <a:off x="3508375" y="104775"/>
            <a:ext cx="7564438" cy="522288"/>
          </a:xfrm>
          <a:prstGeom prst="rect">
            <a:avLst/>
          </a:prstGeom>
          <a:noFill/>
          <a:ln w="9525">
            <a:noFill/>
            <a:miter lim="800000"/>
            <a:headEnd/>
            <a:tailEnd/>
          </a:ln>
        </p:spPr>
        <p:txBody>
          <a:bodyPr wrap="none">
            <a:spAutoFit/>
          </a:bodyPr>
          <a:lstStyle/>
          <a:p>
            <a:pPr algn="ctr"/>
            <a:r>
              <a:rPr lang="en-US" sz="2800" b="1">
                <a:solidFill>
                  <a:srgbClr val="FF0000"/>
                </a:solidFill>
                <a:latin typeface="Times New Roman" pitchFamily="18" charset="0"/>
                <a:cs typeface="Times New Roman" pitchFamily="18" charset="0"/>
              </a:rPr>
              <a:t>HOẠT ĐỘNG VẬN DỤNG CHO CẢ BÀI HỌC</a:t>
            </a:r>
            <a:endParaRPr lang="en-US" sz="2800">
              <a:solidFill>
                <a:srgbClr val="FF0000"/>
              </a:solidFill>
              <a:latin typeface="Times New Roman" pitchFamily="18" charset="0"/>
              <a:cs typeface="Times New Roman" pitchFamily="18" charset="0"/>
            </a:endParaRPr>
          </a:p>
        </p:txBody>
      </p:sp>
      <p:sp>
        <p:nvSpPr>
          <p:cNvPr id="3" name="Rectangle 2"/>
          <p:cNvSpPr>
            <a:spLocks noChangeArrowheads="1"/>
          </p:cNvSpPr>
          <p:nvPr/>
        </p:nvSpPr>
        <p:spPr bwMode="auto">
          <a:xfrm>
            <a:off x="1711325" y="1176338"/>
            <a:ext cx="9763125" cy="4749800"/>
          </a:xfrm>
          <a:prstGeom prst="rect">
            <a:avLst/>
          </a:prstGeom>
          <a:noFill/>
          <a:ln w="9525">
            <a:noFill/>
            <a:miter lim="800000"/>
            <a:headEnd/>
            <a:tailEnd/>
          </a:ln>
        </p:spPr>
        <p:txBody>
          <a:bodyPr>
            <a:spAutoFit/>
          </a:bodyPr>
          <a:lstStyle/>
          <a:p>
            <a:r>
              <a:rPr lang="en-US" sz="2800" b="1">
                <a:solidFill>
                  <a:srgbClr val="203864"/>
                </a:solidFill>
                <a:latin typeface="Times New Roman" pitchFamily="18" charset="0"/>
                <a:cs typeface="Times New Roman" pitchFamily="18" charset="0"/>
              </a:rPr>
              <a:t>1. Tìm hiểu đề:</a:t>
            </a:r>
            <a:endParaRPr lang="en-US" sz="2800">
              <a:solidFill>
                <a:srgbClr val="203864"/>
              </a:solidFill>
              <a:latin typeface="Times New Roman" pitchFamily="18" charset="0"/>
              <a:cs typeface="Times New Roman" pitchFamily="18" charset="0"/>
            </a:endParaRPr>
          </a:p>
          <a:p>
            <a:r>
              <a:rPr lang="en-US" sz="2800">
                <a:solidFill>
                  <a:srgbClr val="385723"/>
                </a:solidFill>
                <a:latin typeface="Times New Roman" pitchFamily="18" charset="0"/>
                <a:cs typeface="Times New Roman" pitchFamily="18" charset="0"/>
              </a:rPr>
              <a:t>- Yêu cầu kể về một thay đổi tích cực của bản thân mà em có được nhờ bạn bè </a:t>
            </a:r>
          </a:p>
          <a:p>
            <a:r>
              <a:rPr lang="en-US" sz="2800" b="1">
                <a:solidFill>
                  <a:srgbClr val="203864"/>
                </a:solidFill>
                <a:latin typeface="Times New Roman" pitchFamily="18" charset="0"/>
                <a:cs typeface="Times New Roman" pitchFamily="18" charset="0"/>
              </a:rPr>
              <a:t>2. Tìm ý.</a:t>
            </a:r>
            <a:endParaRPr lang="en-US" sz="2800">
              <a:solidFill>
                <a:srgbClr val="203864"/>
              </a:solidFill>
              <a:latin typeface="Times New Roman" pitchFamily="18" charset="0"/>
              <a:cs typeface="Times New Roman" pitchFamily="18" charset="0"/>
            </a:endParaRPr>
          </a:p>
          <a:p>
            <a:pPr>
              <a:lnSpc>
                <a:spcPct val="115000"/>
              </a:lnSpc>
            </a:pPr>
            <a:r>
              <a:rPr lang="en-US" sz="2800">
                <a:solidFill>
                  <a:srgbClr val="385723"/>
                </a:solidFill>
                <a:latin typeface="Times New Roman" pitchFamily="18" charset="0"/>
                <a:ea typeface="MS Mincho" pitchFamily="49" charset="-128"/>
              </a:rPr>
              <a:t>- Được kể từ người kể chuyện ngôi thứ nhất.</a:t>
            </a:r>
            <a:endParaRPr lang="en-US" sz="2800">
              <a:solidFill>
                <a:srgbClr val="385723"/>
              </a:solidFill>
              <a:latin typeface="Times New Roman" pitchFamily="18" charset="0"/>
              <a:cs typeface="Times New Roman" pitchFamily="18" charset="0"/>
            </a:endParaRPr>
          </a:p>
          <a:p>
            <a:pPr>
              <a:lnSpc>
                <a:spcPct val="115000"/>
              </a:lnSpc>
            </a:pPr>
            <a:r>
              <a:rPr lang="en-US" sz="2800">
                <a:solidFill>
                  <a:srgbClr val="385723"/>
                </a:solidFill>
                <a:latin typeface="Times New Roman" pitchFamily="18" charset="0"/>
                <a:ea typeface="MS Mincho" pitchFamily="49" charset="-128"/>
              </a:rPr>
              <a:t>- Giới thiệu được </a:t>
            </a:r>
            <a:r>
              <a:rPr lang="en-US" sz="2800">
                <a:solidFill>
                  <a:srgbClr val="385723"/>
                </a:solidFill>
                <a:latin typeface="Times New Roman" pitchFamily="18" charset="0"/>
                <a:cs typeface="Times New Roman" pitchFamily="18" charset="0"/>
              </a:rPr>
              <a:t>về một thay đổi tích cực của bản thân</a:t>
            </a:r>
            <a:r>
              <a:rPr lang="en-US" sz="2800">
                <a:solidFill>
                  <a:srgbClr val="385723"/>
                </a:solidFill>
                <a:latin typeface="Times New Roman" pitchFamily="18" charset="0"/>
                <a:ea typeface="MS Mincho" pitchFamily="49" charset="-128"/>
              </a:rPr>
              <a:t>.</a:t>
            </a:r>
            <a:endParaRPr lang="en-US" sz="2800">
              <a:solidFill>
                <a:srgbClr val="385723"/>
              </a:solidFill>
              <a:latin typeface="Times New Roman" pitchFamily="18" charset="0"/>
              <a:cs typeface="Times New Roman" pitchFamily="18" charset="0"/>
            </a:endParaRPr>
          </a:p>
          <a:p>
            <a:pPr>
              <a:lnSpc>
                <a:spcPct val="115000"/>
              </a:lnSpc>
            </a:pPr>
            <a:r>
              <a:rPr lang="en-US" sz="2800">
                <a:solidFill>
                  <a:srgbClr val="385723"/>
                </a:solidFill>
                <a:latin typeface="Times New Roman" pitchFamily="18" charset="0"/>
                <a:ea typeface="MS Mincho" pitchFamily="49" charset="-128"/>
              </a:rPr>
              <a:t>- Lí do của sự thay đổi: Tập trung vào sự việc đã xảy ra gắn với một kỉ niệm về tình bạn (Kỉ niệm vui, hay buồn, người bạn đã có hành động, lời nói, việc làm nào để giúp em thay đổi tích cực).</a:t>
            </a:r>
            <a:endParaRPr lang="en-US" sz="2800">
              <a:solidFill>
                <a:srgbClr val="385723"/>
              </a:solidFill>
              <a:latin typeface="Times New Roman" pitchFamily="18" charset="0"/>
              <a:cs typeface="Times New Roman" pitchFamily="18" charset="0"/>
            </a:endParaRPr>
          </a:p>
          <a:p>
            <a:pPr>
              <a:lnSpc>
                <a:spcPct val="115000"/>
              </a:lnSpc>
            </a:pPr>
            <a:r>
              <a:rPr lang="en-US" sz="2800">
                <a:solidFill>
                  <a:srgbClr val="385723"/>
                </a:solidFill>
                <a:latin typeface="Times New Roman" pitchFamily="18" charset="0"/>
                <a:ea typeface="MS Mincho" pitchFamily="49" charset="-128"/>
              </a:rPr>
              <a:t>- Thể hiện được cảm xúc của người viết trước sự việc được kể.</a:t>
            </a:r>
            <a:endParaRPr lang="en-US" sz="2800">
              <a:solidFill>
                <a:srgbClr val="385723"/>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3"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4"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5" dur="10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6"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27"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28" dur="10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 calcmode="lin" valueType="num">
                                      <p:cBhvr>
                                        <p:cTn id="33"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4"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35"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36" dur="1000"/>
                                        <p:tgtEl>
                                          <p:spTgt spid="3">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 calcmode="lin" valueType="num">
                                      <p:cBhvr>
                                        <p:cTn id="41"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2"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43"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44" dur="1000"/>
                                        <p:tgtEl>
                                          <p:spTgt spid="3">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p:cTn id="49"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0" dur="1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51" dur="1000" fill="hold"/>
                                        <p:tgtEl>
                                          <p:spTgt spid="3">
                                            <p:txEl>
                                              <p:pRg st="6" end="6"/>
                                            </p:txEl>
                                          </p:spTgt>
                                        </p:tgtEl>
                                        <p:attrNameLst>
                                          <p:attrName>style.rotation</p:attrName>
                                        </p:attrNameLst>
                                      </p:cBhvr>
                                      <p:tavLst>
                                        <p:tav tm="0">
                                          <p:val>
                                            <p:fltVal val="90"/>
                                          </p:val>
                                        </p:tav>
                                        <p:tav tm="100000">
                                          <p:val>
                                            <p:fltVal val="0"/>
                                          </p:val>
                                        </p:tav>
                                      </p:tavLst>
                                    </p:anim>
                                    <p:animEffect transition="in" filter="fade">
                                      <p:cBhvr>
                                        <p:cTn id="52" dur="1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0673" name="Picture 3"/>
          <p:cNvPicPr>
            <a:picLocks noChangeAspect="1"/>
          </p:cNvPicPr>
          <p:nvPr/>
        </p:nvPicPr>
        <p:blipFill>
          <a:blip r:embed="rId2"/>
          <a:srcRect/>
          <a:stretch>
            <a:fillRect/>
          </a:stretch>
        </p:blipFill>
        <p:spPr bwMode="auto">
          <a:xfrm>
            <a:off x="6119813" y="1039813"/>
            <a:ext cx="5014912" cy="3863975"/>
          </a:xfrm>
          <a:prstGeom prst="rect">
            <a:avLst/>
          </a:prstGeom>
          <a:noFill/>
          <a:ln w="9525">
            <a:noFill/>
            <a:miter lim="800000"/>
            <a:headEnd/>
            <a:tailEnd/>
          </a:ln>
        </p:spPr>
      </p:pic>
      <p:sp>
        <p:nvSpPr>
          <p:cNvPr id="5" name="Rectangle 4"/>
          <p:cNvSpPr/>
          <p:nvPr/>
        </p:nvSpPr>
        <p:spPr>
          <a:xfrm>
            <a:off x="1989138" y="130175"/>
            <a:ext cx="8159750" cy="954088"/>
          </a:xfrm>
          <a:prstGeom prst="rect">
            <a:avLst/>
          </a:prstGeom>
        </p:spPr>
        <p:txBody>
          <a:bodyPr>
            <a:spAutoFit/>
          </a:bodyPr>
          <a:lstStyle/>
          <a:p>
            <a:pPr algn="ctr" fontAlgn="auto">
              <a:spcBef>
                <a:spcPts val="0"/>
              </a:spcBef>
              <a:spcAft>
                <a:spcPts val="0"/>
              </a:spcAft>
              <a:defRPr/>
            </a:pPr>
            <a:r>
              <a:rPr lang="en-US" sz="2800" b="1" dirty="0">
                <a:solidFill>
                  <a:srgbClr val="0000FF"/>
                </a:solidFill>
                <a:latin typeface="Times New Roman" panose="02020603050405020304" pitchFamily="18" charset="0"/>
                <a:cs typeface="Times New Roman" panose="02020603050405020304" pitchFamily="18" charset="0"/>
              </a:rPr>
              <a:t>THỰC HÀNH ĐỌC: NHỮNG NGƯỜI BẠN</a:t>
            </a:r>
            <a:endParaRPr lang="en-US" sz="2800" dirty="0">
              <a:latin typeface="Times New Roman" panose="02020603050405020304" pitchFamily="18" charset="0"/>
              <a:cs typeface="Times New Roman" panose="02020603050405020304" pitchFamily="18" charset="0"/>
            </a:endParaRPr>
          </a:p>
          <a:p>
            <a:pPr algn="ctr" fontAlgn="auto">
              <a:spcBef>
                <a:spcPts val="0"/>
              </a:spcBef>
              <a:spcAft>
                <a:spcPts val="0"/>
              </a:spcAft>
              <a:defRPr/>
            </a:pPr>
            <a:r>
              <a:rPr lang="en-US" sz="2800" i="1" dirty="0">
                <a:solidFill>
                  <a:srgbClr val="000000"/>
                </a:solidFill>
                <a:latin typeface="Times New Roman" panose="02020603050405020304" pitchFamily="18" charset="0"/>
                <a:cs typeface="Times New Roman" panose="02020603050405020304" pitchFamily="18" charset="0"/>
              </a:rPr>
              <a:t>(</a:t>
            </a:r>
            <a:r>
              <a:rPr lang="en-US" sz="2800" i="1" dirty="0" err="1">
                <a:solidFill>
                  <a:schemeClr val="accent5">
                    <a:lumMod val="50000"/>
                  </a:schemeClr>
                </a:solidFill>
                <a:latin typeface="Times New Roman" panose="02020603050405020304" pitchFamily="18" charset="0"/>
                <a:cs typeface="Times New Roman" panose="02020603050405020304" pitchFamily="18" charset="0"/>
              </a:rPr>
              <a:t>Trích</a:t>
            </a:r>
            <a:r>
              <a:rPr lang="en-US" sz="2800" i="1" dirty="0">
                <a:solidFill>
                  <a:schemeClr val="accent5">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cs typeface="Times New Roman" panose="02020603050405020304" pitchFamily="18" charset="0"/>
              </a:rPr>
              <a:t>Tôi</a:t>
            </a:r>
            <a:r>
              <a:rPr lang="en-US" sz="2800" i="1" dirty="0">
                <a:solidFill>
                  <a:schemeClr val="accent5">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cs typeface="Times New Roman" panose="02020603050405020304" pitchFamily="18" charset="0"/>
              </a:rPr>
              <a:t>là</a:t>
            </a:r>
            <a:r>
              <a:rPr lang="en-US" sz="2800" i="1" dirty="0">
                <a:solidFill>
                  <a:schemeClr val="accent5">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cs typeface="Times New Roman" panose="02020603050405020304" pitchFamily="18" charset="0"/>
              </a:rPr>
              <a:t>Bê-tô</a:t>
            </a:r>
            <a:r>
              <a:rPr lang="en-US" sz="2800" i="1" dirty="0">
                <a:solidFill>
                  <a:schemeClr val="accent5">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cs typeface="Times New Roman" panose="02020603050405020304" pitchFamily="18" charset="0"/>
              </a:rPr>
              <a:t>Nguyễn</a:t>
            </a:r>
            <a:r>
              <a:rPr lang="en-US" sz="2800" i="1" dirty="0">
                <a:solidFill>
                  <a:schemeClr val="accent5">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cs typeface="Times New Roman" panose="02020603050405020304" pitchFamily="18" charset="0"/>
              </a:rPr>
              <a:t>Nhật</a:t>
            </a:r>
            <a:r>
              <a:rPr lang="en-US" sz="2800" i="1" dirty="0">
                <a:solidFill>
                  <a:schemeClr val="accent5">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cs typeface="Times New Roman" panose="02020603050405020304" pitchFamily="18" charset="0"/>
              </a:rPr>
              <a:t>Ánh</a:t>
            </a:r>
            <a:r>
              <a:rPr lang="en-US" sz="2800" i="1" dirty="0">
                <a:solidFill>
                  <a:schemeClr val="accent5">
                    <a:lumMod val="50000"/>
                  </a:schemeClr>
                </a:solidFill>
                <a:latin typeface="Times New Roman" panose="02020603050405020304" pitchFamily="18" charset="0"/>
                <a:cs typeface="Times New Roman" panose="02020603050405020304" pitchFamily="18" charset="0"/>
              </a:rPr>
              <a:t>)</a:t>
            </a:r>
            <a:endParaRPr lang="en-US" sz="2800" dirty="0">
              <a:solidFill>
                <a:schemeClr val="accent5">
                  <a:lumMod val="50000"/>
                </a:schemeClr>
              </a:solidFill>
              <a:latin typeface="Times New Roman" panose="02020603050405020304" pitchFamily="18" charset="0"/>
              <a:cs typeface="Times New Roman" panose="02020603050405020304" pitchFamily="18" charset="0"/>
            </a:endParaRPr>
          </a:p>
        </p:txBody>
      </p:sp>
      <p:pic>
        <p:nvPicPr>
          <p:cNvPr id="540675" name="Picture 5"/>
          <p:cNvPicPr>
            <a:picLocks noChangeAspect="1"/>
          </p:cNvPicPr>
          <p:nvPr/>
        </p:nvPicPr>
        <p:blipFill>
          <a:blip r:embed="rId3"/>
          <a:srcRect/>
          <a:stretch>
            <a:fillRect/>
          </a:stretch>
        </p:blipFill>
        <p:spPr bwMode="auto">
          <a:xfrm>
            <a:off x="7178675" y="1770063"/>
            <a:ext cx="3163888" cy="2403475"/>
          </a:xfrm>
          <a:prstGeom prst="rect">
            <a:avLst/>
          </a:prstGeom>
          <a:noFill/>
          <a:ln w="9525">
            <a:noFill/>
            <a:miter lim="800000"/>
            <a:headEnd/>
            <a:tailEnd/>
          </a:ln>
        </p:spPr>
      </p:pic>
      <p:sp>
        <p:nvSpPr>
          <p:cNvPr id="7" name="Flowchart: Display 6"/>
          <p:cNvSpPr/>
          <p:nvPr/>
        </p:nvSpPr>
        <p:spPr>
          <a:xfrm>
            <a:off x="1652588" y="1835150"/>
            <a:ext cx="4364037" cy="2773363"/>
          </a:xfrm>
          <a:prstGeom prst="flowChartDisplay">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p:nvSpPr>
        <p:spPr>
          <a:xfrm>
            <a:off x="2339975" y="2035175"/>
            <a:ext cx="3470275" cy="2374900"/>
          </a:xfrm>
          <a:prstGeom prst="rect">
            <a:avLst/>
          </a:prstGeom>
        </p:spPr>
        <p:txBody>
          <a:bodyPr>
            <a:spAutoFit/>
          </a:bodyPr>
          <a:lstStyle/>
          <a:p>
            <a:pPr fontAlgn="auto">
              <a:lnSpc>
                <a:spcPct val="107000"/>
              </a:lnSpc>
              <a:spcBef>
                <a:spcPts val="0"/>
              </a:spcBef>
              <a:spcAft>
                <a:spcPts val="0"/>
              </a:spcAft>
              <a:tabLst>
                <a:tab pos="1386840" algn="l"/>
                <a:tab pos="3797935" algn="l"/>
              </a:tabLst>
              <a:defRPr/>
            </a:pPr>
            <a:r>
              <a:rPr lang="en-US" sz="2000" dirty="0" err="1">
                <a:solidFill>
                  <a:schemeClr val="accent5">
                    <a:lumMod val="50000"/>
                  </a:schemeClr>
                </a:solidFill>
                <a:latin typeface="Times New Roman" panose="02020603050405020304" pitchFamily="18" charset="0"/>
                <a:ea typeface="MS Mincho"/>
                <a:cs typeface="+mn-cs"/>
              </a:rPr>
              <a:t>Hãy</a:t>
            </a:r>
            <a:r>
              <a:rPr lang="en-US" sz="2000" dirty="0">
                <a:solidFill>
                  <a:schemeClr val="accent5">
                    <a:lumMod val="50000"/>
                  </a:schemeClr>
                </a:solidFill>
                <a:latin typeface="Times New Roman" panose="02020603050405020304" pitchFamily="18" charset="0"/>
                <a:ea typeface="MS Mincho"/>
                <a:cs typeface="+mn-cs"/>
              </a:rPr>
              <a:t> </a:t>
            </a:r>
            <a:r>
              <a:rPr lang="en-US" sz="2000" dirty="0" err="1">
                <a:solidFill>
                  <a:schemeClr val="accent5">
                    <a:lumMod val="50000"/>
                  </a:schemeClr>
                </a:solidFill>
                <a:latin typeface="Times New Roman" panose="02020603050405020304" pitchFamily="18" charset="0"/>
                <a:ea typeface="MS Mincho"/>
                <a:cs typeface="+mn-cs"/>
              </a:rPr>
              <a:t>nêu</a:t>
            </a:r>
            <a:r>
              <a:rPr lang="en-US" sz="2000" dirty="0">
                <a:solidFill>
                  <a:schemeClr val="accent5">
                    <a:lumMod val="50000"/>
                  </a:schemeClr>
                </a:solidFill>
                <a:latin typeface="Times New Roman" panose="02020603050405020304" pitchFamily="18" charset="0"/>
                <a:ea typeface="MS Mincho"/>
                <a:cs typeface="+mn-cs"/>
              </a:rPr>
              <a:t> </a:t>
            </a:r>
            <a:r>
              <a:rPr lang="en-US" sz="2000" dirty="0" err="1">
                <a:solidFill>
                  <a:schemeClr val="accent5">
                    <a:lumMod val="50000"/>
                  </a:schemeClr>
                </a:solidFill>
                <a:latin typeface="Times New Roman" panose="02020603050405020304" pitchFamily="18" charset="0"/>
                <a:ea typeface="MS Mincho"/>
                <a:cs typeface="+mn-cs"/>
              </a:rPr>
              <a:t>ngắn</a:t>
            </a:r>
            <a:r>
              <a:rPr lang="en-US" sz="2000" dirty="0">
                <a:solidFill>
                  <a:schemeClr val="accent5">
                    <a:lumMod val="50000"/>
                  </a:schemeClr>
                </a:solidFill>
                <a:latin typeface="Times New Roman" panose="02020603050405020304" pitchFamily="18" charset="0"/>
                <a:ea typeface="MS Mincho"/>
                <a:cs typeface="+mn-cs"/>
              </a:rPr>
              <a:t> </a:t>
            </a:r>
            <a:r>
              <a:rPr lang="en-US" sz="2000" dirty="0" err="1">
                <a:solidFill>
                  <a:schemeClr val="accent5">
                    <a:lumMod val="50000"/>
                  </a:schemeClr>
                </a:solidFill>
                <a:latin typeface="Times New Roman" panose="02020603050405020304" pitchFamily="18" charset="0"/>
                <a:ea typeface="MS Mincho"/>
                <a:cs typeface="+mn-cs"/>
              </a:rPr>
              <a:t>gọn</a:t>
            </a:r>
            <a:r>
              <a:rPr lang="en-US" sz="2000" dirty="0">
                <a:solidFill>
                  <a:schemeClr val="accent5">
                    <a:lumMod val="50000"/>
                  </a:schemeClr>
                </a:solidFill>
                <a:latin typeface="Times New Roman" panose="02020603050405020304" pitchFamily="18" charset="0"/>
                <a:ea typeface="MS Mincho"/>
                <a:cs typeface="+mn-cs"/>
              </a:rPr>
              <a:t> </a:t>
            </a:r>
            <a:r>
              <a:rPr lang="en-US" sz="2000" dirty="0" err="1">
                <a:solidFill>
                  <a:schemeClr val="accent5">
                    <a:lumMod val="50000"/>
                  </a:schemeClr>
                </a:solidFill>
                <a:latin typeface="Times New Roman" panose="02020603050405020304" pitchFamily="18" charset="0"/>
                <a:ea typeface="MS Mincho"/>
                <a:cs typeface="+mn-cs"/>
              </a:rPr>
              <a:t>những</a:t>
            </a:r>
            <a:r>
              <a:rPr lang="en-US" sz="2000" dirty="0">
                <a:solidFill>
                  <a:schemeClr val="accent5">
                    <a:lumMod val="50000"/>
                  </a:schemeClr>
                </a:solidFill>
                <a:latin typeface="Times New Roman" panose="02020603050405020304" pitchFamily="18" charset="0"/>
                <a:ea typeface="MS Mincho"/>
                <a:cs typeface="+mn-cs"/>
              </a:rPr>
              <a:t> </a:t>
            </a:r>
            <a:r>
              <a:rPr lang="en-US" sz="2000" dirty="0" err="1">
                <a:solidFill>
                  <a:schemeClr val="accent5">
                    <a:lumMod val="50000"/>
                  </a:schemeClr>
                </a:solidFill>
                <a:latin typeface="Times New Roman" panose="02020603050405020304" pitchFamily="18" charset="0"/>
                <a:ea typeface="MS Mincho"/>
                <a:cs typeface="+mn-cs"/>
              </a:rPr>
              <a:t>hiểu</a:t>
            </a:r>
            <a:r>
              <a:rPr lang="en-US" sz="2000" dirty="0">
                <a:solidFill>
                  <a:schemeClr val="accent5">
                    <a:lumMod val="50000"/>
                  </a:schemeClr>
                </a:solidFill>
                <a:latin typeface="Times New Roman" panose="02020603050405020304" pitchFamily="18" charset="0"/>
                <a:ea typeface="MS Mincho"/>
                <a:cs typeface="+mn-cs"/>
              </a:rPr>
              <a:t> </a:t>
            </a:r>
            <a:r>
              <a:rPr lang="en-US" sz="2000" dirty="0" err="1">
                <a:solidFill>
                  <a:schemeClr val="accent5">
                    <a:lumMod val="50000"/>
                  </a:schemeClr>
                </a:solidFill>
                <a:latin typeface="Times New Roman" panose="02020603050405020304" pitchFamily="18" charset="0"/>
                <a:ea typeface="MS Mincho"/>
                <a:cs typeface="+mn-cs"/>
              </a:rPr>
              <a:t>biết</a:t>
            </a:r>
            <a:r>
              <a:rPr lang="en-US" sz="2000" dirty="0">
                <a:solidFill>
                  <a:schemeClr val="accent5">
                    <a:lumMod val="50000"/>
                  </a:schemeClr>
                </a:solidFill>
                <a:latin typeface="Times New Roman" panose="02020603050405020304" pitchFamily="18" charset="0"/>
                <a:ea typeface="MS Mincho"/>
                <a:cs typeface="+mn-cs"/>
              </a:rPr>
              <a:t> </a:t>
            </a:r>
            <a:r>
              <a:rPr lang="en-US" sz="2000" dirty="0" err="1">
                <a:solidFill>
                  <a:schemeClr val="accent5">
                    <a:lumMod val="50000"/>
                  </a:schemeClr>
                </a:solidFill>
                <a:latin typeface="Times New Roman" panose="02020603050405020304" pitchFamily="18" charset="0"/>
                <a:ea typeface="MS Mincho"/>
                <a:cs typeface="+mn-cs"/>
              </a:rPr>
              <a:t>của</a:t>
            </a:r>
            <a:r>
              <a:rPr lang="en-US" sz="2000" dirty="0">
                <a:solidFill>
                  <a:schemeClr val="accent5">
                    <a:lumMod val="50000"/>
                  </a:schemeClr>
                </a:solidFill>
                <a:latin typeface="Times New Roman" panose="02020603050405020304" pitchFamily="18" charset="0"/>
                <a:ea typeface="MS Mincho"/>
                <a:cs typeface="+mn-cs"/>
              </a:rPr>
              <a:t> </a:t>
            </a:r>
            <a:r>
              <a:rPr lang="en-US" sz="2000" dirty="0" err="1">
                <a:solidFill>
                  <a:schemeClr val="accent5">
                    <a:lumMod val="50000"/>
                  </a:schemeClr>
                </a:solidFill>
                <a:latin typeface="Times New Roman" panose="02020603050405020304" pitchFamily="18" charset="0"/>
                <a:ea typeface="MS Mincho"/>
                <a:cs typeface="+mn-cs"/>
              </a:rPr>
              <a:t>em</a:t>
            </a:r>
            <a:r>
              <a:rPr lang="en-US" sz="2000" dirty="0">
                <a:solidFill>
                  <a:schemeClr val="accent5">
                    <a:lumMod val="50000"/>
                  </a:schemeClr>
                </a:solidFill>
                <a:latin typeface="Times New Roman" panose="02020603050405020304" pitchFamily="18" charset="0"/>
                <a:ea typeface="MS Mincho"/>
                <a:cs typeface="+mn-cs"/>
              </a:rPr>
              <a:t> </a:t>
            </a:r>
            <a:r>
              <a:rPr lang="en-US" sz="2000" dirty="0" err="1">
                <a:solidFill>
                  <a:schemeClr val="accent5">
                    <a:lumMod val="50000"/>
                  </a:schemeClr>
                </a:solidFill>
                <a:latin typeface="Times New Roman" panose="02020603050405020304" pitchFamily="18" charset="0"/>
                <a:ea typeface="MS Mincho"/>
                <a:cs typeface="+mn-cs"/>
              </a:rPr>
              <a:t>về</a:t>
            </a:r>
            <a:r>
              <a:rPr lang="en-US" sz="2000" dirty="0">
                <a:solidFill>
                  <a:schemeClr val="accent5">
                    <a:lumMod val="50000"/>
                  </a:schemeClr>
                </a:solidFill>
                <a:latin typeface="Times New Roman" panose="02020603050405020304" pitchFamily="18" charset="0"/>
                <a:ea typeface="MS Mincho"/>
                <a:cs typeface="+mn-cs"/>
              </a:rPr>
              <a:t> </a:t>
            </a:r>
            <a:r>
              <a:rPr lang="en-US" sz="2000" dirty="0" err="1">
                <a:solidFill>
                  <a:schemeClr val="accent5">
                    <a:lumMod val="50000"/>
                  </a:schemeClr>
                </a:solidFill>
                <a:latin typeface="Times New Roman" panose="02020603050405020304" pitchFamily="18" charset="0"/>
                <a:ea typeface="MS Mincho"/>
                <a:cs typeface="+mn-cs"/>
              </a:rPr>
              <a:t>nhà</a:t>
            </a:r>
            <a:r>
              <a:rPr lang="en-US" sz="2000" dirty="0">
                <a:solidFill>
                  <a:schemeClr val="accent5">
                    <a:lumMod val="50000"/>
                  </a:schemeClr>
                </a:solidFill>
                <a:latin typeface="Times New Roman" panose="02020603050405020304" pitchFamily="18" charset="0"/>
                <a:ea typeface="MS Mincho"/>
                <a:cs typeface="+mn-cs"/>
              </a:rPr>
              <a:t> </a:t>
            </a:r>
            <a:r>
              <a:rPr lang="en-US" sz="2000" dirty="0" err="1">
                <a:solidFill>
                  <a:schemeClr val="accent5">
                    <a:lumMod val="50000"/>
                  </a:schemeClr>
                </a:solidFill>
                <a:latin typeface="Times New Roman" panose="02020603050405020304" pitchFamily="18" charset="0"/>
                <a:ea typeface="MS Mincho"/>
                <a:cs typeface="+mn-cs"/>
              </a:rPr>
              <a:t>văn</a:t>
            </a:r>
            <a:r>
              <a:rPr lang="en-US" sz="2000" dirty="0">
                <a:solidFill>
                  <a:schemeClr val="accent5">
                    <a:lumMod val="50000"/>
                  </a:schemeClr>
                </a:solidFill>
                <a:latin typeface="Times New Roman" panose="02020603050405020304" pitchFamily="18" charset="0"/>
                <a:ea typeface="MS Mincho"/>
                <a:cs typeface="+mn-cs"/>
              </a:rPr>
              <a:t> </a:t>
            </a:r>
            <a:r>
              <a:rPr lang="en-US" sz="2000" dirty="0" err="1">
                <a:solidFill>
                  <a:schemeClr val="accent5">
                    <a:lumMod val="50000"/>
                  </a:schemeClr>
                </a:solidFill>
                <a:latin typeface="Times New Roman" panose="02020603050405020304" pitchFamily="18" charset="0"/>
                <a:ea typeface="MS Mincho"/>
                <a:cs typeface="+mn-cs"/>
              </a:rPr>
              <a:t>Nguyễn</a:t>
            </a:r>
            <a:r>
              <a:rPr lang="en-US" sz="2000" dirty="0">
                <a:solidFill>
                  <a:schemeClr val="accent5">
                    <a:lumMod val="50000"/>
                  </a:schemeClr>
                </a:solidFill>
                <a:latin typeface="Times New Roman" panose="02020603050405020304" pitchFamily="18" charset="0"/>
                <a:ea typeface="MS Mincho"/>
                <a:cs typeface="+mn-cs"/>
              </a:rPr>
              <a:t> </a:t>
            </a:r>
            <a:r>
              <a:rPr lang="en-US" sz="2000" dirty="0" err="1">
                <a:solidFill>
                  <a:schemeClr val="accent5">
                    <a:lumMod val="50000"/>
                  </a:schemeClr>
                </a:solidFill>
                <a:latin typeface="Times New Roman" panose="02020603050405020304" pitchFamily="18" charset="0"/>
                <a:ea typeface="MS Mincho"/>
                <a:cs typeface="+mn-cs"/>
              </a:rPr>
              <a:t>Nhật</a:t>
            </a:r>
            <a:r>
              <a:rPr lang="en-US" sz="2000" dirty="0">
                <a:solidFill>
                  <a:schemeClr val="accent5">
                    <a:lumMod val="50000"/>
                  </a:schemeClr>
                </a:solidFill>
                <a:latin typeface="Times New Roman" panose="02020603050405020304" pitchFamily="18" charset="0"/>
                <a:ea typeface="MS Mincho"/>
                <a:cs typeface="+mn-cs"/>
              </a:rPr>
              <a:t> </a:t>
            </a:r>
            <a:r>
              <a:rPr lang="en-US" sz="2000" dirty="0" err="1">
                <a:solidFill>
                  <a:schemeClr val="accent5">
                    <a:lumMod val="50000"/>
                  </a:schemeClr>
                </a:solidFill>
                <a:latin typeface="Times New Roman" panose="02020603050405020304" pitchFamily="18" charset="0"/>
                <a:ea typeface="MS Mincho"/>
                <a:cs typeface="+mn-cs"/>
              </a:rPr>
              <a:t>Ánh</a:t>
            </a:r>
            <a:r>
              <a:rPr lang="en-US" sz="2000" dirty="0">
                <a:solidFill>
                  <a:schemeClr val="accent5">
                    <a:lumMod val="50000"/>
                  </a:schemeClr>
                </a:solidFill>
                <a:latin typeface="Times New Roman" panose="02020603050405020304" pitchFamily="18" charset="0"/>
                <a:ea typeface="MS Mincho"/>
                <a:cs typeface="+mn-cs"/>
              </a:rPr>
              <a:t>?</a:t>
            </a:r>
            <a:br>
              <a:rPr lang="en-US" sz="2000" dirty="0">
                <a:solidFill>
                  <a:schemeClr val="accent5">
                    <a:lumMod val="50000"/>
                  </a:schemeClr>
                </a:solidFill>
                <a:latin typeface="Times New Roman" panose="02020603050405020304" pitchFamily="18" charset="0"/>
                <a:ea typeface="MS Mincho"/>
                <a:cs typeface="+mn-cs"/>
              </a:rPr>
            </a:br>
            <a:r>
              <a:rPr lang="en-US" sz="2000" dirty="0" err="1">
                <a:solidFill>
                  <a:schemeClr val="accent5">
                    <a:lumMod val="50000"/>
                  </a:schemeClr>
                </a:solidFill>
                <a:latin typeface="Times New Roman" panose="02020603050405020304" pitchFamily="18" charset="0"/>
                <a:ea typeface="MS Mincho"/>
                <a:cs typeface="+mn-cs"/>
              </a:rPr>
              <a:t>Em</a:t>
            </a:r>
            <a:r>
              <a:rPr lang="en-US" sz="2000" dirty="0">
                <a:solidFill>
                  <a:schemeClr val="accent5">
                    <a:lumMod val="50000"/>
                  </a:schemeClr>
                </a:solidFill>
                <a:latin typeface="Times New Roman" panose="02020603050405020304" pitchFamily="18" charset="0"/>
                <a:ea typeface="MS Mincho"/>
                <a:cs typeface="+mn-cs"/>
              </a:rPr>
              <a:t> </a:t>
            </a:r>
            <a:r>
              <a:rPr lang="vi-VN" sz="2000" dirty="0">
                <a:solidFill>
                  <a:schemeClr val="accent5">
                    <a:lumMod val="50000"/>
                  </a:schemeClr>
                </a:solidFill>
                <a:latin typeface="Times New Roman" panose="02020603050405020304" pitchFamily="18" charset="0"/>
                <a:ea typeface="MS Mincho"/>
                <a:cs typeface="+mn-cs"/>
              </a:rPr>
              <a:t>biết những tác phẩm nào của </a:t>
            </a:r>
            <a:r>
              <a:rPr lang="en-US" sz="2000" dirty="0" err="1">
                <a:solidFill>
                  <a:schemeClr val="accent5">
                    <a:lumMod val="50000"/>
                  </a:schemeClr>
                </a:solidFill>
                <a:latin typeface="Times New Roman" panose="02020603050405020304" pitchFamily="18" charset="0"/>
                <a:ea typeface="MS Mincho"/>
                <a:cs typeface="+mn-cs"/>
              </a:rPr>
              <a:t>nhà</a:t>
            </a:r>
            <a:r>
              <a:rPr lang="en-US" sz="2000" dirty="0">
                <a:solidFill>
                  <a:schemeClr val="accent5">
                    <a:lumMod val="50000"/>
                  </a:schemeClr>
                </a:solidFill>
                <a:latin typeface="Times New Roman" panose="02020603050405020304" pitchFamily="18" charset="0"/>
                <a:ea typeface="MS Mincho"/>
                <a:cs typeface="+mn-cs"/>
              </a:rPr>
              <a:t> </a:t>
            </a:r>
            <a:r>
              <a:rPr lang="en-US" sz="2000" dirty="0" err="1">
                <a:solidFill>
                  <a:schemeClr val="accent5">
                    <a:lumMod val="50000"/>
                  </a:schemeClr>
                </a:solidFill>
                <a:latin typeface="Times New Roman" panose="02020603050405020304" pitchFamily="18" charset="0"/>
                <a:ea typeface="MS Mincho"/>
                <a:cs typeface="+mn-cs"/>
              </a:rPr>
              <a:t>văn</a:t>
            </a:r>
            <a:r>
              <a:rPr lang="en-US" sz="2000" dirty="0">
                <a:solidFill>
                  <a:schemeClr val="accent5">
                    <a:lumMod val="50000"/>
                  </a:schemeClr>
                </a:solidFill>
                <a:latin typeface="Times New Roman" panose="02020603050405020304" pitchFamily="18" charset="0"/>
                <a:ea typeface="MS Mincho"/>
                <a:cs typeface="+mn-cs"/>
              </a:rPr>
              <a:t> </a:t>
            </a:r>
            <a:r>
              <a:rPr lang="en-US" sz="2000" dirty="0" err="1">
                <a:solidFill>
                  <a:schemeClr val="accent5">
                    <a:lumMod val="50000"/>
                  </a:schemeClr>
                </a:solidFill>
                <a:latin typeface="Times New Roman" panose="02020603050405020304" pitchFamily="18" charset="0"/>
                <a:ea typeface="MS Mincho"/>
                <a:cs typeface="+mn-cs"/>
              </a:rPr>
              <a:t>Nguyễn</a:t>
            </a:r>
            <a:r>
              <a:rPr lang="en-US" sz="2000" dirty="0">
                <a:solidFill>
                  <a:schemeClr val="accent5">
                    <a:lumMod val="50000"/>
                  </a:schemeClr>
                </a:solidFill>
                <a:latin typeface="Times New Roman" panose="02020603050405020304" pitchFamily="18" charset="0"/>
                <a:ea typeface="MS Mincho"/>
                <a:cs typeface="+mn-cs"/>
              </a:rPr>
              <a:t> </a:t>
            </a:r>
            <a:r>
              <a:rPr lang="en-US" sz="2000" dirty="0" err="1">
                <a:solidFill>
                  <a:schemeClr val="accent5">
                    <a:lumMod val="50000"/>
                  </a:schemeClr>
                </a:solidFill>
                <a:latin typeface="Times New Roman" panose="02020603050405020304" pitchFamily="18" charset="0"/>
                <a:ea typeface="MS Mincho"/>
                <a:cs typeface="+mn-cs"/>
              </a:rPr>
              <a:t>Nhật</a:t>
            </a:r>
            <a:r>
              <a:rPr lang="en-US" sz="2000" dirty="0">
                <a:solidFill>
                  <a:schemeClr val="accent5">
                    <a:lumMod val="50000"/>
                  </a:schemeClr>
                </a:solidFill>
                <a:latin typeface="Times New Roman" panose="02020603050405020304" pitchFamily="18" charset="0"/>
                <a:ea typeface="MS Mincho"/>
                <a:cs typeface="+mn-cs"/>
              </a:rPr>
              <a:t> </a:t>
            </a:r>
            <a:r>
              <a:rPr lang="en-US" sz="2000" dirty="0" err="1">
                <a:solidFill>
                  <a:schemeClr val="accent5">
                    <a:lumMod val="50000"/>
                  </a:schemeClr>
                </a:solidFill>
                <a:latin typeface="Times New Roman" panose="02020603050405020304" pitchFamily="18" charset="0"/>
                <a:ea typeface="MS Mincho"/>
                <a:cs typeface="+mn-cs"/>
              </a:rPr>
              <a:t>Ánh</a:t>
            </a:r>
            <a:r>
              <a:rPr lang="vi-VN" sz="2000" dirty="0">
                <a:solidFill>
                  <a:schemeClr val="accent5">
                    <a:lumMod val="50000"/>
                  </a:schemeClr>
                </a:solidFill>
                <a:latin typeface="Times New Roman" panose="02020603050405020304" pitchFamily="18" charset="0"/>
                <a:ea typeface="MS Mincho"/>
                <a:cs typeface="+mn-cs"/>
              </a:rPr>
              <a:t>? Đặc biệt là những tác phẩm viết cho thiếu nhi?</a:t>
            </a:r>
            <a:endParaRPr lang="en-US" sz="2000" dirty="0">
              <a:solidFill>
                <a:schemeClr val="accent5">
                  <a:lumMod val="50000"/>
                </a:schemeClr>
              </a:solidFill>
              <a:latin typeface="Times New Roman" panose="02020603050405020304" pitchFamily="18" charset="0"/>
              <a:ea typeface="Times New Roman" panose="02020603050405020304" pitchFamily="18" charset="0"/>
              <a:cs typeface="+mn-cs"/>
            </a:endParaRPr>
          </a:p>
        </p:txBody>
      </p:sp>
      <p:sp>
        <p:nvSpPr>
          <p:cNvPr id="10" name="Rectangle 9"/>
          <p:cNvSpPr/>
          <p:nvPr/>
        </p:nvSpPr>
        <p:spPr>
          <a:xfrm>
            <a:off x="563563" y="904875"/>
            <a:ext cx="1423987" cy="549275"/>
          </a:xfrm>
          <a:prstGeom prst="rect">
            <a:avLst/>
          </a:prstGeom>
        </p:spPr>
        <p:txBody>
          <a:bodyPr wrap="none">
            <a:spAutoFit/>
          </a:bodyPr>
          <a:lstStyle/>
          <a:p>
            <a:pPr>
              <a:lnSpc>
                <a:spcPct val="107000"/>
              </a:lnSpc>
              <a:tabLst>
                <a:tab pos="1385888" algn="l"/>
                <a:tab pos="3797300" algn="l"/>
              </a:tabLst>
            </a:pPr>
            <a:r>
              <a:rPr lang="en-US" sz="2800" b="1">
                <a:solidFill>
                  <a:srgbClr val="203864"/>
                </a:solidFill>
                <a:latin typeface="Times New Roman" pitchFamily="18" charset="0"/>
                <a:ea typeface="MS Mincho" pitchFamily="49" charset="-128"/>
              </a:rPr>
              <a:t> Tác giả</a:t>
            </a:r>
            <a:endParaRPr lang="en-US" sz="2800">
              <a:solidFill>
                <a:srgbClr val="203864"/>
              </a:solidFill>
              <a:latin typeface="Times New Roman" pitchFamily="18" charset="0"/>
              <a:cs typeface="Times New Roman" pitchFamily="18" charset="0"/>
            </a:endParaRP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1697" name="Picture 3"/>
          <p:cNvPicPr>
            <a:picLocks noChangeAspect="1"/>
          </p:cNvPicPr>
          <p:nvPr/>
        </p:nvPicPr>
        <p:blipFill>
          <a:blip r:embed="rId2"/>
          <a:srcRect/>
          <a:stretch>
            <a:fillRect/>
          </a:stretch>
        </p:blipFill>
        <p:spPr bwMode="auto">
          <a:xfrm>
            <a:off x="0" y="-36513"/>
            <a:ext cx="12193588" cy="7023101"/>
          </a:xfrm>
          <a:prstGeom prst="rect">
            <a:avLst/>
          </a:prstGeom>
          <a:noFill/>
          <a:ln w="9525">
            <a:noFill/>
            <a:miter lim="800000"/>
            <a:headEnd/>
            <a:tailEnd/>
          </a:ln>
        </p:spPr>
      </p:pic>
      <p:sp>
        <p:nvSpPr>
          <p:cNvPr id="5" name="Rectangle 4"/>
          <p:cNvSpPr/>
          <p:nvPr/>
        </p:nvSpPr>
        <p:spPr>
          <a:xfrm>
            <a:off x="2474913" y="822325"/>
            <a:ext cx="8161337" cy="954088"/>
          </a:xfrm>
          <a:prstGeom prst="rect">
            <a:avLst/>
          </a:prstGeom>
        </p:spPr>
        <p:txBody>
          <a:bodyPr>
            <a:spAutoFit/>
          </a:bodyPr>
          <a:lstStyle/>
          <a:p>
            <a:pPr algn="ctr" fontAlgn="auto">
              <a:spcBef>
                <a:spcPts val="0"/>
              </a:spcBef>
              <a:spcAft>
                <a:spcPts val="0"/>
              </a:spcAft>
              <a:defRPr/>
            </a:pPr>
            <a:r>
              <a:rPr lang="en-US" sz="2800" b="1" dirty="0">
                <a:solidFill>
                  <a:srgbClr val="0000FF"/>
                </a:solidFill>
                <a:latin typeface="Times New Roman" panose="02020603050405020304" pitchFamily="18" charset="0"/>
                <a:cs typeface="Times New Roman" panose="02020603050405020304" pitchFamily="18" charset="0"/>
              </a:rPr>
              <a:t>THỰC HÀNH ĐỌC: NHỮNG NGƯỜI BẠN</a:t>
            </a:r>
            <a:endParaRPr lang="en-US" sz="2800" dirty="0">
              <a:latin typeface="Times New Roman" panose="02020603050405020304" pitchFamily="18" charset="0"/>
              <a:cs typeface="Times New Roman" panose="02020603050405020304" pitchFamily="18" charset="0"/>
            </a:endParaRPr>
          </a:p>
          <a:p>
            <a:pPr algn="ctr" fontAlgn="auto">
              <a:spcBef>
                <a:spcPts val="0"/>
              </a:spcBef>
              <a:spcAft>
                <a:spcPts val="0"/>
              </a:spcAft>
              <a:defRPr/>
            </a:pPr>
            <a:r>
              <a:rPr lang="en-US" sz="2800" i="1" dirty="0">
                <a:solidFill>
                  <a:srgbClr val="000000"/>
                </a:solidFill>
                <a:latin typeface="Times New Roman" panose="02020603050405020304" pitchFamily="18" charset="0"/>
                <a:cs typeface="Times New Roman" panose="02020603050405020304" pitchFamily="18" charset="0"/>
              </a:rPr>
              <a:t>(</a:t>
            </a:r>
            <a:r>
              <a:rPr lang="en-US" sz="2800" i="1" dirty="0" err="1">
                <a:solidFill>
                  <a:schemeClr val="accent5">
                    <a:lumMod val="50000"/>
                  </a:schemeClr>
                </a:solidFill>
                <a:latin typeface="Times New Roman" panose="02020603050405020304" pitchFamily="18" charset="0"/>
                <a:cs typeface="Times New Roman" panose="02020603050405020304" pitchFamily="18" charset="0"/>
              </a:rPr>
              <a:t>Trích</a:t>
            </a:r>
            <a:r>
              <a:rPr lang="en-US" sz="2800" i="1" dirty="0">
                <a:solidFill>
                  <a:schemeClr val="accent5">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cs typeface="Times New Roman" panose="02020603050405020304" pitchFamily="18" charset="0"/>
              </a:rPr>
              <a:t>Tôi</a:t>
            </a:r>
            <a:r>
              <a:rPr lang="en-US" sz="2800" i="1" dirty="0">
                <a:solidFill>
                  <a:schemeClr val="accent5">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cs typeface="Times New Roman" panose="02020603050405020304" pitchFamily="18" charset="0"/>
              </a:rPr>
              <a:t>là</a:t>
            </a:r>
            <a:r>
              <a:rPr lang="en-US" sz="2800" i="1" dirty="0">
                <a:solidFill>
                  <a:schemeClr val="accent5">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cs typeface="Times New Roman" panose="02020603050405020304" pitchFamily="18" charset="0"/>
              </a:rPr>
              <a:t>Bê-tô</a:t>
            </a:r>
            <a:r>
              <a:rPr lang="en-US" sz="2800" i="1" dirty="0">
                <a:solidFill>
                  <a:schemeClr val="accent5">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cs typeface="Times New Roman" panose="02020603050405020304" pitchFamily="18" charset="0"/>
              </a:rPr>
              <a:t>Nguyễn</a:t>
            </a:r>
            <a:r>
              <a:rPr lang="en-US" sz="2800" i="1" dirty="0">
                <a:solidFill>
                  <a:schemeClr val="accent5">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cs typeface="Times New Roman" panose="02020603050405020304" pitchFamily="18" charset="0"/>
              </a:rPr>
              <a:t>Nhật</a:t>
            </a:r>
            <a:r>
              <a:rPr lang="en-US" sz="2800" i="1" dirty="0">
                <a:solidFill>
                  <a:schemeClr val="accent5">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cs typeface="Times New Roman" panose="02020603050405020304" pitchFamily="18" charset="0"/>
              </a:rPr>
              <a:t>Ánh</a:t>
            </a:r>
            <a:r>
              <a:rPr lang="en-US" sz="2800" i="1" dirty="0">
                <a:solidFill>
                  <a:schemeClr val="accent5">
                    <a:lumMod val="50000"/>
                  </a:schemeClr>
                </a:solidFill>
                <a:latin typeface="Times New Roman" panose="02020603050405020304" pitchFamily="18" charset="0"/>
                <a:cs typeface="Times New Roman" panose="02020603050405020304" pitchFamily="18" charset="0"/>
              </a:rPr>
              <a:t>)</a:t>
            </a:r>
            <a:endParaRPr lang="en-US" sz="2800" dirty="0">
              <a:solidFill>
                <a:schemeClr val="accent5">
                  <a:lumMod val="50000"/>
                </a:schemeClr>
              </a:solidFill>
              <a:latin typeface="Times New Roman" panose="02020603050405020304" pitchFamily="18" charset="0"/>
              <a:cs typeface="Times New Roman" panose="02020603050405020304" pitchFamily="18" charset="0"/>
            </a:endParaRPr>
          </a:p>
        </p:txBody>
      </p:sp>
      <p:pic>
        <p:nvPicPr>
          <p:cNvPr id="541699" name="Picture 5"/>
          <p:cNvPicPr>
            <a:picLocks noChangeAspect="1"/>
          </p:cNvPicPr>
          <p:nvPr/>
        </p:nvPicPr>
        <p:blipFill>
          <a:blip r:embed="rId3"/>
          <a:srcRect/>
          <a:stretch>
            <a:fillRect/>
          </a:stretch>
        </p:blipFill>
        <p:spPr bwMode="auto">
          <a:xfrm>
            <a:off x="1397000" y="2292350"/>
            <a:ext cx="2738438" cy="2273300"/>
          </a:xfrm>
          <a:prstGeom prst="rect">
            <a:avLst/>
          </a:prstGeom>
          <a:noFill/>
          <a:ln w="9525">
            <a:noFill/>
            <a:miter lim="800000"/>
            <a:headEnd/>
            <a:tailEnd/>
          </a:ln>
        </p:spPr>
      </p:pic>
      <p:sp>
        <p:nvSpPr>
          <p:cNvPr id="7" name="Rectangle 6"/>
          <p:cNvSpPr/>
          <p:nvPr/>
        </p:nvSpPr>
        <p:spPr>
          <a:xfrm>
            <a:off x="1279525" y="4819650"/>
            <a:ext cx="2962275" cy="522288"/>
          </a:xfrm>
          <a:prstGeom prst="rect">
            <a:avLst/>
          </a:prstGeom>
        </p:spPr>
        <p:txBody>
          <a:bodyPr wrap="none">
            <a:spAutoFit/>
          </a:bodyPr>
          <a:lstStyle/>
          <a:p>
            <a:pPr fontAlgn="auto">
              <a:spcBef>
                <a:spcPts val="0"/>
              </a:spcBef>
              <a:spcAft>
                <a:spcPts val="0"/>
              </a:spcAft>
              <a:defRPr/>
            </a:pPr>
            <a:r>
              <a:rPr lang="en-US" sz="2800" b="1" dirty="0" err="1">
                <a:solidFill>
                  <a:schemeClr val="accent5">
                    <a:lumMod val="50000"/>
                  </a:schemeClr>
                </a:solidFill>
                <a:latin typeface="Times New Roman" panose="02020603050405020304" pitchFamily="18" charset="0"/>
                <a:ea typeface="MS Mincho"/>
                <a:cs typeface="+mn-cs"/>
              </a:rPr>
              <a:t>Nguyễn</a:t>
            </a:r>
            <a:r>
              <a:rPr lang="en-US" sz="2800" b="1" dirty="0">
                <a:solidFill>
                  <a:schemeClr val="accent5">
                    <a:lumMod val="50000"/>
                  </a:schemeClr>
                </a:solidFill>
                <a:latin typeface="Times New Roman" panose="02020603050405020304" pitchFamily="18" charset="0"/>
                <a:ea typeface="MS Mincho"/>
                <a:cs typeface="+mn-cs"/>
              </a:rPr>
              <a:t> </a:t>
            </a:r>
            <a:r>
              <a:rPr lang="en-US" sz="2800" b="1" dirty="0" err="1">
                <a:solidFill>
                  <a:schemeClr val="accent5">
                    <a:lumMod val="50000"/>
                  </a:schemeClr>
                </a:solidFill>
                <a:latin typeface="Times New Roman" panose="02020603050405020304" pitchFamily="18" charset="0"/>
                <a:ea typeface="MS Mincho"/>
                <a:cs typeface="+mn-cs"/>
              </a:rPr>
              <a:t>Nhật</a:t>
            </a:r>
            <a:r>
              <a:rPr lang="en-US" sz="2800" b="1" dirty="0">
                <a:solidFill>
                  <a:schemeClr val="accent5">
                    <a:lumMod val="50000"/>
                  </a:schemeClr>
                </a:solidFill>
                <a:latin typeface="Times New Roman" panose="02020603050405020304" pitchFamily="18" charset="0"/>
                <a:ea typeface="MS Mincho"/>
                <a:cs typeface="+mn-cs"/>
              </a:rPr>
              <a:t> </a:t>
            </a:r>
            <a:r>
              <a:rPr lang="en-US" sz="2800" b="1" dirty="0" err="1">
                <a:solidFill>
                  <a:schemeClr val="accent5">
                    <a:lumMod val="50000"/>
                  </a:schemeClr>
                </a:solidFill>
                <a:latin typeface="Times New Roman" panose="02020603050405020304" pitchFamily="18" charset="0"/>
                <a:ea typeface="MS Mincho"/>
                <a:cs typeface="+mn-cs"/>
              </a:rPr>
              <a:t>Ánh</a:t>
            </a:r>
            <a:endParaRPr lang="en-US" sz="2800" b="1" dirty="0">
              <a:solidFill>
                <a:schemeClr val="accent5">
                  <a:lumMod val="50000"/>
                </a:schemeClr>
              </a:solidFill>
              <a:latin typeface="+mn-lt"/>
              <a:cs typeface="+mn-cs"/>
            </a:endParaRPr>
          </a:p>
        </p:txBody>
      </p:sp>
      <p:sp>
        <p:nvSpPr>
          <p:cNvPr id="11" name="Rectangle 10"/>
          <p:cNvSpPr/>
          <p:nvPr/>
        </p:nvSpPr>
        <p:spPr>
          <a:xfrm>
            <a:off x="4714875" y="2105025"/>
            <a:ext cx="6096000" cy="3081338"/>
          </a:xfrm>
          <a:prstGeom prst="rect">
            <a:avLst/>
          </a:prstGeom>
        </p:spPr>
        <p:txBody>
          <a:bodyPr>
            <a:spAutoFit/>
          </a:bodyPr>
          <a:lstStyle/>
          <a:p>
            <a:r>
              <a:rPr lang="vi-VN" sz="2800">
                <a:solidFill>
                  <a:srgbClr val="203864"/>
                </a:solidFill>
                <a:latin typeface="Times New Roman" pitchFamily="18" charset="0"/>
                <a:cs typeface="Times New Roman" pitchFamily="18" charset="0"/>
              </a:rPr>
              <a:t>Nhà văn Nguyễn Nhật Ánh, sinh năm 1955, quê Quảng Nam</a:t>
            </a:r>
          </a:p>
          <a:p>
            <a:pPr>
              <a:buFont typeface="Wingdings" pitchFamily="2" charset="2"/>
              <a:buChar char="ü"/>
            </a:pPr>
            <a:r>
              <a:rPr lang="en-US" sz="2800">
                <a:solidFill>
                  <a:srgbClr val="203864"/>
                </a:solidFill>
                <a:latin typeface="Times New Roman" pitchFamily="18" charset="0"/>
                <a:cs typeface="Times New Roman" pitchFamily="18" charset="0"/>
              </a:rPr>
              <a:t>L</a:t>
            </a:r>
            <a:r>
              <a:rPr lang="vi-VN" sz="2800">
                <a:solidFill>
                  <a:srgbClr val="203864"/>
                </a:solidFill>
                <a:latin typeface="Times New Roman" pitchFamily="18" charset="0"/>
                <a:cs typeface="Times New Roman" pitchFamily="18" charset="0"/>
              </a:rPr>
              <a:t>à nhà văn được độc giả lứa tuổi thiếu nhi yêu thích.</a:t>
            </a:r>
          </a:p>
          <a:p>
            <a:pPr>
              <a:buFont typeface="Wingdings" pitchFamily="2" charset="2"/>
              <a:buChar char="ü"/>
            </a:pPr>
            <a:r>
              <a:rPr lang="vi-VN" sz="2800">
                <a:solidFill>
                  <a:srgbClr val="203864"/>
                </a:solidFill>
                <a:latin typeface="Times New Roman" pitchFamily="18" charset="0"/>
                <a:cs typeface="Times New Roman" pitchFamily="18" charset="0"/>
              </a:rPr>
              <a:t>Tác phẩm tiêu biểu: </a:t>
            </a:r>
            <a:r>
              <a:rPr lang="vi-VN" sz="2800" i="1">
                <a:solidFill>
                  <a:srgbClr val="203864"/>
                </a:solidFill>
                <a:latin typeface="Times New Roman" pitchFamily="18" charset="0"/>
                <a:cs typeface="Times New Roman" pitchFamily="18" charset="0"/>
              </a:rPr>
              <a:t>Kính vạn hoa, Tôi thấy hoa vàng trên cỏ xanh, Cho tôi một vé đi tuổi thơ, Mắt biếc...</a:t>
            </a:r>
          </a:p>
        </p:txBody>
      </p:sp>
      <p:pic>
        <p:nvPicPr>
          <p:cNvPr id="541702" name="Picture 11"/>
          <p:cNvPicPr>
            <a:picLocks noChangeAspect="1"/>
          </p:cNvPicPr>
          <p:nvPr/>
        </p:nvPicPr>
        <p:blipFill>
          <a:blip r:embed="rId4"/>
          <a:srcRect/>
          <a:stretch>
            <a:fillRect/>
          </a:stretch>
        </p:blipFill>
        <p:spPr bwMode="auto">
          <a:xfrm>
            <a:off x="1698625" y="1617663"/>
            <a:ext cx="1852613" cy="7508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xEl>
                                              <p:pRg st="1" end="1"/>
                                            </p:txEl>
                                          </p:spTgt>
                                        </p:tgtEl>
                                        <p:attrNameLst>
                                          <p:attrName>style.visibility</p:attrName>
                                        </p:attrNameLst>
                                      </p:cBhvr>
                                      <p:to>
                                        <p:strVal val="visible"/>
                                      </p:to>
                                    </p:set>
                                    <p:animEffect transition="in" filter="fade">
                                      <p:cBhvr>
                                        <p:cTn id="14" dur="1000"/>
                                        <p:tgtEl>
                                          <p:spTgt spid="11">
                                            <p:txEl>
                                              <p:pRg st="1" end="1"/>
                                            </p:txEl>
                                          </p:spTgt>
                                        </p:tgtEl>
                                      </p:cBhvr>
                                    </p:animEffect>
                                    <p:anim calcmode="lin" valueType="num">
                                      <p:cBhvr>
                                        <p:cTn id="15"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xEl>
                                              <p:pRg st="2" end="2"/>
                                            </p:txEl>
                                          </p:spTgt>
                                        </p:tgtEl>
                                        <p:attrNameLst>
                                          <p:attrName>style.visibility</p:attrName>
                                        </p:attrNameLst>
                                      </p:cBhvr>
                                      <p:to>
                                        <p:strVal val="visible"/>
                                      </p:to>
                                    </p:set>
                                    <p:animEffect transition="in" filter="fade">
                                      <p:cBhvr>
                                        <p:cTn id="21" dur="1000"/>
                                        <p:tgtEl>
                                          <p:spTgt spid="11">
                                            <p:txEl>
                                              <p:pRg st="2" end="2"/>
                                            </p:txEl>
                                          </p:spTgt>
                                        </p:tgtEl>
                                      </p:cBhvr>
                                    </p:animEffect>
                                    <p:anim calcmode="lin" valueType="num">
                                      <p:cBhvr>
                                        <p:cTn id="22"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21" name="Picture 3"/>
          <p:cNvPicPr>
            <a:picLocks noChangeAspect="1"/>
          </p:cNvPicPr>
          <p:nvPr/>
        </p:nvPicPr>
        <p:blipFill>
          <a:blip r:embed="rId3"/>
          <a:srcRect/>
          <a:stretch>
            <a:fillRect/>
          </a:stretch>
        </p:blipFill>
        <p:spPr bwMode="auto">
          <a:xfrm>
            <a:off x="0" y="-82550"/>
            <a:ext cx="12192000" cy="7023100"/>
          </a:xfrm>
          <a:prstGeom prst="rect">
            <a:avLst/>
          </a:prstGeom>
          <a:noFill/>
          <a:ln w="9525">
            <a:noFill/>
            <a:miter lim="800000"/>
            <a:headEnd/>
            <a:tailEnd/>
          </a:ln>
        </p:spPr>
      </p:pic>
      <p:sp>
        <p:nvSpPr>
          <p:cNvPr id="542722" name="Rectangle 4"/>
          <p:cNvSpPr>
            <a:spLocks noChangeArrowheads="1"/>
          </p:cNvSpPr>
          <p:nvPr/>
        </p:nvSpPr>
        <p:spPr bwMode="auto">
          <a:xfrm>
            <a:off x="2474913" y="822325"/>
            <a:ext cx="8161337" cy="954088"/>
          </a:xfrm>
          <a:prstGeom prst="rect">
            <a:avLst/>
          </a:prstGeom>
          <a:noFill/>
          <a:ln w="9525">
            <a:noFill/>
            <a:miter lim="800000"/>
            <a:headEnd/>
            <a:tailEnd/>
          </a:ln>
        </p:spPr>
        <p:txBody>
          <a:bodyPr>
            <a:spAutoFit/>
          </a:bodyPr>
          <a:lstStyle/>
          <a:p>
            <a:pPr algn="ctr"/>
            <a:r>
              <a:rPr lang="en-US" sz="2800" b="1">
                <a:solidFill>
                  <a:srgbClr val="0000FF"/>
                </a:solidFill>
                <a:latin typeface="Times New Roman" pitchFamily="18" charset="0"/>
                <a:cs typeface="Times New Roman" pitchFamily="18" charset="0"/>
              </a:rPr>
              <a:t>THỰC HÀNH ĐỌC: NHỮNG NGƯỜI BẠN</a:t>
            </a:r>
            <a:endParaRPr lang="en-US" sz="2800">
              <a:solidFill>
                <a:srgbClr val="000000"/>
              </a:solidFill>
              <a:latin typeface="Times New Roman" pitchFamily="18" charset="0"/>
              <a:cs typeface="Times New Roman" pitchFamily="18" charset="0"/>
            </a:endParaRPr>
          </a:p>
          <a:p>
            <a:pPr algn="ctr"/>
            <a:r>
              <a:rPr lang="en-US" sz="2800" i="1">
                <a:solidFill>
                  <a:srgbClr val="000000"/>
                </a:solidFill>
                <a:latin typeface="Times New Roman" pitchFamily="18" charset="0"/>
                <a:cs typeface="Times New Roman" pitchFamily="18" charset="0"/>
              </a:rPr>
              <a:t>(</a:t>
            </a:r>
            <a:r>
              <a:rPr lang="en-US" sz="2800" i="1">
                <a:solidFill>
                  <a:srgbClr val="203864"/>
                </a:solidFill>
                <a:latin typeface="Times New Roman" pitchFamily="18" charset="0"/>
                <a:cs typeface="Times New Roman" pitchFamily="18" charset="0"/>
              </a:rPr>
              <a:t>Trích Tôi là Bê-tô, Nguyễn Nhật Ánh)</a:t>
            </a:r>
            <a:endParaRPr lang="en-US" sz="2800">
              <a:solidFill>
                <a:srgbClr val="203864"/>
              </a:solidFill>
              <a:latin typeface="Times New Roman" pitchFamily="18" charset="0"/>
              <a:cs typeface="Times New Roman" pitchFamily="18" charset="0"/>
            </a:endParaRPr>
          </a:p>
        </p:txBody>
      </p:sp>
      <p:sp>
        <p:nvSpPr>
          <p:cNvPr id="542723" name="Rectangle 1"/>
          <p:cNvSpPr>
            <a:spLocks noChangeArrowheads="1"/>
          </p:cNvSpPr>
          <p:nvPr/>
        </p:nvSpPr>
        <p:spPr bwMode="auto">
          <a:xfrm>
            <a:off x="1573213" y="1668463"/>
            <a:ext cx="6096000" cy="1014412"/>
          </a:xfrm>
          <a:prstGeom prst="rect">
            <a:avLst/>
          </a:prstGeom>
          <a:noFill/>
          <a:ln w="9525">
            <a:noFill/>
            <a:miter lim="800000"/>
            <a:headEnd/>
            <a:tailEnd/>
          </a:ln>
        </p:spPr>
        <p:txBody>
          <a:bodyPr>
            <a:spAutoFit/>
          </a:bodyPr>
          <a:lstStyle/>
          <a:p>
            <a:pPr>
              <a:lnSpc>
                <a:spcPct val="107000"/>
              </a:lnSpc>
              <a:tabLst>
                <a:tab pos="1385888" algn="l"/>
                <a:tab pos="3797300" algn="l"/>
              </a:tabLst>
            </a:pPr>
            <a:r>
              <a:rPr lang="en-US" sz="2800" b="1">
                <a:solidFill>
                  <a:srgbClr val="203864"/>
                </a:solidFill>
                <a:latin typeface="Times New Roman" pitchFamily="18" charset="0"/>
                <a:cs typeface="Times New Roman" pitchFamily="18" charset="0"/>
              </a:rPr>
              <a:t>II. Tìm hiểu chung</a:t>
            </a:r>
            <a:endParaRPr lang="en-US" sz="2800">
              <a:solidFill>
                <a:srgbClr val="203864"/>
              </a:solidFill>
              <a:latin typeface="Times New Roman" pitchFamily="18" charset="0"/>
              <a:cs typeface="Times New Roman" pitchFamily="18" charset="0"/>
            </a:endParaRPr>
          </a:p>
          <a:p>
            <a:pPr>
              <a:lnSpc>
                <a:spcPct val="107000"/>
              </a:lnSpc>
              <a:buFont typeface="Calibri Light"/>
              <a:buAutoNum type="arabicPeriod"/>
              <a:tabLst>
                <a:tab pos="1385888" algn="l"/>
                <a:tab pos="3797300" algn="l"/>
              </a:tabLst>
            </a:pPr>
            <a:r>
              <a:rPr lang="en-US" sz="2800" b="1">
                <a:solidFill>
                  <a:srgbClr val="203864"/>
                </a:solidFill>
                <a:latin typeface="Times New Roman" pitchFamily="18" charset="0"/>
                <a:cs typeface="Times New Roman" pitchFamily="18" charset="0"/>
              </a:rPr>
              <a:t>Xuất xứ</a:t>
            </a:r>
            <a:r>
              <a:rPr lang="en-US" sz="2800">
                <a:solidFill>
                  <a:srgbClr val="203864"/>
                </a:solidFill>
                <a:latin typeface="Times New Roman" pitchFamily="18" charset="0"/>
                <a:cs typeface="Times New Roman" pitchFamily="18" charset="0"/>
              </a:rPr>
              <a:t>:</a:t>
            </a:r>
          </a:p>
        </p:txBody>
      </p:sp>
      <p:pic>
        <p:nvPicPr>
          <p:cNvPr id="542724" name="Picture 7"/>
          <p:cNvPicPr>
            <a:picLocks noChangeAspect="1"/>
          </p:cNvPicPr>
          <p:nvPr/>
        </p:nvPicPr>
        <p:blipFill>
          <a:blip r:embed="rId4"/>
          <a:srcRect/>
          <a:stretch>
            <a:fillRect/>
          </a:stretch>
        </p:blipFill>
        <p:spPr bwMode="auto">
          <a:xfrm>
            <a:off x="3105150" y="2168525"/>
            <a:ext cx="7840663" cy="3819525"/>
          </a:xfrm>
          <a:prstGeom prst="rect">
            <a:avLst/>
          </a:prstGeom>
          <a:noFill/>
          <a:ln w="9525">
            <a:noFill/>
            <a:miter lim="800000"/>
            <a:headEnd/>
            <a:tailEnd/>
          </a:ln>
        </p:spPr>
      </p:pic>
      <p:sp>
        <p:nvSpPr>
          <p:cNvPr id="542725" name="Rectangle 8"/>
          <p:cNvSpPr>
            <a:spLocks noChangeArrowheads="1"/>
          </p:cNvSpPr>
          <p:nvPr/>
        </p:nvSpPr>
        <p:spPr bwMode="auto">
          <a:xfrm>
            <a:off x="4114800" y="2921000"/>
            <a:ext cx="5413375" cy="1535113"/>
          </a:xfrm>
          <a:prstGeom prst="rect">
            <a:avLst/>
          </a:prstGeom>
          <a:noFill/>
          <a:ln w="9525">
            <a:noFill/>
            <a:miter lim="800000"/>
            <a:headEnd/>
            <a:tailEnd/>
          </a:ln>
        </p:spPr>
        <p:txBody>
          <a:bodyPr>
            <a:spAutoFit/>
          </a:bodyPr>
          <a:lstStyle/>
          <a:p>
            <a:pPr>
              <a:lnSpc>
                <a:spcPct val="107000"/>
              </a:lnSpc>
              <a:tabLst>
                <a:tab pos="1385888" algn="l"/>
                <a:tab pos="3797300" algn="l"/>
              </a:tabLst>
            </a:pPr>
            <a:r>
              <a:rPr lang="en-US" b="1">
                <a:solidFill>
                  <a:srgbClr val="385723"/>
                </a:solidFill>
                <a:latin typeface="Times New Roman" pitchFamily="18" charset="0"/>
                <a:ea typeface="MS Mincho" pitchFamily="49" charset="-128"/>
              </a:rPr>
              <a:t>Văn bản </a:t>
            </a:r>
            <a:r>
              <a:rPr lang="en-US" b="1">
                <a:solidFill>
                  <a:srgbClr val="385723"/>
                </a:solidFill>
                <a:latin typeface="Times New Roman" pitchFamily="18" charset="0"/>
                <a:cs typeface="Times New Roman" pitchFamily="18" charset="0"/>
              </a:rPr>
              <a:t>“Những người bạn”  trích trong tác phẩm nào? Giới thiệu ngắn gọn về tác phẩm?</a:t>
            </a:r>
          </a:p>
          <a:p>
            <a:pPr>
              <a:lnSpc>
                <a:spcPct val="107000"/>
              </a:lnSpc>
              <a:tabLst>
                <a:tab pos="1385888" algn="l"/>
                <a:tab pos="3797300" algn="l"/>
              </a:tabLst>
            </a:pPr>
            <a:r>
              <a:rPr lang="vi-VN" b="1">
                <a:solidFill>
                  <a:srgbClr val="385723"/>
                </a:solidFill>
                <a:latin typeface="Times New Roman" pitchFamily="18" charset="0"/>
                <a:ea typeface="MS Mincho" pitchFamily="49" charset="-128"/>
              </a:rPr>
              <a:t>Văn bản kể về điều gì?</a:t>
            </a:r>
            <a:r>
              <a:rPr lang="en-US" b="1">
                <a:solidFill>
                  <a:srgbClr val="385723"/>
                </a:solidFill>
                <a:latin typeface="Times New Roman" pitchFamily="18" charset="0"/>
                <a:ea typeface="MS Mincho" pitchFamily="49" charset="-128"/>
              </a:rPr>
              <a:t> Em hãy tóm tắt sự việc chính.</a:t>
            </a:r>
            <a:endParaRPr lang="en-US" b="1">
              <a:solidFill>
                <a:srgbClr val="385723"/>
              </a:solidFill>
              <a:latin typeface="Times New Roman" pitchFamily="18" charset="0"/>
              <a:cs typeface="Times New Roman" pitchFamily="18" charset="0"/>
            </a:endParaRPr>
          </a:p>
          <a:p>
            <a:pPr algn="just">
              <a:tabLst>
                <a:tab pos="1385888" algn="l"/>
                <a:tab pos="3797300" algn="l"/>
              </a:tabLst>
            </a:pPr>
            <a:r>
              <a:rPr lang="vi-VN" b="1">
                <a:solidFill>
                  <a:srgbClr val="385723"/>
                </a:solidFill>
                <a:latin typeface="Times New Roman" pitchFamily="18" charset="0"/>
                <a:cs typeface="Calibri" pitchFamily="34" charset="0"/>
              </a:rPr>
              <a:t>Chỉ ra những đặc điểm của thể loại đồng thoại được thể hiện trong văn bản </a:t>
            </a:r>
            <a:r>
              <a:rPr lang="en-US" b="1">
                <a:solidFill>
                  <a:srgbClr val="385723"/>
                </a:solidFill>
                <a:latin typeface="Times New Roman" pitchFamily="18" charset="0"/>
                <a:cs typeface="Calibri" pitchFamily="34" charset="0"/>
              </a:rPr>
              <a:t>Những người bạn?</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4769" name="Picture 3"/>
          <p:cNvPicPr>
            <a:picLocks noChangeAspect="1"/>
          </p:cNvPicPr>
          <p:nvPr/>
        </p:nvPicPr>
        <p:blipFill>
          <a:blip r:embed="rId3"/>
          <a:srcRect/>
          <a:stretch>
            <a:fillRect/>
          </a:stretch>
        </p:blipFill>
        <p:spPr bwMode="auto">
          <a:xfrm>
            <a:off x="-1588" y="-31750"/>
            <a:ext cx="12193588" cy="7023100"/>
          </a:xfrm>
          <a:prstGeom prst="rect">
            <a:avLst/>
          </a:prstGeom>
          <a:noFill/>
          <a:ln w="9525">
            <a:noFill/>
            <a:miter lim="800000"/>
            <a:headEnd/>
            <a:tailEnd/>
          </a:ln>
        </p:spPr>
      </p:pic>
      <p:sp>
        <p:nvSpPr>
          <p:cNvPr id="544770" name="Rectangle 4"/>
          <p:cNvSpPr>
            <a:spLocks noChangeArrowheads="1"/>
          </p:cNvSpPr>
          <p:nvPr/>
        </p:nvSpPr>
        <p:spPr bwMode="auto">
          <a:xfrm>
            <a:off x="2474913" y="822325"/>
            <a:ext cx="8161337" cy="954088"/>
          </a:xfrm>
          <a:prstGeom prst="rect">
            <a:avLst/>
          </a:prstGeom>
          <a:noFill/>
          <a:ln w="9525">
            <a:noFill/>
            <a:miter lim="800000"/>
            <a:headEnd/>
            <a:tailEnd/>
          </a:ln>
        </p:spPr>
        <p:txBody>
          <a:bodyPr>
            <a:spAutoFit/>
          </a:bodyPr>
          <a:lstStyle/>
          <a:p>
            <a:pPr algn="ctr"/>
            <a:r>
              <a:rPr lang="en-US" sz="2800" b="1">
                <a:solidFill>
                  <a:srgbClr val="0000FF"/>
                </a:solidFill>
                <a:latin typeface="Times New Roman" pitchFamily="18" charset="0"/>
                <a:cs typeface="Times New Roman" pitchFamily="18" charset="0"/>
              </a:rPr>
              <a:t>THỰC HÀNH ĐỌC: NHỮNG NGƯỜI BẠN</a:t>
            </a:r>
            <a:endParaRPr lang="en-US" sz="2800">
              <a:solidFill>
                <a:srgbClr val="000000"/>
              </a:solidFill>
              <a:latin typeface="Times New Roman" pitchFamily="18" charset="0"/>
              <a:cs typeface="Times New Roman" pitchFamily="18" charset="0"/>
            </a:endParaRPr>
          </a:p>
          <a:p>
            <a:pPr algn="ctr"/>
            <a:r>
              <a:rPr lang="en-US" sz="2800" i="1">
                <a:solidFill>
                  <a:srgbClr val="000000"/>
                </a:solidFill>
                <a:latin typeface="Times New Roman" pitchFamily="18" charset="0"/>
                <a:cs typeface="Times New Roman" pitchFamily="18" charset="0"/>
              </a:rPr>
              <a:t>(</a:t>
            </a:r>
            <a:r>
              <a:rPr lang="en-US" sz="2800" i="1">
                <a:solidFill>
                  <a:srgbClr val="203864"/>
                </a:solidFill>
                <a:latin typeface="Times New Roman" pitchFamily="18" charset="0"/>
                <a:cs typeface="Times New Roman" pitchFamily="18" charset="0"/>
              </a:rPr>
              <a:t>Trích Tôi là Bê-tô, Nguyễn Nhật Ánh)</a:t>
            </a:r>
            <a:endParaRPr lang="en-US" sz="2800">
              <a:solidFill>
                <a:srgbClr val="203864"/>
              </a:solidFill>
              <a:latin typeface="Times New Roman" pitchFamily="18" charset="0"/>
              <a:cs typeface="Times New Roman" pitchFamily="18" charset="0"/>
            </a:endParaRPr>
          </a:p>
        </p:txBody>
      </p:sp>
      <p:sp>
        <p:nvSpPr>
          <p:cNvPr id="544771" name="Rectangle 1"/>
          <p:cNvSpPr>
            <a:spLocks noChangeArrowheads="1"/>
          </p:cNvSpPr>
          <p:nvPr/>
        </p:nvSpPr>
        <p:spPr bwMode="auto">
          <a:xfrm>
            <a:off x="1573213" y="1668463"/>
            <a:ext cx="6096000" cy="1014412"/>
          </a:xfrm>
          <a:prstGeom prst="rect">
            <a:avLst/>
          </a:prstGeom>
          <a:noFill/>
          <a:ln w="9525">
            <a:noFill/>
            <a:miter lim="800000"/>
            <a:headEnd/>
            <a:tailEnd/>
          </a:ln>
        </p:spPr>
        <p:txBody>
          <a:bodyPr>
            <a:spAutoFit/>
          </a:bodyPr>
          <a:lstStyle/>
          <a:p>
            <a:pPr>
              <a:lnSpc>
                <a:spcPct val="107000"/>
              </a:lnSpc>
              <a:tabLst>
                <a:tab pos="1385888" algn="l"/>
                <a:tab pos="3797300" algn="l"/>
              </a:tabLst>
            </a:pPr>
            <a:r>
              <a:rPr lang="en-US" sz="2800" b="1">
                <a:solidFill>
                  <a:srgbClr val="203864"/>
                </a:solidFill>
                <a:latin typeface="Times New Roman" pitchFamily="18" charset="0"/>
                <a:cs typeface="Times New Roman" pitchFamily="18" charset="0"/>
              </a:rPr>
              <a:t>II. Tìm hiểu chung</a:t>
            </a:r>
            <a:endParaRPr lang="en-US" sz="2800">
              <a:solidFill>
                <a:srgbClr val="203864"/>
              </a:solidFill>
              <a:latin typeface="Times New Roman" pitchFamily="18" charset="0"/>
              <a:cs typeface="Times New Roman" pitchFamily="18" charset="0"/>
            </a:endParaRPr>
          </a:p>
          <a:p>
            <a:pPr>
              <a:lnSpc>
                <a:spcPct val="107000"/>
              </a:lnSpc>
              <a:buFont typeface="Calibri Light"/>
              <a:buAutoNum type="arabicPeriod"/>
              <a:tabLst>
                <a:tab pos="1385888" algn="l"/>
                <a:tab pos="3797300" algn="l"/>
              </a:tabLst>
            </a:pPr>
            <a:r>
              <a:rPr lang="en-US" sz="2800" b="1">
                <a:solidFill>
                  <a:srgbClr val="203864"/>
                </a:solidFill>
                <a:latin typeface="Times New Roman" pitchFamily="18" charset="0"/>
                <a:cs typeface="Times New Roman" pitchFamily="18" charset="0"/>
              </a:rPr>
              <a:t>Xuất xứ</a:t>
            </a:r>
            <a:r>
              <a:rPr lang="en-US" sz="2800">
                <a:solidFill>
                  <a:srgbClr val="203864"/>
                </a:solidFill>
                <a:latin typeface="Times New Roman" pitchFamily="18" charset="0"/>
                <a:cs typeface="Times New Roman" pitchFamily="18" charset="0"/>
              </a:rPr>
              <a:t>:</a:t>
            </a:r>
          </a:p>
        </p:txBody>
      </p:sp>
      <p:sp>
        <p:nvSpPr>
          <p:cNvPr id="3" name="Rectangle 2"/>
          <p:cNvSpPr>
            <a:spLocks noChangeArrowheads="1"/>
          </p:cNvSpPr>
          <p:nvPr/>
        </p:nvSpPr>
        <p:spPr bwMode="auto">
          <a:xfrm>
            <a:off x="5051425" y="2262188"/>
            <a:ext cx="4748213" cy="3292475"/>
          </a:xfrm>
          <a:prstGeom prst="rect">
            <a:avLst/>
          </a:prstGeom>
          <a:noFill/>
          <a:ln w="9525">
            <a:noFill/>
            <a:miter lim="800000"/>
            <a:headEnd/>
            <a:tailEnd/>
          </a:ln>
        </p:spPr>
        <p:txBody>
          <a:bodyPr>
            <a:spAutoFit/>
          </a:bodyPr>
          <a:lstStyle/>
          <a:p>
            <a:pPr>
              <a:lnSpc>
                <a:spcPct val="107000"/>
              </a:lnSpc>
              <a:tabLst>
                <a:tab pos="1385888" algn="l"/>
                <a:tab pos="3797300" algn="l"/>
              </a:tabLst>
            </a:pPr>
            <a:r>
              <a:rPr lang="en-US" sz="2800">
                <a:solidFill>
                  <a:srgbClr val="385723"/>
                </a:solidFill>
                <a:latin typeface="Times New Roman" pitchFamily="18" charset="0"/>
                <a:cs typeface="Times New Roman" pitchFamily="18" charset="0"/>
              </a:rPr>
              <a:t>Văn bản “Những người bạn” trích truyện “Tôi là Bê-tô”. Truyện kể về cuộc sống của chú cho Bê-tô cùng hai người bạn là Lai-ca và Bi-nô. Chủ của Bi-nô và Bê-tô là chị Ni, còn Lai-ca sống ở nhà bà cố chị Ni.</a:t>
            </a:r>
          </a:p>
        </p:txBody>
      </p:sp>
      <p:pic>
        <p:nvPicPr>
          <p:cNvPr id="6" name="Picture 5"/>
          <p:cNvPicPr>
            <a:picLocks noChangeAspect="1"/>
          </p:cNvPicPr>
          <p:nvPr/>
        </p:nvPicPr>
        <p:blipFill>
          <a:blip r:embed="rId4"/>
          <a:srcRect/>
          <a:stretch>
            <a:fillRect/>
          </a:stretch>
        </p:blipFill>
        <p:spPr bwMode="auto">
          <a:xfrm>
            <a:off x="1924050" y="2682875"/>
            <a:ext cx="2774950" cy="27336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6817" name="Picture 3"/>
          <p:cNvPicPr>
            <a:picLocks noChangeAspect="1"/>
          </p:cNvPicPr>
          <p:nvPr/>
        </p:nvPicPr>
        <p:blipFill>
          <a:blip r:embed="rId3"/>
          <a:srcRect/>
          <a:stretch>
            <a:fillRect/>
          </a:stretch>
        </p:blipFill>
        <p:spPr bwMode="auto">
          <a:xfrm>
            <a:off x="-1588" y="-31750"/>
            <a:ext cx="12193588" cy="7023100"/>
          </a:xfrm>
          <a:prstGeom prst="rect">
            <a:avLst/>
          </a:prstGeom>
          <a:noFill/>
          <a:ln w="9525">
            <a:noFill/>
            <a:miter lim="800000"/>
            <a:headEnd/>
            <a:tailEnd/>
          </a:ln>
        </p:spPr>
      </p:pic>
      <p:sp>
        <p:nvSpPr>
          <p:cNvPr id="546818" name="Rectangle 4"/>
          <p:cNvSpPr>
            <a:spLocks noChangeArrowheads="1"/>
          </p:cNvSpPr>
          <p:nvPr/>
        </p:nvSpPr>
        <p:spPr bwMode="auto">
          <a:xfrm>
            <a:off x="2474913" y="822325"/>
            <a:ext cx="8161337" cy="954088"/>
          </a:xfrm>
          <a:prstGeom prst="rect">
            <a:avLst/>
          </a:prstGeom>
          <a:noFill/>
          <a:ln w="9525">
            <a:noFill/>
            <a:miter lim="800000"/>
            <a:headEnd/>
            <a:tailEnd/>
          </a:ln>
        </p:spPr>
        <p:txBody>
          <a:bodyPr>
            <a:spAutoFit/>
          </a:bodyPr>
          <a:lstStyle/>
          <a:p>
            <a:pPr algn="ctr"/>
            <a:r>
              <a:rPr lang="en-US" sz="2800" b="1">
                <a:solidFill>
                  <a:srgbClr val="0000FF"/>
                </a:solidFill>
                <a:latin typeface="Times New Roman" pitchFamily="18" charset="0"/>
                <a:cs typeface="Times New Roman" pitchFamily="18" charset="0"/>
              </a:rPr>
              <a:t>THỰC HÀNH ĐỌC: NHỮNG NGƯỜI BẠN</a:t>
            </a:r>
            <a:endParaRPr lang="en-US" sz="2800">
              <a:solidFill>
                <a:srgbClr val="000000"/>
              </a:solidFill>
              <a:latin typeface="Times New Roman" pitchFamily="18" charset="0"/>
              <a:cs typeface="Times New Roman" pitchFamily="18" charset="0"/>
            </a:endParaRPr>
          </a:p>
          <a:p>
            <a:pPr algn="ctr"/>
            <a:r>
              <a:rPr lang="en-US" sz="2800" i="1">
                <a:solidFill>
                  <a:srgbClr val="000000"/>
                </a:solidFill>
                <a:latin typeface="Times New Roman" pitchFamily="18" charset="0"/>
                <a:cs typeface="Times New Roman" pitchFamily="18" charset="0"/>
              </a:rPr>
              <a:t>(</a:t>
            </a:r>
            <a:r>
              <a:rPr lang="en-US" sz="2800" i="1">
                <a:solidFill>
                  <a:srgbClr val="203864"/>
                </a:solidFill>
                <a:latin typeface="Times New Roman" pitchFamily="18" charset="0"/>
                <a:cs typeface="Times New Roman" pitchFamily="18" charset="0"/>
              </a:rPr>
              <a:t>Trích Tôi là Bê-tô, Nguyễn Nhật Ánh)</a:t>
            </a:r>
            <a:endParaRPr lang="en-US" sz="2800">
              <a:solidFill>
                <a:srgbClr val="203864"/>
              </a:solidFill>
              <a:latin typeface="Times New Roman" pitchFamily="18" charset="0"/>
              <a:cs typeface="Times New Roman" pitchFamily="18" charset="0"/>
            </a:endParaRPr>
          </a:p>
        </p:txBody>
      </p:sp>
      <p:sp>
        <p:nvSpPr>
          <p:cNvPr id="546819" name="Rectangle 1"/>
          <p:cNvSpPr>
            <a:spLocks noChangeArrowheads="1"/>
          </p:cNvSpPr>
          <p:nvPr/>
        </p:nvSpPr>
        <p:spPr bwMode="auto">
          <a:xfrm>
            <a:off x="1573213" y="1668463"/>
            <a:ext cx="6096000" cy="522287"/>
          </a:xfrm>
          <a:prstGeom prst="rect">
            <a:avLst/>
          </a:prstGeom>
          <a:noFill/>
          <a:ln w="9525">
            <a:noFill/>
            <a:miter lim="800000"/>
            <a:headEnd/>
            <a:tailEnd/>
          </a:ln>
        </p:spPr>
        <p:txBody>
          <a:bodyPr>
            <a:spAutoFit/>
          </a:bodyPr>
          <a:lstStyle/>
          <a:p>
            <a:pPr>
              <a:lnSpc>
                <a:spcPct val="107000"/>
              </a:lnSpc>
              <a:tabLst>
                <a:tab pos="1385888" algn="l"/>
                <a:tab pos="3797300" algn="l"/>
              </a:tabLst>
            </a:pPr>
            <a:r>
              <a:rPr lang="en-US" sz="2800" b="1">
                <a:solidFill>
                  <a:srgbClr val="203864"/>
                </a:solidFill>
                <a:latin typeface="Times New Roman" pitchFamily="18" charset="0"/>
                <a:cs typeface="Times New Roman" pitchFamily="18" charset="0"/>
              </a:rPr>
              <a:t>II. Tìm hiểu chung</a:t>
            </a:r>
            <a:endParaRPr lang="en-US" sz="2800">
              <a:solidFill>
                <a:srgbClr val="203864"/>
              </a:solidFill>
              <a:latin typeface="Times New Roman" pitchFamily="18" charset="0"/>
              <a:cs typeface="Times New Roman" pitchFamily="18" charset="0"/>
            </a:endParaRPr>
          </a:p>
        </p:txBody>
      </p:sp>
      <p:sp>
        <p:nvSpPr>
          <p:cNvPr id="546820" name="Rectangle 6"/>
          <p:cNvSpPr>
            <a:spLocks noChangeArrowheads="1"/>
          </p:cNvSpPr>
          <p:nvPr/>
        </p:nvSpPr>
        <p:spPr bwMode="auto">
          <a:xfrm>
            <a:off x="1573213" y="2190750"/>
            <a:ext cx="2430462" cy="522288"/>
          </a:xfrm>
          <a:prstGeom prst="rect">
            <a:avLst/>
          </a:prstGeom>
          <a:noFill/>
          <a:ln w="9525">
            <a:noFill/>
            <a:miter lim="800000"/>
            <a:headEnd/>
            <a:tailEnd/>
          </a:ln>
        </p:spPr>
        <p:txBody>
          <a:bodyPr wrap="none">
            <a:spAutoFit/>
          </a:bodyPr>
          <a:lstStyle/>
          <a:p>
            <a:pPr>
              <a:lnSpc>
                <a:spcPct val="107000"/>
              </a:lnSpc>
              <a:tabLst>
                <a:tab pos="1385888" algn="l"/>
                <a:tab pos="3797300" algn="l"/>
              </a:tabLst>
            </a:pPr>
            <a:r>
              <a:rPr lang="en-US" sz="2800" b="1">
                <a:solidFill>
                  <a:srgbClr val="385723"/>
                </a:solidFill>
                <a:latin typeface="Times New Roman" pitchFamily="18" charset="0"/>
                <a:cs typeface="Times New Roman" pitchFamily="18" charset="0"/>
              </a:rPr>
              <a:t>2, Đọc, tóm tắt</a:t>
            </a:r>
            <a:endParaRPr lang="en-US" sz="2800">
              <a:solidFill>
                <a:srgbClr val="385723"/>
              </a:solidFill>
              <a:latin typeface="Times New Roman" pitchFamily="18" charset="0"/>
              <a:cs typeface="Times New Roman" pitchFamily="18" charset="0"/>
            </a:endParaRPr>
          </a:p>
        </p:txBody>
      </p:sp>
      <p:sp>
        <p:nvSpPr>
          <p:cNvPr id="8" name="Rectangle 7"/>
          <p:cNvSpPr>
            <a:spLocks noChangeArrowheads="1"/>
          </p:cNvSpPr>
          <p:nvPr/>
        </p:nvSpPr>
        <p:spPr bwMode="auto">
          <a:xfrm>
            <a:off x="1573213" y="2763838"/>
            <a:ext cx="8956675" cy="2827337"/>
          </a:xfrm>
          <a:prstGeom prst="rect">
            <a:avLst/>
          </a:prstGeom>
          <a:noFill/>
          <a:ln w="9525">
            <a:noFill/>
            <a:miter lim="800000"/>
            <a:headEnd/>
            <a:tailEnd/>
          </a:ln>
        </p:spPr>
        <p:txBody>
          <a:bodyPr>
            <a:spAutoFit/>
          </a:bodyPr>
          <a:lstStyle/>
          <a:p>
            <a:pPr>
              <a:lnSpc>
                <a:spcPct val="107000"/>
              </a:lnSpc>
              <a:tabLst>
                <a:tab pos="1385888" algn="l"/>
                <a:tab pos="3797300" algn="l"/>
              </a:tabLst>
            </a:pPr>
            <a:r>
              <a:rPr lang="en-US" sz="2800">
                <a:solidFill>
                  <a:srgbClr val="385723"/>
                </a:solidFill>
                <a:latin typeface="Times New Roman" pitchFamily="18" charset="0"/>
                <a:cs typeface="Times New Roman" pitchFamily="18" charset="0"/>
              </a:rPr>
              <a:t>- Đoạn trích “Những người bạn” được trích từ chương 4 và 5 kể về tình cảm yêu mến và gắn bó của Bê-tô dành cho Lai- ca và Bi-nô</a:t>
            </a:r>
          </a:p>
          <a:p>
            <a:pPr>
              <a:lnSpc>
                <a:spcPct val="107000"/>
              </a:lnSpc>
              <a:tabLst>
                <a:tab pos="1385888" algn="l"/>
                <a:tab pos="3797300" algn="l"/>
              </a:tabLst>
            </a:pPr>
            <a:r>
              <a:rPr lang="en-US" sz="2800">
                <a:solidFill>
                  <a:srgbClr val="385723"/>
                </a:solidFill>
                <a:latin typeface="Times New Roman" pitchFamily="18" charset="0"/>
                <a:cs typeface="Times New Roman" pitchFamily="18" charset="0"/>
              </a:rPr>
              <a:t>- Người kể chuyện trong VB là Bê tô-</a:t>
            </a:r>
            <a:r>
              <a:rPr lang="en-US" sz="2800" b="1">
                <a:solidFill>
                  <a:srgbClr val="385723"/>
                </a:solidFill>
                <a:latin typeface="Times New Roman" pitchFamily="18" charset="0"/>
                <a:cs typeface="Times New Roman" pitchFamily="18" charset="0"/>
              </a:rPr>
              <a:t> </a:t>
            </a:r>
            <a:r>
              <a:rPr lang="en-US" sz="2800">
                <a:solidFill>
                  <a:srgbClr val="385723"/>
                </a:solidFill>
                <a:latin typeface="Times New Roman" pitchFamily="18" charset="0"/>
                <a:cs typeface="Times New Roman" pitchFamily="18" charset="0"/>
              </a:rPr>
              <a:t>kể ngôi thứ nhất, xưng “tôi”.</a:t>
            </a:r>
          </a:p>
          <a:p>
            <a:pPr>
              <a:lnSpc>
                <a:spcPct val="107000"/>
              </a:lnSpc>
              <a:tabLst>
                <a:tab pos="1385888" algn="l"/>
                <a:tab pos="3797300" algn="l"/>
              </a:tabLst>
            </a:pPr>
            <a:r>
              <a:rPr lang="en-US" sz="2800">
                <a:solidFill>
                  <a:srgbClr val="385723"/>
                </a:solidFill>
                <a:latin typeface="Times New Roman" pitchFamily="18" charset="0"/>
                <a:cs typeface="Times New Roman" pitchFamily="18" charset="0"/>
              </a:rPr>
              <a:t>- Nhân vật: Bê-tô, Lai-ca, Bi-nô</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1000"/>
                                        <p:tgtEl>
                                          <p:spTgt spid="8">
                                            <p:txEl>
                                              <p:pRg st="1" end="1"/>
                                            </p:txEl>
                                          </p:spTgt>
                                        </p:tgtEl>
                                      </p:cBhvr>
                                    </p:animEffect>
                                    <p:anim calcmode="lin" valueType="num">
                                      <p:cBhvr>
                                        <p:cTn id="1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fade">
                                      <p:cBhvr>
                                        <p:cTn id="21" dur="1000"/>
                                        <p:tgtEl>
                                          <p:spTgt spid="8">
                                            <p:txEl>
                                              <p:pRg st="2" end="2"/>
                                            </p:txEl>
                                          </p:spTgt>
                                        </p:tgtEl>
                                      </p:cBhvr>
                                    </p:animEffect>
                                    <p:anim calcmode="lin" valueType="num">
                                      <p:cBhvr>
                                        <p:cTn id="22"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8865" name="Picture 3"/>
          <p:cNvPicPr>
            <a:picLocks noChangeAspect="1"/>
          </p:cNvPicPr>
          <p:nvPr/>
        </p:nvPicPr>
        <p:blipFill>
          <a:blip r:embed="rId3"/>
          <a:srcRect/>
          <a:stretch>
            <a:fillRect/>
          </a:stretch>
        </p:blipFill>
        <p:spPr bwMode="auto">
          <a:xfrm>
            <a:off x="-1588" y="-31750"/>
            <a:ext cx="12193588" cy="7023100"/>
          </a:xfrm>
          <a:prstGeom prst="rect">
            <a:avLst/>
          </a:prstGeom>
          <a:noFill/>
          <a:ln w="9525">
            <a:noFill/>
            <a:miter lim="800000"/>
            <a:headEnd/>
            <a:tailEnd/>
          </a:ln>
        </p:spPr>
      </p:pic>
      <p:sp>
        <p:nvSpPr>
          <p:cNvPr id="548866" name="Rectangle 4"/>
          <p:cNvSpPr>
            <a:spLocks noChangeArrowheads="1"/>
          </p:cNvSpPr>
          <p:nvPr/>
        </p:nvSpPr>
        <p:spPr bwMode="auto">
          <a:xfrm>
            <a:off x="2474913" y="822325"/>
            <a:ext cx="8161337" cy="954088"/>
          </a:xfrm>
          <a:prstGeom prst="rect">
            <a:avLst/>
          </a:prstGeom>
          <a:noFill/>
          <a:ln w="9525">
            <a:noFill/>
            <a:miter lim="800000"/>
            <a:headEnd/>
            <a:tailEnd/>
          </a:ln>
        </p:spPr>
        <p:txBody>
          <a:bodyPr>
            <a:spAutoFit/>
          </a:bodyPr>
          <a:lstStyle/>
          <a:p>
            <a:pPr algn="ctr"/>
            <a:r>
              <a:rPr lang="en-US" sz="2800" b="1">
                <a:solidFill>
                  <a:srgbClr val="0000FF"/>
                </a:solidFill>
                <a:latin typeface="Times New Roman" pitchFamily="18" charset="0"/>
                <a:cs typeface="Times New Roman" pitchFamily="18" charset="0"/>
              </a:rPr>
              <a:t>THỰC HÀNH ĐỌC: NHỮNG NGƯỜI BẠN</a:t>
            </a:r>
            <a:endParaRPr lang="en-US" sz="2800">
              <a:solidFill>
                <a:srgbClr val="000000"/>
              </a:solidFill>
              <a:latin typeface="Times New Roman" pitchFamily="18" charset="0"/>
              <a:cs typeface="Times New Roman" pitchFamily="18" charset="0"/>
            </a:endParaRPr>
          </a:p>
          <a:p>
            <a:pPr algn="ctr"/>
            <a:r>
              <a:rPr lang="en-US" sz="2800" i="1">
                <a:solidFill>
                  <a:srgbClr val="000000"/>
                </a:solidFill>
                <a:latin typeface="Times New Roman" pitchFamily="18" charset="0"/>
                <a:cs typeface="Times New Roman" pitchFamily="18" charset="0"/>
              </a:rPr>
              <a:t>(</a:t>
            </a:r>
            <a:r>
              <a:rPr lang="en-US" sz="2800" i="1">
                <a:solidFill>
                  <a:srgbClr val="203864"/>
                </a:solidFill>
                <a:latin typeface="Times New Roman" pitchFamily="18" charset="0"/>
                <a:cs typeface="Times New Roman" pitchFamily="18" charset="0"/>
              </a:rPr>
              <a:t>Trích Tôi là Bê-tô, Nguyễn Nhật Ánh)</a:t>
            </a:r>
            <a:endParaRPr lang="en-US" sz="2800">
              <a:solidFill>
                <a:srgbClr val="203864"/>
              </a:solidFill>
              <a:latin typeface="Times New Roman" pitchFamily="18" charset="0"/>
              <a:cs typeface="Times New Roman" pitchFamily="18" charset="0"/>
            </a:endParaRPr>
          </a:p>
        </p:txBody>
      </p:sp>
      <p:sp>
        <p:nvSpPr>
          <p:cNvPr id="548867" name="Rectangle 1"/>
          <p:cNvSpPr>
            <a:spLocks noChangeArrowheads="1"/>
          </p:cNvSpPr>
          <p:nvPr/>
        </p:nvSpPr>
        <p:spPr bwMode="auto">
          <a:xfrm>
            <a:off x="1573213" y="1668463"/>
            <a:ext cx="6096000" cy="522287"/>
          </a:xfrm>
          <a:prstGeom prst="rect">
            <a:avLst/>
          </a:prstGeom>
          <a:noFill/>
          <a:ln w="9525">
            <a:noFill/>
            <a:miter lim="800000"/>
            <a:headEnd/>
            <a:tailEnd/>
          </a:ln>
        </p:spPr>
        <p:txBody>
          <a:bodyPr>
            <a:spAutoFit/>
          </a:bodyPr>
          <a:lstStyle/>
          <a:p>
            <a:pPr>
              <a:lnSpc>
                <a:spcPct val="107000"/>
              </a:lnSpc>
              <a:tabLst>
                <a:tab pos="1385888" algn="l"/>
                <a:tab pos="3797300" algn="l"/>
              </a:tabLst>
            </a:pPr>
            <a:r>
              <a:rPr lang="en-US" sz="2800" b="1">
                <a:solidFill>
                  <a:srgbClr val="203864"/>
                </a:solidFill>
                <a:latin typeface="Times New Roman" pitchFamily="18" charset="0"/>
                <a:cs typeface="Times New Roman" pitchFamily="18" charset="0"/>
              </a:rPr>
              <a:t>II. Tìm hiểu chung</a:t>
            </a:r>
            <a:endParaRPr lang="en-US" sz="2800">
              <a:solidFill>
                <a:srgbClr val="203864"/>
              </a:solidFill>
              <a:latin typeface="Times New Roman" pitchFamily="18" charset="0"/>
              <a:cs typeface="Times New Roman" pitchFamily="18" charset="0"/>
            </a:endParaRPr>
          </a:p>
        </p:txBody>
      </p:sp>
      <p:sp>
        <p:nvSpPr>
          <p:cNvPr id="3" name="Rectangle 2"/>
          <p:cNvSpPr>
            <a:spLocks noChangeArrowheads="1"/>
          </p:cNvSpPr>
          <p:nvPr/>
        </p:nvSpPr>
        <p:spPr bwMode="auto">
          <a:xfrm>
            <a:off x="1455738" y="2349500"/>
            <a:ext cx="9590087" cy="2397125"/>
          </a:xfrm>
          <a:prstGeom prst="rect">
            <a:avLst/>
          </a:prstGeom>
          <a:noFill/>
          <a:ln w="9525">
            <a:noFill/>
            <a:miter lim="800000"/>
            <a:headEnd/>
            <a:tailEnd/>
          </a:ln>
        </p:spPr>
        <p:txBody>
          <a:bodyPr>
            <a:spAutoFit/>
          </a:bodyPr>
          <a:lstStyle/>
          <a:p>
            <a:pPr>
              <a:lnSpc>
                <a:spcPct val="107000"/>
              </a:lnSpc>
              <a:tabLst>
                <a:tab pos="1385888" algn="l"/>
                <a:tab pos="3797300" algn="l"/>
              </a:tabLst>
            </a:pPr>
            <a:r>
              <a:rPr lang="en-US" sz="2800" b="1">
                <a:solidFill>
                  <a:srgbClr val="385723"/>
                </a:solidFill>
                <a:latin typeface="Times New Roman" pitchFamily="18" charset="0"/>
                <a:cs typeface="Times New Roman" pitchFamily="18" charset="0"/>
              </a:rPr>
              <a:t>3. Thể loại: Truyện đồng thoại</a:t>
            </a:r>
            <a:endParaRPr lang="en-US" sz="2800">
              <a:solidFill>
                <a:srgbClr val="385723"/>
              </a:solidFill>
              <a:latin typeface="Times New Roman" pitchFamily="18" charset="0"/>
              <a:cs typeface="Times New Roman" pitchFamily="18" charset="0"/>
            </a:endParaRPr>
          </a:p>
          <a:p>
            <a:pPr>
              <a:lnSpc>
                <a:spcPct val="107000"/>
              </a:lnSpc>
              <a:tabLst>
                <a:tab pos="1385888" algn="l"/>
                <a:tab pos="3797300" algn="l"/>
              </a:tabLst>
            </a:pPr>
            <a:r>
              <a:rPr lang="en-US" sz="2800" b="1">
                <a:solidFill>
                  <a:srgbClr val="385723"/>
                </a:solidFill>
                <a:latin typeface="Times New Roman" pitchFamily="18" charset="0"/>
                <a:cs typeface="Times New Roman" pitchFamily="18" charset="0"/>
              </a:rPr>
              <a:t>4. Nhân vật</a:t>
            </a:r>
            <a:endParaRPr lang="en-US" sz="2800">
              <a:solidFill>
                <a:srgbClr val="385723"/>
              </a:solidFill>
              <a:latin typeface="Times New Roman" pitchFamily="18" charset="0"/>
              <a:cs typeface="Times New Roman" pitchFamily="18" charset="0"/>
            </a:endParaRPr>
          </a:p>
          <a:p>
            <a:pPr>
              <a:lnSpc>
                <a:spcPct val="107000"/>
              </a:lnSpc>
              <a:tabLst>
                <a:tab pos="1385888" algn="l"/>
                <a:tab pos="3797300" algn="l"/>
              </a:tabLst>
            </a:pPr>
            <a:r>
              <a:rPr lang="en-US" sz="2800" b="1">
                <a:solidFill>
                  <a:srgbClr val="385723"/>
                </a:solidFill>
                <a:latin typeface="Times New Roman" pitchFamily="18" charset="0"/>
                <a:cs typeface="Times New Roman" pitchFamily="18" charset="0"/>
              </a:rPr>
              <a:t>a. Nhân vật Lai-ca:</a:t>
            </a:r>
            <a:endParaRPr lang="en-US" sz="2800">
              <a:solidFill>
                <a:srgbClr val="385723"/>
              </a:solidFill>
              <a:latin typeface="Times New Roman" pitchFamily="18" charset="0"/>
              <a:cs typeface="Times New Roman" pitchFamily="18" charset="0"/>
            </a:endParaRPr>
          </a:p>
          <a:p>
            <a:pPr>
              <a:lnSpc>
                <a:spcPct val="107000"/>
              </a:lnSpc>
              <a:tabLst>
                <a:tab pos="1385888" algn="l"/>
                <a:tab pos="3797300" algn="l"/>
              </a:tabLst>
            </a:pPr>
            <a:r>
              <a:rPr lang="en-US" sz="2800" b="1">
                <a:solidFill>
                  <a:srgbClr val="385723"/>
                </a:solidFill>
                <a:latin typeface="Times New Roman" pitchFamily="18" charset="0"/>
                <a:cs typeface="Times New Roman" pitchFamily="18" charset="0"/>
              </a:rPr>
              <a:t>b. Nhân vật Bi-nô</a:t>
            </a:r>
            <a:endParaRPr lang="en-US" sz="2800">
              <a:solidFill>
                <a:srgbClr val="385723"/>
              </a:solidFill>
              <a:latin typeface="Times New Roman" pitchFamily="18" charset="0"/>
              <a:cs typeface="Times New Roman" pitchFamily="18" charset="0"/>
            </a:endParaRPr>
          </a:p>
          <a:p>
            <a:pPr>
              <a:lnSpc>
                <a:spcPct val="107000"/>
              </a:lnSpc>
              <a:tabLst>
                <a:tab pos="1385888" algn="l"/>
                <a:tab pos="3797300" algn="l"/>
              </a:tabLst>
            </a:pPr>
            <a:r>
              <a:rPr lang="en-US" sz="2800" b="1">
                <a:solidFill>
                  <a:srgbClr val="385723"/>
                </a:solidFill>
                <a:latin typeface="Times New Roman" pitchFamily="18" charset="0"/>
                <a:cs typeface="Times New Roman" pitchFamily="18" charset="0"/>
              </a:rPr>
              <a:t> * Cảm nhận, suy nghĩ của nhân vật “tôi” về hai người bạn</a:t>
            </a:r>
            <a:endParaRPr lang="en-US" sz="2800">
              <a:solidFill>
                <a:srgbClr val="385723"/>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nvGraphicFramePr>
        <p:xfrm>
          <a:off x="2918519" y="805218"/>
          <a:ext cx="8392160" cy="46454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Oval 6"/>
          <p:cNvSpPr/>
          <p:nvPr/>
        </p:nvSpPr>
        <p:spPr>
          <a:xfrm>
            <a:off x="292100" y="2038350"/>
            <a:ext cx="2508250" cy="2533650"/>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15000"/>
              </a:lnSpc>
              <a:defRPr/>
            </a:pPr>
            <a:r>
              <a:rPr lang="en-US" sz="2800" b="1">
                <a:solidFill>
                  <a:srgbClr val="FFFFFF"/>
                </a:solidFill>
                <a:latin typeface="Times New Roman" pitchFamily="18" charset="0"/>
                <a:cs typeface="Times New Roman" pitchFamily="18" charset="0"/>
              </a:rPr>
              <a:t>Trải nghiệm cùng văn bản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7"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0913" name="Picture 3"/>
          <p:cNvPicPr>
            <a:picLocks noChangeAspect="1"/>
          </p:cNvPicPr>
          <p:nvPr/>
        </p:nvPicPr>
        <p:blipFill>
          <a:blip r:embed="rId3"/>
          <a:srcRect/>
          <a:stretch>
            <a:fillRect/>
          </a:stretch>
        </p:blipFill>
        <p:spPr bwMode="auto">
          <a:xfrm>
            <a:off x="-1588" y="-31750"/>
            <a:ext cx="12193588" cy="7023100"/>
          </a:xfrm>
          <a:prstGeom prst="rect">
            <a:avLst/>
          </a:prstGeom>
          <a:noFill/>
          <a:ln w="9525">
            <a:noFill/>
            <a:miter lim="800000"/>
            <a:headEnd/>
            <a:tailEnd/>
          </a:ln>
        </p:spPr>
      </p:pic>
      <p:sp>
        <p:nvSpPr>
          <p:cNvPr id="550914" name="Rectangle 4"/>
          <p:cNvSpPr>
            <a:spLocks noChangeArrowheads="1"/>
          </p:cNvSpPr>
          <p:nvPr/>
        </p:nvSpPr>
        <p:spPr bwMode="auto">
          <a:xfrm>
            <a:off x="2474913" y="822325"/>
            <a:ext cx="8161337" cy="954088"/>
          </a:xfrm>
          <a:prstGeom prst="rect">
            <a:avLst/>
          </a:prstGeom>
          <a:noFill/>
          <a:ln w="9525">
            <a:noFill/>
            <a:miter lim="800000"/>
            <a:headEnd/>
            <a:tailEnd/>
          </a:ln>
        </p:spPr>
        <p:txBody>
          <a:bodyPr>
            <a:spAutoFit/>
          </a:bodyPr>
          <a:lstStyle/>
          <a:p>
            <a:pPr algn="ctr"/>
            <a:r>
              <a:rPr lang="en-US" sz="2800" b="1">
                <a:solidFill>
                  <a:srgbClr val="0000FF"/>
                </a:solidFill>
                <a:latin typeface="Times New Roman" pitchFamily="18" charset="0"/>
                <a:cs typeface="Times New Roman" pitchFamily="18" charset="0"/>
              </a:rPr>
              <a:t>THỰC HÀNH ĐỌC: NHỮNG NGƯỜI BẠN</a:t>
            </a:r>
            <a:endParaRPr lang="en-US" sz="2800">
              <a:solidFill>
                <a:srgbClr val="000000"/>
              </a:solidFill>
              <a:latin typeface="Times New Roman" pitchFamily="18" charset="0"/>
              <a:cs typeface="Times New Roman" pitchFamily="18" charset="0"/>
            </a:endParaRPr>
          </a:p>
          <a:p>
            <a:pPr algn="ctr"/>
            <a:r>
              <a:rPr lang="en-US" sz="2800" i="1">
                <a:solidFill>
                  <a:srgbClr val="000000"/>
                </a:solidFill>
                <a:latin typeface="Times New Roman" pitchFamily="18" charset="0"/>
                <a:cs typeface="Times New Roman" pitchFamily="18" charset="0"/>
              </a:rPr>
              <a:t>(</a:t>
            </a:r>
            <a:r>
              <a:rPr lang="en-US" sz="2800" i="1">
                <a:solidFill>
                  <a:srgbClr val="203864"/>
                </a:solidFill>
                <a:latin typeface="Times New Roman" pitchFamily="18" charset="0"/>
                <a:cs typeface="Times New Roman" pitchFamily="18" charset="0"/>
              </a:rPr>
              <a:t>Trích Tôi là Bê-tô, Nguyễn Nhật Ánh)</a:t>
            </a:r>
            <a:endParaRPr lang="en-US" sz="2800">
              <a:solidFill>
                <a:srgbClr val="203864"/>
              </a:solidFill>
              <a:latin typeface="Times New Roman" pitchFamily="18" charset="0"/>
              <a:cs typeface="Times New Roman" pitchFamily="18" charset="0"/>
            </a:endParaRPr>
          </a:p>
        </p:txBody>
      </p:sp>
      <p:sp>
        <p:nvSpPr>
          <p:cNvPr id="550915" name="Rectangle 1"/>
          <p:cNvSpPr>
            <a:spLocks noChangeArrowheads="1"/>
          </p:cNvSpPr>
          <p:nvPr/>
        </p:nvSpPr>
        <p:spPr bwMode="auto">
          <a:xfrm>
            <a:off x="1573213" y="1668463"/>
            <a:ext cx="6096000" cy="522287"/>
          </a:xfrm>
          <a:prstGeom prst="rect">
            <a:avLst/>
          </a:prstGeom>
          <a:noFill/>
          <a:ln w="9525">
            <a:noFill/>
            <a:miter lim="800000"/>
            <a:headEnd/>
            <a:tailEnd/>
          </a:ln>
        </p:spPr>
        <p:txBody>
          <a:bodyPr>
            <a:spAutoFit/>
          </a:bodyPr>
          <a:lstStyle/>
          <a:p>
            <a:pPr>
              <a:lnSpc>
                <a:spcPct val="107000"/>
              </a:lnSpc>
              <a:tabLst>
                <a:tab pos="1385888" algn="l"/>
                <a:tab pos="3797300" algn="l"/>
              </a:tabLst>
            </a:pPr>
            <a:r>
              <a:rPr lang="en-US" sz="2800" b="1">
                <a:solidFill>
                  <a:srgbClr val="203864"/>
                </a:solidFill>
                <a:latin typeface="Times New Roman" pitchFamily="18" charset="0"/>
                <a:cs typeface="Times New Roman" pitchFamily="18" charset="0"/>
              </a:rPr>
              <a:t>II. Tìm hiểu chung</a:t>
            </a:r>
            <a:endParaRPr lang="en-US" sz="2800">
              <a:solidFill>
                <a:srgbClr val="203864"/>
              </a:solidFill>
              <a:latin typeface="Times New Roman" pitchFamily="18" charset="0"/>
              <a:cs typeface="Times New Roman" pitchFamily="18" charset="0"/>
            </a:endParaRPr>
          </a:p>
        </p:txBody>
      </p:sp>
      <p:sp>
        <p:nvSpPr>
          <p:cNvPr id="6" name="Rectangle 5"/>
          <p:cNvSpPr>
            <a:spLocks noChangeArrowheads="1"/>
          </p:cNvSpPr>
          <p:nvPr/>
        </p:nvSpPr>
        <p:spPr bwMode="auto">
          <a:xfrm>
            <a:off x="1416050" y="2298700"/>
            <a:ext cx="9880600" cy="3287713"/>
          </a:xfrm>
          <a:prstGeom prst="rect">
            <a:avLst/>
          </a:prstGeom>
          <a:noFill/>
          <a:ln w="9525">
            <a:noFill/>
            <a:miter lim="800000"/>
            <a:headEnd/>
            <a:tailEnd/>
          </a:ln>
        </p:spPr>
        <p:txBody>
          <a:bodyPr>
            <a:spAutoFit/>
          </a:bodyPr>
          <a:lstStyle/>
          <a:p>
            <a:pPr>
              <a:lnSpc>
                <a:spcPct val="107000"/>
              </a:lnSpc>
              <a:tabLst>
                <a:tab pos="1385888" algn="l"/>
                <a:tab pos="3797300" algn="l"/>
              </a:tabLst>
            </a:pPr>
            <a:r>
              <a:rPr lang="en-US" sz="2800" b="1">
                <a:solidFill>
                  <a:srgbClr val="385723"/>
                </a:solidFill>
                <a:latin typeface="Times New Roman" pitchFamily="18" charset="0"/>
                <a:cs typeface="Times New Roman" pitchFamily="18" charset="0"/>
              </a:rPr>
              <a:t>5. </a:t>
            </a:r>
            <a:r>
              <a:rPr lang="vi-VN" sz="2800" b="1">
                <a:solidFill>
                  <a:srgbClr val="385723"/>
                </a:solidFill>
                <a:latin typeface="Times New Roman" pitchFamily="18" charset="0"/>
                <a:cs typeface="Times New Roman" pitchFamily="18" charset="0"/>
              </a:rPr>
              <a:t>Nghệ thuật xây dựng văn bản</a:t>
            </a:r>
            <a:endParaRPr lang="en-US" sz="2800">
              <a:solidFill>
                <a:srgbClr val="385723"/>
              </a:solidFill>
              <a:latin typeface="Times New Roman" pitchFamily="18" charset="0"/>
              <a:cs typeface="Times New Roman" pitchFamily="18" charset="0"/>
            </a:endParaRPr>
          </a:p>
          <a:p>
            <a:pPr>
              <a:lnSpc>
                <a:spcPct val="107000"/>
              </a:lnSpc>
              <a:tabLst>
                <a:tab pos="1385888" algn="l"/>
                <a:tab pos="3797300" algn="l"/>
              </a:tabLst>
            </a:pPr>
            <a:r>
              <a:rPr lang="en-US" sz="2800">
                <a:solidFill>
                  <a:srgbClr val="385723"/>
                </a:solidFill>
                <a:latin typeface="Times New Roman" pitchFamily="18" charset="0"/>
                <a:cs typeface="Times New Roman" pitchFamily="18" charset="0"/>
              </a:rPr>
              <a:t>- Ngôi kể thứ 1, Bê-tô kể lại cảm xúc, suy nghĩ của mình về những người bạn tạo ra cái nhìn trong trẻo, hồn nhiên về người bạn, và về cuộc sống phù hợp với tâm lí trẻ thơ.</a:t>
            </a:r>
          </a:p>
          <a:p>
            <a:pPr>
              <a:lnSpc>
                <a:spcPct val="107000"/>
              </a:lnSpc>
              <a:tabLst>
                <a:tab pos="1385888" algn="l"/>
                <a:tab pos="3797300" algn="l"/>
              </a:tabLst>
            </a:pPr>
            <a:r>
              <a:rPr lang="en-US" sz="2800">
                <a:solidFill>
                  <a:srgbClr val="385723"/>
                </a:solidFill>
                <a:latin typeface="Times New Roman" pitchFamily="18" charset="0"/>
                <a:cs typeface="Times New Roman" pitchFamily="18" charset="0"/>
              </a:rPr>
              <a:t>- Giọng kể gần gũi, tự nhiên, thân thiện, dí dỏm, hài hước, lôi cuốn.</a:t>
            </a:r>
          </a:p>
          <a:p>
            <a:pPr>
              <a:lnSpc>
                <a:spcPct val="107000"/>
              </a:lnSpc>
              <a:tabLst>
                <a:tab pos="1385888" algn="l"/>
                <a:tab pos="3797300" algn="l"/>
              </a:tabLst>
            </a:pPr>
            <a:r>
              <a:rPr lang="en-US" sz="2800">
                <a:solidFill>
                  <a:srgbClr val="385723"/>
                </a:solidFill>
                <a:latin typeface="Times New Roman" pitchFamily="18" charset="0"/>
                <a:cs typeface="Times New Roman" pitchFamily="18" charset="0"/>
              </a:rPr>
              <a:t>- Chi tiết trong truyện rất gần gũi, đời thường, giản dị.</a:t>
            </a:r>
          </a:p>
          <a:p>
            <a:pPr>
              <a:lnSpc>
                <a:spcPct val="107000"/>
              </a:lnSpc>
              <a:tabLst>
                <a:tab pos="1385888" algn="l"/>
                <a:tab pos="3797300" algn="l"/>
              </a:tabLst>
            </a:pPr>
            <a:r>
              <a:rPr lang="en-US" sz="2800">
                <a:solidFill>
                  <a:srgbClr val="385723"/>
                </a:solidFill>
                <a:latin typeface="Times New Roman" pitchFamily="18" charset="0"/>
                <a:cs typeface="Times New Roman" pitchFamily="18" charset="0"/>
              </a:rPr>
              <a:t>- Nhân hóa con vật có tâm tư cảm xúc như con người.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1000"/>
                                        <p:tgtEl>
                                          <p:spTgt spid="6">
                                            <p:txEl>
                                              <p:pRg st="1" end="1"/>
                                            </p:txEl>
                                          </p:spTgt>
                                        </p:tgtEl>
                                      </p:cBhvr>
                                    </p:animEffect>
                                    <p:anim calcmode="lin" valueType="num">
                                      <p:cBhvr>
                                        <p:cTn id="8"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Effect transition="in" filter="fade">
                                      <p:cBhvr>
                                        <p:cTn id="21" dur="1000"/>
                                        <p:tgtEl>
                                          <p:spTgt spid="6">
                                            <p:txEl>
                                              <p:pRg st="3" end="3"/>
                                            </p:txEl>
                                          </p:spTgt>
                                        </p:tgtEl>
                                      </p:cBhvr>
                                    </p:animEffect>
                                    <p:anim calcmode="lin" valueType="num">
                                      <p:cBhvr>
                                        <p:cTn id="22"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4" end="4"/>
                                            </p:txEl>
                                          </p:spTgt>
                                        </p:tgtEl>
                                        <p:attrNameLst>
                                          <p:attrName>style.visibility</p:attrName>
                                        </p:attrNameLst>
                                      </p:cBhvr>
                                      <p:to>
                                        <p:strVal val="visible"/>
                                      </p:to>
                                    </p:set>
                                    <p:animEffect transition="in" filter="fade">
                                      <p:cBhvr>
                                        <p:cTn id="28" dur="1000"/>
                                        <p:tgtEl>
                                          <p:spTgt spid="6">
                                            <p:txEl>
                                              <p:pRg st="4" end="4"/>
                                            </p:txEl>
                                          </p:spTgt>
                                        </p:tgtEl>
                                      </p:cBhvr>
                                    </p:animEffect>
                                    <p:anim calcmode="lin" valueType="num">
                                      <p:cBhvr>
                                        <p:cTn id="29"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61" name="Picture 3"/>
          <p:cNvPicPr>
            <a:picLocks noChangeAspect="1"/>
          </p:cNvPicPr>
          <p:nvPr/>
        </p:nvPicPr>
        <p:blipFill>
          <a:blip r:embed="rId3"/>
          <a:srcRect/>
          <a:stretch>
            <a:fillRect/>
          </a:stretch>
        </p:blipFill>
        <p:spPr bwMode="auto">
          <a:xfrm>
            <a:off x="-1588" y="-31750"/>
            <a:ext cx="12193588" cy="7023100"/>
          </a:xfrm>
          <a:prstGeom prst="rect">
            <a:avLst/>
          </a:prstGeom>
          <a:noFill/>
          <a:ln w="9525">
            <a:noFill/>
            <a:miter lim="800000"/>
            <a:headEnd/>
            <a:tailEnd/>
          </a:ln>
        </p:spPr>
      </p:pic>
      <p:sp>
        <p:nvSpPr>
          <p:cNvPr id="552962" name="Rectangle 2"/>
          <p:cNvSpPr>
            <a:spLocks noChangeArrowheads="1"/>
          </p:cNvSpPr>
          <p:nvPr/>
        </p:nvSpPr>
        <p:spPr bwMode="auto">
          <a:xfrm>
            <a:off x="2640013" y="1525588"/>
            <a:ext cx="7727950" cy="3000375"/>
          </a:xfrm>
          <a:prstGeom prst="rect">
            <a:avLst/>
          </a:prstGeom>
          <a:noFill/>
          <a:ln w="9525">
            <a:noFill/>
            <a:miter lim="800000"/>
            <a:headEnd/>
            <a:tailEnd/>
          </a:ln>
        </p:spPr>
        <p:txBody>
          <a:bodyPr>
            <a:spAutoFit/>
          </a:bodyPr>
          <a:lstStyle/>
          <a:p>
            <a:pPr indent="57150" algn="ctr"/>
            <a:r>
              <a:rPr lang="en-US" sz="2800" b="1">
                <a:solidFill>
                  <a:srgbClr val="002060"/>
                </a:solidFill>
                <a:latin typeface="Times New Roman" pitchFamily="18" charset="0"/>
                <a:cs typeface="Times New Roman" pitchFamily="18" charset="0"/>
              </a:rPr>
              <a:t>TÀI LIỆU THAM KHẢO:</a:t>
            </a:r>
            <a:endParaRPr lang="en-US" sz="2800">
              <a:latin typeface="Times New Roman" pitchFamily="18" charset="0"/>
              <a:cs typeface="Times New Roman" pitchFamily="18" charset="0"/>
            </a:endParaRPr>
          </a:p>
          <a:p>
            <a:pPr indent="57150" algn="just">
              <a:lnSpc>
                <a:spcPct val="115000"/>
              </a:lnSpc>
            </a:pPr>
            <a:r>
              <a:rPr lang="en-US" sz="2800">
                <a:solidFill>
                  <a:srgbClr val="002060"/>
                </a:solidFill>
                <a:latin typeface="Times New Roman" pitchFamily="18" charset="0"/>
                <a:cs typeface="Times New Roman" pitchFamily="18" charset="0"/>
              </a:rPr>
              <a:t>- Sách giáo khoa Ngữ văn – Kết nối tri thức với cuộc sống.</a:t>
            </a:r>
          </a:p>
          <a:p>
            <a:pPr indent="57150" algn="just">
              <a:lnSpc>
                <a:spcPct val="115000"/>
              </a:lnSpc>
            </a:pPr>
            <a:r>
              <a:rPr lang="en-US" sz="2800">
                <a:solidFill>
                  <a:srgbClr val="002060"/>
                </a:solidFill>
                <a:latin typeface="Times New Roman" pitchFamily="18" charset="0"/>
                <a:cs typeface="Times New Roman" pitchFamily="18" charset="0"/>
              </a:rPr>
              <a:t>- Nội dung công văn 5512/BGD-ĐT. </a:t>
            </a:r>
          </a:p>
          <a:p>
            <a:pPr indent="57150" algn="just">
              <a:lnSpc>
                <a:spcPct val="115000"/>
              </a:lnSpc>
            </a:pPr>
            <a:r>
              <a:rPr lang="en-US" sz="2800">
                <a:solidFill>
                  <a:srgbClr val="002060"/>
                </a:solidFill>
                <a:latin typeface="Times New Roman" pitchFamily="18" charset="0"/>
                <a:cs typeface="Times New Roman" pitchFamily="18" charset="0"/>
              </a:rPr>
              <a:t>- Nội dung modul 1, 2, 3 vừa tập huấn. </a:t>
            </a:r>
          </a:p>
          <a:p>
            <a:pPr indent="57150" algn="just">
              <a:lnSpc>
                <a:spcPct val="115000"/>
              </a:lnSpc>
            </a:pPr>
            <a:r>
              <a:rPr lang="en-US" sz="2800">
                <a:solidFill>
                  <a:srgbClr val="002060"/>
                </a:solidFill>
                <a:latin typeface="Times New Roman" pitchFamily="18" charset="0"/>
                <a:cs typeface="Times New Roman" pitchFamily="18" charset="0"/>
              </a:rPr>
              <a:t>- Một số tài liệu, hình ảnh trên mạng internet</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que 5"/>
          <p:cNvSpPr/>
          <p:nvPr/>
        </p:nvSpPr>
        <p:spPr>
          <a:xfrm>
            <a:off x="373063" y="387350"/>
            <a:ext cx="3216275" cy="660400"/>
          </a:xfrm>
          <a:prstGeom prst="plaqu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tabLst>
                <a:tab pos="1385888" algn="l"/>
              </a:tabLst>
              <a:defRPr/>
            </a:pPr>
            <a:r>
              <a:rPr lang="en-US" sz="2800" b="1">
                <a:solidFill>
                  <a:srgbClr val="111111"/>
                </a:solidFill>
                <a:latin typeface="Times New Roman" pitchFamily="18" charset="0"/>
                <a:cs typeface="Times New Roman" pitchFamily="18" charset="0"/>
              </a:rPr>
              <a:t>Đọc – kể tóm tắt.</a:t>
            </a:r>
            <a:endParaRPr lang="en-US" sz="2400">
              <a:solidFill>
                <a:srgbClr val="FFFFFF"/>
              </a:solidFill>
              <a:latin typeface="Times New Roman" pitchFamily="18" charset="0"/>
              <a:cs typeface="Times New Roman" pitchFamily="18" charset="0"/>
            </a:endParaRPr>
          </a:p>
        </p:txBody>
      </p:sp>
      <p:pic>
        <p:nvPicPr>
          <p:cNvPr id="8" name="Picture 7"/>
          <p:cNvPicPr>
            <a:picLocks noChangeAspect="1"/>
          </p:cNvPicPr>
          <p:nvPr/>
        </p:nvPicPr>
        <p:blipFill>
          <a:blip r:embed="rId2"/>
          <a:srcRect/>
          <a:stretch>
            <a:fillRect/>
          </a:stretch>
        </p:blipFill>
        <p:spPr bwMode="auto">
          <a:xfrm>
            <a:off x="601663" y="1743075"/>
            <a:ext cx="4127500" cy="4127500"/>
          </a:xfrm>
          <a:prstGeom prst="rect">
            <a:avLst/>
          </a:prstGeom>
          <a:noFill/>
          <a:ln w="9525">
            <a:noFill/>
            <a:miter lim="800000"/>
            <a:headEnd/>
            <a:tailEnd/>
          </a:ln>
        </p:spPr>
      </p:pic>
      <p:pic>
        <p:nvPicPr>
          <p:cNvPr id="10" name="图片 13"/>
          <p:cNvPicPr>
            <a:picLocks noChangeAspect="1"/>
          </p:cNvPicPr>
          <p:nvPr/>
        </p:nvPicPr>
        <p:blipFill>
          <a:blip r:embed="rId3"/>
          <a:srcRect l="3247" t="9505" r="69484" b="51062"/>
          <a:stretch>
            <a:fillRect/>
          </a:stretch>
        </p:blipFill>
        <p:spPr bwMode="auto">
          <a:xfrm>
            <a:off x="4722813" y="3681413"/>
            <a:ext cx="2403475" cy="1957387"/>
          </a:xfrm>
          <a:prstGeom prst="rect">
            <a:avLst/>
          </a:prstGeom>
          <a:noFill/>
          <a:ln w="9525">
            <a:noFill/>
            <a:miter lim="800000"/>
            <a:headEnd/>
            <a:tailEnd/>
          </a:ln>
        </p:spPr>
      </p:pic>
      <p:pic>
        <p:nvPicPr>
          <p:cNvPr id="11" name="图片 16"/>
          <p:cNvPicPr>
            <a:picLocks noChangeAspect="1"/>
          </p:cNvPicPr>
          <p:nvPr/>
        </p:nvPicPr>
        <p:blipFill>
          <a:blip r:embed="rId3"/>
          <a:srcRect l="70595" t="60052" r="9485"/>
          <a:stretch>
            <a:fillRect/>
          </a:stretch>
        </p:blipFill>
        <p:spPr bwMode="auto">
          <a:xfrm>
            <a:off x="10174288" y="1400175"/>
            <a:ext cx="1617662" cy="1825625"/>
          </a:xfrm>
          <a:prstGeom prst="rect">
            <a:avLst/>
          </a:prstGeom>
          <a:noFill/>
          <a:ln w="9525">
            <a:noFill/>
            <a:miter lim="800000"/>
            <a:headEnd/>
            <a:tailEnd/>
          </a:ln>
        </p:spPr>
      </p:pic>
      <p:pic>
        <p:nvPicPr>
          <p:cNvPr id="12" name="图片 15"/>
          <p:cNvPicPr>
            <a:picLocks noChangeAspect="1"/>
          </p:cNvPicPr>
          <p:nvPr/>
        </p:nvPicPr>
        <p:blipFill>
          <a:blip r:embed="rId3"/>
          <a:srcRect l="70595" t="16029" r="11513" b="45821"/>
          <a:stretch>
            <a:fillRect/>
          </a:stretch>
        </p:blipFill>
        <p:spPr bwMode="auto">
          <a:xfrm>
            <a:off x="7902575" y="4884738"/>
            <a:ext cx="1644650" cy="1973262"/>
          </a:xfrm>
          <a:prstGeom prst="rect">
            <a:avLst/>
          </a:prstGeom>
          <a:noFill/>
          <a:ln w="9525">
            <a:noFill/>
            <a:miter lim="800000"/>
            <a:headEnd/>
            <a:tailEnd/>
          </a:ln>
        </p:spPr>
      </p:pic>
      <p:sp>
        <p:nvSpPr>
          <p:cNvPr id="2" name="Cloud Callout 1"/>
          <p:cNvSpPr/>
          <p:nvPr/>
        </p:nvSpPr>
        <p:spPr>
          <a:xfrm>
            <a:off x="5016500" y="2227263"/>
            <a:ext cx="2978150" cy="1328737"/>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tabLst>
                <a:tab pos="1386840" algn="l"/>
              </a:tabLst>
              <a:defRPr/>
            </a:pPr>
            <a:r>
              <a:rPr lang="en-US" sz="2800" dirty="0" err="1">
                <a:solidFill>
                  <a:prstClr val="black"/>
                </a:solidFill>
                <a:latin typeface="Times New Roman" panose="02020603050405020304" pitchFamily="18" charset="0"/>
                <a:ea typeface="MS Mincho"/>
              </a:rPr>
              <a:t>Đọc</a:t>
            </a:r>
            <a:r>
              <a:rPr lang="en-US" sz="2800" dirty="0">
                <a:solidFill>
                  <a:prstClr val="black"/>
                </a:solidFill>
                <a:latin typeface="Times New Roman" panose="02020603050405020304" pitchFamily="18" charset="0"/>
                <a:ea typeface="MS Mincho"/>
              </a:rPr>
              <a:t> </a:t>
            </a:r>
            <a:r>
              <a:rPr lang="en-US" sz="2800" dirty="0" err="1">
                <a:solidFill>
                  <a:prstClr val="black"/>
                </a:solidFill>
                <a:latin typeface="Times New Roman" panose="02020603050405020304" pitchFamily="18" charset="0"/>
                <a:ea typeface="MS Mincho"/>
              </a:rPr>
              <a:t>lời</a:t>
            </a:r>
            <a:r>
              <a:rPr lang="en-US" sz="2800" dirty="0">
                <a:solidFill>
                  <a:prstClr val="black"/>
                </a:solidFill>
                <a:latin typeface="Times New Roman" panose="02020603050405020304" pitchFamily="18" charset="0"/>
                <a:ea typeface="MS Mincho"/>
              </a:rPr>
              <a:t> </a:t>
            </a:r>
            <a:r>
              <a:rPr lang="en-US" sz="2800" dirty="0" err="1">
                <a:solidFill>
                  <a:prstClr val="black"/>
                </a:solidFill>
                <a:latin typeface="Times New Roman" panose="02020603050405020304" pitchFamily="18" charset="0"/>
                <a:ea typeface="MS Mincho"/>
              </a:rPr>
              <a:t>của</a:t>
            </a:r>
            <a:r>
              <a:rPr lang="en-US" sz="2800" dirty="0">
                <a:solidFill>
                  <a:prstClr val="black"/>
                </a:solidFill>
                <a:latin typeface="Times New Roman" panose="02020603050405020304" pitchFamily="18" charset="0"/>
                <a:ea typeface="MS Mincho"/>
              </a:rPr>
              <a:t> </a:t>
            </a:r>
            <a:r>
              <a:rPr lang="en-US" sz="2800" dirty="0" err="1">
                <a:solidFill>
                  <a:prstClr val="black"/>
                </a:solidFill>
                <a:latin typeface="Times New Roman" panose="02020603050405020304" pitchFamily="18" charset="0"/>
                <a:ea typeface="MS Mincho"/>
              </a:rPr>
              <a:t>Dế</a:t>
            </a:r>
            <a:r>
              <a:rPr lang="en-US" sz="2800" dirty="0">
                <a:solidFill>
                  <a:prstClr val="black"/>
                </a:solidFill>
                <a:latin typeface="Times New Roman" panose="02020603050405020304" pitchFamily="18" charset="0"/>
                <a:ea typeface="MS Mincho"/>
              </a:rPr>
              <a:t> </a:t>
            </a:r>
            <a:r>
              <a:rPr lang="en-US" sz="2800" dirty="0" err="1">
                <a:solidFill>
                  <a:prstClr val="black"/>
                </a:solidFill>
                <a:latin typeface="Times New Roman" panose="02020603050405020304" pitchFamily="18" charset="0"/>
                <a:ea typeface="MS Mincho"/>
              </a:rPr>
              <a:t>Mèn</a:t>
            </a:r>
            <a:endParaRPr lang="en-US" sz="2800" dirty="0">
              <a:solidFill>
                <a:prstClr val="black"/>
              </a:solidFill>
              <a:latin typeface="Times New Roman" panose="02020603050405020304" pitchFamily="18" charset="0"/>
              <a:ea typeface="Times New Roman" panose="02020603050405020304" pitchFamily="18" charset="0"/>
            </a:endParaRPr>
          </a:p>
        </p:txBody>
      </p:sp>
      <p:sp>
        <p:nvSpPr>
          <p:cNvPr id="13" name="Cloud Callout 12"/>
          <p:cNvSpPr/>
          <p:nvPr/>
        </p:nvSpPr>
        <p:spPr>
          <a:xfrm>
            <a:off x="7637463" y="673100"/>
            <a:ext cx="2978150" cy="1328738"/>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tabLst>
                <a:tab pos="1386840" algn="l"/>
              </a:tabLst>
              <a:defRPr/>
            </a:pPr>
            <a:r>
              <a:rPr lang="en-US" sz="2800" dirty="0" err="1">
                <a:solidFill>
                  <a:prstClr val="black"/>
                </a:solidFill>
                <a:latin typeface="Times New Roman" panose="02020603050405020304" pitchFamily="18" charset="0"/>
                <a:ea typeface="MS Mincho"/>
              </a:rPr>
              <a:t>Đọc</a:t>
            </a:r>
            <a:r>
              <a:rPr lang="en-US" sz="2800" dirty="0">
                <a:solidFill>
                  <a:prstClr val="black"/>
                </a:solidFill>
                <a:latin typeface="Times New Roman" panose="02020603050405020304" pitchFamily="18" charset="0"/>
                <a:ea typeface="MS Mincho"/>
              </a:rPr>
              <a:t> </a:t>
            </a:r>
            <a:r>
              <a:rPr lang="en-US" sz="2800" dirty="0" err="1">
                <a:solidFill>
                  <a:prstClr val="black"/>
                </a:solidFill>
                <a:latin typeface="Times New Roman" panose="02020603050405020304" pitchFamily="18" charset="0"/>
                <a:ea typeface="MS Mincho"/>
              </a:rPr>
              <a:t>lời</a:t>
            </a:r>
            <a:r>
              <a:rPr lang="en-US" sz="2800" dirty="0">
                <a:solidFill>
                  <a:prstClr val="black"/>
                </a:solidFill>
                <a:latin typeface="Times New Roman" panose="02020603050405020304" pitchFamily="18" charset="0"/>
                <a:ea typeface="MS Mincho"/>
              </a:rPr>
              <a:t> </a:t>
            </a:r>
            <a:r>
              <a:rPr lang="en-US" sz="2800" dirty="0" err="1">
                <a:solidFill>
                  <a:prstClr val="black"/>
                </a:solidFill>
                <a:latin typeface="Times New Roman" panose="02020603050405020304" pitchFamily="18" charset="0"/>
                <a:ea typeface="MS Mincho"/>
              </a:rPr>
              <a:t>của</a:t>
            </a:r>
            <a:r>
              <a:rPr lang="en-US" sz="2800" dirty="0">
                <a:solidFill>
                  <a:prstClr val="black"/>
                </a:solidFill>
                <a:latin typeface="Times New Roman" panose="02020603050405020304" pitchFamily="18" charset="0"/>
                <a:ea typeface="MS Mincho"/>
              </a:rPr>
              <a:t> </a:t>
            </a:r>
            <a:r>
              <a:rPr lang="en-US" sz="2800" dirty="0" err="1">
                <a:solidFill>
                  <a:prstClr val="black"/>
                </a:solidFill>
                <a:latin typeface="Times New Roman" panose="02020603050405020304" pitchFamily="18" charset="0"/>
                <a:ea typeface="MS Mincho"/>
              </a:rPr>
              <a:t>Dế</a:t>
            </a:r>
            <a:r>
              <a:rPr lang="en-US" sz="2800" dirty="0">
                <a:solidFill>
                  <a:prstClr val="black"/>
                </a:solidFill>
                <a:latin typeface="Times New Roman" panose="02020603050405020304" pitchFamily="18" charset="0"/>
                <a:ea typeface="MS Mincho"/>
              </a:rPr>
              <a:t> </a:t>
            </a:r>
            <a:r>
              <a:rPr lang="en-US" sz="2800" dirty="0" err="1">
                <a:solidFill>
                  <a:prstClr val="black"/>
                </a:solidFill>
                <a:latin typeface="Times New Roman" panose="02020603050405020304" pitchFamily="18" charset="0"/>
                <a:ea typeface="MS Mincho"/>
              </a:rPr>
              <a:t>Choắt</a:t>
            </a:r>
            <a:endParaRPr lang="en-US" sz="2800" dirty="0">
              <a:solidFill>
                <a:prstClr val="black"/>
              </a:solidFill>
              <a:latin typeface="Times New Roman" panose="02020603050405020304" pitchFamily="18" charset="0"/>
              <a:ea typeface="Times New Roman" panose="02020603050405020304" pitchFamily="18" charset="0"/>
            </a:endParaRPr>
          </a:p>
        </p:txBody>
      </p:sp>
      <p:sp>
        <p:nvSpPr>
          <p:cNvPr id="14" name="Cloud Callout 13"/>
          <p:cNvSpPr/>
          <p:nvPr/>
        </p:nvSpPr>
        <p:spPr>
          <a:xfrm>
            <a:off x="8834438" y="3995738"/>
            <a:ext cx="2976562" cy="1328737"/>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tabLst>
                <a:tab pos="1386840" algn="l"/>
              </a:tabLst>
              <a:defRPr/>
            </a:pPr>
            <a:r>
              <a:rPr lang="en-US" sz="2800" dirty="0" err="1">
                <a:solidFill>
                  <a:prstClr val="black"/>
                </a:solidFill>
                <a:latin typeface="Times New Roman" panose="02020603050405020304" pitchFamily="18" charset="0"/>
                <a:ea typeface="MS Mincho"/>
              </a:rPr>
              <a:t>Đọc</a:t>
            </a:r>
            <a:r>
              <a:rPr lang="en-US" sz="2800" dirty="0">
                <a:solidFill>
                  <a:prstClr val="black"/>
                </a:solidFill>
                <a:latin typeface="Times New Roman" panose="02020603050405020304" pitchFamily="18" charset="0"/>
                <a:ea typeface="MS Mincho"/>
              </a:rPr>
              <a:t> </a:t>
            </a:r>
            <a:r>
              <a:rPr lang="en-US" sz="2800" dirty="0" err="1">
                <a:solidFill>
                  <a:prstClr val="black"/>
                </a:solidFill>
                <a:latin typeface="Times New Roman" panose="02020603050405020304" pitchFamily="18" charset="0"/>
                <a:ea typeface="MS Mincho"/>
              </a:rPr>
              <a:t>lời</a:t>
            </a:r>
            <a:r>
              <a:rPr lang="en-US" sz="2800" dirty="0">
                <a:solidFill>
                  <a:prstClr val="black"/>
                </a:solidFill>
                <a:latin typeface="Times New Roman" panose="02020603050405020304" pitchFamily="18" charset="0"/>
                <a:ea typeface="MS Mincho"/>
              </a:rPr>
              <a:t> </a:t>
            </a:r>
            <a:r>
              <a:rPr lang="en-US" sz="2800" dirty="0" err="1">
                <a:solidFill>
                  <a:prstClr val="black"/>
                </a:solidFill>
                <a:latin typeface="Times New Roman" panose="02020603050405020304" pitchFamily="18" charset="0"/>
                <a:ea typeface="MS Mincho"/>
              </a:rPr>
              <a:t>của</a:t>
            </a:r>
            <a:r>
              <a:rPr lang="en-US" sz="2800" dirty="0">
                <a:solidFill>
                  <a:prstClr val="black"/>
                </a:solidFill>
                <a:latin typeface="Times New Roman" panose="02020603050405020304" pitchFamily="18" charset="0"/>
                <a:ea typeface="MS Mincho"/>
              </a:rPr>
              <a:t> </a:t>
            </a:r>
            <a:r>
              <a:rPr lang="en-US" sz="2800" dirty="0" err="1">
                <a:solidFill>
                  <a:prstClr val="black"/>
                </a:solidFill>
                <a:latin typeface="Times New Roman" panose="02020603050405020304" pitchFamily="18" charset="0"/>
                <a:ea typeface="MS Mincho"/>
              </a:rPr>
              <a:t>chị</a:t>
            </a:r>
            <a:r>
              <a:rPr lang="en-US" sz="2800" dirty="0">
                <a:solidFill>
                  <a:prstClr val="black"/>
                </a:solidFill>
                <a:latin typeface="Times New Roman" panose="02020603050405020304" pitchFamily="18" charset="0"/>
                <a:ea typeface="MS Mincho"/>
              </a:rPr>
              <a:t> </a:t>
            </a:r>
            <a:r>
              <a:rPr lang="en-US" sz="2800" dirty="0" err="1">
                <a:solidFill>
                  <a:prstClr val="black"/>
                </a:solidFill>
                <a:latin typeface="Times New Roman" panose="02020603050405020304" pitchFamily="18" charset="0"/>
                <a:ea typeface="MS Mincho"/>
              </a:rPr>
              <a:t>Cốc</a:t>
            </a:r>
            <a:endParaRPr lang="en-US" sz="2800" dirty="0">
              <a:solidFill>
                <a:prstClr val="black"/>
              </a:solidFill>
              <a:latin typeface="Times New Roman" panose="02020603050405020304" pitchFamily="18" charset="0"/>
              <a:ea typeface="Times New Roman" panose="02020603050405020304" pitchFamily="18" charset="0"/>
            </a:endParaRPr>
          </a:p>
        </p:txBody>
      </p:sp>
      <p:sp>
        <p:nvSpPr>
          <p:cNvPr id="3" name="Oval 2"/>
          <p:cNvSpPr/>
          <p:nvPr/>
        </p:nvSpPr>
        <p:spPr>
          <a:xfrm>
            <a:off x="7259638" y="3122613"/>
            <a:ext cx="3595687" cy="8731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err="1">
                <a:solidFill>
                  <a:prstClr val="white"/>
                </a:solidFill>
                <a:latin typeface="Times New Roman" panose="02020603050405020304" pitchFamily="18" charset="0"/>
                <a:cs typeface="Times New Roman" panose="02020603050405020304" pitchFamily="18" charset="0"/>
              </a:rPr>
              <a:t>Phân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vai</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đọc</a:t>
            </a:r>
            <a:endParaRPr lang="en-US" sz="3200" b="1" dirty="0">
              <a:solidFill>
                <a:prstClr val="white"/>
              </a:solidFill>
              <a:latin typeface="Times New Roman" panose="02020603050405020304" pitchFamily="18" charset="0"/>
              <a:cs typeface="Times New Roman" panose="02020603050405020304" pitchFamily="18" charset="0"/>
            </a:endParaRPr>
          </a:p>
        </p:txBody>
      </p:sp>
      <p:sp>
        <p:nvSpPr>
          <p:cNvPr id="4" name="Oval 3"/>
          <p:cNvSpPr/>
          <p:nvPr/>
        </p:nvSpPr>
        <p:spPr>
          <a:xfrm>
            <a:off x="531813" y="3479800"/>
            <a:ext cx="4127500" cy="184467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tabLst>
                <a:tab pos="1385888" algn="l"/>
              </a:tabLst>
              <a:defRPr/>
            </a:pPr>
            <a:r>
              <a:rPr lang="en-US" sz="2400">
                <a:solidFill>
                  <a:srgbClr val="000000"/>
                </a:solidFill>
                <a:latin typeface="Times New Roman" pitchFamily="18" charset="0"/>
                <a:cs typeface="Times New Roman" pitchFamily="18" charset="0"/>
              </a:rPr>
              <a:t>Em hãy nêu vị trí của đoạn trích trong tác phẩm?</a:t>
            </a:r>
            <a:br>
              <a:rPr lang="en-US" sz="2400">
                <a:solidFill>
                  <a:srgbClr val="000000"/>
                </a:solidFill>
                <a:latin typeface="Times New Roman" pitchFamily="18" charset="0"/>
                <a:cs typeface="Times New Roman" pitchFamily="18" charset="0"/>
              </a:rPr>
            </a:br>
            <a:r>
              <a:rPr lang="en-US" sz="2400">
                <a:solidFill>
                  <a:srgbClr val="000000"/>
                </a:solidFill>
                <a:latin typeface="Times New Roman" pitchFamily="18" charset="0"/>
                <a:ea typeface="MS Mincho" pitchFamily="49" charset="-128"/>
                <a:cs typeface="Arial" charset="0"/>
              </a:rPr>
              <a:t>Kể tóm tắt.</a:t>
            </a:r>
            <a:endParaRPr lang="en-US" sz="2400">
              <a:solidFill>
                <a:srgbClr val="00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1000"/>
                                        <p:tgtEl>
                                          <p:spTgt spid="12"/>
                                        </p:tgtEl>
                                      </p:cBhvr>
                                    </p:animEffect>
                                    <p:anim calcmode="lin" valueType="num">
                                      <p:cBhvr>
                                        <p:cTn id="50" dur="1000" fill="hold"/>
                                        <p:tgtEl>
                                          <p:spTgt spid="12"/>
                                        </p:tgtEl>
                                        <p:attrNameLst>
                                          <p:attrName>ppt_x</p:attrName>
                                        </p:attrNameLst>
                                      </p:cBhvr>
                                      <p:tavLst>
                                        <p:tav tm="0">
                                          <p:val>
                                            <p:strVal val="#ppt_x"/>
                                          </p:val>
                                        </p:tav>
                                        <p:tav tm="100000">
                                          <p:val>
                                            <p:strVal val="#ppt_x"/>
                                          </p:val>
                                        </p:tav>
                                      </p:tavLst>
                                    </p:anim>
                                    <p:anim calcmode="lin" valueType="num">
                                      <p:cBhvr>
                                        <p:cTn id="5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1000"/>
                                        <p:tgtEl>
                                          <p:spTgt spid="14"/>
                                        </p:tgtEl>
                                      </p:cBhvr>
                                    </p:animEffect>
                                    <p:anim calcmode="lin" valueType="num">
                                      <p:cBhvr>
                                        <p:cTn id="57" dur="1000" fill="hold"/>
                                        <p:tgtEl>
                                          <p:spTgt spid="14"/>
                                        </p:tgtEl>
                                        <p:attrNameLst>
                                          <p:attrName>ppt_x</p:attrName>
                                        </p:attrNameLst>
                                      </p:cBhvr>
                                      <p:tavLst>
                                        <p:tav tm="0">
                                          <p:val>
                                            <p:strVal val="#ppt_x"/>
                                          </p:val>
                                        </p:tav>
                                        <p:tav tm="100000">
                                          <p:val>
                                            <p:strVal val="#ppt_x"/>
                                          </p:val>
                                        </p:tav>
                                      </p:tavLst>
                                    </p:anim>
                                    <p:anim calcmode="lin" valueType="num">
                                      <p:cBhvr>
                                        <p:cTn id="5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4"/>
                                        </p:tgtEl>
                                        <p:attrNameLst>
                                          <p:attrName>style.visibility</p:attrName>
                                        </p:attrNameLst>
                                      </p:cBhvr>
                                      <p:to>
                                        <p:strVal val="visible"/>
                                      </p:to>
                                    </p:set>
                                    <p:animEffect transition="in" filter="fade">
                                      <p:cBhvr>
                                        <p:cTn id="63" dur="1000"/>
                                        <p:tgtEl>
                                          <p:spTgt spid="4"/>
                                        </p:tgtEl>
                                      </p:cBhvr>
                                    </p:animEffect>
                                    <p:anim calcmode="lin" valueType="num">
                                      <p:cBhvr>
                                        <p:cTn id="64" dur="1000" fill="hold"/>
                                        <p:tgtEl>
                                          <p:spTgt spid="4"/>
                                        </p:tgtEl>
                                        <p:attrNameLst>
                                          <p:attrName>ppt_x</p:attrName>
                                        </p:attrNameLst>
                                      </p:cBhvr>
                                      <p:tavLst>
                                        <p:tav tm="0">
                                          <p:val>
                                            <p:strVal val="#ppt_x"/>
                                          </p:val>
                                        </p:tav>
                                        <p:tav tm="100000">
                                          <p:val>
                                            <p:strVal val="#ppt_x"/>
                                          </p:val>
                                        </p:tav>
                                      </p:tavLst>
                                    </p:anim>
                                    <p:anim calcmode="lin" valueType="num">
                                      <p:cBhvr>
                                        <p:cTn id="6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14" grpId="0" animBg="1"/>
      <p:bldP spid="3"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que 5"/>
          <p:cNvSpPr/>
          <p:nvPr/>
        </p:nvSpPr>
        <p:spPr>
          <a:xfrm>
            <a:off x="290513" y="547688"/>
            <a:ext cx="3367087" cy="660400"/>
          </a:xfrm>
          <a:prstGeom prst="plaqu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tabLst>
                <a:tab pos="1386840" algn="l"/>
              </a:tabLst>
              <a:defRPr/>
            </a:pPr>
            <a:r>
              <a:rPr lang="en-US" sz="3200" b="1" dirty="0" err="1">
                <a:solidFill>
                  <a:srgbClr val="0D0D0D"/>
                </a:solidFill>
                <a:latin typeface="Times New Roman" panose="02020603050405020304" pitchFamily="18" charset="0"/>
                <a:ea typeface="MS Mincho"/>
              </a:rPr>
              <a:t>Đọc</a:t>
            </a:r>
            <a:r>
              <a:rPr lang="en-US" sz="3200" b="1" dirty="0">
                <a:solidFill>
                  <a:srgbClr val="0D0D0D"/>
                </a:solidFill>
                <a:latin typeface="Times New Roman" panose="02020603050405020304" pitchFamily="18" charset="0"/>
                <a:ea typeface="MS Mincho"/>
              </a:rPr>
              <a:t> - </a:t>
            </a:r>
            <a:r>
              <a:rPr lang="en-US" sz="3200" b="1" dirty="0" err="1">
                <a:solidFill>
                  <a:srgbClr val="0D0D0D"/>
                </a:solidFill>
                <a:latin typeface="Times New Roman" panose="02020603050405020304" pitchFamily="18" charset="0"/>
                <a:ea typeface="MS Mincho"/>
              </a:rPr>
              <a:t>kể</a:t>
            </a:r>
            <a:r>
              <a:rPr lang="en-US" sz="3200" b="1" dirty="0">
                <a:solidFill>
                  <a:srgbClr val="0D0D0D"/>
                </a:solidFill>
                <a:latin typeface="Times New Roman" panose="02020603050405020304" pitchFamily="18" charset="0"/>
                <a:ea typeface="MS Mincho"/>
              </a:rPr>
              <a:t> </a:t>
            </a:r>
            <a:r>
              <a:rPr lang="en-US" sz="3200" b="1" dirty="0" err="1">
                <a:solidFill>
                  <a:srgbClr val="0D0D0D"/>
                </a:solidFill>
                <a:latin typeface="Times New Roman" panose="02020603050405020304" pitchFamily="18" charset="0"/>
                <a:ea typeface="MS Mincho"/>
              </a:rPr>
              <a:t>tóm</a:t>
            </a:r>
            <a:r>
              <a:rPr lang="en-US" sz="3200" b="1" dirty="0">
                <a:solidFill>
                  <a:srgbClr val="0D0D0D"/>
                </a:solidFill>
                <a:latin typeface="Times New Roman" panose="02020603050405020304" pitchFamily="18" charset="0"/>
                <a:ea typeface="MS Mincho"/>
              </a:rPr>
              <a:t> </a:t>
            </a:r>
            <a:r>
              <a:rPr lang="en-US" sz="3200" b="1" dirty="0" err="1">
                <a:solidFill>
                  <a:srgbClr val="0D0D0D"/>
                </a:solidFill>
                <a:latin typeface="Times New Roman" panose="02020603050405020304" pitchFamily="18" charset="0"/>
                <a:ea typeface="MS Mincho"/>
              </a:rPr>
              <a:t>tắt</a:t>
            </a:r>
            <a:r>
              <a:rPr lang="en-US" sz="3200" b="1" dirty="0">
                <a:solidFill>
                  <a:srgbClr val="0D0D0D"/>
                </a:solidFill>
                <a:latin typeface="Times New Roman" panose="02020603050405020304" pitchFamily="18" charset="0"/>
                <a:ea typeface="MS Mincho"/>
              </a:rPr>
              <a:t> </a:t>
            </a:r>
            <a:endParaRPr lang="en-US" sz="3200" dirty="0">
              <a:solidFill>
                <a:prstClr val="white"/>
              </a:solidFill>
              <a:latin typeface="Times New Roman" panose="02020603050405020304" pitchFamily="18" charset="0"/>
              <a:ea typeface="Times New Roman" panose="02020603050405020304" pitchFamily="18" charset="0"/>
            </a:endParaRPr>
          </a:p>
        </p:txBody>
      </p:sp>
      <p:graphicFrame>
        <p:nvGraphicFramePr>
          <p:cNvPr id="2" name="Diagram 1"/>
          <p:cNvGraphicFramePr/>
          <p:nvPr/>
        </p:nvGraphicFramePr>
        <p:xfrm>
          <a:off x="290891" y="958280"/>
          <a:ext cx="12192000" cy="27170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56355" name="Picture 2"/>
          <p:cNvPicPr>
            <a:picLocks noChangeAspect="1"/>
          </p:cNvPicPr>
          <p:nvPr/>
        </p:nvPicPr>
        <p:blipFill>
          <a:blip r:embed="rId8"/>
          <a:srcRect/>
          <a:stretch>
            <a:fillRect/>
          </a:stretch>
        </p:blipFill>
        <p:spPr bwMode="auto">
          <a:xfrm>
            <a:off x="9925050" y="317500"/>
            <a:ext cx="1785938" cy="12827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fltVal val="0"/>
                                          </p:val>
                                        </p:tav>
                                        <p:tav tm="100000">
                                          <p:val>
                                            <p:strVal val="#ppt_w"/>
                                          </p:val>
                                        </p:tav>
                                      </p:tavLst>
                                    </p:anim>
                                    <p:anim calcmode="lin" valueType="num">
                                      <p:cBhvr>
                                        <p:cTn id="15" dur="1000" fill="hold"/>
                                        <p:tgtEl>
                                          <p:spTgt spid="2"/>
                                        </p:tgtEl>
                                        <p:attrNameLst>
                                          <p:attrName>ppt_h</p:attrName>
                                        </p:attrNameLst>
                                      </p:cBhvr>
                                      <p:tavLst>
                                        <p:tav tm="0">
                                          <p:val>
                                            <p:fltVal val="0"/>
                                          </p:val>
                                        </p:tav>
                                        <p:tav tm="100000">
                                          <p:val>
                                            <p:strVal val="#ppt_h"/>
                                          </p:val>
                                        </p:tav>
                                      </p:tavLst>
                                    </p:anim>
                                    <p:anim calcmode="lin" valueType="num">
                                      <p:cBhvr>
                                        <p:cTn id="16" dur="1000" fill="hold"/>
                                        <p:tgtEl>
                                          <p:spTgt spid="2"/>
                                        </p:tgtEl>
                                        <p:attrNameLst>
                                          <p:attrName>style.rotation</p:attrName>
                                        </p:attrNameLst>
                                      </p:cBhvr>
                                      <p:tavLst>
                                        <p:tav tm="0">
                                          <p:val>
                                            <p:fltVal val="90"/>
                                          </p:val>
                                        </p:tav>
                                        <p:tav tm="100000">
                                          <p:val>
                                            <p:fltVal val="0"/>
                                          </p:val>
                                        </p:tav>
                                      </p:tavLst>
                                    </p:anim>
                                    <p:animEffect transition="in" filter="fade">
                                      <p:cBhvr>
                                        <p:cTn id="1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Graphic spid="2"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 Same Side Corner Rectangle 4"/>
          <p:cNvSpPr/>
          <p:nvPr/>
        </p:nvSpPr>
        <p:spPr>
          <a:xfrm>
            <a:off x="823913" y="504825"/>
            <a:ext cx="10618787" cy="731838"/>
          </a:xfrm>
          <a:prstGeom prst="round2SameRect">
            <a:avLst/>
          </a:prstGeom>
          <a:solidFill>
            <a:schemeClr val="accent2">
              <a:lumMod val="60000"/>
              <a:lumOff val="40000"/>
            </a:schemeClr>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15000"/>
              </a:lnSpc>
              <a:spcAft>
                <a:spcPts val="800"/>
              </a:spcAft>
              <a:tabLst>
                <a:tab pos="0" algn="l"/>
                <a:tab pos="57150" algn="l"/>
              </a:tabLst>
            </a:pPr>
            <a:r>
              <a:rPr lang="de-DE" sz="3200" b="1" dirty="0">
                <a:solidFill>
                  <a:schemeClr val="tx1"/>
                </a:solidFill>
                <a:latin typeface="Times New Roman" pitchFamily="18" charset="0"/>
                <a:cs typeface="Times New Roman" pitchFamily="18" charset="0"/>
              </a:rPr>
              <a:t> </a:t>
            </a:r>
            <a:r>
              <a:rPr lang="de-DE" sz="3200" b="1" dirty="0" smtClean="0">
                <a:solidFill>
                  <a:schemeClr val="tx1"/>
                </a:solidFill>
                <a:latin typeface="Times New Roman" pitchFamily="18" charset="0"/>
                <a:cs typeface="Times New Roman" pitchFamily="18" charset="0"/>
              </a:rPr>
              <a:t>Tiết 1: GIỚI </a:t>
            </a:r>
            <a:r>
              <a:rPr lang="de-DE" sz="3200" b="1" dirty="0">
                <a:solidFill>
                  <a:schemeClr val="tx1"/>
                </a:solidFill>
                <a:latin typeface="Times New Roman" pitchFamily="18" charset="0"/>
                <a:cs typeface="Times New Roman" pitchFamily="18" charset="0"/>
              </a:rPr>
              <a:t>THIỆU BÀI HỌC VÀ TRI THỨC NGỮ VĂN </a:t>
            </a:r>
            <a:endParaRPr lang="en-US" sz="3200" dirty="0">
              <a:solidFill>
                <a:schemeClr val="tx1"/>
              </a:solidFill>
              <a:latin typeface="Times New Roman" pitchFamily="18" charset="0"/>
              <a:cs typeface="Times New Roman" pitchFamily="18" charset="0"/>
            </a:endParaRPr>
          </a:p>
        </p:txBody>
      </p:sp>
      <p:sp>
        <p:nvSpPr>
          <p:cNvPr id="9" name="Rectangle 8"/>
          <p:cNvSpPr/>
          <p:nvPr/>
        </p:nvSpPr>
        <p:spPr>
          <a:xfrm>
            <a:off x="5155072" y="1403795"/>
            <a:ext cx="2040943" cy="584775"/>
          </a:xfrm>
          <a:prstGeom prst="rect">
            <a:avLst/>
          </a:prstGeom>
          <a:solidFill>
            <a:schemeClr val="bg2">
              <a:lumMod val="90000"/>
            </a:schemeClr>
          </a:solidFill>
          <a:ln w="38100">
            <a:solidFill>
              <a:srgbClr val="FFFFFF"/>
            </a:solidFill>
          </a:ln>
        </p:spPr>
        <p:txBody>
          <a:bodyPr wrap="none">
            <a:spAutoFit/>
          </a:bodyPr>
          <a:lstStyle/>
          <a:p>
            <a:pPr algn="ctr" fontAlgn="auto">
              <a:spcBef>
                <a:spcPts val="0"/>
              </a:spcBef>
              <a:spcAft>
                <a:spcPts val="0"/>
              </a:spcAft>
              <a:defRPr/>
            </a:pPr>
            <a:r>
              <a:rPr lang="en-US" sz="3200" b="1" dirty="0" err="1">
                <a:ln w="6600">
                  <a:solidFill>
                    <a:srgbClr val="ED7D31"/>
                  </a:solidFill>
                  <a:prstDash val="solid"/>
                </a:ln>
                <a:solidFill>
                  <a:srgbClr val="FF0000"/>
                </a:solidFill>
                <a:effectLst>
                  <a:outerShdw dist="38100" dir="2700000" algn="tl" rotWithShape="0">
                    <a:srgbClr val="ED7D31"/>
                  </a:outerShdw>
                </a:effectLst>
                <a:latin typeface="Times New Roman" panose="02020603050405020304" pitchFamily="18" charset="0"/>
                <a:cs typeface="Times New Roman" panose="02020603050405020304" pitchFamily="18" charset="0"/>
              </a:rPr>
              <a:t>Khởi</a:t>
            </a:r>
            <a:r>
              <a:rPr lang="en-US" sz="3200" b="1" dirty="0">
                <a:ln w="6600">
                  <a:solidFill>
                    <a:srgbClr val="ED7D31"/>
                  </a:solidFill>
                  <a:prstDash val="solid"/>
                </a:ln>
                <a:solidFill>
                  <a:srgbClr val="FF0000"/>
                </a:solidFill>
                <a:effectLst>
                  <a:outerShdw dist="38100" dir="2700000" algn="tl" rotWithShape="0">
                    <a:srgbClr val="ED7D31"/>
                  </a:outerShdw>
                </a:effectLst>
                <a:latin typeface="Times New Roman" panose="02020603050405020304" pitchFamily="18" charset="0"/>
                <a:cs typeface="Times New Roman" panose="02020603050405020304" pitchFamily="18" charset="0"/>
              </a:rPr>
              <a:t> </a:t>
            </a:r>
            <a:r>
              <a:rPr lang="en-US" sz="3200" b="1" dirty="0" err="1">
                <a:ln w="6600">
                  <a:solidFill>
                    <a:srgbClr val="ED7D31"/>
                  </a:solidFill>
                  <a:prstDash val="solid"/>
                </a:ln>
                <a:solidFill>
                  <a:srgbClr val="FF0000"/>
                </a:solidFill>
                <a:effectLst>
                  <a:outerShdw dist="38100" dir="2700000" algn="tl" rotWithShape="0">
                    <a:srgbClr val="ED7D31"/>
                  </a:outerShdw>
                </a:effectLst>
                <a:latin typeface="Times New Roman" panose="02020603050405020304" pitchFamily="18" charset="0"/>
                <a:cs typeface="Times New Roman" panose="02020603050405020304" pitchFamily="18" charset="0"/>
              </a:rPr>
              <a:t>động</a:t>
            </a:r>
            <a:endParaRPr lang="en-US" sz="3200" b="1" dirty="0">
              <a:ln w="6600">
                <a:solidFill>
                  <a:srgbClr val="ED7D31"/>
                </a:solidFill>
                <a:prstDash val="solid"/>
              </a:ln>
              <a:solidFill>
                <a:srgbClr val="FF0000"/>
              </a:solidFill>
              <a:effectLst>
                <a:outerShdw dist="38100" dir="2700000" algn="tl" rotWithShape="0">
                  <a:srgbClr val="ED7D31"/>
                </a:outerShdw>
              </a:effectLst>
              <a:latin typeface="Times New Roman" panose="02020603050405020304" pitchFamily="18" charset="0"/>
              <a:cs typeface="Times New Roman" panose="02020603050405020304" pitchFamily="18" charset="0"/>
            </a:endParaRPr>
          </a:p>
        </p:txBody>
      </p:sp>
      <p:sp>
        <p:nvSpPr>
          <p:cNvPr id="11" name="Right Arrow Callout 10"/>
          <p:cNvSpPr/>
          <p:nvPr/>
        </p:nvSpPr>
        <p:spPr>
          <a:xfrm>
            <a:off x="455613" y="2324100"/>
            <a:ext cx="3271837" cy="2403475"/>
          </a:xfrm>
          <a:prstGeom prst="rightArrowCallou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2" name="Rectangle 11"/>
          <p:cNvSpPr/>
          <p:nvPr/>
        </p:nvSpPr>
        <p:spPr>
          <a:xfrm>
            <a:off x="617769" y="3093105"/>
            <a:ext cx="1795684" cy="707886"/>
          </a:xfrm>
          <a:prstGeom prst="rect">
            <a:avLst/>
          </a:prstGeom>
          <a:solidFill>
            <a:schemeClr val="accent2">
              <a:lumMod val="20000"/>
              <a:lumOff val="80000"/>
            </a:schemeClr>
          </a:solidFill>
        </p:spPr>
        <p:txBody>
          <a:bodyPr wrap="none">
            <a:spAutoFit/>
          </a:bodyPr>
          <a:lstStyle/>
          <a:p>
            <a:pPr algn="ctr" fontAlgn="auto">
              <a:spcBef>
                <a:spcPts val="0"/>
              </a:spcBef>
              <a:spcAft>
                <a:spcPts val="0"/>
              </a:spcAft>
              <a:defRPr/>
            </a:pPr>
            <a:r>
              <a:rPr lang="en-US" sz="4000" b="1" dirty="0">
                <a:ln w="12700">
                  <a:solidFill>
                    <a:srgbClr val="5B9BD5"/>
                  </a:solidFill>
                  <a:prstDash val="solid"/>
                </a:ln>
                <a:solidFill>
                  <a:srgbClr val="002060"/>
                </a:solidFill>
                <a:effectLst>
                  <a:outerShdw dist="38100" dir="2640000" algn="bl" rotWithShape="0">
                    <a:srgbClr val="5B9BD5"/>
                  </a:outerShdw>
                </a:effectLst>
                <a:latin typeface="Times New Roman" panose="02020603050405020304" pitchFamily="18" charset="0"/>
                <a:cs typeface="Times New Roman" panose="02020603050405020304" pitchFamily="18" charset="0"/>
              </a:rPr>
              <a:t>Chia </a:t>
            </a:r>
            <a:r>
              <a:rPr lang="en-US" sz="4000" b="1" dirty="0" err="1">
                <a:ln w="12700">
                  <a:solidFill>
                    <a:srgbClr val="5B9BD5"/>
                  </a:solidFill>
                  <a:prstDash val="solid"/>
                </a:ln>
                <a:solidFill>
                  <a:srgbClr val="002060"/>
                </a:solidFill>
                <a:effectLst>
                  <a:outerShdw dist="38100" dir="2640000" algn="bl" rotWithShape="0">
                    <a:srgbClr val="5B9BD5"/>
                  </a:outerShdw>
                </a:effectLst>
                <a:latin typeface="Times New Roman" panose="02020603050405020304" pitchFamily="18" charset="0"/>
                <a:cs typeface="Times New Roman" panose="02020603050405020304" pitchFamily="18" charset="0"/>
              </a:rPr>
              <a:t>sẻ</a:t>
            </a:r>
            <a:endParaRPr lang="en-US" sz="4000" b="1" dirty="0">
              <a:ln w="12700">
                <a:solidFill>
                  <a:srgbClr val="5B9BD5"/>
                </a:solidFill>
                <a:prstDash val="solid"/>
              </a:ln>
              <a:solidFill>
                <a:srgbClr val="002060"/>
              </a:solidFill>
              <a:effectLst>
                <a:outerShdw dist="38100" dir="2640000" algn="bl" rotWithShape="0">
                  <a:srgbClr val="5B9BD5"/>
                </a:outerShdw>
              </a:effectLst>
              <a:latin typeface="Times New Roman" panose="02020603050405020304" pitchFamily="18" charset="0"/>
              <a:cs typeface="Times New Roman" panose="02020603050405020304" pitchFamily="18" charset="0"/>
            </a:endParaRPr>
          </a:p>
        </p:txBody>
      </p:sp>
      <p:sp>
        <p:nvSpPr>
          <p:cNvPr id="13" name="Pentagon 12"/>
          <p:cNvSpPr/>
          <p:nvPr/>
        </p:nvSpPr>
        <p:spPr>
          <a:xfrm>
            <a:off x="3873500" y="2030413"/>
            <a:ext cx="7985125" cy="889000"/>
          </a:xfrm>
          <a:prstGeom prst="homePlate">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lnSpc>
                <a:spcPct val="115000"/>
              </a:lnSpc>
              <a:defRPr/>
            </a:pPr>
            <a:r>
              <a:rPr lang="en-US" sz="2800" b="1">
                <a:solidFill>
                  <a:srgbClr val="000000"/>
                </a:solidFill>
                <a:latin typeface="Times New Roman" pitchFamily="18" charset="0"/>
                <a:cs typeface="Times New Roman" pitchFamily="18" charset="0"/>
              </a:rPr>
              <a:t>Cảm xúc lần đầu bước chân vào Trường THCS?</a:t>
            </a:r>
          </a:p>
        </p:txBody>
      </p:sp>
      <p:sp>
        <p:nvSpPr>
          <p:cNvPr id="16" name="Pentagon 15"/>
          <p:cNvSpPr/>
          <p:nvPr/>
        </p:nvSpPr>
        <p:spPr>
          <a:xfrm>
            <a:off x="3873500" y="4232275"/>
            <a:ext cx="7985125" cy="900113"/>
          </a:xfrm>
          <a:prstGeom prst="homePlate">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lnSpc>
                <a:spcPct val="115000"/>
              </a:lnSpc>
              <a:defRPr/>
            </a:pPr>
            <a:r>
              <a:rPr lang="en-US" sz="2800" b="1">
                <a:solidFill>
                  <a:srgbClr val="000000"/>
                </a:solidFill>
                <a:latin typeface="Times New Roman" pitchFamily="18" charset="0"/>
                <a:cs typeface="Times New Roman" pitchFamily="18" charset="0"/>
              </a:rPr>
              <a:t>Mong muốn điều gì?</a:t>
            </a:r>
          </a:p>
        </p:txBody>
      </p:sp>
      <p:sp>
        <p:nvSpPr>
          <p:cNvPr id="17" name="Pentagon 16"/>
          <p:cNvSpPr/>
          <p:nvPr/>
        </p:nvSpPr>
        <p:spPr>
          <a:xfrm>
            <a:off x="3873500" y="3117850"/>
            <a:ext cx="7985125" cy="863600"/>
          </a:xfrm>
          <a:prstGeom prst="homePlate">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lnSpc>
                <a:spcPct val="115000"/>
              </a:lnSpc>
              <a:defRPr/>
            </a:pPr>
            <a:r>
              <a:rPr lang="en-US" sz="2800" b="1">
                <a:solidFill>
                  <a:srgbClr val="000000"/>
                </a:solidFill>
                <a:latin typeface="Times New Roman" pitchFamily="18" charset="0"/>
                <a:cs typeface="Times New Roman" pitchFamily="18" charset="0"/>
              </a:rPr>
              <a:t>Khó khăn gặp phải?</a:t>
            </a:r>
            <a:endParaRPr lang="en-US" sz="2400" b="1">
              <a:solidFill>
                <a:srgbClr val="00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1000"/>
                                        <p:tgtEl>
                                          <p:spTgt spid="17"/>
                                        </p:tgtEl>
                                      </p:cBhvr>
                                    </p:animEffect>
                                    <p:anim calcmode="lin" valueType="num">
                                      <p:cBhvr>
                                        <p:cTn id="34" dur="1000" fill="hold"/>
                                        <p:tgtEl>
                                          <p:spTgt spid="17"/>
                                        </p:tgtEl>
                                        <p:attrNameLst>
                                          <p:attrName>ppt_x</p:attrName>
                                        </p:attrNameLst>
                                      </p:cBhvr>
                                      <p:tavLst>
                                        <p:tav tm="0">
                                          <p:val>
                                            <p:strVal val="#ppt_x"/>
                                          </p:val>
                                        </p:tav>
                                        <p:tav tm="100000">
                                          <p:val>
                                            <p:strVal val="#ppt_x"/>
                                          </p:val>
                                        </p:tav>
                                      </p:tavLst>
                                    </p:anim>
                                    <p:anim calcmode="lin" valueType="num">
                                      <p:cBhvr>
                                        <p:cTn id="3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1000"/>
                                        <p:tgtEl>
                                          <p:spTgt spid="16"/>
                                        </p:tgtEl>
                                      </p:cBhvr>
                                    </p:animEffect>
                                    <p:anim calcmode="lin" valueType="num">
                                      <p:cBhvr>
                                        <p:cTn id="41" dur="1000" fill="hold"/>
                                        <p:tgtEl>
                                          <p:spTgt spid="16"/>
                                        </p:tgtEl>
                                        <p:attrNameLst>
                                          <p:attrName>ppt_x</p:attrName>
                                        </p:attrNameLst>
                                      </p:cBhvr>
                                      <p:tavLst>
                                        <p:tav tm="0">
                                          <p:val>
                                            <p:strVal val="#ppt_x"/>
                                          </p:val>
                                        </p:tav>
                                        <p:tav tm="100000">
                                          <p:val>
                                            <p:strVal val="#ppt_x"/>
                                          </p:val>
                                        </p:tav>
                                      </p:tavLst>
                                    </p:anim>
                                    <p:anim calcmode="lin" valueType="num">
                                      <p:cBhvr>
                                        <p:cTn id="4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6" grpId="0" animBg="1"/>
      <p:bldP spid="1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497138" y="428625"/>
            <a:ext cx="6415087" cy="74612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err="1">
                <a:solidFill>
                  <a:srgbClr val="FF0000"/>
                </a:solidFill>
                <a:latin typeface="Times New Roman" panose="02020603050405020304" pitchFamily="18" charset="0"/>
                <a:cs typeface="Times New Roman" panose="02020603050405020304" pitchFamily="18" charset="0"/>
              </a:rPr>
              <a:t>Bố</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cục</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srcRect/>
          <a:stretch>
            <a:fillRect/>
          </a:stretch>
        </p:blipFill>
        <p:spPr bwMode="auto">
          <a:xfrm>
            <a:off x="658813" y="2025650"/>
            <a:ext cx="5268912" cy="3821113"/>
          </a:xfrm>
          <a:prstGeom prst="rect">
            <a:avLst/>
          </a:prstGeom>
          <a:noFill/>
          <a:ln w="9525">
            <a:noFill/>
            <a:miter lim="800000"/>
            <a:headEnd/>
            <a:tailEnd/>
          </a:ln>
        </p:spPr>
      </p:pic>
      <p:pic>
        <p:nvPicPr>
          <p:cNvPr id="7" name="Picture 6"/>
          <p:cNvPicPr>
            <a:picLocks noChangeAspect="1"/>
          </p:cNvPicPr>
          <p:nvPr/>
        </p:nvPicPr>
        <p:blipFill>
          <a:blip r:embed="rId4"/>
          <a:srcRect/>
          <a:stretch>
            <a:fillRect/>
          </a:stretch>
        </p:blipFill>
        <p:spPr bwMode="auto">
          <a:xfrm>
            <a:off x="6099175" y="1965325"/>
            <a:ext cx="5322888" cy="3821113"/>
          </a:xfrm>
          <a:prstGeom prst="rect">
            <a:avLst/>
          </a:prstGeom>
          <a:noFill/>
          <a:ln w="9525">
            <a:noFill/>
            <a:miter lim="800000"/>
            <a:headEnd/>
            <a:tailEnd/>
          </a:ln>
        </p:spPr>
      </p:pic>
      <p:sp>
        <p:nvSpPr>
          <p:cNvPr id="13" name="Down Arrow 12"/>
          <p:cNvSpPr/>
          <p:nvPr/>
        </p:nvSpPr>
        <p:spPr>
          <a:xfrm>
            <a:off x="3030538" y="1236663"/>
            <a:ext cx="484187" cy="7286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4" name="Down Arrow 13"/>
          <p:cNvSpPr/>
          <p:nvPr/>
        </p:nvSpPr>
        <p:spPr>
          <a:xfrm>
            <a:off x="7834313" y="1220788"/>
            <a:ext cx="485775" cy="7302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 name="Rectangle 2"/>
          <p:cNvSpPr>
            <a:spLocks noChangeArrowheads="1"/>
          </p:cNvSpPr>
          <p:nvPr/>
        </p:nvSpPr>
        <p:spPr bwMode="auto">
          <a:xfrm>
            <a:off x="1052513" y="2468563"/>
            <a:ext cx="4652962" cy="3217862"/>
          </a:xfrm>
          <a:prstGeom prst="rect">
            <a:avLst/>
          </a:prstGeom>
          <a:noFill/>
          <a:ln w="9525">
            <a:noFill/>
            <a:miter lim="800000"/>
            <a:headEnd/>
            <a:tailEnd/>
          </a:ln>
        </p:spPr>
        <p:txBody>
          <a:bodyPr>
            <a:spAutoFit/>
          </a:bodyPr>
          <a:lstStyle/>
          <a:p>
            <a:pPr>
              <a:lnSpc>
                <a:spcPct val="107000"/>
              </a:lnSpc>
              <a:tabLst>
                <a:tab pos="1385888" algn="l"/>
              </a:tabLst>
            </a:pPr>
            <a:r>
              <a:rPr lang="en-US" sz="3200">
                <a:solidFill>
                  <a:srgbClr val="FF0000"/>
                </a:solidFill>
                <a:latin typeface="Times New Roman" pitchFamily="18" charset="0"/>
                <a:ea typeface="MS Mincho" pitchFamily="49" charset="-128"/>
              </a:rPr>
              <a:t>Phần 1</a:t>
            </a:r>
            <a:r>
              <a:rPr lang="en-US" sz="3200">
                <a:solidFill>
                  <a:srgbClr val="0D0D0D"/>
                </a:solidFill>
                <a:latin typeface="Times New Roman" pitchFamily="18" charset="0"/>
                <a:ea typeface="MS Mincho" pitchFamily="49" charset="-128"/>
              </a:rPr>
              <a:t>: từ đầu đến </a:t>
            </a:r>
            <a:r>
              <a:rPr lang="en-US" sz="3200" i="1">
                <a:solidFill>
                  <a:srgbClr val="0D0D0D"/>
                </a:solidFill>
                <a:latin typeface="Times New Roman" pitchFamily="18" charset="0"/>
                <a:ea typeface="MS Mincho" pitchFamily="49" charset="-128"/>
              </a:rPr>
              <a:t>“Tôi càng tưởng tôi là tay ghê gớm, có thể sắp đứng đầu</a:t>
            </a:r>
          </a:p>
          <a:p>
            <a:pPr>
              <a:lnSpc>
                <a:spcPct val="107000"/>
              </a:lnSpc>
              <a:tabLst>
                <a:tab pos="1385888" algn="l"/>
              </a:tabLst>
            </a:pPr>
            <a:r>
              <a:rPr lang="en-US" sz="3200" i="1">
                <a:solidFill>
                  <a:srgbClr val="0D0D0D"/>
                </a:solidFill>
                <a:latin typeface="Times New Roman" pitchFamily="18" charset="0"/>
                <a:ea typeface="MS Mincho" pitchFamily="49" charset="-128"/>
              </a:rPr>
              <a:t> thiên hạ rồi”:</a:t>
            </a:r>
            <a:r>
              <a:rPr lang="en-US" sz="3200">
                <a:solidFill>
                  <a:srgbClr val="0D0D0D"/>
                </a:solidFill>
                <a:latin typeface="Times New Roman" pitchFamily="18" charset="0"/>
                <a:ea typeface="MS Mincho" pitchFamily="49" charset="-128"/>
              </a:rPr>
              <a:t> Miêu tả hình dáng, tính cách </a:t>
            </a:r>
          </a:p>
          <a:p>
            <a:pPr>
              <a:lnSpc>
                <a:spcPct val="107000"/>
              </a:lnSpc>
              <a:tabLst>
                <a:tab pos="1385888" algn="l"/>
              </a:tabLst>
            </a:pPr>
            <a:r>
              <a:rPr lang="en-US" sz="3200">
                <a:solidFill>
                  <a:srgbClr val="0D0D0D"/>
                </a:solidFill>
                <a:latin typeface="Times New Roman" pitchFamily="18" charset="0"/>
                <a:ea typeface="MS Mincho" pitchFamily="49" charset="-128"/>
              </a:rPr>
              <a:t>của Dế Mèn.</a:t>
            </a:r>
            <a:endParaRPr lang="en-US" sz="3200">
              <a:latin typeface="Times New Roman" pitchFamily="18" charset="0"/>
              <a:cs typeface="Times New Roman" pitchFamily="18" charset="0"/>
            </a:endParaRPr>
          </a:p>
        </p:txBody>
      </p:sp>
      <p:sp>
        <p:nvSpPr>
          <p:cNvPr id="5" name="Rectangle 4"/>
          <p:cNvSpPr>
            <a:spLocks noChangeArrowheads="1"/>
          </p:cNvSpPr>
          <p:nvPr/>
        </p:nvSpPr>
        <p:spPr bwMode="auto">
          <a:xfrm>
            <a:off x="6869113" y="2566988"/>
            <a:ext cx="3516312" cy="2554287"/>
          </a:xfrm>
          <a:prstGeom prst="rect">
            <a:avLst/>
          </a:prstGeom>
          <a:noFill/>
          <a:ln w="9525">
            <a:noFill/>
            <a:miter lim="800000"/>
            <a:headEnd/>
            <a:tailEnd/>
          </a:ln>
        </p:spPr>
        <p:txBody>
          <a:bodyPr>
            <a:spAutoFit/>
          </a:bodyPr>
          <a:lstStyle/>
          <a:p>
            <a:r>
              <a:rPr lang="en-US" sz="3200">
                <a:solidFill>
                  <a:srgbClr val="FF0000"/>
                </a:solidFill>
                <a:latin typeface="Times New Roman" pitchFamily="18" charset="0"/>
                <a:ea typeface="MS Mincho" pitchFamily="49" charset="-128"/>
              </a:rPr>
              <a:t>Phần 2</a:t>
            </a:r>
            <a:r>
              <a:rPr lang="en-US" sz="3200">
                <a:solidFill>
                  <a:srgbClr val="0D0D0D"/>
                </a:solidFill>
                <a:latin typeface="Times New Roman" pitchFamily="18" charset="0"/>
                <a:ea typeface="MS Mincho" pitchFamily="49" charset="-128"/>
              </a:rPr>
              <a:t>:</a:t>
            </a:r>
            <a:r>
              <a:rPr lang="en-US" sz="3200" b="1">
                <a:solidFill>
                  <a:srgbClr val="0D0D0D"/>
                </a:solidFill>
                <a:latin typeface="Times New Roman" pitchFamily="18" charset="0"/>
                <a:ea typeface="MS Mincho" pitchFamily="49" charset="-128"/>
              </a:rPr>
              <a:t> </a:t>
            </a:r>
            <a:r>
              <a:rPr lang="en-US" sz="3200">
                <a:solidFill>
                  <a:srgbClr val="0D0D0D"/>
                </a:solidFill>
                <a:latin typeface="Times New Roman" pitchFamily="18" charset="0"/>
                <a:ea typeface="MS Mincho" pitchFamily="49" charset="-128"/>
              </a:rPr>
              <a:t>Đoạn còn lại: Diễn biến câu chuyện về bài học đường đời đầu tiên của Dế Mèn.</a:t>
            </a:r>
            <a:endParaRPr lang="en-US" sz="3200">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anim calcmode="lin" valueType="num">
                                      <p:cBhvr>
                                        <p:cTn id="34" dur="1000" fill="hold"/>
                                        <p:tgtEl>
                                          <p:spTgt spid="14"/>
                                        </p:tgtEl>
                                        <p:attrNameLst>
                                          <p:attrName>ppt_x</p:attrName>
                                        </p:attrNameLst>
                                      </p:cBhvr>
                                      <p:tavLst>
                                        <p:tav tm="0">
                                          <p:val>
                                            <p:strVal val="#ppt_x"/>
                                          </p:val>
                                        </p:tav>
                                        <p:tav tm="100000">
                                          <p:val>
                                            <p:strVal val="#ppt_x"/>
                                          </p:val>
                                        </p:tav>
                                      </p:tavLst>
                                    </p:anim>
                                    <p:anim calcmode="lin" valueType="num">
                                      <p:cBhvr>
                                        <p:cTn id="35" dur="1000" fill="hold"/>
                                        <p:tgtEl>
                                          <p:spTgt spid="14"/>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1000"/>
                                        <p:tgtEl>
                                          <p:spTgt spid="7"/>
                                        </p:tgtEl>
                                      </p:cBhvr>
                                    </p:animEffect>
                                    <p:anim calcmode="lin" valueType="num">
                                      <p:cBhvr>
                                        <p:cTn id="39" dur="1000" fill="hold"/>
                                        <p:tgtEl>
                                          <p:spTgt spid="7"/>
                                        </p:tgtEl>
                                        <p:attrNameLst>
                                          <p:attrName>ppt_x</p:attrName>
                                        </p:attrNameLst>
                                      </p:cBhvr>
                                      <p:tavLst>
                                        <p:tav tm="0">
                                          <p:val>
                                            <p:strVal val="#ppt_x"/>
                                          </p:val>
                                        </p:tav>
                                        <p:tav tm="100000">
                                          <p:val>
                                            <p:strVal val="#ppt_x"/>
                                          </p:val>
                                        </p:tav>
                                      </p:tavLst>
                                    </p:anim>
                                    <p:anim calcmode="lin" valueType="num">
                                      <p:cBhvr>
                                        <p:cTn id="40" dur="1000" fill="hold"/>
                                        <p:tgtEl>
                                          <p:spTgt spid="7"/>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00"/>
                                        <p:tgtEl>
                                          <p:spTgt spid="5"/>
                                        </p:tgtEl>
                                      </p:cBhvr>
                                    </p:animEffect>
                                    <p:anim calcmode="lin" valueType="num">
                                      <p:cBhvr>
                                        <p:cTn id="44" dur="1000" fill="hold"/>
                                        <p:tgtEl>
                                          <p:spTgt spid="5"/>
                                        </p:tgtEl>
                                        <p:attrNameLst>
                                          <p:attrName>ppt_x</p:attrName>
                                        </p:attrNameLst>
                                      </p:cBhvr>
                                      <p:tavLst>
                                        <p:tav tm="0">
                                          <p:val>
                                            <p:strVal val="#ppt_x"/>
                                          </p:val>
                                        </p:tav>
                                        <p:tav tm="100000">
                                          <p:val>
                                            <p:strVal val="#ppt_x"/>
                                          </p:val>
                                        </p:tav>
                                      </p:tavLst>
                                    </p:anim>
                                    <p:anim calcmode="lin" valueType="num">
                                      <p:cBhvr>
                                        <p:cTn id="4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14" grpId="0" animBg="1"/>
      <p:bldP spid="3"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4762500" y="63500"/>
            <a:ext cx="4921146" cy="658813"/>
          </a:xfrm>
          <a:prstGeom prst="plaqu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tabLst>
                <a:tab pos="1386840" algn="l"/>
              </a:tabLst>
              <a:defRPr/>
            </a:pPr>
            <a:r>
              <a:rPr lang="en-US" sz="2800" b="1" dirty="0" smtClean="0">
                <a:solidFill>
                  <a:srgbClr val="0D0D0D"/>
                </a:solidFill>
                <a:latin typeface="Times New Roman" panose="02020603050405020304" pitchFamily="18" charset="0"/>
                <a:ea typeface="MS Mincho"/>
              </a:rPr>
              <a:t>III. ĐỌC- HIỂU VĂN BẢN</a:t>
            </a:r>
            <a:endParaRPr lang="en-US" sz="2800" dirty="0">
              <a:solidFill>
                <a:prstClr val="white"/>
              </a:solidFill>
              <a:latin typeface="Times New Roman" panose="02020603050405020304" pitchFamily="18" charset="0"/>
              <a:ea typeface="Times New Roman" panose="02020603050405020304" pitchFamily="18" charset="0"/>
            </a:endParaRPr>
          </a:p>
        </p:txBody>
      </p:sp>
      <p:sp>
        <p:nvSpPr>
          <p:cNvPr id="5" name="Plaque 4"/>
          <p:cNvSpPr/>
          <p:nvPr/>
        </p:nvSpPr>
        <p:spPr>
          <a:xfrm>
            <a:off x="195263" y="795338"/>
            <a:ext cx="4611687" cy="658812"/>
          </a:xfrm>
          <a:prstGeom prst="plaqu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tabLst>
                <a:tab pos="1386840" algn="l"/>
              </a:tabLst>
              <a:defRPr/>
            </a:pPr>
            <a:r>
              <a:rPr lang="en-US" sz="2800" b="1" dirty="0">
                <a:solidFill>
                  <a:srgbClr val="FF0000"/>
                </a:solidFill>
                <a:latin typeface="Times New Roman" panose="02020603050405020304" pitchFamily="18" charset="0"/>
                <a:ea typeface="MS Mincho"/>
              </a:rPr>
              <a:t>1. </a:t>
            </a:r>
            <a:r>
              <a:rPr lang="en-US" sz="2800" b="1" dirty="0" err="1">
                <a:solidFill>
                  <a:srgbClr val="FF0000"/>
                </a:solidFill>
                <a:latin typeface="Times New Roman" panose="02020603050405020304" pitchFamily="18" charset="0"/>
                <a:ea typeface="MS Mincho"/>
              </a:rPr>
              <a:t>Nhân</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vật</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Dế</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Mèn</a:t>
            </a:r>
            <a:r>
              <a:rPr lang="en-US" sz="2800" b="1" dirty="0">
                <a:solidFill>
                  <a:srgbClr val="FF0000"/>
                </a:solidFill>
                <a:latin typeface="Times New Roman" panose="02020603050405020304" pitchFamily="18" charset="0"/>
                <a:ea typeface="MS Mincho"/>
              </a:rPr>
              <a:t>.</a:t>
            </a:r>
            <a:endParaRPr lang="en-US" sz="2400" dirty="0">
              <a:solidFill>
                <a:prstClr val="white"/>
              </a:solidFill>
              <a:latin typeface="Times New Roman" panose="02020603050405020304" pitchFamily="18" charset="0"/>
              <a:ea typeface="Times New Roman" panose="02020603050405020304" pitchFamily="18" charset="0"/>
            </a:endParaRPr>
          </a:p>
        </p:txBody>
      </p:sp>
      <p:sp>
        <p:nvSpPr>
          <p:cNvPr id="6" name="Plaque 5"/>
          <p:cNvSpPr/>
          <p:nvPr/>
        </p:nvSpPr>
        <p:spPr>
          <a:xfrm>
            <a:off x="195263" y="1500188"/>
            <a:ext cx="4611687" cy="660400"/>
          </a:xfrm>
          <a:prstGeom prst="plaqu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tabLst>
                <a:tab pos="1386840" algn="l"/>
              </a:tabLst>
              <a:defRPr/>
            </a:pPr>
            <a:r>
              <a:rPr lang="en-US" sz="2800" b="1" dirty="0">
                <a:solidFill>
                  <a:srgbClr val="0D0D0D"/>
                </a:solidFill>
                <a:latin typeface="Times New Roman" panose="02020603050405020304" pitchFamily="18" charset="0"/>
                <a:ea typeface="MS Mincho"/>
              </a:rPr>
              <a:t>a. </a:t>
            </a:r>
            <a:r>
              <a:rPr lang="en-US" sz="2800" b="1" dirty="0" err="1">
                <a:solidFill>
                  <a:srgbClr val="0D0D0D"/>
                </a:solidFill>
                <a:latin typeface="Times New Roman" panose="02020603050405020304" pitchFamily="18" charset="0"/>
                <a:ea typeface="MS Mincho"/>
              </a:rPr>
              <a:t>Ngoại</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hình</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tính</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cách</a:t>
            </a:r>
            <a:r>
              <a:rPr lang="en-US" sz="2800" b="1" dirty="0">
                <a:solidFill>
                  <a:srgbClr val="0D0D0D"/>
                </a:solidFill>
                <a:latin typeface="Times New Roman" panose="02020603050405020304" pitchFamily="18" charset="0"/>
                <a:ea typeface="MS Mincho"/>
              </a:rPr>
              <a:t>.</a:t>
            </a:r>
            <a:endParaRPr lang="en-US" sz="2800" dirty="0">
              <a:solidFill>
                <a:prstClr val="white"/>
              </a:solidFill>
              <a:latin typeface="Times New Roman" panose="02020603050405020304" pitchFamily="18" charset="0"/>
              <a:ea typeface="Times New Roman" panose="02020603050405020304" pitchFamily="18" charset="0"/>
            </a:endParaRPr>
          </a:p>
        </p:txBody>
      </p:sp>
      <p:graphicFrame>
        <p:nvGraphicFramePr>
          <p:cNvPr id="10" name="Diagram 9"/>
          <p:cNvGraphicFramePr/>
          <p:nvPr/>
        </p:nvGraphicFramePr>
        <p:xfrm>
          <a:off x="-1037772" y="1999704"/>
          <a:ext cx="10312399" cy="42062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Flowchart: Display 10"/>
          <p:cNvSpPr/>
          <p:nvPr/>
        </p:nvSpPr>
        <p:spPr>
          <a:xfrm>
            <a:off x="8542338" y="2000250"/>
            <a:ext cx="3332162" cy="4205288"/>
          </a:xfrm>
          <a:prstGeom prst="flowChartDisplay">
            <a:avLst/>
          </a:prstGeom>
          <a:solidFill>
            <a:schemeClr val="bg1"/>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tabLst>
                <a:tab pos="1385888" algn="l"/>
              </a:tabLst>
              <a:defRPr/>
            </a:pPr>
            <a:r>
              <a:rPr lang="en-US" sz="2400">
                <a:solidFill>
                  <a:srgbClr val="FF0000"/>
                </a:solidFill>
                <a:latin typeface="Times New Roman" pitchFamily="18" charset="0"/>
                <a:cs typeface="Times New Roman" pitchFamily="18" charset="0"/>
              </a:rPr>
              <a:t>Gợi ý</a:t>
            </a:r>
            <a:r>
              <a:rPr lang="en-US" sz="2400">
                <a:solidFill>
                  <a:srgbClr val="000000"/>
                </a:solidFill>
                <a:latin typeface="Times New Roman" pitchFamily="18" charset="0"/>
                <a:cs typeface="Times New Roman" pitchFamily="18" charset="0"/>
              </a:rPr>
              <a:t>: Tìm những chi tiết thể hiện ngoại hình, hành động, ngôn ngữ và tâm trạng của nhân vật Dế Mèn. Trên cơ sở đó, nhận xét về tính cách của Dế Mèn.</a:t>
            </a:r>
            <a:endParaRPr lang="en-US" sz="2400">
              <a:solidFill>
                <a:srgbClr val="FFFFFF"/>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Graphic spid="10" grpId="0">
        <p:bldAsOne/>
      </p:bldGraphic>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que 6"/>
          <p:cNvSpPr/>
          <p:nvPr/>
        </p:nvSpPr>
        <p:spPr>
          <a:xfrm>
            <a:off x="611188" y="1050925"/>
            <a:ext cx="5133975" cy="2166938"/>
          </a:xfrm>
          <a:prstGeom prst="plaqu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a:solidFill>
                  <a:srgbClr val="FFFFFF"/>
                </a:solidFill>
                <a:latin typeface="Times New Roman" pitchFamily="18" charset="0"/>
                <a:cs typeface="Times New Roman" pitchFamily="18" charset="0"/>
              </a:rPr>
              <a:t>Dế Mèn tự miêu tả hình thức của mình:</a:t>
            </a:r>
          </a:p>
          <a:p>
            <a:pPr algn="just">
              <a:defRPr/>
            </a:pPr>
            <a:r>
              <a:rPr lang="en-US" sz="2000" b="1">
                <a:solidFill>
                  <a:srgbClr val="FFFFFF"/>
                </a:solidFill>
                <a:latin typeface="Times New Roman" pitchFamily="18" charset="0"/>
                <a:cs typeface="Times New Roman" pitchFamily="18" charset="0"/>
              </a:rPr>
              <a:t>-càng:.......................................</a:t>
            </a:r>
          </a:p>
          <a:p>
            <a:pPr algn="just">
              <a:defRPr/>
            </a:pPr>
            <a:r>
              <a:rPr lang="en-US" sz="2000" b="1">
                <a:solidFill>
                  <a:srgbClr val="FFFFFF"/>
                </a:solidFill>
                <a:latin typeface="Times New Roman" pitchFamily="18" charset="0"/>
                <a:cs typeface="Times New Roman" pitchFamily="18" charset="0"/>
              </a:rPr>
              <a:t>-vuốt:.......................................</a:t>
            </a:r>
          </a:p>
          <a:p>
            <a:pPr algn="just">
              <a:defRPr/>
            </a:pPr>
            <a:r>
              <a:rPr lang="en-US" sz="2000" b="1">
                <a:solidFill>
                  <a:srgbClr val="FFFFFF"/>
                </a:solidFill>
                <a:latin typeface="Times New Roman" pitchFamily="18" charset="0"/>
                <a:cs typeface="Times New Roman" pitchFamily="18" charset="0"/>
              </a:rPr>
              <a:t>-cánh:.......................................</a:t>
            </a:r>
          </a:p>
          <a:p>
            <a:pPr algn="just">
              <a:defRPr/>
            </a:pPr>
            <a:r>
              <a:rPr lang="en-US" sz="2000" b="1">
                <a:solidFill>
                  <a:srgbClr val="FFFFFF"/>
                </a:solidFill>
                <a:latin typeface="Times New Roman" pitchFamily="18" charset="0"/>
                <a:cs typeface="Times New Roman" pitchFamily="18" charset="0"/>
              </a:rPr>
              <a:t>-răng:.......................................</a:t>
            </a:r>
          </a:p>
          <a:p>
            <a:pPr>
              <a:defRPr/>
            </a:pPr>
            <a:r>
              <a:rPr lang="en-US" sz="2000">
                <a:solidFill>
                  <a:srgbClr val="FFFFFF"/>
                </a:solidFill>
                <a:latin typeface="Times New Roman" pitchFamily="18" charset="0"/>
                <a:cs typeface="Times New Roman" pitchFamily="18" charset="0"/>
              </a:rPr>
              <a:t> </a:t>
            </a:r>
          </a:p>
        </p:txBody>
      </p:sp>
      <p:sp>
        <p:nvSpPr>
          <p:cNvPr id="8" name="Plaque 7"/>
          <p:cNvSpPr/>
          <p:nvPr/>
        </p:nvSpPr>
        <p:spPr>
          <a:xfrm>
            <a:off x="6931025" y="884238"/>
            <a:ext cx="4422775" cy="2254250"/>
          </a:xfrm>
          <a:prstGeom prst="plaqu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361475" name="Picture 9"/>
          <p:cNvPicPr>
            <a:picLocks noChangeAspect="1"/>
          </p:cNvPicPr>
          <p:nvPr/>
        </p:nvPicPr>
        <p:blipFill>
          <a:blip r:embed="rId2"/>
          <a:srcRect/>
          <a:stretch>
            <a:fillRect/>
          </a:stretch>
        </p:blipFill>
        <p:spPr bwMode="auto">
          <a:xfrm>
            <a:off x="7361238" y="1017588"/>
            <a:ext cx="3440112" cy="1951037"/>
          </a:xfrm>
          <a:prstGeom prst="rect">
            <a:avLst/>
          </a:prstGeom>
          <a:noFill/>
          <a:ln w="9525">
            <a:noFill/>
            <a:miter lim="800000"/>
            <a:headEnd/>
            <a:tailEnd/>
          </a:ln>
        </p:spPr>
      </p:pic>
      <p:sp>
        <p:nvSpPr>
          <p:cNvPr id="11" name="Rounded Rectangle 10"/>
          <p:cNvSpPr/>
          <p:nvPr/>
        </p:nvSpPr>
        <p:spPr>
          <a:xfrm>
            <a:off x="611188" y="3417888"/>
            <a:ext cx="5262562" cy="216852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3" name="Rounded Rectangle 12"/>
          <p:cNvSpPr/>
          <p:nvPr/>
        </p:nvSpPr>
        <p:spPr>
          <a:xfrm>
            <a:off x="6808788" y="3230563"/>
            <a:ext cx="4545012" cy="222567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361478" name="Picture 13"/>
          <p:cNvPicPr>
            <a:picLocks noChangeAspect="1"/>
          </p:cNvPicPr>
          <p:nvPr/>
        </p:nvPicPr>
        <p:blipFill>
          <a:blip r:embed="rId3"/>
          <a:srcRect/>
          <a:stretch>
            <a:fillRect/>
          </a:stretch>
        </p:blipFill>
        <p:spPr bwMode="auto">
          <a:xfrm>
            <a:off x="7131050" y="3471863"/>
            <a:ext cx="3900488" cy="1793875"/>
          </a:xfrm>
          <a:prstGeom prst="rect">
            <a:avLst/>
          </a:prstGeom>
          <a:noFill/>
          <a:ln w="9525">
            <a:noFill/>
            <a:miter lim="800000"/>
            <a:headEnd/>
            <a:tailEnd/>
          </a:ln>
        </p:spPr>
      </p:pic>
      <p:sp>
        <p:nvSpPr>
          <p:cNvPr id="361479" name="Text Box 4"/>
          <p:cNvSpPr txBox="1">
            <a:spLocks noChangeArrowheads="1"/>
          </p:cNvSpPr>
          <p:nvPr/>
        </p:nvSpPr>
        <p:spPr bwMode="auto">
          <a:xfrm>
            <a:off x="1093788" y="-1368425"/>
            <a:ext cx="5238750" cy="571500"/>
          </a:xfrm>
          <a:prstGeom prst="rect">
            <a:avLst/>
          </a:prstGeom>
          <a:noFill/>
          <a:ln w="9525">
            <a:noFill/>
            <a:miter lim="800000"/>
            <a:headEnd/>
            <a:tailEnd/>
          </a:ln>
        </p:spPr>
        <p:txBody>
          <a:bodyPr/>
          <a:lstStyle/>
          <a:p>
            <a:pPr algn="just" eaLnBrk="0" hangingPunct="0">
              <a:spcAft>
                <a:spcPts val="800"/>
              </a:spcAft>
            </a:pPr>
            <a:r>
              <a:rPr lang="en-US" sz="1400">
                <a:latin typeface="Calibri" pitchFamily="34" charset="0"/>
              </a:rPr>
              <a:t>2. Từ đó, em rút ra đặc điểm của nhân vật Dế Mèn:</a:t>
            </a:r>
          </a:p>
          <a:p>
            <a:pPr algn="just" eaLnBrk="0" hangingPunct="0">
              <a:spcAft>
                <a:spcPts val="800"/>
              </a:spcAft>
            </a:pPr>
            <a:r>
              <a:rPr lang="en-US" sz="1400">
                <a:latin typeface="Calibri" pitchFamily="34" charset="0"/>
              </a:rPr>
              <a:t>................................................................................................................</a:t>
            </a:r>
          </a:p>
          <a:p>
            <a:pPr eaLnBrk="0" hangingPunct="0"/>
            <a:endParaRPr lang="en-US"/>
          </a:p>
        </p:txBody>
      </p:sp>
      <p:sp>
        <p:nvSpPr>
          <p:cNvPr id="361480" name="Rectangle 18"/>
          <p:cNvSpPr>
            <a:spLocks noChangeArrowheads="1"/>
          </p:cNvSpPr>
          <p:nvPr/>
        </p:nvSpPr>
        <p:spPr bwMode="auto">
          <a:xfrm>
            <a:off x="819150" y="5718175"/>
            <a:ext cx="9634538" cy="646113"/>
          </a:xfrm>
          <a:prstGeom prst="rect">
            <a:avLst/>
          </a:prstGeom>
          <a:noFill/>
          <a:ln w="9525">
            <a:noFill/>
            <a:miter lim="800000"/>
            <a:headEnd/>
            <a:tailEnd/>
          </a:ln>
        </p:spPr>
        <p:txBody>
          <a:bodyPr wrap="none">
            <a:spAutoFit/>
          </a:bodyPr>
          <a:lstStyle/>
          <a:p>
            <a:pPr algn="just"/>
            <a:r>
              <a:rPr lang="en-US" sz="3600">
                <a:latin typeface="Times New Roman" pitchFamily="18" charset="0"/>
                <a:cs typeface="Times New Roman" pitchFamily="18" charset="0"/>
              </a:rPr>
              <a:t>2. Từ đó, em rút ra đặc điểm của nhân vật Dế Mèn?</a:t>
            </a:r>
          </a:p>
        </p:txBody>
      </p:sp>
      <p:pic>
        <p:nvPicPr>
          <p:cNvPr id="361481" name="Picture 19"/>
          <p:cNvPicPr>
            <a:picLocks noChangeAspect="1"/>
          </p:cNvPicPr>
          <p:nvPr/>
        </p:nvPicPr>
        <p:blipFill>
          <a:blip r:embed="rId4"/>
          <a:srcRect/>
          <a:stretch>
            <a:fillRect/>
          </a:stretch>
        </p:blipFill>
        <p:spPr bwMode="auto">
          <a:xfrm>
            <a:off x="1093788" y="3584575"/>
            <a:ext cx="4297362" cy="1884363"/>
          </a:xfrm>
          <a:prstGeom prst="rect">
            <a:avLst/>
          </a:prstGeom>
          <a:noFill/>
          <a:ln w="9525">
            <a:noFill/>
            <a:miter lim="800000"/>
            <a:headEnd/>
            <a:tailEnd/>
          </a:ln>
        </p:spPr>
      </p:pic>
      <p:sp>
        <p:nvSpPr>
          <p:cNvPr id="2" name="Rectangle 1"/>
          <p:cNvSpPr/>
          <p:nvPr/>
        </p:nvSpPr>
        <p:spPr>
          <a:xfrm>
            <a:off x="457200" y="365125"/>
            <a:ext cx="11049000" cy="5999163"/>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Content Placeholder 2"/>
          <p:cNvSpPr>
            <a:spLocks noGrp="1"/>
          </p:cNvSpPr>
          <p:nvPr>
            <p:ph idx="1"/>
          </p:nvPr>
        </p:nvSpPr>
        <p:spPr>
          <a:xfrm>
            <a:off x="274638" y="122238"/>
            <a:ext cx="11490325" cy="6400800"/>
          </a:xfrm>
          <a:ln w="28575">
            <a:solidFill>
              <a:schemeClr val="accent6">
                <a:lumMod val="50000"/>
              </a:schemeClr>
            </a:solidFill>
          </a:ln>
        </p:spPr>
        <p:txBody>
          <a:bodyPr rtlCol="0">
            <a:normAutofit/>
          </a:bodyPr>
          <a:lstStyle/>
          <a:p>
            <a:pPr marL="0" indent="0" algn="ctr" eaLnBrk="1" fontAlgn="auto" hangingPunct="1">
              <a:spcAft>
                <a:spcPts val="0"/>
              </a:spcAft>
              <a:buFont typeface="Arial" panose="020B0604020202020204" pitchFamily="34" charset="0"/>
              <a:buNone/>
              <a:defRPr/>
            </a:pPr>
            <a:r>
              <a:rPr lang="en-US" sz="3200" b="1" dirty="0">
                <a:solidFill>
                  <a:srgbClr val="FF0000"/>
                </a:solidFill>
                <a:latin typeface="Times New Roman" panose="02020603050405020304" pitchFamily="18" charset="0"/>
                <a:cs typeface="Times New Roman" panose="02020603050405020304" pitchFamily="18" charset="0"/>
              </a:rPr>
              <a:t> PHIẾU HỌC TẬP 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195263" y="133350"/>
            <a:ext cx="4611687" cy="658813"/>
          </a:xfrm>
          <a:prstGeom prst="plaqu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tabLst>
                <a:tab pos="1386840" algn="l"/>
              </a:tabLst>
              <a:defRPr/>
            </a:pPr>
            <a:r>
              <a:rPr lang="en-US" sz="2800" b="1" dirty="0">
                <a:solidFill>
                  <a:srgbClr val="FF0000"/>
                </a:solidFill>
                <a:latin typeface="Times New Roman" panose="02020603050405020304" pitchFamily="18" charset="0"/>
                <a:ea typeface="MS Mincho"/>
              </a:rPr>
              <a:t>1. </a:t>
            </a:r>
            <a:r>
              <a:rPr lang="en-US" sz="2800" b="1" dirty="0" err="1">
                <a:solidFill>
                  <a:srgbClr val="FF0000"/>
                </a:solidFill>
                <a:latin typeface="Times New Roman" panose="02020603050405020304" pitchFamily="18" charset="0"/>
                <a:ea typeface="MS Mincho"/>
              </a:rPr>
              <a:t>Nhân</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vật</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Dế</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Mèn</a:t>
            </a:r>
            <a:r>
              <a:rPr lang="en-US" sz="2800" b="1" dirty="0">
                <a:solidFill>
                  <a:srgbClr val="FF0000"/>
                </a:solidFill>
                <a:latin typeface="Times New Roman" panose="02020603050405020304" pitchFamily="18" charset="0"/>
                <a:ea typeface="MS Mincho"/>
              </a:rPr>
              <a:t>.</a:t>
            </a:r>
            <a:endParaRPr lang="en-US" sz="2400" dirty="0">
              <a:solidFill>
                <a:prstClr val="white"/>
              </a:solidFill>
              <a:latin typeface="Times New Roman" panose="02020603050405020304" pitchFamily="18" charset="0"/>
              <a:ea typeface="Times New Roman" panose="02020603050405020304" pitchFamily="18" charset="0"/>
            </a:endParaRPr>
          </a:p>
        </p:txBody>
      </p:sp>
      <p:sp>
        <p:nvSpPr>
          <p:cNvPr id="6" name="Plaque 5"/>
          <p:cNvSpPr/>
          <p:nvPr/>
        </p:nvSpPr>
        <p:spPr>
          <a:xfrm>
            <a:off x="195263" y="860425"/>
            <a:ext cx="4611687" cy="660400"/>
          </a:xfrm>
          <a:prstGeom prst="plaqu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tabLst>
                <a:tab pos="1386840" algn="l"/>
              </a:tabLst>
              <a:defRPr/>
            </a:pPr>
            <a:r>
              <a:rPr lang="en-US" sz="2800" b="1" dirty="0">
                <a:solidFill>
                  <a:srgbClr val="0D0D0D"/>
                </a:solidFill>
                <a:latin typeface="Times New Roman" panose="02020603050405020304" pitchFamily="18" charset="0"/>
                <a:ea typeface="MS Mincho"/>
              </a:rPr>
              <a:t>a. </a:t>
            </a:r>
            <a:r>
              <a:rPr lang="en-US" sz="2800" b="1" dirty="0" err="1">
                <a:solidFill>
                  <a:srgbClr val="0D0D0D"/>
                </a:solidFill>
                <a:latin typeface="Times New Roman" panose="02020603050405020304" pitchFamily="18" charset="0"/>
                <a:ea typeface="MS Mincho"/>
              </a:rPr>
              <a:t>Ngoại</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hình</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tính</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cách</a:t>
            </a:r>
            <a:r>
              <a:rPr lang="en-US" sz="2800" b="1" dirty="0">
                <a:solidFill>
                  <a:srgbClr val="0D0D0D"/>
                </a:solidFill>
                <a:latin typeface="Times New Roman" panose="02020603050405020304" pitchFamily="18" charset="0"/>
                <a:ea typeface="MS Mincho"/>
              </a:rPr>
              <a:t>.</a:t>
            </a:r>
            <a:endParaRPr lang="en-US" sz="2800" dirty="0">
              <a:solidFill>
                <a:prstClr val="white"/>
              </a:solidFill>
              <a:latin typeface="Times New Roman" panose="02020603050405020304" pitchFamily="18" charset="0"/>
              <a:ea typeface="Times New Roman" panose="02020603050405020304" pitchFamily="18" charset="0"/>
            </a:endParaRPr>
          </a:p>
        </p:txBody>
      </p:sp>
      <p:graphicFrame>
        <p:nvGraphicFramePr>
          <p:cNvPr id="8" name="Table 7"/>
          <p:cNvGraphicFramePr>
            <a:graphicFrameLocks noGrp="1"/>
          </p:cNvGraphicFramePr>
          <p:nvPr/>
        </p:nvGraphicFramePr>
        <p:xfrm>
          <a:off x="596900" y="1811338"/>
          <a:ext cx="11207750" cy="4145280"/>
        </p:xfrm>
        <a:graphic>
          <a:graphicData uri="http://schemas.openxmlformats.org/drawingml/2006/table">
            <a:tbl>
              <a:tblPr/>
              <a:tblGrid>
                <a:gridCol w="2208213">
                  <a:extLst>
                    <a:ext uri="{9D8B030D-6E8A-4147-A177-3AD203B41FA5}">
                      <a16:colId xmlns="" xmlns:a16="http://schemas.microsoft.com/office/drawing/2014/main" val="20000"/>
                    </a:ext>
                  </a:extLst>
                </a:gridCol>
                <a:gridCol w="4584700">
                  <a:extLst>
                    <a:ext uri="{9D8B030D-6E8A-4147-A177-3AD203B41FA5}">
                      <a16:colId xmlns="" xmlns:a16="http://schemas.microsoft.com/office/drawing/2014/main" val="20001"/>
                    </a:ext>
                  </a:extLst>
                </a:gridCol>
                <a:gridCol w="2179637">
                  <a:extLst>
                    <a:ext uri="{9D8B030D-6E8A-4147-A177-3AD203B41FA5}">
                      <a16:colId xmlns="" xmlns:a16="http://schemas.microsoft.com/office/drawing/2014/main" val="20002"/>
                    </a:ext>
                  </a:extLst>
                </a:gridCol>
                <a:gridCol w="2235200">
                  <a:extLst>
                    <a:ext uri="{9D8B030D-6E8A-4147-A177-3AD203B41FA5}">
                      <a16:colId xmlns="" xmlns:a16="http://schemas.microsoft.com/office/drawing/2014/main" val="20003"/>
                    </a:ext>
                  </a:extLst>
                </a:gridCol>
              </a:tblGrid>
              <a:tr h="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2800" b="1" i="0" u="none" strike="noStrike" cap="none" normalizeH="0" baseline="0" dirty="0">
                          <a:ln>
                            <a:noFill/>
                          </a:ln>
                          <a:solidFill>
                            <a:srgbClr val="000099"/>
                          </a:solidFill>
                          <a:effectLst/>
                          <a:latin typeface="Times New Roman" pitchFamily="18" charset="0"/>
                          <a:cs typeface="Times New Roman" pitchFamily="18" charset="0"/>
                        </a:rPr>
                        <a:t>Ngoại hình Dế Mèn</a:t>
                      </a:r>
                      <a:endParaRPr kumimoji="0" lang="en-US" sz="2800" b="0" i="0" u="none" strike="noStrike" cap="none" normalizeH="0" baseline="0" dirty="0">
                        <a:ln>
                          <a:noFill/>
                        </a:ln>
                        <a:solidFill>
                          <a:srgbClr val="000099"/>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2800" b="1" i="0" u="none" strike="noStrike" cap="none" normalizeH="0" baseline="0" dirty="0">
                          <a:ln>
                            <a:noFill/>
                          </a:ln>
                          <a:solidFill>
                            <a:srgbClr val="000099"/>
                          </a:solidFill>
                          <a:effectLst/>
                          <a:latin typeface="Times New Roman" pitchFamily="18" charset="0"/>
                          <a:cs typeface="Times New Roman" pitchFamily="18" charset="0"/>
                        </a:rPr>
                        <a:t>Hành động của Dế Mèn</a:t>
                      </a:r>
                      <a:endParaRPr kumimoji="0" lang="en-US" sz="2800" b="0" i="0" u="none" strike="noStrike" cap="none" normalizeH="0" baseline="0" dirty="0">
                        <a:ln>
                          <a:noFill/>
                        </a:ln>
                        <a:solidFill>
                          <a:srgbClr val="000099"/>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err="1">
                          <a:ln>
                            <a:noFill/>
                          </a:ln>
                          <a:solidFill>
                            <a:srgbClr val="000099"/>
                          </a:solidFill>
                          <a:effectLst/>
                          <a:latin typeface="Times New Roman" pitchFamily="18" charset="0"/>
                          <a:cs typeface="Times New Roman" pitchFamily="18" charset="0"/>
                        </a:rPr>
                        <a:t>Ngôn</a:t>
                      </a:r>
                      <a:r>
                        <a:rPr kumimoji="0" lang="en-US" sz="2800" b="1" i="0" u="none" strike="noStrike" cap="none" normalizeH="0" baseline="0" dirty="0">
                          <a:ln>
                            <a:noFill/>
                          </a:ln>
                          <a:solidFill>
                            <a:srgbClr val="000099"/>
                          </a:solidFill>
                          <a:effectLst/>
                          <a:latin typeface="Times New Roman" pitchFamily="18" charset="0"/>
                          <a:cs typeface="Times New Roman" pitchFamily="18" charset="0"/>
                        </a:rPr>
                        <a:t> </a:t>
                      </a:r>
                      <a:r>
                        <a:rPr kumimoji="0" lang="en-US" sz="2800" b="1" i="0" u="none" strike="noStrike" cap="none" normalizeH="0" baseline="0" dirty="0" err="1">
                          <a:ln>
                            <a:noFill/>
                          </a:ln>
                          <a:solidFill>
                            <a:srgbClr val="000099"/>
                          </a:solidFill>
                          <a:effectLst/>
                          <a:latin typeface="Times New Roman" pitchFamily="18" charset="0"/>
                          <a:cs typeface="Times New Roman" pitchFamily="18" charset="0"/>
                        </a:rPr>
                        <a:t>ngữ</a:t>
                      </a:r>
                      <a:r>
                        <a:rPr kumimoji="0" lang="en-US" sz="2800" b="1" i="0" u="none" strike="noStrike" cap="none" normalizeH="0" baseline="0" dirty="0">
                          <a:ln>
                            <a:noFill/>
                          </a:ln>
                          <a:solidFill>
                            <a:srgbClr val="000099"/>
                          </a:solidFill>
                          <a:effectLst/>
                          <a:latin typeface="Times New Roman" pitchFamily="18" charset="0"/>
                          <a:cs typeface="Times New Roman" pitchFamily="18" charset="0"/>
                        </a:rPr>
                        <a:t> </a:t>
                      </a:r>
                      <a:r>
                        <a:rPr kumimoji="0" lang="en-US" sz="2800" b="1" i="0" u="none" strike="noStrike" cap="none" normalizeH="0" baseline="0" dirty="0" err="1">
                          <a:ln>
                            <a:noFill/>
                          </a:ln>
                          <a:solidFill>
                            <a:srgbClr val="000099"/>
                          </a:solidFill>
                          <a:effectLst/>
                          <a:latin typeface="Times New Roman" pitchFamily="18" charset="0"/>
                          <a:cs typeface="Times New Roman" pitchFamily="18" charset="0"/>
                        </a:rPr>
                        <a:t>của</a:t>
                      </a:r>
                      <a:r>
                        <a:rPr kumimoji="0" lang="en-US" sz="2800" b="1" i="0" u="none" strike="noStrike" cap="none" normalizeH="0" baseline="0" dirty="0">
                          <a:ln>
                            <a:noFill/>
                          </a:ln>
                          <a:solidFill>
                            <a:srgbClr val="000099"/>
                          </a:solidFill>
                          <a:effectLst/>
                          <a:latin typeface="Times New Roman" pitchFamily="18" charset="0"/>
                          <a:cs typeface="Times New Roman" pitchFamily="18" charset="0"/>
                        </a:rPr>
                        <a:t> </a:t>
                      </a:r>
                      <a:r>
                        <a:rPr kumimoji="0" lang="en-US" sz="2800" b="1" i="0" u="none" strike="noStrike" cap="none" normalizeH="0" baseline="0" dirty="0" err="1">
                          <a:ln>
                            <a:noFill/>
                          </a:ln>
                          <a:solidFill>
                            <a:srgbClr val="000099"/>
                          </a:solidFill>
                          <a:effectLst/>
                          <a:latin typeface="Times New Roman" pitchFamily="18" charset="0"/>
                          <a:cs typeface="Times New Roman" pitchFamily="18" charset="0"/>
                        </a:rPr>
                        <a:t>Dế</a:t>
                      </a:r>
                      <a:r>
                        <a:rPr kumimoji="0" lang="en-US" sz="2800" b="1" i="0" u="none" strike="noStrike" cap="none" normalizeH="0" baseline="0" dirty="0">
                          <a:ln>
                            <a:noFill/>
                          </a:ln>
                          <a:solidFill>
                            <a:srgbClr val="000099"/>
                          </a:solidFill>
                          <a:effectLst/>
                          <a:latin typeface="Times New Roman" pitchFamily="18" charset="0"/>
                          <a:cs typeface="Times New Roman" pitchFamily="18" charset="0"/>
                        </a:rPr>
                        <a:t> </a:t>
                      </a:r>
                      <a:r>
                        <a:rPr kumimoji="0" lang="en-US" sz="2800" b="1" i="0" u="none" strike="noStrike" cap="none" normalizeH="0" baseline="0" dirty="0" err="1">
                          <a:ln>
                            <a:noFill/>
                          </a:ln>
                          <a:solidFill>
                            <a:srgbClr val="000099"/>
                          </a:solidFill>
                          <a:effectLst/>
                          <a:latin typeface="Times New Roman" pitchFamily="18" charset="0"/>
                          <a:cs typeface="Times New Roman" pitchFamily="18" charset="0"/>
                        </a:rPr>
                        <a:t>Mèn</a:t>
                      </a:r>
                      <a:endParaRPr kumimoji="0" lang="en-US" sz="2800" b="1" i="0" u="none" strike="noStrike" cap="none" normalizeH="0" baseline="0" dirty="0">
                        <a:ln>
                          <a:noFill/>
                        </a:ln>
                        <a:solidFill>
                          <a:srgbClr val="000099"/>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err="1">
                          <a:ln>
                            <a:noFill/>
                          </a:ln>
                          <a:solidFill>
                            <a:srgbClr val="000099"/>
                          </a:solidFill>
                          <a:effectLst/>
                          <a:latin typeface="Times New Roman" pitchFamily="18" charset="0"/>
                          <a:cs typeface="Times New Roman" pitchFamily="18" charset="0"/>
                        </a:rPr>
                        <a:t>Tâm</a:t>
                      </a:r>
                      <a:r>
                        <a:rPr kumimoji="0" lang="en-US" sz="2800" b="1" i="0" u="none" strike="noStrike" cap="none" normalizeH="0" baseline="0" dirty="0">
                          <a:ln>
                            <a:noFill/>
                          </a:ln>
                          <a:solidFill>
                            <a:srgbClr val="000099"/>
                          </a:solidFill>
                          <a:effectLst/>
                          <a:latin typeface="Times New Roman" pitchFamily="18" charset="0"/>
                          <a:cs typeface="Times New Roman" pitchFamily="18" charset="0"/>
                        </a:rPr>
                        <a:t> </a:t>
                      </a:r>
                      <a:r>
                        <a:rPr kumimoji="0" lang="en-US" sz="2800" b="1" i="0" u="none" strike="noStrike" cap="none" normalizeH="0" baseline="0" dirty="0" err="1">
                          <a:ln>
                            <a:noFill/>
                          </a:ln>
                          <a:solidFill>
                            <a:srgbClr val="000099"/>
                          </a:solidFill>
                          <a:effectLst/>
                          <a:latin typeface="Times New Roman" pitchFamily="18" charset="0"/>
                          <a:cs typeface="Times New Roman" pitchFamily="18" charset="0"/>
                        </a:rPr>
                        <a:t>trạng</a:t>
                      </a:r>
                      <a:r>
                        <a:rPr kumimoji="0" lang="en-US" sz="2800" b="1" i="0" u="none" strike="noStrike" cap="none" normalizeH="0" baseline="0" dirty="0">
                          <a:ln>
                            <a:noFill/>
                          </a:ln>
                          <a:solidFill>
                            <a:srgbClr val="000099"/>
                          </a:solidFill>
                          <a:effectLst/>
                          <a:latin typeface="Times New Roman" pitchFamily="18" charset="0"/>
                          <a:cs typeface="Times New Roman" pitchFamily="18" charset="0"/>
                        </a:rPr>
                        <a:t> </a:t>
                      </a:r>
                      <a:r>
                        <a:rPr kumimoji="0" lang="en-US" sz="2800" b="1" i="0" u="none" strike="noStrike" cap="none" normalizeH="0" baseline="0" dirty="0" err="1">
                          <a:ln>
                            <a:noFill/>
                          </a:ln>
                          <a:solidFill>
                            <a:srgbClr val="000099"/>
                          </a:solidFill>
                          <a:effectLst/>
                          <a:latin typeface="Times New Roman" pitchFamily="18" charset="0"/>
                          <a:cs typeface="Times New Roman" pitchFamily="18" charset="0"/>
                        </a:rPr>
                        <a:t>của</a:t>
                      </a:r>
                      <a:r>
                        <a:rPr kumimoji="0" lang="en-US" sz="2800" b="1" i="0" u="none" strike="noStrike" cap="none" normalizeH="0" baseline="0" dirty="0">
                          <a:ln>
                            <a:noFill/>
                          </a:ln>
                          <a:solidFill>
                            <a:srgbClr val="000099"/>
                          </a:solidFill>
                          <a:effectLst/>
                          <a:latin typeface="Times New Roman" pitchFamily="18" charset="0"/>
                          <a:cs typeface="Times New Roman" pitchFamily="18" charset="0"/>
                        </a:rPr>
                        <a:t> </a:t>
                      </a:r>
                      <a:r>
                        <a:rPr kumimoji="0" lang="en-US" sz="2800" b="1" i="0" u="none" strike="noStrike" cap="none" normalizeH="0" baseline="0" dirty="0" err="1">
                          <a:ln>
                            <a:noFill/>
                          </a:ln>
                          <a:solidFill>
                            <a:srgbClr val="000099"/>
                          </a:solidFill>
                          <a:effectLst/>
                          <a:latin typeface="Times New Roman" pitchFamily="18" charset="0"/>
                          <a:cs typeface="Times New Roman" pitchFamily="18" charset="0"/>
                        </a:rPr>
                        <a:t>Dế</a:t>
                      </a:r>
                      <a:r>
                        <a:rPr kumimoji="0" lang="en-US" sz="2800" b="1" i="0" u="none" strike="noStrike" cap="none" normalizeH="0" baseline="0" dirty="0">
                          <a:ln>
                            <a:noFill/>
                          </a:ln>
                          <a:solidFill>
                            <a:srgbClr val="000099"/>
                          </a:solidFill>
                          <a:effectLst/>
                          <a:latin typeface="Times New Roman" pitchFamily="18" charset="0"/>
                          <a:cs typeface="Times New Roman" pitchFamily="18" charset="0"/>
                        </a:rPr>
                        <a:t> </a:t>
                      </a:r>
                      <a:r>
                        <a:rPr kumimoji="0" lang="en-US" sz="2800" b="1" i="0" u="none" strike="noStrike" cap="none" normalizeH="0" baseline="0" dirty="0" err="1">
                          <a:ln>
                            <a:noFill/>
                          </a:ln>
                          <a:solidFill>
                            <a:srgbClr val="000099"/>
                          </a:solidFill>
                          <a:effectLst/>
                          <a:latin typeface="Times New Roman" pitchFamily="18" charset="0"/>
                          <a:cs typeface="Times New Roman" pitchFamily="18" charset="0"/>
                        </a:rPr>
                        <a:t>Mèn</a:t>
                      </a:r>
                      <a:endParaRPr kumimoji="0" lang="en-US" sz="2800" b="1" i="0" u="none" strike="noStrike" cap="none" normalizeH="0" baseline="0" dirty="0">
                        <a:ln>
                          <a:noFill/>
                        </a:ln>
                        <a:solidFill>
                          <a:srgbClr val="000099"/>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err="1">
                          <a:ln>
                            <a:noFill/>
                          </a:ln>
                          <a:solidFill>
                            <a:srgbClr val="FF0000"/>
                          </a:solidFill>
                          <a:effectLst/>
                          <a:latin typeface="Times New Roman" pitchFamily="18" charset="0"/>
                          <a:cs typeface="Times New Roman" pitchFamily="18" charset="0"/>
                        </a:rPr>
                        <a:t>Đôi</a:t>
                      </a:r>
                      <a:r>
                        <a:rPr kumimoji="0" lang="en-US" sz="24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cs typeface="Times New Roman" pitchFamily="18" charset="0"/>
                        </a:rPr>
                        <a:t>càng</a:t>
                      </a:r>
                      <a:r>
                        <a:rPr kumimoji="0" lang="en-US" sz="24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cs typeface="Times New Roman" pitchFamily="18" charset="0"/>
                        </a:rPr>
                        <a:t>mẫm</a:t>
                      </a:r>
                      <a:r>
                        <a:rPr kumimoji="0" lang="en-US" sz="24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cs typeface="Times New Roman" pitchFamily="18" charset="0"/>
                        </a:rPr>
                        <a:t>bóng</a:t>
                      </a:r>
                      <a:r>
                        <a:rPr kumimoji="0" lang="en-US" sz="24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cs typeface="Times New Roman" pitchFamily="18" charset="0"/>
                        </a:rPr>
                        <a:t>vuốt</a:t>
                      </a:r>
                      <a:r>
                        <a:rPr kumimoji="0" lang="en-US" sz="24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cs typeface="Times New Roman" pitchFamily="18" charset="0"/>
                        </a:rPr>
                        <a:t>cứng</a:t>
                      </a:r>
                      <a:r>
                        <a:rPr kumimoji="0" lang="en-US" sz="24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cs typeface="Times New Roman" pitchFamily="18" charset="0"/>
                        </a:rPr>
                        <a:t>nhọn</a:t>
                      </a:r>
                      <a:r>
                        <a:rPr kumimoji="0" lang="en-US" sz="24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cs typeface="Times New Roman" pitchFamily="18" charset="0"/>
                        </a:rPr>
                        <a:t>hoắt</a:t>
                      </a:r>
                      <a:r>
                        <a:rPr kumimoji="0" lang="en-US" sz="24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cs typeface="Times New Roman" pitchFamily="18" charset="0"/>
                        </a:rPr>
                        <a:t>cánh</a:t>
                      </a:r>
                      <a:r>
                        <a:rPr kumimoji="0" lang="en-US" sz="24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cs typeface="Times New Roman" pitchFamily="18" charset="0"/>
                        </a:rPr>
                        <a:t>dài</a:t>
                      </a:r>
                      <a:r>
                        <a:rPr kumimoji="0" lang="en-US" sz="24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cs typeface="Times New Roman" pitchFamily="18" charset="0"/>
                        </a:rPr>
                        <a:t>răng</a:t>
                      </a:r>
                      <a:r>
                        <a:rPr kumimoji="0" lang="en-US" sz="24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cs typeface="Times New Roman" pitchFamily="18" charset="0"/>
                        </a:rPr>
                        <a:t>đen</a:t>
                      </a:r>
                      <a:r>
                        <a:rPr kumimoji="0" lang="en-US" sz="24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cs typeface="Times New Roman" pitchFamily="18" charset="0"/>
                        </a:rPr>
                        <a:t>nhánh</a:t>
                      </a:r>
                      <a:r>
                        <a:rPr kumimoji="0" lang="en-US" sz="24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cs typeface="Times New Roman" pitchFamily="18" charset="0"/>
                        </a:rPr>
                        <a:t>râu</a:t>
                      </a:r>
                      <a:r>
                        <a:rPr kumimoji="0" lang="en-US" sz="24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cs typeface="Times New Roman" pitchFamily="18" charset="0"/>
                        </a:rPr>
                        <a:t>dài</a:t>
                      </a:r>
                      <a:r>
                        <a:rPr kumimoji="0" lang="en-US" sz="24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cs typeface="Times New Roman" pitchFamily="18" charset="0"/>
                        </a:rPr>
                        <a:t>uốn</a:t>
                      </a:r>
                      <a:r>
                        <a:rPr kumimoji="0" lang="en-US" sz="2400" b="0" i="0" u="none" strike="noStrike" cap="none" normalizeH="0" baseline="0" dirty="0">
                          <a:ln>
                            <a:noFill/>
                          </a:ln>
                          <a:solidFill>
                            <a:srgbClr val="FF0000"/>
                          </a:solidFill>
                          <a:effectLst/>
                          <a:latin typeface="Times New Roman" pitchFamily="18" charset="0"/>
                          <a:cs typeface="Times New Roman" pitchFamily="18" charset="0"/>
                        </a:rPr>
                        <a:t> cong, </a:t>
                      </a:r>
                      <a:r>
                        <a:rPr kumimoji="0" lang="en-US" sz="2400" b="0" i="0" u="none" strike="noStrike" cap="none" normalizeH="0" baseline="0" dirty="0" err="1">
                          <a:ln>
                            <a:noFill/>
                          </a:ln>
                          <a:solidFill>
                            <a:srgbClr val="FF0000"/>
                          </a:solidFill>
                          <a:effectLst/>
                          <a:latin typeface="Times New Roman" pitchFamily="18" charset="0"/>
                          <a:cs typeface="Times New Roman" pitchFamily="18" charset="0"/>
                        </a:rPr>
                        <a:t>hùng</a:t>
                      </a:r>
                      <a:r>
                        <a:rPr kumimoji="0" lang="en-US" sz="24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cs typeface="Times New Roman" pitchFamily="18" charset="0"/>
                        </a:rPr>
                        <a:t>dũng</a:t>
                      </a:r>
                      <a:r>
                        <a:rPr kumimoji="0" lang="en-US" sz="2400" b="0" i="0" u="none" strike="noStrike" cap="none" normalizeH="0" baseline="0" dirty="0">
                          <a:ln>
                            <a:noFill/>
                          </a:ln>
                          <a:solidFill>
                            <a:srgbClr val="FF0000"/>
                          </a:solidFill>
                          <a:effectLst/>
                          <a:latin typeface="Times New Roman" pitchFamily="18" charset="0"/>
                          <a:cs typeface="Times New Roman" pitchFamily="18" charset="0"/>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1" u="none" strike="noStrike" cap="none" normalizeH="0" baseline="0" dirty="0">
                          <a:ln>
                            <a:noFill/>
                          </a:ln>
                          <a:solidFill>
                            <a:srgbClr val="000000"/>
                          </a:solidFill>
                          <a:effectLst/>
                          <a:latin typeface="Times New Roman" pitchFamily="18" charset="0"/>
                          <a:cs typeface="Times New Roman" pitchFamily="18" charset="0"/>
                        </a:rPr>
                        <a:t>+ </a:t>
                      </a:r>
                      <a:r>
                        <a:rPr kumimoji="0" lang="en-US" sz="2400" b="0" i="1" u="none" strike="noStrike" cap="none" normalizeH="0" baseline="0" dirty="0" err="1">
                          <a:ln>
                            <a:noFill/>
                          </a:ln>
                          <a:solidFill>
                            <a:srgbClr val="FF0000"/>
                          </a:solidFill>
                          <a:effectLst/>
                          <a:latin typeface="Times New Roman" pitchFamily="18" charset="0"/>
                          <a:cs typeface="Times New Roman" pitchFamily="18" charset="0"/>
                        </a:rPr>
                        <a:t>Nhai</a:t>
                      </a:r>
                      <a:r>
                        <a:rPr kumimoji="0" lang="en-US" sz="2400" b="0" i="1" u="none" strike="noStrike" cap="none" normalizeH="0" baseline="0" dirty="0">
                          <a:ln>
                            <a:noFill/>
                          </a:ln>
                          <a:solidFill>
                            <a:srgbClr val="FF0000"/>
                          </a:solidFill>
                          <a:effectLst/>
                          <a:latin typeface="Times New Roman" pitchFamily="18" charset="0"/>
                          <a:cs typeface="Times New Roman" pitchFamily="18" charset="0"/>
                        </a:rPr>
                        <a:t> </a:t>
                      </a:r>
                      <a:r>
                        <a:rPr kumimoji="0" lang="en-US" sz="2400" b="0" i="1" u="none" strike="noStrike" cap="none" normalizeH="0" baseline="0" dirty="0" err="1">
                          <a:ln>
                            <a:noFill/>
                          </a:ln>
                          <a:solidFill>
                            <a:srgbClr val="FF0000"/>
                          </a:solidFill>
                          <a:effectLst/>
                          <a:latin typeface="Times New Roman" pitchFamily="18" charset="0"/>
                          <a:cs typeface="Times New Roman" pitchFamily="18" charset="0"/>
                        </a:rPr>
                        <a:t>ngoàm</a:t>
                      </a:r>
                      <a:r>
                        <a:rPr kumimoji="0" lang="en-US" sz="2400" b="0" i="1" u="none" strike="noStrike" cap="none" normalizeH="0" baseline="0" dirty="0">
                          <a:ln>
                            <a:noFill/>
                          </a:ln>
                          <a:solidFill>
                            <a:srgbClr val="FF0000"/>
                          </a:solidFill>
                          <a:effectLst/>
                          <a:latin typeface="Times New Roman" pitchFamily="18" charset="0"/>
                          <a:cs typeface="Times New Roman" pitchFamily="18" charset="0"/>
                        </a:rPr>
                        <a:t> </a:t>
                      </a:r>
                      <a:r>
                        <a:rPr kumimoji="0" lang="en-US" sz="2400" b="0" i="1" u="none" strike="noStrike" cap="none" normalizeH="0" baseline="0" dirty="0" err="1" smtClean="0">
                          <a:ln>
                            <a:noFill/>
                          </a:ln>
                          <a:solidFill>
                            <a:srgbClr val="FF0000"/>
                          </a:solidFill>
                          <a:effectLst/>
                          <a:latin typeface="Times New Roman" pitchFamily="18" charset="0"/>
                          <a:cs typeface="Times New Roman" pitchFamily="18" charset="0"/>
                        </a:rPr>
                        <a:t>ngoạp</a:t>
                      </a:r>
                      <a:r>
                        <a:rPr kumimoji="0" lang="en-US" sz="2400" b="0" i="1" u="none" strike="noStrike" cap="none" normalizeH="0" baseline="0" dirty="0" smtClean="0">
                          <a:ln>
                            <a:noFill/>
                          </a:ln>
                          <a:solidFill>
                            <a:srgbClr val="000000"/>
                          </a:solidFill>
                          <a:effectLst/>
                          <a:latin typeface="Times New Roman" pitchFamily="18" charset="0"/>
                          <a:cs typeface="Times New Roman" pitchFamily="18" charset="0"/>
                        </a:rPr>
                        <a:t>.</a:t>
                      </a:r>
                      <a:endParaRPr kumimoji="0" lang="en-US" sz="24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Times New Roman" pitchFamily="18" charset="0"/>
                          <a:cs typeface="Times New Roman" pitchFamily="18" charset="0"/>
                        </a:rPr>
                        <a:t>+ </a:t>
                      </a:r>
                      <a:r>
                        <a:rPr kumimoji="0" lang="en-US" sz="2400" b="0" i="1" u="none" strike="noStrike" cap="none" normalizeH="0" baseline="0" dirty="0">
                          <a:ln>
                            <a:noFill/>
                          </a:ln>
                          <a:solidFill>
                            <a:srgbClr val="FF0000"/>
                          </a:solidFill>
                          <a:effectLst/>
                          <a:latin typeface="Times New Roman" pitchFamily="18" charset="0"/>
                          <a:cs typeface="Times New Roman" pitchFamily="18" charset="0"/>
                        </a:rPr>
                        <a:t>Co </a:t>
                      </a:r>
                      <a:r>
                        <a:rPr kumimoji="0" lang="en-US" sz="2400" b="0" i="1" u="none" strike="noStrike" cap="none" normalizeH="0" baseline="0" dirty="0" err="1">
                          <a:ln>
                            <a:noFill/>
                          </a:ln>
                          <a:solidFill>
                            <a:srgbClr val="FF0000"/>
                          </a:solidFill>
                          <a:effectLst/>
                          <a:latin typeface="Times New Roman" pitchFamily="18" charset="0"/>
                          <a:cs typeface="Times New Roman" pitchFamily="18" charset="0"/>
                        </a:rPr>
                        <a:t>cẳng</a:t>
                      </a:r>
                      <a:r>
                        <a:rPr kumimoji="0" lang="en-US" sz="2400" b="0" i="1" u="none" strike="noStrike" cap="none" normalizeH="0" baseline="0" dirty="0">
                          <a:ln>
                            <a:noFill/>
                          </a:ln>
                          <a:solidFill>
                            <a:srgbClr val="FF0000"/>
                          </a:solidFill>
                          <a:effectLst/>
                          <a:latin typeface="Times New Roman" pitchFamily="18" charset="0"/>
                          <a:cs typeface="Times New Roman" pitchFamily="18" charset="0"/>
                        </a:rPr>
                        <a:t> </a:t>
                      </a:r>
                      <a:r>
                        <a:rPr kumimoji="0" lang="en-US" sz="2400" b="0" i="1" u="none" strike="noStrike" cap="none" normalizeH="0" baseline="0" dirty="0" err="1">
                          <a:ln>
                            <a:noFill/>
                          </a:ln>
                          <a:solidFill>
                            <a:srgbClr val="000000"/>
                          </a:solidFill>
                          <a:effectLst/>
                          <a:latin typeface="Times New Roman" pitchFamily="18" charset="0"/>
                          <a:cs typeface="Times New Roman" pitchFamily="18" charset="0"/>
                        </a:rPr>
                        <a:t>lên</a:t>
                      </a:r>
                      <a:r>
                        <a:rPr kumimoji="0" lang="en-US" sz="2400" b="0" i="1" u="none" strike="noStrike" cap="none" normalizeH="0" baseline="0" dirty="0">
                          <a:ln>
                            <a:noFill/>
                          </a:ln>
                          <a:solidFill>
                            <a:srgbClr val="000000"/>
                          </a:solidFill>
                          <a:effectLst/>
                          <a:latin typeface="Times New Roman" pitchFamily="18" charset="0"/>
                          <a:cs typeface="Times New Roman" pitchFamily="18" charset="0"/>
                        </a:rPr>
                        <a:t>, </a:t>
                      </a:r>
                      <a:r>
                        <a:rPr kumimoji="0" lang="en-US" sz="2400" b="0" i="1" u="none" strike="noStrike" cap="none" normalizeH="0" baseline="0" dirty="0" err="1">
                          <a:ln>
                            <a:noFill/>
                          </a:ln>
                          <a:solidFill>
                            <a:srgbClr val="FF0000"/>
                          </a:solidFill>
                          <a:effectLst/>
                          <a:latin typeface="Times New Roman" pitchFamily="18" charset="0"/>
                          <a:cs typeface="Times New Roman" pitchFamily="18" charset="0"/>
                        </a:rPr>
                        <a:t>đạp</a:t>
                      </a:r>
                      <a:r>
                        <a:rPr kumimoji="0" lang="en-US" sz="2400" b="0" i="1" u="none" strike="noStrike" cap="none" normalizeH="0" baseline="0" dirty="0">
                          <a:ln>
                            <a:noFill/>
                          </a:ln>
                          <a:solidFill>
                            <a:srgbClr val="FF0000"/>
                          </a:solidFill>
                          <a:effectLst/>
                          <a:latin typeface="Times New Roman" pitchFamily="18" charset="0"/>
                          <a:cs typeface="Times New Roman" pitchFamily="18" charset="0"/>
                        </a:rPr>
                        <a:t> </a:t>
                      </a:r>
                      <a:r>
                        <a:rPr kumimoji="0" lang="en-US" sz="2400" b="0" i="1" u="none" strike="noStrike" cap="none" normalizeH="0" baseline="0" dirty="0" err="1">
                          <a:ln>
                            <a:noFill/>
                          </a:ln>
                          <a:solidFill>
                            <a:srgbClr val="FF0000"/>
                          </a:solidFill>
                          <a:effectLst/>
                          <a:latin typeface="Times New Roman" pitchFamily="18" charset="0"/>
                          <a:cs typeface="Times New Roman" pitchFamily="18" charset="0"/>
                        </a:rPr>
                        <a:t>phanh</a:t>
                      </a:r>
                      <a:r>
                        <a:rPr kumimoji="0" lang="en-US" sz="2400" b="0" i="1" u="none" strike="noStrike" cap="none" normalizeH="0" baseline="0" dirty="0">
                          <a:ln>
                            <a:noFill/>
                          </a:ln>
                          <a:solidFill>
                            <a:srgbClr val="FF0000"/>
                          </a:solidFill>
                          <a:effectLst/>
                          <a:latin typeface="Times New Roman" pitchFamily="18" charset="0"/>
                          <a:cs typeface="Times New Roman" pitchFamily="18" charset="0"/>
                        </a:rPr>
                        <a:t> </a:t>
                      </a:r>
                      <a:r>
                        <a:rPr kumimoji="0" lang="en-US" sz="2400" b="0" i="1" u="none" strike="noStrike" cap="none" normalizeH="0" baseline="0" dirty="0" err="1">
                          <a:ln>
                            <a:noFill/>
                          </a:ln>
                          <a:solidFill>
                            <a:srgbClr val="FF0000"/>
                          </a:solidFill>
                          <a:effectLst/>
                          <a:latin typeface="Times New Roman" pitchFamily="18" charset="0"/>
                          <a:cs typeface="Times New Roman" pitchFamily="18" charset="0"/>
                        </a:rPr>
                        <a:t>phách</a:t>
                      </a:r>
                      <a:r>
                        <a:rPr kumimoji="0" lang="en-US" sz="2400" b="0" i="1" u="none" strike="noStrike" cap="none" normalizeH="0" baseline="0" dirty="0">
                          <a:ln>
                            <a:noFill/>
                          </a:ln>
                          <a:solidFill>
                            <a:srgbClr val="FF0000"/>
                          </a:solidFill>
                          <a:effectLst/>
                          <a:latin typeface="Times New Roman" pitchFamily="18" charset="0"/>
                          <a:cs typeface="Times New Roman" pitchFamily="18" charset="0"/>
                        </a:rPr>
                        <a:t> </a:t>
                      </a:r>
                      <a:r>
                        <a:rPr kumimoji="0" lang="en-US" sz="2400" b="0" i="1" u="none" strike="noStrike" cap="none" normalizeH="0" baseline="0" dirty="0" err="1">
                          <a:ln>
                            <a:noFill/>
                          </a:ln>
                          <a:solidFill>
                            <a:srgbClr val="FF0000"/>
                          </a:solidFill>
                          <a:effectLst/>
                          <a:latin typeface="Times New Roman" pitchFamily="18" charset="0"/>
                          <a:cs typeface="Times New Roman" pitchFamily="18" charset="0"/>
                        </a:rPr>
                        <a:t>vào</a:t>
                      </a:r>
                      <a:r>
                        <a:rPr kumimoji="0" lang="en-US" sz="2400" b="0" i="1" u="none" strike="noStrike" cap="none" normalizeH="0" baseline="0" dirty="0">
                          <a:ln>
                            <a:noFill/>
                          </a:ln>
                          <a:solidFill>
                            <a:srgbClr val="FF0000"/>
                          </a:solidFill>
                          <a:effectLst/>
                          <a:latin typeface="Times New Roman" pitchFamily="18" charset="0"/>
                          <a:cs typeface="Times New Roman" pitchFamily="18" charset="0"/>
                        </a:rPr>
                        <a:t> </a:t>
                      </a:r>
                      <a:r>
                        <a:rPr kumimoji="0" lang="en-US" sz="2400" b="0" i="1" u="none" strike="noStrike" cap="none" normalizeH="0" baseline="0" dirty="0" err="1">
                          <a:ln>
                            <a:noFill/>
                          </a:ln>
                          <a:solidFill>
                            <a:srgbClr val="FF0000"/>
                          </a:solidFill>
                          <a:effectLst/>
                          <a:latin typeface="Times New Roman" pitchFamily="18" charset="0"/>
                          <a:cs typeface="Times New Roman" pitchFamily="18" charset="0"/>
                        </a:rPr>
                        <a:t>các</a:t>
                      </a:r>
                      <a:r>
                        <a:rPr kumimoji="0" lang="en-US" sz="2400" b="0" i="1" u="none" strike="noStrike" cap="none" normalizeH="0" baseline="0" dirty="0">
                          <a:ln>
                            <a:noFill/>
                          </a:ln>
                          <a:solidFill>
                            <a:srgbClr val="FF0000"/>
                          </a:solidFill>
                          <a:effectLst/>
                          <a:latin typeface="Times New Roman" pitchFamily="18" charset="0"/>
                          <a:cs typeface="Times New Roman" pitchFamily="18" charset="0"/>
                        </a:rPr>
                        <a:t> </a:t>
                      </a:r>
                      <a:r>
                        <a:rPr kumimoji="0" lang="en-US" sz="2400" b="0" i="1" u="none" strike="noStrike" cap="none" normalizeH="0" baseline="0" dirty="0" err="1">
                          <a:ln>
                            <a:noFill/>
                          </a:ln>
                          <a:solidFill>
                            <a:srgbClr val="FF0000"/>
                          </a:solidFill>
                          <a:effectLst/>
                          <a:latin typeface="Times New Roman" pitchFamily="18" charset="0"/>
                          <a:cs typeface="Times New Roman" pitchFamily="18" charset="0"/>
                        </a:rPr>
                        <a:t>ngọn</a:t>
                      </a:r>
                      <a:r>
                        <a:rPr kumimoji="0" lang="en-US" sz="2400" b="0" i="1" u="none" strike="noStrike" cap="none" normalizeH="0" baseline="0" dirty="0">
                          <a:ln>
                            <a:noFill/>
                          </a:ln>
                          <a:solidFill>
                            <a:srgbClr val="FF0000"/>
                          </a:solidFill>
                          <a:effectLst/>
                          <a:latin typeface="Times New Roman" pitchFamily="18" charset="0"/>
                          <a:cs typeface="Times New Roman" pitchFamily="18" charset="0"/>
                        </a:rPr>
                        <a:t> </a:t>
                      </a:r>
                      <a:r>
                        <a:rPr kumimoji="0" lang="en-US" sz="2400" b="0" i="1" u="none" strike="noStrike" cap="none" normalizeH="0" baseline="0" dirty="0" err="1">
                          <a:ln>
                            <a:noFill/>
                          </a:ln>
                          <a:solidFill>
                            <a:srgbClr val="FF0000"/>
                          </a:solidFill>
                          <a:effectLst/>
                          <a:latin typeface="Times New Roman" pitchFamily="18" charset="0"/>
                          <a:cs typeface="Times New Roman" pitchFamily="18" charset="0"/>
                        </a:rPr>
                        <a:t>cỏ</a:t>
                      </a:r>
                      <a:r>
                        <a:rPr kumimoji="0" lang="en-US" sz="2400" b="0" i="1" u="none" strike="noStrike" cap="none" normalizeH="0" baseline="0" dirty="0">
                          <a:ln>
                            <a:noFill/>
                          </a:ln>
                          <a:solidFill>
                            <a:srgbClr val="000000"/>
                          </a:solidFill>
                          <a:effectLst/>
                          <a:latin typeface="Times New Roman" pitchFamily="18" charset="0"/>
                          <a:cs typeface="Times New Roman" pitchFamily="18" charset="0"/>
                        </a:rPr>
                        <a:t>;</a:t>
                      </a:r>
                      <a:endParaRPr kumimoji="0" lang="en-US" sz="24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1" u="none" strike="noStrike" cap="none" normalizeH="0" baseline="0" dirty="0">
                          <a:ln>
                            <a:noFill/>
                          </a:ln>
                          <a:solidFill>
                            <a:srgbClr val="000000"/>
                          </a:solidFill>
                          <a:effectLst/>
                          <a:latin typeface="Times New Roman" pitchFamily="18" charset="0"/>
                          <a:cs typeface="Times New Roman" pitchFamily="18" charset="0"/>
                        </a:rPr>
                        <a:t>+ </a:t>
                      </a:r>
                      <a:r>
                        <a:rPr kumimoji="0" lang="en-US" sz="2400" b="0" i="1" u="none" strike="noStrike" cap="none" normalizeH="0" baseline="0" dirty="0" err="1">
                          <a:ln>
                            <a:noFill/>
                          </a:ln>
                          <a:solidFill>
                            <a:srgbClr val="FF0000"/>
                          </a:solidFill>
                          <a:effectLst/>
                          <a:latin typeface="Times New Roman" pitchFamily="18" charset="0"/>
                          <a:cs typeface="Times New Roman" pitchFamily="18" charset="0"/>
                        </a:rPr>
                        <a:t>Đi</a:t>
                      </a:r>
                      <a:r>
                        <a:rPr kumimoji="0" lang="en-US" sz="2400" b="0" i="1" u="none" strike="noStrike" cap="none" normalizeH="0" baseline="0" dirty="0">
                          <a:ln>
                            <a:noFill/>
                          </a:ln>
                          <a:solidFill>
                            <a:srgbClr val="FF0000"/>
                          </a:solidFill>
                          <a:effectLst/>
                          <a:latin typeface="Times New Roman" pitchFamily="18" charset="0"/>
                          <a:cs typeface="Times New Roman" pitchFamily="18" charset="0"/>
                        </a:rPr>
                        <a:t> </a:t>
                      </a:r>
                      <a:r>
                        <a:rPr kumimoji="0" lang="en-US" sz="2400" b="0" i="1" u="none" strike="noStrike" cap="none" normalizeH="0" baseline="0" dirty="0" err="1">
                          <a:ln>
                            <a:noFill/>
                          </a:ln>
                          <a:solidFill>
                            <a:srgbClr val="FF0000"/>
                          </a:solidFill>
                          <a:effectLst/>
                          <a:latin typeface="Times New Roman" pitchFamily="18" charset="0"/>
                          <a:cs typeface="Times New Roman" pitchFamily="18" charset="0"/>
                        </a:rPr>
                        <a:t>đứng</a:t>
                      </a:r>
                      <a:r>
                        <a:rPr kumimoji="0" lang="en-US" sz="2400" b="0" i="1" u="none" strike="noStrike" cap="none" normalizeH="0" baseline="0" dirty="0">
                          <a:ln>
                            <a:noFill/>
                          </a:ln>
                          <a:solidFill>
                            <a:srgbClr val="FF0000"/>
                          </a:solidFill>
                          <a:effectLst/>
                          <a:latin typeface="Times New Roman" pitchFamily="18" charset="0"/>
                          <a:cs typeface="Times New Roman" pitchFamily="18" charset="0"/>
                        </a:rPr>
                        <a:t> </a:t>
                      </a:r>
                      <a:r>
                        <a:rPr kumimoji="0" lang="en-US" sz="2400" b="0" i="1" u="none" strike="noStrike" cap="none" normalizeH="0" baseline="0" dirty="0" err="1">
                          <a:ln>
                            <a:noFill/>
                          </a:ln>
                          <a:solidFill>
                            <a:srgbClr val="FF0000"/>
                          </a:solidFill>
                          <a:effectLst/>
                          <a:latin typeface="Times New Roman" pitchFamily="18" charset="0"/>
                          <a:cs typeface="Times New Roman" pitchFamily="18" charset="0"/>
                        </a:rPr>
                        <a:t>oai</a:t>
                      </a:r>
                      <a:r>
                        <a:rPr kumimoji="0" lang="en-US" sz="2400" b="0" i="1" u="none" strike="noStrike" cap="none" normalizeH="0" baseline="0" dirty="0">
                          <a:ln>
                            <a:noFill/>
                          </a:ln>
                          <a:solidFill>
                            <a:srgbClr val="FF0000"/>
                          </a:solidFill>
                          <a:effectLst/>
                          <a:latin typeface="Times New Roman" pitchFamily="18" charset="0"/>
                          <a:cs typeface="Times New Roman" pitchFamily="18" charset="0"/>
                        </a:rPr>
                        <a:t> </a:t>
                      </a:r>
                      <a:r>
                        <a:rPr kumimoji="0" lang="en-US" sz="2400" b="0" i="1" u="none" strike="noStrike" cap="none" normalizeH="0" baseline="0" dirty="0" err="1">
                          <a:ln>
                            <a:noFill/>
                          </a:ln>
                          <a:solidFill>
                            <a:srgbClr val="FF0000"/>
                          </a:solidFill>
                          <a:effectLst/>
                          <a:latin typeface="Times New Roman" pitchFamily="18" charset="0"/>
                          <a:cs typeface="Times New Roman" pitchFamily="18" charset="0"/>
                        </a:rPr>
                        <a:t>vệ</a:t>
                      </a:r>
                      <a:r>
                        <a:rPr kumimoji="0" lang="en-US" sz="2400" b="0" i="1" u="none" strike="noStrike" cap="none" normalizeH="0" baseline="0" dirty="0">
                          <a:ln>
                            <a:noFill/>
                          </a:ln>
                          <a:solidFill>
                            <a:srgbClr val="000000"/>
                          </a:solidFill>
                          <a:effectLst/>
                          <a:latin typeface="Times New Roman" pitchFamily="18" charset="0"/>
                          <a:cs typeface="Times New Roman" pitchFamily="18" charset="0"/>
                        </a:rPr>
                        <a:t>; </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1" u="none" strike="noStrike" cap="none" normalizeH="0" baseline="0" dirty="0">
                          <a:ln>
                            <a:noFill/>
                          </a:ln>
                          <a:solidFill>
                            <a:srgbClr val="000000"/>
                          </a:solidFill>
                          <a:effectLst/>
                          <a:latin typeface="Times New Roman" pitchFamily="18" charset="0"/>
                          <a:cs typeface="Times New Roman" pitchFamily="18" charset="0"/>
                        </a:rPr>
                        <a:t>+ </a:t>
                      </a:r>
                      <a:r>
                        <a:rPr kumimoji="0" lang="en-US" sz="2400" b="0" i="1" u="none" strike="noStrike" cap="none" normalizeH="0" baseline="0" dirty="0" err="1">
                          <a:ln>
                            <a:noFill/>
                          </a:ln>
                          <a:solidFill>
                            <a:srgbClr val="FF0000"/>
                          </a:solidFill>
                          <a:effectLst/>
                          <a:latin typeface="Times New Roman" pitchFamily="18" charset="0"/>
                          <a:cs typeface="Times New Roman" pitchFamily="18" charset="0"/>
                        </a:rPr>
                        <a:t>Quát</a:t>
                      </a:r>
                      <a:r>
                        <a:rPr kumimoji="0" lang="en-US" sz="2400" b="0" i="1" u="none" strike="noStrike" cap="none" normalizeH="0" baseline="0" dirty="0">
                          <a:ln>
                            <a:noFill/>
                          </a:ln>
                          <a:solidFill>
                            <a:srgbClr val="FF0000"/>
                          </a:solidFill>
                          <a:effectLst/>
                          <a:latin typeface="Times New Roman" pitchFamily="18" charset="0"/>
                          <a:cs typeface="Times New Roman" pitchFamily="18" charset="0"/>
                        </a:rPr>
                        <a:t> </a:t>
                      </a:r>
                      <a:r>
                        <a:rPr kumimoji="0" lang="en-US" sz="2400" b="0" i="1" u="none" strike="noStrike" cap="none" normalizeH="0" baseline="0" dirty="0" err="1">
                          <a:ln>
                            <a:noFill/>
                          </a:ln>
                          <a:solidFill>
                            <a:srgbClr val="FF0000"/>
                          </a:solidFill>
                          <a:effectLst/>
                          <a:latin typeface="Times New Roman" pitchFamily="18" charset="0"/>
                          <a:cs typeface="Times New Roman" pitchFamily="18" charset="0"/>
                        </a:rPr>
                        <a:t>mấy</a:t>
                      </a:r>
                      <a:r>
                        <a:rPr kumimoji="0" lang="en-US" sz="2400" b="0" i="1" u="none" strike="noStrike" cap="none" normalizeH="0" baseline="0" dirty="0">
                          <a:ln>
                            <a:noFill/>
                          </a:ln>
                          <a:solidFill>
                            <a:srgbClr val="FF0000"/>
                          </a:solidFill>
                          <a:effectLst/>
                          <a:latin typeface="Times New Roman" pitchFamily="18" charset="0"/>
                          <a:cs typeface="Times New Roman" pitchFamily="18" charset="0"/>
                        </a:rPr>
                        <a:t> </a:t>
                      </a:r>
                      <a:r>
                        <a:rPr kumimoji="0" lang="en-US" sz="2400" b="0" i="1" u="none" strike="noStrike" cap="none" normalizeH="0" baseline="0" dirty="0" err="1">
                          <a:ln>
                            <a:noFill/>
                          </a:ln>
                          <a:solidFill>
                            <a:srgbClr val="FF0000"/>
                          </a:solidFill>
                          <a:effectLst/>
                          <a:latin typeface="Times New Roman" pitchFamily="18" charset="0"/>
                          <a:cs typeface="Times New Roman" pitchFamily="18" charset="0"/>
                        </a:rPr>
                        <a:t>chị</a:t>
                      </a:r>
                      <a:r>
                        <a:rPr kumimoji="0" lang="en-US" sz="2400" b="0" i="1" u="none" strike="noStrike" cap="none" normalizeH="0" baseline="0" dirty="0">
                          <a:ln>
                            <a:noFill/>
                          </a:ln>
                          <a:solidFill>
                            <a:srgbClr val="FF0000"/>
                          </a:solidFill>
                          <a:effectLst/>
                          <a:latin typeface="Times New Roman" pitchFamily="18" charset="0"/>
                          <a:cs typeface="Times New Roman" pitchFamily="18" charset="0"/>
                        </a:rPr>
                        <a:t> </a:t>
                      </a:r>
                      <a:r>
                        <a:rPr kumimoji="0" lang="en-US" sz="2400" b="0" i="1" u="none" strike="noStrike" cap="none" normalizeH="0" baseline="0" dirty="0" err="1">
                          <a:ln>
                            <a:noFill/>
                          </a:ln>
                          <a:solidFill>
                            <a:srgbClr val="FF0000"/>
                          </a:solidFill>
                          <a:effectLst/>
                          <a:latin typeface="Times New Roman" pitchFamily="18" charset="0"/>
                          <a:cs typeface="Times New Roman" pitchFamily="18" charset="0"/>
                        </a:rPr>
                        <a:t>Cào</a:t>
                      </a:r>
                      <a:r>
                        <a:rPr kumimoji="0" lang="en-US" sz="2400" b="0" i="1" u="none" strike="noStrike" cap="none" normalizeH="0" baseline="0" dirty="0">
                          <a:ln>
                            <a:noFill/>
                          </a:ln>
                          <a:solidFill>
                            <a:srgbClr val="FF0000"/>
                          </a:solidFill>
                          <a:effectLst/>
                          <a:latin typeface="Times New Roman" pitchFamily="18" charset="0"/>
                          <a:cs typeface="Times New Roman" pitchFamily="18" charset="0"/>
                        </a:rPr>
                        <a:t> </a:t>
                      </a:r>
                      <a:r>
                        <a:rPr kumimoji="0" lang="en-US" sz="2400" b="0" i="1" u="none" strike="noStrike" cap="none" normalizeH="0" baseline="0" dirty="0" err="1">
                          <a:ln>
                            <a:noFill/>
                          </a:ln>
                          <a:solidFill>
                            <a:srgbClr val="FF0000"/>
                          </a:solidFill>
                          <a:effectLst/>
                          <a:latin typeface="Times New Roman" pitchFamily="18" charset="0"/>
                          <a:cs typeface="Times New Roman" pitchFamily="18" charset="0"/>
                        </a:rPr>
                        <a:t>Cào</a:t>
                      </a:r>
                      <a:r>
                        <a:rPr kumimoji="0" lang="en-US" sz="2400" b="0" i="1" u="none" strike="noStrike" cap="none" normalizeH="0" baseline="0" dirty="0">
                          <a:ln>
                            <a:noFill/>
                          </a:ln>
                          <a:solidFill>
                            <a:srgbClr val="FF0000"/>
                          </a:solidFill>
                          <a:effectLst/>
                          <a:latin typeface="Times New Roman" pitchFamily="18" charset="0"/>
                          <a:cs typeface="Times New Roman" pitchFamily="18" charset="0"/>
                        </a:rPr>
                        <a:t> </a:t>
                      </a:r>
                      <a:r>
                        <a:rPr kumimoji="0" lang="en-US" sz="2400" b="0" i="1" u="none" strike="noStrike" cap="none" normalizeH="0" baseline="0" dirty="0" err="1">
                          <a:ln>
                            <a:noFill/>
                          </a:ln>
                          <a:solidFill>
                            <a:srgbClr val="000000"/>
                          </a:solidFill>
                          <a:effectLst/>
                          <a:latin typeface="Times New Roman" pitchFamily="18" charset="0"/>
                          <a:cs typeface="Times New Roman" pitchFamily="18" charset="0"/>
                        </a:rPr>
                        <a:t>ngụ</a:t>
                      </a:r>
                      <a:r>
                        <a:rPr kumimoji="0" lang="en-US" sz="2400" b="0" i="1" u="none" strike="noStrike" cap="none" normalizeH="0" baseline="0" dirty="0">
                          <a:ln>
                            <a:noFill/>
                          </a:ln>
                          <a:solidFill>
                            <a:srgbClr val="000000"/>
                          </a:solidFill>
                          <a:effectLst/>
                          <a:latin typeface="Times New Roman" pitchFamily="18" charset="0"/>
                          <a:cs typeface="Times New Roman" pitchFamily="18" charset="0"/>
                        </a:rPr>
                        <a:t> </a:t>
                      </a:r>
                      <a:r>
                        <a:rPr kumimoji="0" lang="en-US" sz="2400" b="0" i="1" u="none" strike="noStrike" cap="none" normalizeH="0" baseline="0" dirty="0" err="1">
                          <a:ln>
                            <a:noFill/>
                          </a:ln>
                          <a:solidFill>
                            <a:srgbClr val="000000"/>
                          </a:solidFill>
                          <a:effectLst/>
                          <a:latin typeface="Times New Roman" pitchFamily="18" charset="0"/>
                          <a:cs typeface="Times New Roman" pitchFamily="18" charset="0"/>
                        </a:rPr>
                        <a:t>ngoài</a:t>
                      </a:r>
                      <a:r>
                        <a:rPr kumimoji="0" lang="en-US" sz="2400" b="0" i="1" u="none" strike="noStrike" cap="none" normalizeH="0" baseline="0" dirty="0">
                          <a:ln>
                            <a:noFill/>
                          </a:ln>
                          <a:solidFill>
                            <a:srgbClr val="000000"/>
                          </a:solidFill>
                          <a:effectLst/>
                          <a:latin typeface="Times New Roman" pitchFamily="18" charset="0"/>
                          <a:cs typeface="Times New Roman" pitchFamily="18" charset="0"/>
                        </a:rPr>
                        <a:t> </a:t>
                      </a:r>
                      <a:r>
                        <a:rPr kumimoji="0" lang="en-US" sz="2400" b="0" i="1" u="none" strike="noStrike" cap="none" normalizeH="0" baseline="0" dirty="0" err="1">
                          <a:ln>
                            <a:noFill/>
                          </a:ln>
                          <a:solidFill>
                            <a:srgbClr val="000000"/>
                          </a:solidFill>
                          <a:effectLst/>
                          <a:latin typeface="Times New Roman" pitchFamily="18" charset="0"/>
                          <a:cs typeface="Times New Roman" pitchFamily="18" charset="0"/>
                        </a:rPr>
                        <a:t>đầu</a:t>
                      </a:r>
                      <a:r>
                        <a:rPr kumimoji="0" lang="en-US" sz="2400" b="0" i="1" u="none" strike="noStrike" cap="none" normalizeH="0" baseline="0" dirty="0">
                          <a:ln>
                            <a:noFill/>
                          </a:ln>
                          <a:solidFill>
                            <a:srgbClr val="000000"/>
                          </a:solidFill>
                          <a:effectLst/>
                          <a:latin typeface="Times New Roman" pitchFamily="18" charset="0"/>
                          <a:cs typeface="Times New Roman" pitchFamily="18" charset="0"/>
                        </a:rPr>
                        <a:t> </a:t>
                      </a:r>
                      <a:r>
                        <a:rPr kumimoji="0" lang="en-US" sz="2400" b="0" i="1" u="none" strike="noStrike" cap="none" normalizeH="0" baseline="0" dirty="0" err="1">
                          <a:ln>
                            <a:noFill/>
                          </a:ln>
                          <a:solidFill>
                            <a:srgbClr val="000000"/>
                          </a:solidFill>
                          <a:effectLst/>
                          <a:latin typeface="Times New Roman" pitchFamily="18" charset="0"/>
                          <a:cs typeface="Times New Roman" pitchFamily="18" charset="0"/>
                        </a:rPr>
                        <a:t>bờ</a:t>
                      </a:r>
                      <a:r>
                        <a:rPr kumimoji="0" lang="en-US" sz="2400" b="0" i="1" u="none" strike="noStrike" cap="none" normalizeH="0" baseline="0" dirty="0">
                          <a:ln>
                            <a:noFill/>
                          </a:ln>
                          <a:solidFill>
                            <a:srgbClr val="000000"/>
                          </a:solidFill>
                          <a:effectLst/>
                          <a:latin typeface="Times New Roman" pitchFamily="18" charset="0"/>
                          <a:cs typeface="Times New Roman" pitchFamily="18" charset="0"/>
                        </a:rPr>
                        <a:t>; </a:t>
                      </a:r>
                      <a:r>
                        <a:rPr kumimoji="0" lang="en-US" sz="2400" b="0" i="1" u="none" strike="noStrike" cap="none" normalizeH="0" baseline="0" dirty="0" err="1">
                          <a:ln>
                            <a:noFill/>
                          </a:ln>
                          <a:solidFill>
                            <a:srgbClr val="000000"/>
                          </a:solidFill>
                          <a:effectLst/>
                          <a:latin typeface="Times New Roman" pitchFamily="18" charset="0"/>
                          <a:cs typeface="Times New Roman" pitchFamily="18" charset="0"/>
                        </a:rPr>
                        <a:t>thỉnh</a:t>
                      </a:r>
                      <a:r>
                        <a:rPr kumimoji="0" lang="en-US" sz="2400" b="0" i="1" u="none" strike="noStrike" cap="none" normalizeH="0" baseline="0" dirty="0">
                          <a:ln>
                            <a:noFill/>
                          </a:ln>
                          <a:solidFill>
                            <a:srgbClr val="000000"/>
                          </a:solidFill>
                          <a:effectLst/>
                          <a:latin typeface="Times New Roman" pitchFamily="18" charset="0"/>
                          <a:cs typeface="Times New Roman" pitchFamily="18" charset="0"/>
                        </a:rPr>
                        <a:t> </a:t>
                      </a:r>
                      <a:r>
                        <a:rPr kumimoji="0" lang="en-US" sz="2400" b="0" i="1" u="none" strike="noStrike" cap="none" normalizeH="0" baseline="0" dirty="0" err="1">
                          <a:ln>
                            <a:noFill/>
                          </a:ln>
                          <a:solidFill>
                            <a:srgbClr val="000000"/>
                          </a:solidFill>
                          <a:effectLst/>
                          <a:latin typeface="Times New Roman" pitchFamily="18" charset="0"/>
                          <a:cs typeface="Times New Roman" pitchFamily="18" charset="0"/>
                        </a:rPr>
                        <a:t>thoảng</a:t>
                      </a:r>
                      <a:r>
                        <a:rPr kumimoji="0" lang="en-US" sz="2400" b="0" i="1" u="none" strike="noStrike" cap="none" normalizeH="0" baseline="0" dirty="0">
                          <a:ln>
                            <a:noFill/>
                          </a:ln>
                          <a:solidFill>
                            <a:srgbClr val="000000"/>
                          </a:solidFill>
                          <a:effectLst/>
                          <a:latin typeface="Times New Roman" pitchFamily="18" charset="0"/>
                          <a:cs typeface="Times New Roman" pitchFamily="18" charset="0"/>
                        </a:rPr>
                        <a:t>, </a:t>
                      </a:r>
                      <a:r>
                        <a:rPr kumimoji="0" lang="en-US" sz="2400" b="0" i="1" u="none" strike="noStrike" cap="none" normalizeH="0" baseline="0" dirty="0" err="1">
                          <a:ln>
                            <a:noFill/>
                          </a:ln>
                          <a:solidFill>
                            <a:srgbClr val="000000"/>
                          </a:solidFill>
                          <a:effectLst/>
                          <a:latin typeface="Times New Roman" pitchFamily="18" charset="0"/>
                          <a:cs typeface="Times New Roman" pitchFamily="18" charset="0"/>
                        </a:rPr>
                        <a:t>ngứa</a:t>
                      </a:r>
                      <a:r>
                        <a:rPr kumimoji="0" lang="en-US" sz="2400" b="0" i="1" u="none" strike="noStrike" cap="none" normalizeH="0" baseline="0" dirty="0">
                          <a:ln>
                            <a:noFill/>
                          </a:ln>
                          <a:solidFill>
                            <a:srgbClr val="000000"/>
                          </a:solidFill>
                          <a:effectLst/>
                          <a:latin typeface="Times New Roman" pitchFamily="18" charset="0"/>
                          <a:cs typeface="Times New Roman" pitchFamily="18" charset="0"/>
                        </a:rPr>
                        <a:t> </a:t>
                      </a:r>
                      <a:r>
                        <a:rPr kumimoji="0" lang="en-US" sz="2400" b="0" i="1" u="none" strike="noStrike" cap="none" normalizeH="0" baseline="0" dirty="0" err="1">
                          <a:ln>
                            <a:noFill/>
                          </a:ln>
                          <a:solidFill>
                            <a:srgbClr val="000000"/>
                          </a:solidFill>
                          <a:effectLst/>
                          <a:latin typeface="Times New Roman" pitchFamily="18" charset="0"/>
                          <a:cs typeface="Times New Roman" pitchFamily="18" charset="0"/>
                        </a:rPr>
                        <a:t>chân</a:t>
                      </a:r>
                      <a:r>
                        <a:rPr kumimoji="0" lang="en-US" sz="2400" b="0" i="1" u="none" strike="noStrike" cap="none" normalizeH="0" baseline="0" dirty="0">
                          <a:ln>
                            <a:noFill/>
                          </a:ln>
                          <a:solidFill>
                            <a:srgbClr val="000000"/>
                          </a:solidFill>
                          <a:effectLst/>
                          <a:latin typeface="Times New Roman" pitchFamily="18" charset="0"/>
                          <a:cs typeface="Times New Roman" pitchFamily="18" charset="0"/>
                        </a:rPr>
                        <a:t> </a:t>
                      </a:r>
                      <a:r>
                        <a:rPr kumimoji="0" lang="en-US" sz="2400" b="0" i="1" u="none" strike="noStrike" cap="none" normalizeH="0" baseline="0" dirty="0" err="1">
                          <a:ln>
                            <a:noFill/>
                          </a:ln>
                          <a:solidFill>
                            <a:srgbClr val="000000"/>
                          </a:solidFill>
                          <a:effectLst/>
                          <a:latin typeface="Times New Roman" pitchFamily="18" charset="0"/>
                          <a:cs typeface="Times New Roman" pitchFamily="18" charset="0"/>
                        </a:rPr>
                        <a:t>đá</a:t>
                      </a:r>
                      <a:r>
                        <a:rPr kumimoji="0" lang="en-US" sz="2400" b="0" i="1" u="none" strike="noStrike" cap="none" normalizeH="0" baseline="0" dirty="0">
                          <a:ln>
                            <a:noFill/>
                          </a:ln>
                          <a:solidFill>
                            <a:srgbClr val="000000"/>
                          </a:solidFill>
                          <a:effectLst/>
                          <a:latin typeface="Times New Roman" pitchFamily="18" charset="0"/>
                          <a:cs typeface="Times New Roman" pitchFamily="18" charset="0"/>
                        </a:rPr>
                        <a:t> </a:t>
                      </a:r>
                      <a:r>
                        <a:rPr kumimoji="0" lang="en-US" sz="2400" b="0" i="1" u="none" strike="noStrike" cap="none" normalizeH="0" baseline="0" dirty="0" err="1">
                          <a:ln>
                            <a:noFill/>
                          </a:ln>
                          <a:solidFill>
                            <a:srgbClr val="000000"/>
                          </a:solidFill>
                          <a:effectLst/>
                          <a:latin typeface="Times New Roman" pitchFamily="18" charset="0"/>
                          <a:cs typeface="Times New Roman" pitchFamily="18" charset="0"/>
                        </a:rPr>
                        <a:t>một</a:t>
                      </a:r>
                      <a:r>
                        <a:rPr kumimoji="0" lang="en-US" sz="2400" b="0" i="1" u="none" strike="noStrike" cap="none" normalizeH="0" baseline="0" dirty="0">
                          <a:ln>
                            <a:noFill/>
                          </a:ln>
                          <a:solidFill>
                            <a:srgbClr val="000000"/>
                          </a:solidFill>
                          <a:effectLst/>
                          <a:latin typeface="Times New Roman" pitchFamily="18" charset="0"/>
                          <a:cs typeface="Times New Roman" pitchFamily="18" charset="0"/>
                        </a:rPr>
                        <a:t> </a:t>
                      </a:r>
                      <a:r>
                        <a:rPr kumimoji="0" lang="en-US" sz="2400" b="0" i="1" u="none" strike="noStrike" cap="none" normalizeH="0" baseline="0" dirty="0" err="1">
                          <a:ln>
                            <a:noFill/>
                          </a:ln>
                          <a:solidFill>
                            <a:srgbClr val="000000"/>
                          </a:solidFill>
                          <a:effectLst/>
                          <a:latin typeface="Times New Roman" pitchFamily="18" charset="0"/>
                          <a:cs typeface="Times New Roman" pitchFamily="18" charset="0"/>
                        </a:rPr>
                        <a:t>cái</a:t>
                      </a:r>
                      <a:r>
                        <a:rPr kumimoji="0" lang="en-US" sz="2400" b="0" i="1" u="none" strike="noStrike" cap="none" normalizeH="0" baseline="0" dirty="0">
                          <a:ln>
                            <a:noFill/>
                          </a:ln>
                          <a:solidFill>
                            <a:srgbClr val="000000"/>
                          </a:solidFill>
                          <a:effectLst/>
                          <a:latin typeface="Times New Roman" pitchFamily="18" charset="0"/>
                          <a:cs typeface="Times New Roman" pitchFamily="18" charset="0"/>
                        </a:rPr>
                        <a:t>, </a:t>
                      </a:r>
                      <a:r>
                        <a:rPr kumimoji="0" lang="en-US" sz="2400" b="0" i="1" u="none" strike="noStrike" cap="none" normalizeH="0" baseline="0" dirty="0" err="1">
                          <a:ln>
                            <a:noFill/>
                          </a:ln>
                          <a:solidFill>
                            <a:srgbClr val="FF0000"/>
                          </a:solidFill>
                          <a:effectLst/>
                          <a:latin typeface="Times New Roman" pitchFamily="18" charset="0"/>
                          <a:cs typeface="Times New Roman" pitchFamily="18" charset="0"/>
                        </a:rPr>
                        <a:t>ghẹo</a:t>
                      </a:r>
                      <a:r>
                        <a:rPr kumimoji="0" lang="en-US" sz="2400" b="0" i="1" u="none" strike="noStrike" cap="none" normalizeH="0" baseline="0" dirty="0">
                          <a:ln>
                            <a:noFill/>
                          </a:ln>
                          <a:solidFill>
                            <a:srgbClr val="FF0000"/>
                          </a:solidFill>
                          <a:effectLst/>
                          <a:latin typeface="Times New Roman" pitchFamily="18" charset="0"/>
                          <a:cs typeface="Times New Roman" pitchFamily="18" charset="0"/>
                        </a:rPr>
                        <a:t> </a:t>
                      </a:r>
                      <a:r>
                        <a:rPr kumimoji="0" lang="en-US" sz="2400" b="0" i="1" u="none" strike="noStrike" cap="none" normalizeH="0" baseline="0" dirty="0" err="1">
                          <a:ln>
                            <a:noFill/>
                          </a:ln>
                          <a:solidFill>
                            <a:srgbClr val="FF0000"/>
                          </a:solidFill>
                          <a:effectLst/>
                          <a:latin typeface="Times New Roman" pitchFamily="18" charset="0"/>
                          <a:cs typeface="Times New Roman" pitchFamily="18" charset="0"/>
                        </a:rPr>
                        <a:t>anh</a:t>
                      </a:r>
                      <a:r>
                        <a:rPr kumimoji="0" lang="en-US" sz="2400" b="0" i="1" u="none" strike="noStrike" cap="none" normalizeH="0" baseline="0" dirty="0">
                          <a:ln>
                            <a:noFill/>
                          </a:ln>
                          <a:solidFill>
                            <a:srgbClr val="FF0000"/>
                          </a:solidFill>
                          <a:effectLst/>
                          <a:latin typeface="Times New Roman" pitchFamily="18" charset="0"/>
                          <a:cs typeface="Times New Roman" pitchFamily="18" charset="0"/>
                        </a:rPr>
                        <a:t> </a:t>
                      </a:r>
                      <a:r>
                        <a:rPr kumimoji="0" lang="en-US" sz="2400" b="0" i="1" u="none" strike="noStrike" cap="none" normalizeH="0" baseline="0" dirty="0" err="1">
                          <a:ln>
                            <a:noFill/>
                          </a:ln>
                          <a:solidFill>
                            <a:srgbClr val="FF0000"/>
                          </a:solidFill>
                          <a:effectLst/>
                          <a:latin typeface="Times New Roman" pitchFamily="18" charset="0"/>
                          <a:cs typeface="Times New Roman" pitchFamily="18" charset="0"/>
                        </a:rPr>
                        <a:t>Gọng</a:t>
                      </a:r>
                      <a:r>
                        <a:rPr kumimoji="0" lang="en-US" sz="2400" b="0" i="1" u="none" strike="noStrike" cap="none" normalizeH="0" baseline="0" dirty="0">
                          <a:ln>
                            <a:noFill/>
                          </a:ln>
                          <a:solidFill>
                            <a:srgbClr val="FF0000"/>
                          </a:solidFill>
                          <a:effectLst/>
                          <a:latin typeface="Times New Roman" pitchFamily="18" charset="0"/>
                          <a:cs typeface="Times New Roman" pitchFamily="18" charset="0"/>
                        </a:rPr>
                        <a:t> </a:t>
                      </a:r>
                      <a:r>
                        <a:rPr kumimoji="0" lang="en-US" sz="2400" b="0" i="1" u="none" strike="noStrike" cap="none" normalizeH="0" baseline="0" dirty="0" err="1">
                          <a:ln>
                            <a:noFill/>
                          </a:ln>
                          <a:solidFill>
                            <a:srgbClr val="FF0000"/>
                          </a:solidFill>
                          <a:effectLst/>
                          <a:latin typeface="Times New Roman" pitchFamily="18" charset="0"/>
                          <a:cs typeface="Times New Roman" pitchFamily="18" charset="0"/>
                        </a:rPr>
                        <a:t>Vó</a:t>
                      </a:r>
                      <a:r>
                        <a:rPr kumimoji="0" lang="en-US" sz="2400" b="0" i="1" u="none" strike="noStrike" cap="none" normalizeH="0" baseline="0" dirty="0">
                          <a:ln>
                            <a:noFill/>
                          </a:ln>
                          <a:solidFill>
                            <a:srgbClr val="000000"/>
                          </a:solidFill>
                          <a:effectLst/>
                          <a:latin typeface="Times New Roman" pitchFamily="18" charset="0"/>
                          <a:cs typeface="Times New Roman" pitchFamily="18" charset="0"/>
                        </a:rPr>
                        <a:t> </a:t>
                      </a:r>
                      <a:r>
                        <a:rPr kumimoji="0" lang="en-US" sz="2400" b="0" i="1" u="none" strike="noStrike" cap="none" normalizeH="0" baseline="0" dirty="0" err="1">
                          <a:ln>
                            <a:noFill/>
                          </a:ln>
                          <a:solidFill>
                            <a:srgbClr val="000000"/>
                          </a:solidFill>
                          <a:effectLst/>
                          <a:latin typeface="Times New Roman" pitchFamily="18" charset="0"/>
                          <a:cs typeface="Times New Roman" pitchFamily="18" charset="0"/>
                        </a:rPr>
                        <a:t>lấm</a:t>
                      </a:r>
                      <a:r>
                        <a:rPr kumimoji="0" lang="en-US" sz="2400" b="0" i="1" u="none" strike="noStrike" cap="none" normalizeH="0" baseline="0" dirty="0">
                          <a:ln>
                            <a:noFill/>
                          </a:ln>
                          <a:solidFill>
                            <a:srgbClr val="000000"/>
                          </a:solidFill>
                          <a:effectLst/>
                          <a:latin typeface="Times New Roman" pitchFamily="18" charset="0"/>
                          <a:cs typeface="Times New Roman" pitchFamily="18" charset="0"/>
                        </a:rPr>
                        <a:t> </a:t>
                      </a:r>
                      <a:r>
                        <a:rPr kumimoji="0" lang="en-US" sz="2400" b="0" i="1" u="none" strike="noStrike" cap="none" normalizeH="0" baseline="0" dirty="0" err="1">
                          <a:ln>
                            <a:noFill/>
                          </a:ln>
                          <a:solidFill>
                            <a:srgbClr val="000000"/>
                          </a:solidFill>
                          <a:effectLst/>
                          <a:latin typeface="Times New Roman" pitchFamily="18" charset="0"/>
                          <a:cs typeface="Times New Roman" pitchFamily="18" charset="0"/>
                        </a:rPr>
                        <a:t>láp</a:t>
                      </a:r>
                      <a:r>
                        <a:rPr kumimoji="0" lang="en-US" sz="2400" b="0" i="1" u="none" strike="noStrike" cap="none" normalizeH="0" baseline="0" dirty="0">
                          <a:ln>
                            <a:noFill/>
                          </a:ln>
                          <a:solidFill>
                            <a:srgbClr val="000000"/>
                          </a:solidFill>
                          <a:effectLst/>
                          <a:latin typeface="Times New Roman" pitchFamily="18" charset="0"/>
                          <a:cs typeface="Times New Roman" pitchFamily="18" charset="0"/>
                        </a:rPr>
                        <a:t> </a:t>
                      </a:r>
                      <a:r>
                        <a:rPr kumimoji="0" lang="en-US" sz="2400" b="0" i="1" u="none" strike="noStrike" cap="none" normalizeH="0" baseline="0" dirty="0" err="1">
                          <a:ln>
                            <a:noFill/>
                          </a:ln>
                          <a:solidFill>
                            <a:srgbClr val="000000"/>
                          </a:solidFill>
                          <a:effectLst/>
                          <a:latin typeface="Times New Roman" pitchFamily="18" charset="0"/>
                          <a:cs typeface="Times New Roman" pitchFamily="18" charset="0"/>
                        </a:rPr>
                        <a:t>vừa</a:t>
                      </a:r>
                      <a:r>
                        <a:rPr kumimoji="0" lang="en-US" sz="2400" b="0" i="1" u="none" strike="noStrike" cap="none" normalizeH="0" baseline="0" dirty="0">
                          <a:ln>
                            <a:noFill/>
                          </a:ln>
                          <a:solidFill>
                            <a:srgbClr val="000000"/>
                          </a:solidFill>
                          <a:effectLst/>
                          <a:latin typeface="Times New Roman" pitchFamily="18" charset="0"/>
                          <a:cs typeface="Times New Roman" pitchFamily="18" charset="0"/>
                        </a:rPr>
                        <a:t> </a:t>
                      </a:r>
                      <a:r>
                        <a:rPr kumimoji="0" lang="en-US" sz="2400" b="0" i="1" u="none" strike="noStrike" cap="none" normalizeH="0" baseline="0" dirty="0" err="1">
                          <a:ln>
                            <a:noFill/>
                          </a:ln>
                          <a:solidFill>
                            <a:srgbClr val="000000"/>
                          </a:solidFill>
                          <a:effectLst/>
                          <a:latin typeface="Times New Roman" pitchFamily="18" charset="0"/>
                          <a:cs typeface="Times New Roman" pitchFamily="18" charset="0"/>
                        </a:rPr>
                        <a:t>ngơ</a:t>
                      </a:r>
                      <a:r>
                        <a:rPr kumimoji="0" lang="en-US" sz="2400" b="0" i="1" u="none" strike="noStrike" cap="none" normalizeH="0" baseline="0" dirty="0">
                          <a:ln>
                            <a:noFill/>
                          </a:ln>
                          <a:solidFill>
                            <a:srgbClr val="000000"/>
                          </a:solidFill>
                          <a:effectLst/>
                          <a:latin typeface="Times New Roman" pitchFamily="18" charset="0"/>
                          <a:cs typeface="Times New Roman" pitchFamily="18" charset="0"/>
                        </a:rPr>
                        <a:t> </a:t>
                      </a:r>
                      <a:r>
                        <a:rPr kumimoji="0" lang="en-US" sz="2400" b="0" i="1" u="none" strike="noStrike" cap="none" normalizeH="0" baseline="0" dirty="0" err="1">
                          <a:ln>
                            <a:noFill/>
                          </a:ln>
                          <a:solidFill>
                            <a:srgbClr val="000000"/>
                          </a:solidFill>
                          <a:effectLst/>
                          <a:latin typeface="Times New Roman" pitchFamily="18" charset="0"/>
                          <a:cs typeface="Times New Roman" pitchFamily="18" charset="0"/>
                        </a:rPr>
                        <a:t>ngác</a:t>
                      </a:r>
                      <a:r>
                        <a:rPr kumimoji="0" lang="en-US" sz="2400" b="0" i="1" u="none" strike="noStrike" cap="none" normalizeH="0" baseline="0" dirty="0">
                          <a:ln>
                            <a:noFill/>
                          </a:ln>
                          <a:solidFill>
                            <a:srgbClr val="000000"/>
                          </a:solidFill>
                          <a:effectLst/>
                          <a:latin typeface="Times New Roman" pitchFamily="18" charset="0"/>
                          <a:cs typeface="Times New Roman" pitchFamily="18" charset="0"/>
                        </a:rPr>
                        <a:t> </a:t>
                      </a:r>
                      <a:r>
                        <a:rPr kumimoji="0" lang="en-US" sz="2400" b="0" i="1" u="none" strike="noStrike" cap="none" normalizeH="0" baseline="0" dirty="0" err="1">
                          <a:ln>
                            <a:noFill/>
                          </a:ln>
                          <a:solidFill>
                            <a:srgbClr val="000000"/>
                          </a:solidFill>
                          <a:effectLst/>
                          <a:latin typeface="Times New Roman" pitchFamily="18" charset="0"/>
                          <a:cs typeface="Times New Roman" pitchFamily="18" charset="0"/>
                        </a:rPr>
                        <a:t>dưới</a:t>
                      </a:r>
                      <a:r>
                        <a:rPr kumimoji="0" lang="en-US" sz="2400" b="0" i="1" u="none" strike="noStrike" cap="none" normalizeH="0" baseline="0" dirty="0">
                          <a:ln>
                            <a:noFill/>
                          </a:ln>
                          <a:solidFill>
                            <a:srgbClr val="000000"/>
                          </a:solidFill>
                          <a:effectLst/>
                          <a:latin typeface="Times New Roman" pitchFamily="18" charset="0"/>
                          <a:cs typeface="Times New Roman" pitchFamily="18" charset="0"/>
                        </a:rPr>
                        <a:t> </a:t>
                      </a:r>
                      <a:r>
                        <a:rPr kumimoji="0" lang="en-US" sz="2400" b="0" i="1" u="none" strike="noStrike" cap="none" normalizeH="0" baseline="0" dirty="0" err="1">
                          <a:ln>
                            <a:noFill/>
                          </a:ln>
                          <a:solidFill>
                            <a:srgbClr val="000000"/>
                          </a:solidFill>
                          <a:effectLst/>
                          <a:latin typeface="Times New Roman" pitchFamily="18" charset="0"/>
                          <a:cs typeface="Times New Roman" pitchFamily="18" charset="0"/>
                        </a:rPr>
                        <a:t>đầm</a:t>
                      </a:r>
                      <a:r>
                        <a:rPr kumimoji="0" lang="en-US" sz="2400" b="0" i="1" u="none" strike="noStrike" cap="none" normalizeH="0" baseline="0" dirty="0">
                          <a:ln>
                            <a:noFill/>
                          </a:ln>
                          <a:solidFill>
                            <a:srgbClr val="000000"/>
                          </a:solidFill>
                          <a:effectLst/>
                          <a:latin typeface="Times New Roman" pitchFamily="18" charset="0"/>
                          <a:cs typeface="Times New Roman" pitchFamily="18" charset="0"/>
                        </a:rPr>
                        <a:t> </a:t>
                      </a:r>
                      <a:r>
                        <a:rPr kumimoji="0" lang="en-US" sz="2400" b="0" i="1" u="none" strike="noStrike" cap="none" normalizeH="0" baseline="0" dirty="0" err="1">
                          <a:ln>
                            <a:noFill/>
                          </a:ln>
                          <a:solidFill>
                            <a:srgbClr val="000000"/>
                          </a:solidFill>
                          <a:effectLst/>
                          <a:latin typeface="Times New Roman" pitchFamily="18" charset="0"/>
                          <a:cs typeface="Times New Roman" pitchFamily="18" charset="0"/>
                        </a:rPr>
                        <a:t>lên</a:t>
                      </a:r>
                      <a:r>
                        <a:rPr kumimoji="0" lang="en-US" sz="2400" b="0" i="1" u="none" strike="noStrike" cap="none" normalizeH="0" baseline="0" dirty="0">
                          <a:ln>
                            <a:noFill/>
                          </a:ln>
                          <a:solidFill>
                            <a:srgbClr val="000000"/>
                          </a:solidFill>
                          <a:effectLst/>
                          <a:latin typeface="Times New Roman" pitchFamily="18" charset="0"/>
                          <a:cs typeface="Times New Roman" pitchFamily="18" charset="0"/>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err="1">
                          <a:ln>
                            <a:noFill/>
                          </a:ln>
                          <a:solidFill>
                            <a:srgbClr val="FF0000"/>
                          </a:solidFill>
                          <a:effectLst/>
                          <a:latin typeface="Times New Roman" pitchFamily="18" charset="0"/>
                          <a:cs typeface="Times New Roman" pitchFamily="18" charset="0"/>
                        </a:rPr>
                        <a:t>Gọi</a:t>
                      </a:r>
                      <a:r>
                        <a:rPr kumimoji="0" lang="en-US" sz="24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cs typeface="Times New Roman" pitchFamily="18" charset="0"/>
                        </a:rPr>
                        <a:t>Dế</a:t>
                      </a:r>
                      <a:r>
                        <a:rPr kumimoji="0" lang="en-US" sz="24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cs typeface="Times New Roman" pitchFamily="18" charset="0"/>
                        </a:rPr>
                        <a:t>Choắt</a:t>
                      </a:r>
                      <a:r>
                        <a:rPr kumimoji="0" lang="en-US" sz="24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cs typeface="Times New Roman" pitchFamily="18" charset="0"/>
                        </a:rPr>
                        <a:t>là</a:t>
                      </a:r>
                      <a:r>
                        <a:rPr kumimoji="0" lang="en-US" sz="24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cs typeface="Times New Roman" pitchFamily="18" charset="0"/>
                        </a:rPr>
                        <a:t>chú</a:t>
                      </a:r>
                      <a:r>
                        <a:rPr kumimoji="0" lang="en-US" sz="24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cs typeface="Times New Roman" pitchFamily="18" charset="0"/>
                        </a:rPr>
                        <a:t>mày</a:t>
                      </a:r>
                      <a:r>
                        <a:rPr kumimoji="0" lang="en-US" sz="2400" b="0" i="0" u="none" strike="noStrike" cap="none" normalizeH="0" baseline="0" dirty="0">
                          <a:ln>
                            <a:noFill/>
                          </a:ln>
                          <a:solidFill>
                            <a:srgbClr val="000000"/>
                          </a:solidFill>
                          <a:effectLst/>
                          <a:latin typeface="Times New Roman" pitchFamily="18" charset="0"/>
                          <a:cs typeface="Times New Roman" pitchFamily="18" charset="0"/>
                        </a:rPr>
                        <a:t>” </a:t>
                      </a:r>
                      <a:r>
                        <a:rPr kumimoji="0" lang="en-US" sz="2400" b="0" i="0" u="none" strike="noStrike" cap="none" normalizeH="0" baseline="0" dirty="0" err="1">
                          <a:ln>
                            <a:noFill/>
                          </a:ln>
                          <a:solidFill>
                            <a:srgbClr val="000000"/>
                          </a:solidFill>
                          <a:effectLst/>
                          <a:latin typeface="Times New Roman" pitchFamily="18" charset="0"/>
                          <a:cs typeface="Times New Roman" pitchFamily="18" charset="0"/>
                        </a:rPr>
                        <a:t>với</a:t>
                      </a:r>
                      <a:r>
                        <a:rPr kumimoji="0" lang="en-US" sz="2400" b="0" i="0" u="none" strike="noStrike" cap="none" normalizeH="0" baseline="0" dirty="0">
                          <a:ln>
                            <a:noFill/>
                          </a:ln>
                          <a:solidFill>
                            <a:srgbClr val="000000"/>
                          </a:solidFill>
                          <a:effectLst/>
                          <a:latin typeface="Times New Roman" pitchFamily="18" charset="0"/>
                          <a:cs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cs typeface="Times New Roman" pitchFamily="18" charset="0"/>
                        </a:rPr>
                        <a:t>giọng</a:t>
                      </a:r>
                      <a:r>
                        <a:rPr kumimoji="0" lang="en-US" sz="24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cs typeface="Times New Roman" pitchFamily="18" charset="0"/>
                        </a:rPr>
                        <a:t>điệu</a:t>
                      </a:r>
                      <a:r>
                        <a:rPr kumimoji="0" lang="en-US" sz="24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cs typeface="Times New Roman" pitchFamily="18" charset="0"/>
                        </a:rPr>
                        <a:t>khinh</a:t>
                      </a:r>
                      <a:r>
                        <a:rPr kumimoji="0" lang="en-US" sz="24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cs typeface="Times New Roman" pitchFamily="18" charset="0"/>
                        </a:rPr>
                        <a:t>khỉnh</a:t>
                      </a:r>
                      <a:r>
                        <a:rPr kumimoji="0" lang="en-US" sz="2400" b="0" i="0" u="none" strike="noStrike" cap="none" normalizeH="0" baseline="0" dirty="0" smtClean="0">
                          <a:ln>
                            <a:noFill/>
                          </a:ln>
                          <a:solidFill>
                            <a:srgbClr val="000000"/>
                          </a:solidFill>
                          <a:effectLst/>
                          <a:latin typeface="Times New Roman" pitchFamily="18" charset="0"/>
                          <a:cs typeface="Times New Roman" pitchFamily="18" charset="0"/>
                        </a:rPr>
                        <a:t>.</a:t>
                      </a:r>
                      <a:endParaRPr kumimoji="0" lang="en-US" sz="24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err="1">
                          <a:ln>
                            <a:noFill/>
                          </a:ln>
                          <a:solidFill>
                            <a:srgbClr val="FF0000"/>
                          </a:solidFill>
                          <a:effectLst/>
                          <a:latin typeface="Times New Roman" pitchFamily="18" charset="0"/>
                          <a:cs typeface="Times New Roman" pitchFamily="18" charset="0"/>
                        </a:rPr>
                        <a:t>Hãnh</a:t>
                      </a:r>
                      <a:r>
                        <a:rPr kumimoji="0" lang="en-US" sz="24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cs typeface="Times New Roman" pitchFamily="18" charset="0"/>
                        </a:rPr>
                        <a:t>hiện</a:t>
                      </a:r>
                      <a:r>
                        <a:rPr kumimoji="0" lang="en-US" sz="24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cs typeface="Times New Roman" pitchFamily="18" charset="0"/>
                        </a:rPr>
                        <a:t>tự</a:t>
                      </a:r>
                      <a:r>
                        <a:rPr kumimoji="0" lang="en-US" sz="24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cs typeface="Times New Roman" pitchFamily="18" charset="0"/>
                        </a:rPr>
                        <a:t>hào</a:t>
                      </a:r>
                      <a:r>
                        <a:rPr kumimoji="0" lang="en-US" sz="24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cs typeface="Times New Roman" pitchFamily="18" charset="0"/>
                        </a:rPr>
                        <a:t>cho</a:t>
                      </a:r>
                      <a:r>
                        <a:rPr kumimoji="0" lang="en-US" sz="24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cs typeface="Times New Roman" pitchFamily="18" charset="0"/>
                        </a:rPr>
                        <a:t>là</a:t>
                      </a:r>
                      <a:r>
                        <a:rPr kumimoji="0" lang="en-US" sz="24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cs typeface="Times New Roman" pitchFamily="18" charset="0"/>
                        </a:rPr>
                        <a:t>mình</a:t>
                      </a:r>
                      <a:r>
                        <a:rPr kumimoji="0" lang="en-US" sz="24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cs typeface="Times New Roman" pitchFamily="18" charset="0"/>
                        </a:rPr>
                        <a:t>đẹp</a:t>
                      </a:r>
                      <a:r>
                        <a:rPr kumimoji="0" lang="en-US" sz="24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cs typeface="Times New Roman" pitchFamily="18" charset="0"/>
                        </a:rPr>
                        <a:t>cường</a:t>
                      </a:r>
                      <a:r>
                        <a:rPr kumimoji="0" lang="en-US" sz="24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cs typeface="Times New Roman" pitchFamily="18" charset="0"/>
                        </a:rPr>
                        <a:t>tráng</a:t>
                      </a:r>
                      <a:r>
                        <a:rPr kumimoji="0" lang="en-US" sz="24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cs typeface="Times New Roman" pitchFamily="18" charset="0"/>
                        </a:rPr>
                        <a:t>và</a:t>
                      </a:r>
                      <a:r>
                        <a:rPr kumimoji="0" lang="en-US" sz="24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cs typeface="Times New Roman" pitchFamily="18" charset="0"/>
                        </a:rPr>
                        <a:t>giỏi</a:t>
                      </a:r>
                      <a:r>
                        <a:rPr kumimoji="0" lang="en-US" sz="2400" b="0" i="0" u="none" strike="noStrike" cap="none" normalizeH="0" baseline="0" dirty="0">
                          <a:ln>
                            <a:noFill/>
                          </a:ln>
                          <a:solidFill>
                            <a:srgbClr val="FF0000"/>
                          </a:solidFill>
                          <a:effectLst/>
                          <a:latin typeface="Times New Roman" pitchFamily="18" charset="0"/>
                          <a:cs typeface="Times New Roman" pitchFamily="18" charset="0"/>
                        </a:rPr>
                        <a:t>.</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bl>
          </a:graphicData>
        </a:graphic>
      </p:graphicFrame>
      <p:pic>
        <p:nvPicPr>
          <p:cNvPr id="2" name="Picture 1"/>
          <p:cNvPicPr>
            <a:picLocks noChangeAspect="1"/>
          </p:cNvPicPr>
          <p:nvPr/>
        </p:nvPicPr>
        <p:blipFill>
          <a:blip r:embed="rId2"/>
          <a:srcRect/>
          <a:stretch>
            <a:fillRect/>
          </a:stretch>
        </p:blipFill>
        <p:spPr bwMode="auto">
          <a:xfrm>
            <a:off x="9610725" y="4184650"/>
            <a:ext cx="2128838" cy="1368425"/>
          </a:xfrm>
          <a:prstGeom prst="rect">
            <a:avLst/>
          </a:prstGeom>
          <a:noFill/>
          <a:ln w="9525">
            <a:noFill/>
            <a:miter lim="800000"/>
            <a:headEnd/>
            <a:tailEnd/>
          </a:ln>
        </p:spPr>
      </p:pic>
      <p:pic>
        <p:nvPicPr>
          <p:cNvPr id="9" name="Picture 8"/>
          <p:cNvPicPr>
            <a:picLocks noChangeAspect="1"/>
          </p:cNvPicPr>
          <p:nvPr/>
        </p:nvPicPr>
        <p:blipFill>
          <a:blip r:embed="rId3"/>
          <a:srcRect/>
          <a:stretch>
            <a:fillRect/>
          </a:stretch>
        </p:blipFill>
        <p:spPr bwMode="auto">
          <a:xfrm>
            <a:off x="7456488" y="4141788"/>
            <a:ext cx="2047875" cy="136683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4535488" y="530225"/>
            <a:ext cx="2633662" cy="711200"/>
          </a:xfrm>
          <a:prstGeom prst="plaqu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30163" algn="ctr">
              <a:spcAft>
                <a:spcPts val="1200"/>
              </a:spcAft>
              <a:defRPr/>
            </a:pPr>
            <a:r>
              <a:rPr lang="en-US" sz="3200" b="1">
                <a:solidFill>
                  <a:srgbClr val="0D0D0D"/>
                </a:solidFill>
                <a:latin typeface="Times New Roman" pitchFamily="18" charset="0"/>
                <a:cs typeface="Times New Roman" pitchFamily="18" charset="0"/>
              </a:rPr>
              <a:t>Nhận xét:</a:t>
            </a:r>
            <a:endParaRPr lang="en-US" sz="2800">
              <a:solidFill>
                <a:srgbClr val="FFFFFF"/>
              </a:solidFill>
              <a:latin typeface="Times New Roman" pitchFamily="18" charset="0"/>
              <a:cs typeface="Times New Roman" pitchFamily="18" charset="0"/>
            </a:endParaRPr>
          </a:p>
        </p:txBody>
      </p:sp>
      <p:pic>
        <p:nvPicPr>
          <p:cNvPr id="6" name="Picture 5"/>
          <p:cNvPicPr>
            <a:picLocks noChangeAspect="1"/>
          </p:cNvPicPr>
          <p:nvPr/>
        </p:nvPicPr>
        <p:blipFill>
          <a:blip r:embed="rId2"/>
          <a:srcRect/>
          <a:stretch>
            <a:fillRect/>
          </a:stretch>
        </p:blipFill>
        <p:spPr bwMode="auto">
          <a:xfrm>
            <a:off x="1489075" y="1487488"/>
            <a:ext cx="9439275" cy="4235450"/>
          </a:xfrm>
          <a:prstGeom prst="rect">
            <a:avLst/>
          </a:prstGeom>
          <a:noFill/>
          <a:ln w="9525">
            <a:noFill/>
            <a:miter lim="800000"/>
            <a:headEnd/>
            <a:tailEnd/>
          </a:ln>
        </p:spPr>
      </p:pic>
      <p:sp>
        <p:nvSpPr>
          <p:cNvPr id="2" name="Rectangle 1"/>
          <p:cNvSpPr>
            <a:spLocks noChangeArrowheads="1"/>
          </p:cNvSpPr>
          <p:nvPr/>
        </p:nvSpPr>
        <p:spPr bwMode="auto">
          <a:xfrm>
            <a:off x="2039938" y="2173288"/>
            <a:ext cx="8339137" cy="2862262"/>
          </a:xfrm>
          <a:prstGeom prst="rect">
            <a:avLst/>
          </a:prstGeom>
          <a:noFill/>
          <a:ln w="9525">
            <a:noFill/>
            <a:miter lim="800000"/>
            <a:headEnd/>
            <a:tailEnd/>
          </a:ln>
        </p:spPr>
        <p:txBody>
          <a:bodyPr>
            <a:spAutoFit/>
          </a:bodyPr>
          <a:lstStyle/>
          <a:p>
            <a:pPr algn="just"/>
            <a:r>
              <a:rPr lang="vi-VN" sz="3600">
                <a:solidFill>
                  <a:srgbClr val="000000"/>
                </a:solidFill>
                <a:latin typeface="Times New Roman" pitchFamily="18" charset="0"/>
                <a:cs typeface="Calibri" pitchFamily="34" charset="0"/>
              </a:rPr>
              <a:t>Dế Mèn là một </a:t>
            </a:r>
            <a:r>
              <a:rPr lang="vi-VN" sz="3600">
                <a:solidFill>
                  <a:srgbClr val="FF0000"/>
                </a:solidFill>
                <a:latin typeface="Times New Roman" pitchFamily="18" charset="0"/>
                <a:cs typeface="Calibri" pitchFamily="34" charset="0"/>
              </a:rPr>
              <a:t>chàng thanh niên trẻ trung, yêu đời, tự tin </a:t>
            </a:r>
            <a:r>
              <a:rPr lang="vi-VN" sz="3600">
                <a:solidFill>
                  <a:srgbClr val="000000"/>
                </a:solidFill>
                <a:latin typeface="Times New Roman" pitchFamily="18" charset="0"/>
                <a:cs typeface="Calibri" pitchFamily="34" charset="0"/>
              </a:rPr>
              <a:t>nhưng vì tự tin quá mức về vẻ bề ngoài và sức mạnh của mình dẫn đến </a:t>
            </a:r>
            <a:r>
              <a:rPr lang="vi-VN" sz="3600">
                <a:solidFill>
                  <a:srgbClr val="FF0000"/>
                </a:solidFill>
                <a:latin typeface="Times New Roman" pitchFamily="18" charset="0"/>
                <a:cs typeface="Calibri" pitchFamily="34" charset="0"/>
              </a:rPr>
              <a:t>kiêu căng, tự phụ, hống hách</a:t>
            </a:r>
            <a:r>
              <a:rPr lang="vi-VN" sz="3600">
                <a:solidFill>
                  <a:srgbClr val="000000"/>
                </a:solidFill>
                <a:latin typeface="Times New Roman" pitchFamily="18" charset="0"/>
                <a:cs typeface="Calibri" pitchFamily="34" charset="0"/>
              </a:rPr>
              <a:t>, cậy sức bắt nạt kẻ yếu.</a:t>
            </a:r>
            <a:endParaRPr lang="en-US" sz="3600">
              <a:latin typeface="Times New Roman" pitchFamily="18" charset="0"/>
              <a:cs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195263" y="133350"/>
            <a:ext cx="4611687" cy="658813"/>
          </a:xfrm>
          <a:prstGeom prst="plaqu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tabLst>
                <a:tab pos="1386840" algn="l"/>
              </a:tabLst>
              <a:defRPr/>
            </a:pPr>
            <a:r>
              <a:rPr lang="en-US" sz="2800" b="1" dirty="0">
                <a:solidFill>
                  <a:srgbClr val="FF0000"/>
                </a:solidFill>
                <a:latin typeface="Times New Roman" panose="02020603050405020304" pitchFamily="18" charset="0"/>
                <a:ea typeface="MS Mincho"/>
              </a:rPr>
              <a:t>1. </a:t>
            </a:r>
            <a:r>
              <a:rPr lang="en-US" sz="2800" b="1" dirty="0" err="1">
                <a:solidFill>
                  <a:srgbClr val="FF0000"/>
                </a:solidFill>
                <a:latin typeface="Times New Roman" panose="02020603050405020304" pitchFamily="18" charset="0"/>
                <a:ea typeface="MS Mincho"/>
              </a:rPr>
              <a:t>Nhân</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vật</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Dế</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Mèn</a:t>
            </a:r>
            <a:r>
              <a:rPr lang="en-US" sz="2800" b="1" dirty="0">
                <a:solidFill>
                  <a:srgbClr val="FF0000"/>
                </a:solidFill>
                <a:latin typeface="Times New Roman" panose="02020603050405020304" pitchFamily="18" charset="0"/>
                <a:ea typeface="MS Mincho"/>
              </a:rPr>
              <a:t>.</a:t>
            </a:r>
            <a:endParaRPr lang="en-US" sz="2400" dirty="0">
              <a:solidFill>
                <a:prstClr val="white"/>
              </a:solidFill>
              <a:latin typeface="Times New Roman" panose="02020603050405020304" pitchFamily="18" charset="0"/>
              <a:ea typeface="Times New Roman" panose="02020603050405020304" pitchFamily="18" charset="0"/>
            </a:endParaRPr>
          </a:p>
        </p:txBody>
      </p:sp>
      <p:sp>
        <p:nvSpPr>
          <p:cNvPr id="6" name="Plaque 5"/>
          <p:cNvSpPr/>
          <p:nvPr/>
        </p:nvSpPr>
        <p:spPr>
          <a:xfrm>
            <a:off x="195263" y="860425"/>
            <a:ext cx="4611687" cy="660400"/>
          </a:xfrm>
          <a:prstGeom prst="plaqu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tabLst>
                <a:tab pos="1386840" algn="l"/>
              </a:tabLst>
              <a:defRPr/>
            </a:pPr>
            <a:r>
              <a:rPr lang="en-US" sz="2800" b="1" dirty="0">
                <a:solidFill>
                  <a:srgbClr val="0D0D0D"/>
                </a:solidFill>
                <a:latin typeface="Times New Roman" panose="02020603050405020304" pitchFamily="18" charset="0"/>
                <a:ea typeface="MS Mincho"/>
              </a:rPr>
              <a:t>a. </a:t>
            </a:r>
            <a:r>
              <a:rPr lang="en-US" sz="2800" b="1" dirty="0" err="1">
                <a:solidFill>
                  <a:srgbClr val="0D0D0D"/>
                </a:solidFill>
                <a:latin typeface="Times New Roman" panose="02020603050405020304" pitchFamily="18" charset="0"/>
                <a:ea typeface="MS Mincho"/>
              </a:rPr>
              <a:t>Ngoại</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hình</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tính</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cách</a:t>
            </a:r>
            <a:r>
              <a:rPr lang="en-US" sz="2800" b="1" dirty="0">
                <a:solidFill>
                  <a:srgbClr val="0D0D0D"/>
                </a:solidFill>
                <a:latin typeface="Times New Roman" panose="02020603050405020304" pitchFamily="18" charset="0"/>
                <a:ea typeface="MS Mincho"/>
              </a:rPr>
              <a:t>.</a:t>
            </a:r>
            <a:endParaRPr lang="en-US" sz="2800" dirty="0">
              <a:solidFill>
                <a:prstClr val="white"/>
              </a:solidFill>
              <a:latin typeface="Times New Roman" panose="02020603050405020304" pitchFamily="18" charset="0"/>
              <a:ea typeface="Times New Roman" panose="02020603050405020304" pitchFamily="18" charset="0"/>
            </a:endParaRPr>
          </a:p>
        </p:txBody>
      </p:sp>
      <p:sp>
        <p:nvSpPr>
          <p:cNvPr id="4" name="Right Arrow 3"/>
          <p:cNvSpPr/>
          <p:nvPr/>
        </p:nvSpPr>
        <p:spPr>
          <a:xfrm>
            <a:off x="368300" y="2638425"/>
            <a:ext cx="3041650" cy="2600325"/>
          </a:xfrm>
          <a:prstGeom prst="rightArrow">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a:solidFill>
                  <a:srgbClr val="000000"/>
                </a:solidFill>
                <a:latin typeface="Times New Roman" pitchFamily="18" charset="0"/>
                <a:cs typeface="Times New Roman" pitchFamily="18" charset="0"/>
              </a:rPr>
              <a:t>Nghệ thuật: </a:t>
            </a:r>
            <a:endParaRPr lang="en-US" sz="3200">
              <a:solidFill>
                <a:srgbClr val="FFFFFF"/>
              </a:solidFill>
              <a:cs typeface="Arial" charset="0"/>
            </a:endParaRPr>
          </a:p>
        </p:txBody>
      </p:sp>
      <p:sp>
        <p:nvSpPr>
          <p:cNvPr id="7" name="Plaque 6"/>
          <p:cNvSpPr/>
          <p:nvPr/>
        </p:nvSpPr>
        <p:spPr>
          <a:xfrm>
            <a:off x="3802063" y="2035175"/>
            <a:ext cx="7693025" cy="914400"/>
          </a:xfrm>
          <a:prstGeom prst="plaqu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3200">
                <a:solidFill>
                  <a:srgbClr val="000000"/>
                </a:solidFill>
                <a:latin typeface="Times New Roman" pitchFamily="18" charset="0"/>
                <a:cs typeface="Times New Roman" pitchFamily="18" charset="0"/>
              </a:rPr>
              <a:t> </a:t>
            </a:r>
            <a:r>
              <a:rPr lang="vi-VN" sz="3200">
                <a:solidFill>
                  <a:srgbClr val="000000"/>
                </a:solidFill>
                <a:latin typeface="Times New Roman" pitchFamily="18" charset="0"/>
                <a:cs typeface="Times New Roman" pitchFamily="18" charset="0"/>
              </a:rPr>
              <a:t>Kể chuyện kết hợp miêu tả;</a:t>
            </a:r>
            <a:endParaRPr lang="en-US" sz="3200">
              <a:solidFill>
                <a:srgbClr val="FFFFFF"/>
              </a:solidFill>
              <a:latin typeface="Times New Roman" pitchFamily="18" charset="0"/>
              <a:cs typeface="Times New Roman" pitchFamily="18" charset="0"/>
            </a:endParaRPr>
          </a:p>
        </p:txBody>
      </p:sp>
      <p:sp>
        <p:nvSpPr>
          <p:cNvPr id="10" name="Plaque 9"/>
          <p:cNvSpPr/>
          <p:nvPr/>
        </p:nvSpPr>
        <p:spPr>
          <a:xfrm>
            <a:off x="3802063" y="3059113"/>
            <a:ext cx="7693025" cy="914400"/>
          </a:xfrm>
          <a:prstGeom prst="plaqu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3200">
                <a:solidFill>
                  <a:srgbClr val="000000"/>
                </a:solidFill>
                <a:latin typeface="Times New Roman" pitchFamily="18" charset="0"/>
                <a:cs typeface="Times New Roman" pitchFamily="18" charset="0"/>
              </a:rPr>
              <a:t> </a:t>
            </a:r>
            <a:r>
              <a:rPr lang="vi-VN" sz="3200">
                <a:solidFill>
                  <a:srgbClr val="000000"/>
                </a:solidFill>
                <a:latin typeface="Times New Roman" pitchFamily="18" charset="0"/>
                <a:cs typeface="Times New Roman" pitchFamily="18" charset="0"/>
              </a:rPr>
              <a:t>So sánh, tính từ gợi hình gợi tả (</a:t>
            </a:r>
            <a:r>
              <a:rPr lang="vi-VN" sz="3200" i="1">
                <a:solidFill>
                  <a:srgbClr val="000000"/>
                </a:solidFill>
                <a:latin typeface="Times New Roman" pitchFamily="18" charset="0"/>
                <a:cs typeface="Times New Roman" pitchFamily="18" charset="0"/>
              </a:rPr>
              <a:t>mẫm bóng, nhọn hoắt, bóng mỡ, đen nhánh</a:t>
            </a:r>
            <a:r>
              <a:rPr lang="vi-VN" sz="3200">
                <a:solidFill>
                  <a:srgbClr val="000000"/>
                </a:solidFill>
                <a:latin typeface="Times New Roman" pitchFamily="18" charset="0"/>
                <a:cs typeface="Times New Roman" pitchFamily="18" charset="0"/>
              </a:rPr>
              <a:t> ...)</a:t>
            </a:r>
            <a:endParaRPr lang="en-US" sz="3200">
              <a:solidFill>
                <a:srgbClr val="FFFFFF"/>
              </a:solidFill>
              <a:latin typeface="Times New Roman" pitchFamily="18" charset="0"/>
              <a:cs typeface="Times New Roman" pitchFamily="18" charset="0"/>
            </a:endParaRPr>
          </a:p>
        </p:txBody>
      </p:sp>
      <p:sp>
        <p:nvSpPr>
          <p:cNvPr id="11" name="Plaque 10"/>
          <p:cNvSpPr/>
          <p:nvPr/>
        </p:nvSpPr>
        <p:spPr>
          <a:xfrm>
            <a:off x="3802063" y="4083050"/>
            <a:ext cx="7693025" cy="914400"/>
          </a:xfrm>
          <a:prstGeom prst="plaqu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3200" dirty="0">
                <a:solidFill>
                  <a:srgbClr val="000000"/>
                </a:solidFill>
                <a:latin typeface="Times New Roman" pitchFamily="18" charset="0"/>
                <a:cs typeface="Times New Roman" pitchFamily="18" charset="0"/>
              </a:rPr>
              <a:t> </a:t>
            </a:r>
            <a:r>
              <a:rPr lang="vi-VN" sz="3200" dirty="0">
                <a:solidFill>
                  <a:srgbClr val="000000"/>
                </a:solidFill>
                <a:latin typeface="Times New Roman" pitchFamily="18" charset="0"/>
                <a:cs typeface="Times New Roman" pitchFamily="18" charset="0"/>
              </a:rPr>
              <a:t>Từ ngữ chính xác, </a:t>
            </a:r>
            <a:r>
              <a:rPr lang="en-US" sz="3200" dirty="0" err="1" smtClean="0">
                <a:solidFill>
                  <a:srgbClr val="000000"/>
                </a:solidFill>
                <a:latin typeface="Times New Roman" pitchFamily="18" charset="0"/>
                <a:cs typeface="Times New Roman" pitchFamily="18" charset="0"/>
              </a:rPr>
              <a:t>chọn</a:t>
            </a:r>
            <a:r>
              <a:rPr lang="en-US" sz="3200" dirty="0" smtClean="0">
                <a:solidFill>
                  <a:srgbClr val="000000"/>
                </a:solidFill>
                <a:latin typeface="Times New Roman" pitchFamily="18" charset="0"/>
                <a:cs typeface="Times New Roman" pitchFamily="18" charset="0"/>
              </a:rPr>
              <a:t> </a:t>
            </a:r>
            <a:r>
              <a:rPr lang="en-US" sz="3200" dirty="0" err="1" smtClean="0">
                <a:solidFill>
                  <a:srgbClr val="000000"/>
                </a:solidFill>
                <a:latin typeface="Times New Roman" pitchFamily="18" charset="0"/>
                <a:cs typeface="Times New Roman" pitchFamily="18" charset="0"/>
              </a:rPr>
              <a:t>lọc</a:t>
            </a:r>
            <a:r>
              <a:rPr lang="en-US" sz="3200" dirty="0" smtClean="0">
                <a:solidFill>
                  <a:srgbClr val="000000"/>
                </a:solidFill>
                <a:latin typeface="Times New Roman" pitchFamily="18" charset="0"/>
                <a:cs typeface="Times New Roman" pitchFamily="18" charset="0"/>
              </a:rPr>
              <a:t> </a:t>
            </a:r>
            <a:r>
              <a:rPr lang="vi-VN" sz="3200" dirty="0" smtClean="0">
                <a:solidFill>
                  <a:srgbClr val="000000"/>
                </a:solidFill>
                <a:latin typeface="Times New Roman" pitchFamily="18" charset="0"/>
                <a:cs typeface="Times New Roman" pitchFamily="18" charset="0"/>
              </a:rPr>
              <a:t>với </a:t>
            </a:r>
            <a:r>
              <a:rPr lang="vi-VN" sz="3200" dirty="0">
                <a:solidFill>
                  <a:srgbClr val="000000"/>
                </a:solidFill>
                <a:latin typeface="Times New Roman" pitchFamily="18" charset="0"/>
                <a:cs typeface="Times New Roman" pitchFamily="18" charset="0"/>
              </a:rPr>
              <a:t>nhiều động từ (đạp, nhai...)</a:t>
            </a:r>
            <a:endParaRPr lang="en-US" sz="3200" dirty="0">
              <a:solidFill>
                <a:srgbClr val="FFFFFF"/>
              </a:solidFill>
              <a:latin typeface="Times New Roman" pitchFamily="18" charset="0"/>
              <a:cs typeface="Times New Roman" pitchFamily="18" charset="0"/>
            </a:endParaRPr>
          </a:p>
        </p:txBody>
      </p:sp>
      <p:sp>
        <p:nvSpPr>
          <p:cNvPr id="12" name="Plaque 11"/>
          <p:cNvSpPr/>
          <p:nvPr/>
        </p:nvSpPr>
        <p:spPr>
          <a:xfrm>
            <a:off x="3802063" y="5106988"/>
            <a:ext cx="7693025" cy="914400"/>
          </a:xfrm>
          <a:prstGeom prst="plaqu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3200">
                <a:solidFill>
                  <a:srgbClr val="000000"/>
                </a:solidFill>
                <a:latin typeface="Times New Roman" pitchFamily="18" charset="0"/>
                <a:cs typeface="Times New Roman" pitchFamily="18" charset="0"/>
              </a:rPr>
              <a:t> </a:t>
            </a:r>
            <a:r>
              <a:rPr lang="vi-VN" sz="3200">
                <a:solidFill>
                  <a:srgbClr val="000000"/>
                </a:solidFill>
                <a:latin typeface="Times New Roman" pitchFamily="18" charset="0"/>
                <a:cs typeface="Times New Roman" pitchFamily="18" charset="0"/>
              </a:rPr>
              <a:t>Giọng văn sôi nổi.</a:t>
            </a:r>
            <a:endParaRPr lang="en-US" sz="3200">
              <a:solidFill>
                <a:srgbClr val="FFFFFF"/>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10" grpId="0" animBg="1"/>
      <p:bldP spid="11"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69" name="Rectangle 3"/>
          <p:cNvSpPr>
            <a:spLocks noChangeArrowheads="1"/>
          </p:cNvSpPr>
          <p:nvPr/>
        </p:nvSpPr>
        <p:spPr bwMode="auto">
          <a:xfrm>
            <a:off x="414338" y="1220788"/>
            <a:ext cx="6415087" cy="587375"/>
          </a:xfrm>
          <a:prstGeom prst="rect">
            <a:avLst/>
          </a:prstGeom>
          <a:noFill/>
          <a:ln w="9525">
            <a:noFill/>
            <a:miter lim="800000"/>
            <a:headEnd/>
            <a:tailEnd/>
          </a:ln>
        </p:spPr>
        <p:txBody>
          <a:bodyPr>
            <a:spAutoFit/>
          </a:bodyPr>
          <a:lstStyle/>
          <a:p>
            <a:pPr algn="just">
              <a:lnSpc>
                <a:spcPct val="115000"/>
              </a:lnSpc>
              <a:spcAft>
                <a:spcPts val="1200"/>
              </a:spcAft>
            </a:pPr>
            <a:r>
              <a:rPr lang="en-US" sz="2800" b="1">
                <a:solidFill>
                  <a:srgbClr val="FF0000"/>
                </a:solidFill>
                <a:latin typeface="Times New Roman" pitchFamily="18" charset="0"/>
                <a:cs typeface="Times New Roman" pitchFamily="18" charset="0"/>
              </a:rPr>
              <a:t>* Dế Choắt trong cái nhìn của Dế Mèn</a:t>
            </a:r>
            <a:endParaRPr lang="en-US" sz="2800">
              <a:solidFill>
                <a:srgbClr val="FF0000"/>
              </a:solidFill>
              <a:latin typeface="Times New Roman" pitchFamily="18" charset="0"/>
              <a:cs typeface="Times New Roman" pitchFamily="18" charset="0"/>
            </a:endParaRPr>
          </a:p>
        </p:txBody>
      </p:sp>
      <p:sp>
        <p:nvSpPr>
          <p:cNvPr id="5" name="Right Arrow 4"/>
          <p:cNvSpPr/>
          <p:nvPr/>
        </p:nvSpPr>
        <p:spPr>
          <a:xfrm>
            <a:off x="947738" y="3179763"/>
            <a:ext cx="2638425" cy="1882775"/>
          </a:xfrm>
          <a:prstGeom prst="right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err="1">
                <a:solidFill>
                  <a:schemeClr val="tx1"/>
                </a:solidFill>
                <a:latin typeface="Times New Roman" panose="02020603050405020304" pitchFamily="18" charset="0"/>
                <a:cs typeface="Times New Roman" panose="02020603050405020304" pitchFamily="18" charset="0"/>
              </a:rPr>
              <a:t>Ngoại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hình</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6" name="Right Arrow 5"/>
          <p:cNvSpPr/>
          <p:nvPr/>
        </p:nvSpPr>
        <p:spPr>
          <a:xfrm>
            <a:off x="1020763" y="4786313"/>
            <a:ext cx="2638425" cy="1914525"/>
          </a:xfrm>
          <a:prstGeom prst="right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a:solidFill>
                  <a:srgbClr val="000000"/>
                </a:solidFill>
                <a:latin typeface="Times New Roman" pitchFamily="18" charset="0"/>
                <a:cs typeface="Times New Roman" pitchFamily="18" charset="0"/>
              </a:rPr>
              <a:t>Tính cách, sinh hoạt</a:t>
            </a:r>
            <a:r>
              <a:rPr lang="en-US">
                <a:solidFill>
                  <a:srgbClr val="000000"/>
                </a:solidFill>
                <a:latin typeface="Times New Roman" pitchFamily="18" charset="0"/>
                <a:cs typeface="Times New Roman" pitchFamily="18" charset="0"/>
              </a:rPr>
              <a:t> </a:t>
            </a:r>
            <a:endParaRPr lang="en-US">
              <a:solidFill>
                <a:srgbClr val="FFFFFF"/>
              </a:solidFill>
              <a:cs typeface="Arial" charset="0"/>
            </a:endParaRPr>
          </a:p>
        </p:txBody>
      </p:sp>
      <p:sp>
        <p:nvSpPr>
          <p:cNvPr id="7" name="Rounded Rectangle 6"/>
          <p:cNvSpPr/>
          <p:nvPr/>
        </p:nvSpPr>
        <p:spPr>
          <a:xfrm>
            <a:off x="3659188" y="3332163"/>
            <a:ext cx="7977187" cy="1558925"/>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800" b="1">
                <a:solidFill>
                  <a:srgbClr val="000000"/>
                </a:solidFill>
                <a:latin typeface="Times New Roman" pitchFamily="18" charset="0"/>
                <a:cs typeface="Calibri" pitchFamily="34" charset="0"/>
              </a:rPr>
              <a:t>+ </a:t>
            </a:r>
            <a:r>
              <a:rPr lang="en-US" sz="2800">
                <a:solidFill>
                  <a:srgbClr val="000000"/>
                </a:solidFill>
                <a:latin typeface="Times New Roman" pitchFamily="18" charset="0"/>
                <a:cs typeface="Calibri" pitchFamily="34" charset="0"/>
              </a:rPr>
              <a:t>Như gã nghiện thuốc phiện.</a:t>
            </a:r>
            <a:endParaRPr lang="en-US" sz="2400">
              <a:solidFill>
                <a:srgbClr val="FFFFFF"/>
              </a:solidFill>
              <a:latin typeface="Times New Roman" pitchFamily="18" charset="0"/>
              <a:cs typeface="Calibri" pitchFamily="34" charset="0"/>
            </a:endParaRPr>
          </a:p>
          <a:p>
            <a:pPr algn="just">
              <a:defRPr/>
            </a:pPr>
            <a:r>
              <a:rPr lang="en-US" sz="2800">
                <a:solidFill>
                  <a:srgbClr val="000000"/>
                </a:solidFill>
                <a:latin typeface="Times New Roman" pitchFamily="18" charset="0"/>
                <a:cs typeface="Calibri" pitchFamily="34" charset="0"/>
              </a:rPr>
              <a:t>+ Cánh ngắn  ngủn, râu một mẩu, mặt mũi ngẩn ngơ.</a:t>
            </a:r>
            <a:endParaRPr lang="en-US" sz="2400">
              <a:solidFill>
                <a:srgbClr val="FFFFFF"/>
              </a:solidFill>
              <a:latin typeface="Times New Roman" pitchFamily="18" charset="0"/>
              <a:cs typeface="Calibri" pitchFamily="34" charset="0"/>
            </a:endParaRPr>
          </a:p>
          <a:p>
            <a:pPr>
              <a:defRPr/>
            </a:pPr>
            <a:r>
              <a:rPr lang="en-US" sz="2800">
                <a:solidFill>
                  <a:srgbClr val="000000"/>
                </a:solidFill>
                <a:latin typeface="Times New Roman" pitchFamily="18" charset="0"/>
                <a:cs typeface="Times New Roman" pitchFamily="18" charset="0"/>
              </a:rPr>
              <a:t>+ Hôi như cú mèo</a:t>
            </a:r>
            <a:endParaRPr lang="en-US" sz="2800">
              <a:solidFill>
                <a:srgbClr val="FFFFFF"/>
              </a:solidFill>
              <a:latin typeface="Times New Roman" pitchFamily="18" charset="0"/>
              <a:cs typeface="Times New Roman" pitchFamily="18" charset="0"/>
            </a:endParaRPr>
          </a:p>
        </p:txBody>
      </p:sp>
      <p:sp>
        <p:nvSpPr>
          <p:cNvPr id="8" name="Rounded Rectangle 7"/>
          <p:cNvSpPr/>
          <p:nvPr/>
        </p:nvSpPr>
        <p:spPr>
          <a:xfrm>
            <a:off x="3733800" y="5062538"/>
            <a:ext cx="7902575" cy="1298575"/>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800">
                <a:solidFill>
                  <a:srgbClr val="385723"/>
                </a:solidFill>
                <a:latin typeface="Times New Roman" pitchFamily="18" charset="0"/>
                <a:cs typeface="Calibri" pitchFamily="34" charset="0"/>
              </a:rPr>
              <a:t>+ Dại dột, có lớn mà không có khôn.</a:t>
            </a:r>
          </a:p>
          <a:p>
            <a:pPr algn="just">
              <a:defRPr/>
            </a:pPr>
            <a:r>
              <a:rPr lang="en-US" sz="2800">
                <a:solidFill>
                  <a:srgbClr val="385723"/>
                </a:solidFill>
                <a:latin typeface="Times New Roman" pitchFamily="18" charset="0"/>
                <a:cs typeface="Calibri" pitchFamily="34" charset="0"/>
              </a:rPr>
              <a:t>+ Ăn ở bẩn thỉu, lôi thôi.</a:t>
            </a:r>
          </a:p>
        </p:txBody>
      </p:sp>
      <p:sp>
        <p:nvSpPr>
          <p:cNvPr id="10" name="Right Arrow 9"/>
          <p:cNvSpPr/>
          <p:nvPr/>
        </p:nvSpPr>
        <p:spPr>
          <a:xfrm>
            <a:off x="947738" y="1804988"/>
            <a:ext cx="2638425" cy="1606550"/>
          </a:xfrm>
          <a:prstGeom prst="right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err="1">
                <a:solidFill>
                  <a:schemeClr val="tx1"/>
                </a:solidFill>
                <a:latin typeface="Times New Roman" panose="02020603050405020304" pitchFamily="18" charset="0"/>
                <a:cs typeface="Times New Roman" panose="02020603050405020304" pitchFamily="18" charset="0"/>
              </a:rPr>
              <a:t>Tên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gọi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xưng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hô</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11" name="Rounded Rectangle 10"/>
          <p:cNvSpPr/>
          <p:nvPr/>
        </p:nvSpPr>
        <p:spPr>
          <a:xfrm>
            <a:off x="3622675" y="1838325"/>
            <a:ext cx="8013700" cy="1287463"/>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indent="-457200" algn="just">
              <a:buFontTx/>
              <a:buChar char="-"/>
              <a:defRPr/>
            </a:pPr>
            <a:r>
              <a:rPr lang="en-US" sz="2800">
                <a:solidFill>
                  <a:schemeClr val="tx1"/>
                </a:solidFill>
                <a:latin typeface="Times New Roman" pitchFamily="18" charset="0"/>
                <a:cs typeface="Times New Roman" pitchFamily="18" charset="0"/>
              </a:rPr>
              <a:t>Tự đặt tên cho bạn: Dế Choắt</a:t>
            </a:r>
          </a:p>
          <a:p>
            <a:pPr marL="457200" indent="-457200" algn="just">
              <a:buFontTx/>
              <a:buChar char="-"/>
              <a:defRPr/>
            </a:pPr>
            <a:r>
              <a:rPr lang="en-US" sz="2800">
                <a:solidFill>
                  <a:schemeClr val="tx1"/>
                </a:solidFill>
                <a:latin typeface="Times New Roman" pitchFamily="18" charset="0"/>
                <a:cs typeface="Times New Roman" pitchFamily="18" charset="0"/>
              </a:rPr>
              <a:t>Xưng hô: Chú mày - ta</a:t>
            </a:r>
          </a:p>
        </p:txBody>
      </p:sp>
      <p:sp>
        <p:nvSpPr>
          <p:cNvPr id="12" name="Plaque 11"/>
          <p:cNvSpPr/>
          <p:nvPr/>
        </p:nvSpPr>
        <p:spPr>
          <a:xfrm>
            <a:off x="233363" y="200025"/>
            <a:ext cx="11369024" cy="989013"/>
          </a:xfrm>
          <a:prstGeom prst="plaqu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800" b="1" dirty="0">
                <a:solidFill>
                  <a:srgbClr val="000000"/>
                </a:solidFill>
                <a:latin typeface="Times New Roman" pitchFamily="18" charset="0"/>
                <a:cs typeface="Calibri" pitchFamily="34" charset="0"/>
              </a:rPr>
              <a:t>b. </a:t>
            </a:r>
            <a:r>
              <a:rPr lang="en-US" sz="2800" b="1" dirty="0" err="1">
                <a:solidFill>
                  <a:srgbClr val="000000"/>
                </a:solidFill>
                <a:latin typeface="Times New Roman" pitchFamily="18" charset="0"/>
                <a:cs typeface="Calibri" pitchFamily="34" charset="0"/>
              </a:rPr>
              <a:t>Diễn</a:t>
            </a:r>
            <a:r>
              <a:rPr lang="en-US" sz="2800" b="1" dirty="0">
                <a:solidFill>
                  <a:srgbClr val="000000"/>
                </a:solidFill>
                <a:latin typeface="Times New Roman" pitchFamily="18" charset="0"/>
                <a:cs typeface="Calibri" pitchFamily="34" charset="0"/>
              </a:rPr>
              <a:t> </a:t>
            </a:r>
            <a:r>
              <a:rPr lang="en-US" sz="2800" b="1" dirty="0" err="1">
                <a:solidFill>
                  <a:srgbClr val="000000"/>
                </a:solidFill>
                <a:latin typeface="Times New Roman" pitchFamily="18" charset="0"/>
                <a:cs typeface="Calibri" pitchFamily="34" charset="0"/>
              </a:rPr>
              <a:t>biến</a:t>
            </a:r>
            <a:r>
              <a:rPr lang="en-US" sz="2800" b="1" dirty="0">
                <a:solidFill>
                  <a:srgbClr val="000000"/>
                </a:solidFill>
                <a:latin typeface="Times New Roman" pitchFamily="18" charset="0"/>
                <a:cs typeface="Calibri" pitchFamily="34" charset="0"/>
              </a:rPr>
              <a:t> </a:t>
            </a:r>
            <a:r>
              <a:rPr lang="en-US" sz="2800" b="1" dirty="0" err="1">
                <a:solidFill>
                  <a:srgbClr val="000000"/>
                </a:solidFill>
                <a:latin typeface="Times New Roman" pitchFamily="18" charset="0"/>
                <a:cs typeface="Calibri" pitchFamily="34" charset="0"/>
              </a:rPr>
              <a:t>câu</a:t>
            </a:r>
            <a:r>
              <a:rPr lang="en-US" sz="2800" b="1" dirty="0">
                <a:solidFill>
                  <a:srgbClr val="000000"/>
                </a:solidFill>
                <a:latin typeface="Times New Roman" pitchFamily="18" charset="0"/>
                <a:cs typeface="Calibri" pitchFamily="34" charset="0"/>
              </a:rPr>
              <a:t> </a:t>
            </a:r>
            <a:r>
              <a:rPr lang="en-US" sz="2800" b="1" dirty="0" err="1">
                <a:solidFill>
                  <a:srgbClr val="000000"/>
                </a:solidFill>
                <a:latin typeface="Times New Roman" pitchFamily="18" charset="0"/>
                <a:cs typeface="Calibri" pitchFamily="34" charset="0"/>
              </a:rPr>
              <a:t>chuyện</a:t>
            </a:r>
            <a:r>
              <a:rPr lang="en-US" sz="2800" b="1" dirty="0">
                <a:solidFill>
                  <a:srgbClr val="000000"/>
                </a:solidFill>
                <a:latin typeface="Times New Roman" pitchFamily="18" charset="0"/>
                <a:cs typeface="Calibri" pitchFamily="34" charset="0"/>
              </a:rPr>
              <a:t> </a:t>
            </a:r>
            <a:r>
              <a:rPr lang="en-US" sz="2800" b="1" dirty="0" err="1">
                <a:solidFill>
                  <a:srgbClr val="000000"/>
                </a:solidFill>
                <a:latin typeface="Times New Roman" pitchFamily="18" charset="0"/>
                <a:cs typeface="Calibri" pitchFamily="34" charset="0"/>
              </a:rPr>
              <a:t>Dế</a:t>
            </a:r>
            <a:r>
              <a:rPr lang="en-US" sz="2800" b="1" dirty="0">
                <a:solidFill>
                  <a:srgbClr val="000000"/>
                </a:solidFill>
                <a:latin typeface="Times New Roman" pitchFamily="18" charset="0"/>
                <a:cs typeface="Calibri" pitchFamily="34" charset="0"/>
              </a:rPr>
              <a:t> </a:t>
            </a:r>
            <a:r>
              <a:rPr lang="en-US" sz="2800" b="1" dirty="0" err="1">
                <a:solidFill>
                  <a:srgbClr val="000000"/>
                </a:solidFill>
                <a:latin typeface="Times New Roman" pitchFamily="18" charset="0"/>
                <a:cs typeface="Calibri" pitchFamily="34" charset="0"/>
              </a:rPr>
              <a:t>Mèn</a:t>
            </a:r>
            <a:r>
              <a:rPr lang="en-US" sz="2800" b="1" dirty="0">
                <a:solidFill>
                  <a:srgbClr val="000000"/>
                </a:solidFill>
                <a:latin typeface="Times New Roman" pitchFamily="18" charset="0"/>
                <a:cs typeface="Calibri" pitchFamily="34" charset="0"/>
              </a:rPr>
              <a:t> </a:t>
            </a:r>
            <a:r>
              <a:rPr lang="en-US" sz="2800" b="1" dirty="0" err="1">
                <a:solidFill>
                  <a:srgbClr val="000000"/>
                </a:solidFill>
                <a:latin typeface="Times New Roman" pitchFamily="18" charset="0"/>
                <a:cs typeface="Calibri" pitchFamily="34" charset="0"/>
              </a:rPr>
              <a:t>trêu</a:t>
            </a:r>
            <a:r>
              <a:rPr lang="en-US" sz="2800" b="1" dirty="0">
                <a:solidFill>
                  <a:srgbClr val="000000"/>
                </a:solidFill>
                <a:latin typeface="Times New Roman" pitchFamily="18" charset="0"/>
                <a:cs typeface="Calibri" pitchFamily="34" charset="0"/>
              </a:rPr>
              <a:t> </a:t>
            </a:r>
            <a:r>
              <a:rPr lang="en-US" sz="2800" b="1" dirty="0" err="1">
                <a:solidFill>
                  <a:srgbClr val="000000"/>
                </a:solidFill>
                <a:latin typeface="Times New Roman" pitchFamily="18" charset="0"/>
                <a:cs typeface="Calibri" pitchFamily="34" charset="0"/>
              </a:rPr>
              <a:t>chị</a:t>
            </a:r>
            <a:r>
              <a:rPr lang="en-US" sz="2800" b="1" dirty="0">
                <a:solidFill>
                  <a:srgbClr val="000000"/>
                </a:solidFill>
                <a:latin typeface="Times New Roman" pitchFamily="18" charset="0"/>
                <a:cs typeface="Calibri" pitchFamily="34" charset="0"/>
              </a:rPr>
              <a:t> </a:t>
            </a:r>
            <a:r>
              <a:rPr lang="en-US" sz="2800" b="1" dirty="0" err="1">
                <a:solidFill>
                  <a:srgbClr val="000000"/>
                </a:solidFill>
                <a:latin typeface="Times New Roman" pitchFamily="18" charset="0"/>
                <a:cs typeface="Calibri" pitchFamily="34" charset="0"/>
              </a:rPr>
              <a:t>Cốc</a:t>
            </a:r>
            <a:r>
              <a:rPr lang="en-US" sz="2800" b="1" dirty="0">
                <a:solidFill>
                  <a:srgbClr val="000000"/>
                </a:solidFill>
                <a:latin typeface="Times New Roman" pitchFamily="18" charset="0"/>
                <a:cs typeface="Calibri" pitchFamily="34" charset="0"/>
              </a:rPr>
              <a:t> </a:t>
            </a:r>
            <a:r>
              <a:rPr lang="en-US" sz="2800" b="1" dirty="0" err="1">
                <a:solidFill>
                  <a:srgbClr val="000000"/>
                </a:solidFill>
                <a:latin typeface="Times New Roman" pitchFamily="18" charset="0"/>
                <a:cs typeface="Calibri" pitchFamily="34" charset="0"/>
              </a:rPr>
              <a:t>dẫn</a:t>
            </a:r>
            <a:r>
              <a:rPr lang="en-US" sz="2800" b="1" dirty="0">
                <a:solidFill>
                  <a:srgbClr val="000000"/>
                </a:solidFill>
                <a:latin typeface="Times New Roman" pitchFamily="18" charset="0"/>
                <a:cs typeface="Calibri" pitchFamily="34" charset="0"/>
              </a:rPr>
              <a:t> </a:t>
            </a:r>
            <a:r>
              <a:rPr lang="en-US" sz="2800" b="1" dirty="0" err="1">
                <a:solidFill>
                  <a:srgbClr val="000000"/>
                </a:solidFill>
                <a:latin typeface="Times New Roman" pitchFamily="18" charset="0"/>
                <a:cs typeface="Calibri" pitchFamily="34" charset="0"/>
              </a:rPr>
              <a:t>đến</a:t>
            </a:r>
            <a:r>
              <a:rPr lang="en-US" sz="2800" b="1" dirty="0">
                <a:solidFill>
                  <a:srgbClr val="000000"/>
                </a:solidFill>
                <a:latin typeface="Times New Roman" pitchFamily="18" charset="0"/>
                <a:cs typeface="Calibri" pitchFamily="34" charset="0"/>
              </a:rPr>
              <a:t> </a:t>
            </a:r>
            <a:r>
              <a:rPr lang="en-US" sz="2800" b="1" dirty="0" err="1">
                <a:solidFill>
                  <a:srgbClr val="000000"/>
                </a:solidFill>
                <a:latin typeface="Times New Roman" pitchFamily="18" charset="0"/>
                <a:cs typeface="Calibri" pitchFamily="34" charset="0"/>
              </a:rPr>
              <a:t>cái</a:t>
            </a:r>
            <a:r>
              <a:rPr lang="en-US" sz="2800" b="1" dirty="0">
                <a:solidFill>
                  <a:srgbClr val="000000"/>
                </a:solidFill>
                <a:latin typeface="Times New Roman" pitchFamily="18" charset="0"/>
                <a:cs typeface="Calibri" pitchFamily="34" charset="0"/>
              </a:rPr>
              <a:t> </a:t>
            </a:r>
            <a:r>
              <a:rPr lang="en-US" sz="2800" b="1" dirty="0" err="1">
                <a:solidFill>
                  <a:srgbClr val="000000"/>
                </a:solidFill>
                <a:latin typeface="Times New Roman" pitchFamily="18" charset="0"/>
                <a:cs typeface="Calibri" pitchFamily="34" charset="0"/>
              </a:rPr>
              <a:t>chết</a:t>
            </a:r>
            <a:r>
              <a:rPr lang="en-US" sz="2800" b="1" dirty="0">
                <a:solidFill>
                  <a:srgbClr val="000000"/>
                </a:solidFill>
                <a:latin typeface="Times New Roman" pitchFamily="18" charset="0"/>
                <a:cs typeface="Calibri" pitchFamily="34" charset="0"/>
              </a:rPr>
              <a:t> </a:t>
            </a:r>
            <a:r>
              <a:rPr lang="en-US" sz="2800" b="1" dirty="0" err="1">
                <a:solidFill>
                  <a:srgbClr val="000000"/>
                </a:solidFill>
                <a:latin typeface="Times New Roman" pitchFamily="18" charset="0"/>
                <a:cs typeface="Calibri" pitchFamily="34" charset="0"/>
              </a:rPr>
              <a:t>thương</a:t>
            </a:r>
            <a:r>
              <a:rPr lang="en-US" sz="2800" b="1" dirty="0">
                <a:solidFill>
                  <a:srgbClr val="000000"/>
                </a:solidFill>
                <a:latin typeface="Times New Roman" pitchFamily="18" charset="0"/>
                <a:cs typeface="Calibri" pitchFamily="34" charset="0"/>
              </a:rPr>
              <a:t> </a:t>
            </a:r>
            <a:r>
              <a:rPr lang="en-US" sz="2800" b="1" dirty="0" err="1">
                <a:solidFill>
                  <a:srgbClr val="000000"/>
                </a:solidFill>
                <a:latin typeface="Times New Roman" pitchFamily="18" charset="0"/>
                <a:cs typeface="Calibri" pitchFamily="34" charset="0"/>
              </a:rPr>
              <a:t>tâm</a:t>
            </a:r>
            <a:r>
              <a:rPr lang="en-US" sz="2800" b="1" dirty="0">
                <a:solidFill>
                  <a:srgbClr val="000000"/>
                </a:solidFill>
                <a:latin typeface="Times New Roman" pitchFamily="18" charset="0"/>
                <a:cs typeface="Calibri" pitchFamily="34" charset="0"/>
              </a:rPr>
              <a:t> </a:t>
            </a:r>
            <a:r>
              <a:rPr lang="en-US" sz="2800" b="1" dirty="0" err="1">
                <a:solidFill>
                  <a:srgbClr val="000000"/>
                </a:solidFill>
                <a:latin typeface="Times New Roman" pitchFamily="18" charset="0"/>
                <a:cs typeface="Calibri" pitchFamily="34" charset="0"/>
              </a:rPr>
              <a:t>của</a:t>
            </a:r>
            <a:r>
              <a:rPr lang="en-US" sz="2800" b="1" dirty="0">
                <a:solidFill>
                  <a:srgbClr val="000000"/>
                </a:solidFill>
                <a:latin typeface="Times New Roman" pitchFamily="18" charset="0"/>
                <a:cs typeface="Calibri" pitchFamily="34" charset="0"/>
              </a:rPr>
              <a:t> </a:t>
            </a:r>
            <a:r>
              <a:rPr lang="en-US" sz="2800" b="1" dirty="0" err="1">
                <a:solidFill>
                  <a:srgbClr val="000000"/>
                </a:solidFill>
                <a:latin typeface="Times New Roman" pitchFamily="18" charset="0"/>
                <a:cs typeface="Calibri" pitchFamily="34" charset="0"/>
              </a:rPr>
              <a:t>Dế</a:t>
            </a:r>
            <a:r>
              <a:rPr lang="en-US" sz="2800" b="1" dirty="0">
                <a:solidFill>
                  <a:srgbClr val="000000"/>
                </a:solidFill>
                <a:latin typeface="Times New Roman" pitchFamily="18" charset="0"/>
                <a:cs typeface="Calibri" pitchFamily="34" charset="0"/>
              </a:rPr>
              <a:t> </a:t>
            </a:r>
            <a:r>
              <a:rPr lang="en-US" sz="2800" b="1" dirty="0" err="1">
                <a:solidFill>
                  <a:srgbClr val="000000"/>
                </a:solidFill>
                <a:latin typeface="Times New Roman" pitchFamily="18" charset="0"/>
                <a:cs typeface="Calibri" pitchFamily="34" charset="0"/>
              </a:rPr>
              <a:t>Choắt</a:t>
            </a:r>
            <a:r>
              <a:rPr lang="en-US" sz="2800" b="1" dirty="0">
                <a:solidFill>
                  <a:srgbClr val="000000"/>
                </a:solidFill>
                <a:latin typeface="Times New Roman" pitchFamily="18" charset="0"/>
                <a:cs typeface="Calibri" pitchFamily="34" charset="0"/>
              </a:rPr>
              <a:t>.</a:t>
            </a:r>
            <a:endParaRPr lang="en-US" sz="2800" dirty="0">
              <a:solidFill>
                <a:srgbClr val="FFFFFF"/>
              </a:solidFill>
              <a:latin typeface="Times New Roman" pitchFamily="18" charset="0"/>
              <a:cs typeface="Calibri" pitchFamily="34" charset="0"/>
            </a:endParaRPr>
          </a:p>
        </p:txBody>
      </p:sp>
      <p:sp>
        <p:nvSpPr>
          <p:cNvPr id="13" name="Cloud Callout 12"/>
          <p:cNvSpPr/>
          <p:nvPr/>
        </p:nvSpPr>
        <p:spPr>
          <a:xfrm>
            <a:off x="3840163" y="2581275"/>
            <a:ext cx="6053137" cy="2481263"/>
          </a:xfrm>
          <a:prstGeom prst="cloudCallo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800">
                <a:solidFill>
                  <a:srgbClr val="385723"/>
                </a:solidFill>
                <a:latin typeface="Times New Roman" pitchFamily="18" charset="0"/>
                <a:cs typeface="Times New Roman" pitchFamily="18" charset="0"/>
              </a:rPr>
              <a:t>Trong mắt Dế Mèn, Dế Choắt hiện lên như thế nào?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13"/>
                                        </p:tgtEl>
                                        <p:attrNameLst>
                                          <p:attrName>ppt_w</p:attrName>
                                        </p:attrNameLst>
                                      </p:cBhvr>
                                      <p:tavLst>
                                        <p:tav tm="0">
                                          <p:val>
                                            <p:strVal val="ppt_w"/>
                                          </p:val>
                                        </p:tav>
                                        <p:tav tm="100000">
                                          <p:val>
                                            <p:fltVal val="0"/>
                                          </p:val>
                                        </p:tav>
                                      </p:tavLst>
                                    </p:anim>
                                    <p:anim calcmode="lin" valueType="num">
                                      <p:cBhvr>
                                        <p:cTn id="7" dur="500"/>
                                        <p:tgtEl>
                                          <p:spTgt spid="13"/>
                                        </p:tgtEl>
                                        <p:attrNameLst>
                                          <p:attrName>ppt_h</p:attrName>
                                        </p:attrNameLst>
                                      </p:cBhvr>
                                      <p:tavLst>
                                        <p:tav tm="0">
                                          <p:val>
                                            <p:strVal val="ppt_h"/>
                                          </p:val>
                                        </p:tav>
                                        <p:tav tm="100000">
                                          <p:val>
                                            <p:fltVal val="0"/>
                                          </p:val>
                                        </p:tav>
                                      </p:tavLst>
                                    </p:anim>
                                    <p:animEffect transition="out" filter="fade">
                                      <p:cBhvr>
                                        <p:cTn id="8" dur="500"/>
                                        <p:tgtEl>
                                          <p:spTgt spid="13"/>
                                        </p:tgtEl>
                                      </p:cBhvr>
                                    </p:animEffect>
                                    <p:set>
                                      <p:cBhvr>
                                        <p:cTn id="9" dur="1" fill="hold">
                                          <p:stCondLst>
                                            <p:cond delay="499"/>
                                          </p:stCondLst>
                                        </p:cTn>
                                        <p:tgtEl>
                                          <p:spTgt spid="13"/>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1000"/>
                                        <p:tgtEl>
                                          <p:spTgt spid="6"/>
                                        </p:tgtEl>
                                      </p:cBhvr>
                                    </p:animEffect>
                                    <p:anim calcmode="lin" valueType="num">
                                      <p:cBhvr>
                                        <p:cTn id="43" dur="1000" fill="hold"/>
                                        <p:tgtEl>
                                          <p:spTgt spid="6"/>
                                        </p:tgtEl>
                                        <p:attrNameLst>
                                          <p:attrName>ppt_x</p:attrName>
                                        </p:attrNameLst>
                                      </p:cBhvr>
                                      <p:tavLst>
                                        <p:tav tm="0">
                                          <p:val>
                                            <p:strVal val="#ppt_x"/>
                                          </p:val>
                                        </p:tav>
                                        <p:tav tm="100000">
                                          <p:val>
                                            <p:strVal val="#ppt_x"/>
                                          </p:val>
                                        </p:tav>
                                      </p:tavLst>
                                    </p:anim>
                                    <p:anim calcmode="lin" valueType="num">
                                      <p:cBhvr>
                                        <p:cTn id="4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1000"/>
                                        <p:tgtEl>
                                          <p:spTgt spid="8"/>
                                        </p:tgtEl>
                                      </p:cBhvr>
                                    </p:animEffect>
                                    <p:anim calcmode="lin" valueType="num">
                                      <p:cBhvr>
                                        <p:cTn id="50" dur="1000" fill="hold"/>
                                        <p:tgtEl>
                                          <p:spTgt spid="8"/>
                                        </p:tgtEl>
                                        <p:attrNameLst>
                                          <p:attrName>ppt_x</p:attrName>
                                        </p:attrNameLst>
                                      </p:cBhvr>
                                      <p:tavLst>
                                        <p:tav tm="0">
                                          <p:val>
                                            <p:strVal val="#ppt_x"/>
                                          </p:val>
                                        </p:tav>
                                        <p:tav tm="100000">
                                          <p:val>
                                            <p:strVal val="#ppt_x"/>
                                          </p:val>
                                        </p:tav>
                                      </p:tavLst>
                                    </p:anim>
                                    <p:anim calcmode="lin" valueType="num">
                                      <p:cBhvr>
                                        <p:cTn id="5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0" grpId="0" animBg="1"/>
      <p:bldP spid="11" grpId="0" animBg="1"/>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Decision 3"/>
          <p:cNvSpPr/>
          <p:nvPr/>
        </p:nvSpPr>
        <p:spPr>
          <a:xfrm>
            <a:off x="2195513" y="396875"/>
            <a:ext cx="6962775" cy="2857500"/>
          </a:xfrm>
          <a:prstGeom prst="flowChartDecision">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err="1">
                <a:solidFill>
                  <a:prstClr val="white"/>
                </a:solidFill>
                <a:latin typeface="Times New Roman" panose="02020603050405020304" pitchFamily="18" charset="0"/>
                <a:cs typeface="Times New Roman" panose="02020603050405020304" pitchFamily="18" charset="0"/>
              </a:rPr>
              <a:t>Từ</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chối</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giúp</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đỡ</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coi</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thường</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Dế</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Choắt</a:t>
            </a:r>
            <a:endParaRPr lang="en-US" sz="3200" b="1" dirty="0">
              <a:solidFill>
                <a:prstClr val="white"/>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398463" y="3254375"/>
            <a:ext cx="1939925" cy="81438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err="1">
                <a:solidFill>
                  <a:srgbClr val="FF0000"/>
                </a:solidFill>
                <a:latin typeface="Times New Roman" panose="02020603050405020304" pitchFamily="18" charset="0"/>
                <a:cs typeface="Times New Roman" panose="02020603050405020304" pitchFamily="18" charset="0"/>
              </a:rPr>
              <a:t>Dế</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Mèn</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srcRect/>
          <a:stretch>
            <a:fillRect/>
          </a:stretch>
        </p:blipFill>
        <p:spPr bwMode="auto">
          <a:xfrm>
            <a:off x="398463" y="569913"/>
            <a:ext cx="1939925" cy="2511425"/>
          </a:xfrm>
          <a:prstGeom prst="rect">
            <a:avLst/>
          </a:prstGeom>
          <a:noFill/>
          <a:ln w="9525">
            <a:noFill/>
            <a:miter lim="800000"/>
            <a:headEnd/>
            <a:tailEnd/>
          </a:ln>
        </p:spPr>
      </p:pic>
      <p:sp>
        <p:nvSpPr>
          <p:cNvPr id="9" name="Rounded Rectangle 8"/>
          <p:cNvSpPr/>
          <p:nvPr/>
        </p:nvSpPr>
        <p:spPr>
          <a:xfrm>
            <a:off x="9217025" y="2952750"/>
            <a:ext cx="1947863" cy="10160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err="1">
                <a:solidFill>
                  <a:srgbClr val="FF0000"/>
                </a:solidFill>
                <a:latin typeface="Times New Roman" panose="02020603050405020304" pitchFamily="18" charset="0"/>
                <a:cs typeface="Times New Roman" panose="02020603050405020304" pitchFamily="18" charset="0"/>
              </a:rPr>
              <a:t>Dế</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Choắt</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3"/>
          <a:srcRect/>
          <a:stretch>
            <a:fillRect/>
          </a:stretch>
        </p:blipFill>
        <p:spPr bwMode="auto">
          <a:xfrm>
            <a:off x="9158288" y="569913"/>
            <a:ext cx="2065337" cy="2211387"/>
          </a:xfrm>
          <a:prstGeom prst="rect">
            <a:avLst/>
          </a:prstGeom>
          <a:noFill/>
          <a:ln w="9525">
            <a:noFill/>
            <a:miter lim="800000"/>
            <a:headEnd/>
            <a:tailEnd/>
          </a:ln>
        </p:spPr>
      </p:pic>
      <p:sp>
        <p:nvSpPr>
          <p:cNvPr id="2" name="Rounded Rectangle 1"/>
          <p:cNvSpPr>
            <a:spLocks noRot="1" noChangeAspect="1" noMove="1" noResize="1" noEditPoints="1" noAdjustHandles="1" noChangeArrowheads="1" noChangeShapeType="1" noTextEdit="1"/>
          </p:cNvSpPr>
          <p:nvPr/>
        </p:nvSpPr>
        <p:spPr>
          <a:xfrm>
            <a:off x="2338185" y="3968954"/>
            <a:ext cx="6962244" cy="2417958"/>
          </a:xfrm>
          <a:prstGeom prst="roundRect">
            <a:avLst/>
          </a:prstGeom>
          <a:blipFill>
            <a:blip r:embed="rId4"/>
            <a:stretch>
              <a:fillRect l="-87" b="-2757"/>
            </a:stretch>
          </a:blipFill>
        </p:spPr>
        <p:txBody>
          <a:bodyPr/>
          <a:lstStyle/>
          <a:p>
            <a:pPr fontAlgn="auto">
              <a:spcBef>
                <a:spcPts val="0"/>
              </a:spcBef>
              <a:spcAft>
                <a:spcPts val="0"/>
              </a:spcAft>
              <a:defRPr/>
            </a:pPr>
            <a:r>
              <a:rPr lang="en-US">
                <a:noFill/>
                <a:effectLst>
                  <a:outerShdw blurRad="38100" dist="38100" dir="2700000" algn="tl">
                    <a:srgbClr val="000000">
                      <a:alpha val="43137"/>
                    </a:srgbClr>
                  </a:outerShdw>
                </a:effectLst>
                <a:latin typeface="+mn-lt"/>
                <a:cs typeface="+mn-cs"/>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1000"/>
                                        <p:tgtEl>
                                          <p:spTgt spid="2"/>
                                        </p:tgtEl>
                                      </p:cBhvr>
                                    </p:animEffect>
                                    <p:anim calcmode="lin" valueType="num">
                                      <p:cBhvr>
                                        <p:cTn id="39" dur="1000" fill="hold"/>
                                        <p:tgtEl>
                                          <p:spTgt spid="2"/>
                                        </p:tgtEl>
                                        <p:attrNameLst>
                                          <p:attrName>ppt_x</p:attrName>
                                        </p:attrNameLst>
                                      </p:cBhvr>
                                      <p:tavLst>
                                        <p:tav tm="0">
                                          <p:val>
                                            <p:strVal val="#ppt_x"/>
                                          </p:val>
                                        </p:tav>
                                        <p:tav tm="100000">
                                          <p:val>
                                            <p:strVal val="#ppt_x"/>
                                          </p:val>
                                        </p:tav>
                                      </p:tavLst>
                                    </p:anim>
                                    <p:anim calcmode="lin" valueType="num">
                                      <p:cBhvr>
                                        <p:cTn id="4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195263" y="133350"/>
            <a:ext cx="4611687" cy="658813"/>
          </a:xfrm>
          <a:prstGeom prst="plaqu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tabLst>
                <a:tab pos="1386840" algn="l"/>
              </a:tabLst>
              <a:defRPr/>
            </a:pPr>
            <a:r>
              <a:rPr lang="en-US" sz="2800" b="1" dirty="0">
                <a:solidFill>
                  <a:srgbClr val="FF0000"/>
                </a:solidFill>
                <a:latin typeface="Times New Roman" panose="02020603050405020304" pitchFamily="18" charset="0"/>
                <a:ea typeface="MS Mincho"/>
              </a:rPr>
              <a:t>1. </a:t>
            </a:r>
            <a:r>
              <a:rPr lang="en-US" sz="2800" b="1" dirty="0" err="1">
                <a:solidFill>
                  <a:srgbClr val="FF0000"/>
                </a:solidFill>
                <a:latin typeface="Times New Roman" panose="02020603050405020304" pitchFamily="18" charset="0"/>
                <a:ea typeface="MS Mincho"/>
              </a:rPr>
              <a:t>Nhân</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vật</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Dế</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Mèn</a:t>
            </a:r>
            <a:r>
              <a:rPr lang="en-US" sz="2800" b="1" dirty="0">
                <a:solidFill>
                  <a:srgbClr val="FF0000"/>
                </a:solidFill>
                <a:latin typeface="Times New Roman" panose="02020603050405020304" pitchFamily="18" charset="0"/>
                <a:ea typeface="MS Mincho"/>
              </a:rPr>
              <a:t>.</a:t>
            </a:r>
            <a:endParaRPr lang="en-US" sz="2400" dirty="0">
              <a:solidFill>
                <a:prstClr val="white"/>
              </a:solidFill>
              <a:latin typeface="Times New Roman" panose="02020603050405020304" pitchFamily="18" charset="0"/>
              <a:ea typeface="Times New Roman" panose="02020603050405020304" pitchFamily="18" charset="0"/>
            </a:endParaRPr>
          </a:p>
        </p:txBody>
      </p:sp>
      <p:sp>
        <p:nvSpPr>
          <p:cNvPr id="5" name="Plaque 4"/>
          <p:cNvSpPr/>
          <p:nvPr/>
        </p:nvSpPr>
        <p:spPr>
          <a:xfrm>
            <a:off x="195263" y="831850"/>
            <a:ext cx="8139112" cy="901700"/>
          </a:xfrm>
          <a:prstGeom prst="plaqu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400" b="1">
                <a:solidFill>
                  <a:srgbClr val="000000"/>
                </a:solidFill>
                <a:latin typeface="Times New Roman" pitchFamily="18" charset="0"/>
                <a:cs typeface="Times New Roman" pitchFamily="18" charset="0"/>
              </a:rPr>
              <a:t>b. Diễn biến câu chuyện Dế Mèn trêu chị Cốc dẫn đến cái chết thương tâm của Dế Choắt.</a:t>
            </a:r>
            <a:endParaRPr lang="en-US" sz="2400">
              <a:solidFill>
                <a:srgbClr val="FFFFFF"/>
              </a:solidFill>
              <a:latin typeface="Times New Roman" pitchFamily="18" charset="0"/>
              <a:cs typeface="Times New Roman" pitchFamily="18" charset="0"/>
            </a:endParaRPr>
          </a:p>
        </p:txBody>
      </p:sp>
      <p:pic>
        <p:nvPicPr>
          <p:cNvPr id="367619" name="Picture 5"/>
          <p:cNvPicPr>
            <a:picLocks noChangeAspect="1"/>
          </p:cNvPicPr>
          <p:nvPr/>
        </p:nvPicPr>
        <p:blipFill>
          <a:blip r:embed="rId2"/>
          <a:srcRect/>
          <a:stretch>
            <a:fillRect/>
          </a:stretch>
        </p:blipFill>
        <p:spPr bwMode="auto">
          <a:xfrm>
            <a:off x="8569325" y="0"/>
            <a:ext cx="3292475" cy="2606675"/>
          </a:xfrm>
          <a:prstGeom prst="rect">
            <a:avLst/>
          </a:prstGeom>
          <a:noFill/>
          <a:ln w="9525">
            <a:noFill/>
            <a:miter lim="800000"/>
            <a:headEnd/>
            <a:tailEnd/>
          </a:ln>
        </p:spPr>
      </p:pic>
      <p:sp>
        <p:nvSpPr>
          <p:cNvPr id="3" name="Right Arrow 2"/>
          <p:cNvSpPr/>
          <p:nvPr/>
        </p:nvSpPr>
        <p:spPr>
          <a:xfrm>
            <a:off x="365125" y="1763713"/>
            <a:ext cx="7799388" cy="939800"/>
          </a:xfrm>
          <a:prstGeom prst="right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400" b="1">
                <a:solidFill>
                  <a:srgbClr val="000000"/>
                </a:solidFill>
                <a:latin typeface="Times New Roman" pitchFamily="18" charset="0"/>
                <a:cs typeface="Times New Roman" pitchFamily="18" charset="0"/>
              </a:rPr>
              <a:t>* Dế Mèn trêu chị Cốc dẫn đến cái chết của Dế Choắt.</a:t>
            </a:r>
            <a:endParaRPr lang="en-US" sz="2400">
              <a:solidFill>
                <a:srgbClr val="FFFFFF"/>
              </a:solidFill>
              <a:latin typeface="Times New Roman" pitchFamily="18" charset="0"/>
              <a:cs typeface="Times New Roman" pitchFamily="18" charset="0"/>
            </a:endParaRPr>
          </a:p>
        </p:txBody>
      </p:sp>
      <p:sp>
        <p:nvSpPr>
          <p:cNvPr id="2" name="Right Arrow 1"/>
          <p:cNvSpPr/>
          <p:nvPr/>
        </p:nvSpPr>
        <p:spPr>
          <a:xfrm>
            <a:off x="954088" y="2606675"/>
            <a:ext cx="3408362" cy="2887663"/>
          </a:xfrm>
          <a:prstGeom prst="rightArrow">
            <a:avLst/>
          </a:prstGeom>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r>
              <a:rPr lang="en-US" sz="3200" dirty="0" err="1">
                <a:solidFill>
                  <a:prstClr val="black"/>
                </a:solidFill>
                <a:latin typeface="Times New Roman" panose="02020603050405020304" pitchFamily="18" charset="0"/>
                <a:cs typeface="Times New Roman" panose="02020603050405020304" pitchFamily="18" charset="0"/>
              </a:rPr>
              <a:t>Thảo</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luận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cặp</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đôi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trả</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lời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câu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hỏi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sau</a:t>
            </a:r>
            <a:r>
              <a:rPr lang="en-US" sz="3200" dirty="0">
                <a:solidFill>
                  <a:prstClr val="black"/>
                </a:solidFill>
                <a:latin typeface="Times New Roman" panose="02020603050405020304" pitchFamily="18" charset="0"/>
                <a:cs typeface="Times New Roman" panose="02020603050405020304" pitchFamily="18" charset="0"/>
              </a:rPr>
              <a:t>:</a:t>
            </a:r>
          </a:p>
        </p:txBody>
      </p:sp>
      <p:sp>
        <p:nvSpPr>
          <p:cNvPr id="9" name="Cloud Callout 8"/>
          <p:cNvSpPr/>
          <p:nvPr/>
        </p:nvSpPr>
        <p:spPr>
          <a:xfrm rot="21322194">
            <a:off x="4335463" y="2714625"/>
            <a:ext cx="7540625" cy="3265488"/>
          </a:xfrm>
          <a:prstGeom prst="cloudCallou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tabLst>
                <a:tab pos="1386840" algn="l"/>
              </a:tabLst>
              <a:defRPr/>
            </a:pPr>
            <a:r>
              <a:rPr lang="en-US" sz="2400" dirty="0" err="1">
                <a:solidFill>
                  <a:srgbClr val="0D0D0D"/>
                </a:solidFill>
                <a:latin typeface="Times New Roman" panose="02020603050405020304" pitchFamily="18" charset="0"/>
                <a:ea typeface="MS Mincho"/>
              </a:rPr>
              <a:t>Phân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tích</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diễn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biến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tâm</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lí</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và</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thái</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độ</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của</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Dế</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Mèn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trong</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việc</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trêu</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chị</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Cốc</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dẫn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đến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cái</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chết</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của</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Dế</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Choắt</a:t>
            </a:r>
            <a:r>
              <a:rPr lang="en-US" sz="2400" dirty="0">
                <a:solidFill>
                  <a:srgbClr val="0D0D0D"/>
                </a:solidFill>
                <a:latin typeface="Times New Roman" panose="02020603050405020304" pitchFamily="18" charset="0"/>
                <a:ea typeface="MS Mincho"/>
              </a:rPr>
              <a:t>?</a:t>
            </a:r>
            <a:endParaRPr lang="en-US" sz="2400" dirty="0">
              <a:solidFill>
                <a:prstClr val="white"/>
              </a:solidFill>
              <a:latin typeface="Times New Roman" panose="02020603050405020304" pitchFamily="18" charset="0"/>
              <a:ea typeface="Times New Roman" panose="02020603050405020304" pitchFamily="18" charset="0"/>
            </a:endParaRPr>
          </a:p>
          <a:p>
            <a:pPr fontAlgn="auto">
              <a:spcBef>
                <a:spcPts val="0"/>
              </a:spcBef>
              <a:spcAft>
                <a:spcPts val="0"/>
              </a:spcAft>
              <a:tabLst>
                <a:tab pos="1386840" algn="l"/>
              </a:tabLst>
              <a:defRPr/>
            </a:pP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Việc</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Dế</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Mèn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dám</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gây</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sự</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với</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chị</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Cốc</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khỏe</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hơn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mình</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gấp</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bội</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có</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phải</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là</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hành</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động</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dũng</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cảm</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không</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Vì</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sao</a:t>
            </a:r>
            <a:r>
              <a:rPr lang="en-US" sz="2400" dirty="0">
                <a:solidFill>
                  <a:srgbClr val="0D0D0D"/>
                </a:solidFill>
                <a:latin typeface="Times New Roman" panose="02020603050405020304" pitchFamily="18" charset="0"/>
                <a:ea typeface="MS Mincho"/>
              </a:rPr>
              <a:t>?</a:t>
            </a:r>
            <a:endParaRPr lang="en-US" sz="2400" dirty="0">
              <a:solidFill>
                <a:prstClr val="white"/>
              </a:solidFill>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3"/>
          <a:srcRect/>
          <a:stretch>
            <a:fillRect/>
          </a:stretch>
        </p:blipFill>
        <p:spPr bwMode="auto">
          <a:xfrm>
            <a:off x="954088" y="5013325"/>
            <a:ext cx="1811337" cy="13525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195263" y="133350"/>
            <a:ext cx="4611687" cy="658813"/>
          </a:xfrm>
          <a:prstGeom prst="plaqu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tabLst>
                <a:tab pos="1386840" algn="l"/>
              </a:tabLst>
              <a:defRPr/>
            </a:pPr>
            <a:r>
              <a:rPr lang="en-US" sz="2800" b="1" dirty="0">
                <a:solidFill>
                  <a:srgbClr val="FF0000"/>
                </a:solidFill>
                <a:latin typeface="Times New Roman" panose="02020603050405020304" pitchFamily="18" charset="0"/>
                <a:ea typeface="MS Mincho"/>
              </a:rPr>
              <a:t>1. </a:t>
            </a:r>
            <a:r>
              <a:rPr lang="en-US" sz="2800" b="1" dirty="0" err="1">
                <a:solidFill>
                  <a:srgbClr val="FF0000"/>
                </a:solidFill>
                <a:latin typeface="Times New Roman" panose="02020603050405020304" pitchFamily="18" charset="0"/>
                <a:ea typeface="MS Mincho"/>
              </a:rPr>
              <a:t>Nhân</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vật</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Dế</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Mèn</a:t>
            </a:r>
            <a:r>
              <a:rPr lang="en-US" sz="2800" b="1" dirty="0">
                <a:solidFill>
                  <a:srgbClr val="FF0000"/>
                </a:solidFill>
                <a:latin typeface="Times New Roman" panose="02020603050405020304" pitchFamily="18" charset="0"/>
                <a:ea typeface="MS Mincho"/>
              </a:rPr>
              <a:t>.</a:t>
            </a:r>
            <a:endParaRPr lang="en-US" sz="2400" dirty="0">
              <a:solidFill>
                <a:prstClr val="white"/>
              </a:solidFill>
              <a:latin typeface="Times New Roman" panose="02020603050405020304" pitchFamily="18" charset="0"/>
              <a:ea typeface="Times New Roman" panose="02020603050405020304" pitchFamily="18" charset="0"/>
            </a:endParaRPr>
          </a:p>
        </p:txBody>
      </p:sp>
      <p:sp>
        <p:nvSpPr>
          <p:cNvPr id="5" name="Plaque 4"/>
          <p:cNvSpPr/>
          <p:nvPr/>
        </p:nvSpPr>
        <p:spPr>
          <a:xfrm>
            <a:off x="195263" y="831850"/>
            <a:ext cx="8139112" cy="901700"/>
          </a:xfrm>
          <a:prstGeom prst="plaqu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400" b="1">
                <a:solidFill>
                  <a:srgbClr val="000000"/>
                </a:solidFill>
                <a:latin typeface="Times New Roman" pitchFamily="18" charset="0"/>
                <a:cs typeface="Times New Roman" pitchFamily="18" charset="0"/>
              </a:rPr>
              <a:t>b. Diễn biến câu chuyện Dế Mèn trêu chị Cốc dẫn đến cái chết thương tâm của Dế Choắt.</a:t>
            </a:r>
            <a:endParaRPr lang="en-US" sz="2400">
              <a:solidFill>
                <a:srgbClr val="FFFFFF"/>
              </a:solidFill>
              <a:latin typeface="Times New Roman" pitchFamily="18" charset="0"/>
              <a:cs typeface="Times New Roman" pitchFamily="18" charset="0"/>
            </a:endParaRPr>
          </a:p>
        </p:txBody>
      </p:sp>
      <p:pic>
        <p:nvPicPr>
          <p:cNvPr id="368643" name="Picture 5"/>
          <p:cNvPicPr>
            <a:picLocks noChangeAspect="1"/>
          </p:cNvPicPr>
          <p:nvPr/>
        </p:nvPicPr>
        <p:blipFill>
          <a:blip r:embed="rId3"/>
          <a:srcRect/>
          <a:stretch>
            <a:fillRect/>
          </a:stretch>
        </p:blipFill>
        <p:spPr bwMode="auto">
          <a:xfrm>
            <a:off x="8504238" y="133350"/>
            <a:ext cx="3017837" cy="2376488"/>
          </a:xfrm>
          <a:prstGeom prst="rect">
            <a:avLst/>
          </a:prstGeom>
          <a:noFill/>
          <a:ln w="9525">
            <a:noFill/>
            <a:miter lim="800000"/>
            <a:headEnd/>
            <a:tailEnd/>
          </a:ln>
        </p:spPr>
      </p:pic>
      <p:sp>
        <p:nvSpPr>
          <p:cNvPr id="3" name="Right Arrow 2"/>
          <p:cNvSpPr/>
          <p:nvPr/>
        </p:nvSpPr>
        <p:spPr>
          <a:xfrm>
            <a:off x="365125" y="1628775"/>
            <a:ext cx="7799388" cy="1262063"/>
          </a:xfrm>
          <a:prstGeom prst="right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400" b="1">
                <a:solidFill>
                  <a:srgbClr val="000000"/>
                </a:solidFill>
                <a:latin typeface="Times New Roman" pitchFamily="18" charset="0"/>
                <a:cs typeface="Times New Roman" pitchFamily="18" charset="0"/>
              </a:rPr>
              <a:t>* Dế Mèn trêu chị Cốc dẫn đến cái chết của Dế Choắt.</a:t>
            </a:r>
            <a:endParaRPr lang="en-US" sz="2400">
              <a:solidFill>
                <a:srgbClr val="FFFFFF"/>
              </a:solidFill>
              <a:latin typeface="Times New Roman" pitchFamily="18" charset="0"/>
              <a:cs typeface="Times New Roman" pitchFamily="18" charset="0"/>
            </a:endParaRPr>
          </a:p>
        </p:txBody>
      </p:sp>
      <p:graphicFrame>
        <p:nvGraphicFramePr>
          <p:cNvPr id="8" name="Table 7"/>
          <p:cNvGraphicFramePr>
            <a:graphicFrameLocks noGrp="1"/>
          </p:cNvGraphicFramePr>
          <p:nvPr/>
        </p:nvGraphicFramePr>
        <p:xfrm>
          <a:off x="587830" y="2731346"/>
          <a:ext cx="11119488" cy="3779520"/>
        </p:xfrm>
        <a:graphic>
          <a:graphicData uri="http://schemas.openxmlformats.org/drawingml/2006/table">
            <a:tbl>
              <a:tblPr firstRow="1" bandRow="1">
                <a:tableStyleId>{5940675A-B579-460E-94D1-54222C63F5DA}</a:tableStyleId>
              </a:tblPr>
              <a:tblGrid>
                <a:gridCol w="1805931">
                  <a:extLst>
                    <a:ext uri="{9D8B030D-6E8A-4147-A177-3AD203B41FA5}">
                      <a16:colId xmlns="" xmlns:a16="http://schemas.microsoft.com/office/drawing/2014/main" val="20000"/>
                    </a:ext>
                  </a:extLst>
                </a:gridCol>
                <a:gridCol w="9313557">
                  <a:extLst>
                    <a:ext uri="{9D8B030D-6E8A-4147-A177-3AD203B41FA5}">
                      <a16:colId xmlns="" xmlns:a16="http://schemas.microsoft.com/office/drawing/2014/main" val="20001"/>
                    </a:ext>
                  </a:extLst>
                </a:gridCol>
              </a:tblGrid>
              <a:tr h="518160">
                <a:tc rowSpan="4">
                  <a:txBody>
                    <a:bodyPr/>
                    <a:lstStyle/>
                    <a:p>
                      <a:pPr>
                        <a:spcAft>
                          <a:spcPts val="0"/>
                        </a:spcAft>
                        <a:tabLst>
                          <a:tab pos="1386840" algn="l"/>
                        </a:tabLst>
                      </a:pPr>
                      <a:r>
                        <a:rPr lang="en-US" sz="2800" dirty="0">
                          <a:solidFill>
                            <a:srgbClr val="0D0D0D"/>
                          </a:solidFill>
                          <a:effectLst/>
                          <a:latin typeface="Times New Roman" panose="02020603050405020304" pitchFamily="18" charset="0"/>
                          <a:ea typeface="MS Mincho"/>
                        </a:rPr>
                        <a:t> </a:t>
                      </a:r>
                      <a:r>
                        <a:rPr lang="en-US" sz="2800" b="1" dirty="0" err="1">
                          <a:solidFill>
                            <a:srgbClr val="0D0D0D"/>
                          </a:solidFill>
                          <a:effectLst/>
                          <a:latin typeface="Times New Roman" panose="02020603050405020304" pitchFamily="18" charset="0"/>
                          <a:ea typeface="MS Mincho"/>
                        </a:rPr>
                        <a:t>Diễn</a:t>
                      </a:r>
                      <a:r>
                        <a:rPr lang="en-US" sz="2800" b="1" dirty="0">
                          <a:solidFill>
                            <a:srgbClr val="0D0D0D"/>
                          </a:solidFill>
                          <a:effectLst/>
                          <a:latin typeface="Times New Roman" panose="02020603050405020304" pitchFamily="18" charset="0"/>
                          <a:ea typeface="MS Mincho"/>
                        </a:rPr>
                        <a:t> </a:t>
                      </a:r>
                      <a:r>
                        <a:rPr lang="en-US" sz="2800" b="1" dirty="0" err="1">
                          <a:solidFill>
                            <a:srgbClr val="0D0D0D"/>
                          </a:solidFill>
                          <a:effectLst/>
                          <a:latin typeface="Times New Roman" panose="02020603050405020304" pitchFamily="18" charset="0"/>
                          <a:ea typeface="MS Mincho"/>
                        </a:rPr>
                        <a:t>biến</a:t>
                      </a:r>
                      <a:r>
                        <a:rPr lang="en-US" sz="2800" b="1" dirty="0">
                          <a:solidFill>
                            <a:srgbClr val="0D0D0D"/>
                          </a:solidFill>
                          <a:effectLst/>
                          <a:latin typeface="Times New Roman" panose="02020603050405020304" pitchFamily="18" charset="0"/>
                          <a:ea typeface="MS Mincho"/>
                        </a:rPr>
                        <a:t>  </a:t>
                      </a:r>
                      <a:r>
                        <a:rPr lang="en-US" sz="2800" b="1" dirty="0" err="1">
                          <a:solidFill>
                            <a:srgbClr val="0D0D0D"/>
                          </a:solidFill>
                          <a:effectLst/>
                          <a:latin typeface="Times New Roman" panose="02020603050405020304" pitchFamily="18" charset="0"/>
                          <a:ea typeface="MS Mincho"/>
                        </a:rPr>
                        <a:t>hành</a:t>
                      </a:r>
                      <a:r>
                        <a:rPr lang="en-US" sz="2800" b="1" dirty="0">
                          <a:solidFill>
                            <a:srgbClr val="0D0D0D"/>
                          </a:solidFill>
                          <a:effectLst/>
                          <a:latin typeface="Times New Roman" panose="02020603050405020304" pitchFamily="18" charset="0"/>
                          <a:ea typeface="MS Mincho"/>
                        </a:rPr>
                        <a:t> </a:t>
                      </a:r>
                      <a:r>
                        <a:rPr lang="en-US" sz="2800" b="1" dirty="0" err="1">
                          <a:solidFill>
                            <a:srgbClr val="0D0D0D"/>
                          </a:solidFill>
                          <a:effectLst/>
                          <a:latin typeface="Times New Roman" panose="02020603050405020304" pitchFamily="18" charset="0"/>
                          <a:ea typeface="MS Mincho"/>
                        </a:rPr>
                        <a:t>động</a:t>
                      </a:r>
                      <a:r>
                        <a:rPr lang="en-US" sz="2800" b="1" dirty="0">
                          <a:solidFill>
                            <a:srgbClr val="0D0D0D"/>
                          </a:solidFill>
                          <a:effectLst/>
                          <a:latin typeface="Times New Roman" panose="02020603050405020304" pitchFamily="18" charset="0"/>
                          <a:ea typeface="MS Mincho"/>
                        </a:rPr>
                        <a:t> </a:t>
                      </a:r>
                      <a:r>
                        <a:rPr lang="en-US" sz="2800" b="1" dirty="0" err="1">
                          <a:solidFill>
                            <a:srgbClr val="0D0D0D"/>
                          </a:solidFill>
                          <a:effectLst/>
                          <a:latin typeface="Times New Roman" panose="02020603050405020304" pitchFamily="18" charset="0"/>
                          <a:ea typeface="MS Mincho"/>
                        </a:rPr>
                        <a:t>và</a:t>
                      </a:r>
                      <a:r>
                        <a:rPr lang="en-US" sz="2800" b="1" dirty="0">
                          <a:solidFill>
                            <a:srgbClr val="0D0D0D"/>
                          </a:solidFill>
                          <a:effectLst/>
                          <a:latin typeface="Times New Roman" panose="02020603050405020304" pitchFamily="18" charset="0"/>
                          <a:ea typeface="MS Mincho"/>
                        </a:rPr>
                        <a:t> </a:t>
                      </a:r>
                      <a:r>
                        <a:rPr lang="en-US" sz="2800" b="1" dirty="0" err="1">
                          <a:solidFill>
                            <a:srgbClr val="0D0D0D"/>
                          </a:solidFill>
                          <a:effectLst/>
                          <a:latin typeface="Times New Roman" panose="02020603050405020304" pitchFamily="18" charset="0"/>
                          <a:ea typeface="MS Mincho"/>
                        </a:rPr>
                        <a:t>tâm</a:t>
                      </a:r>
                      <a:r>
                        <a:rPr lang="en-US" sz="2800" b="1" dirty="0">
                          <a:solidFill>
                            <a:srgbClr val="0D0D0D"/>
                          </a:solidFill>
                          <a:effectLst/>
                          <a:latin typeface="Times New Roman" panose="02020603050405020304" pitchFamily="18" charset="0"/>
                          <a:ea typeface="MS Mincho"/>
                        </a:rPr>
                        <a:t> </a:t>
                      </a:r>
                      <a:r>
                        <a:rPr lang="en-US" sz="2800" b="1" dirty="0" err="1">
                          <a:solidFill>
                            <a:srgbClr val="0D0D0D"/>
                          </a:solidFill>
                          <a:effectLst/>
                          <a:latin typeface="Times New Roman" panose="02020603050405020304" pitchFamily="18" charset="0"/>
                          <a:ea typeface="MS Mincho"/>
                        </a:rPr>
                        <a:t>lí</a:t>
                      </a:r>
                      <a:r>
                        <a:rPr lang="en-US" sz="2800" b="1" dirty="0">
                          <a:solidFill>
                            <a:srgbClr val="0D0D0D"/>
                          </a:solidFill>
                          <a:effectLst/>
                          <a:latin typeface="Times New Roman" panose="02020603050405020304" pitchFamily="18" charset="0"/>
                          <a:ea typeface="MS Mincho"/>
                        </a:rPr>
                        <a:t> </a:t>
                      </a:r>
                      <a:r>
                        <a:rPr lang="en-US" sz="2800" b="1" dirty="0" err="1">
                          <a:solidFill>
                            <a:srgbClr val="0D0D0D"/>
                          </a:solidFill>
                          <a:effectLst/>
                          <a:latin typeface="Times New Roman" panose="02020603050405020304" pitchFamily="18" charset="0"/>
                          <a:ea typeface="MS Mincho"/>
                        </a:rPr>
                        <a:t>của</a:t>
                      </a:r>
                      <a:r>
                        <a:rPr lang="en-US" sz="2800" b="1" dirty="0">
                          <a:solidFill>
                            <a:srgbClr val="0D0D0D"/>
                          </a:solidFill>
                          <a:effectLst/>
                          <a:latin typeface="Times New Roman" panose="02020603050405020304" pitchFamily="18" charset="0"/>
                          <a:ea typeface="MS Mincho"/>
                        </a:rPr>
                        <a:t> </a:t>
                      </a:r>
                      <a:r>
                        <a:rPr lang="en-US" sz="2800" b="1" dirty="0" err="1">
                          <a:solidFill>
                            <a:srgbClr val="0D0D0D"/>
                          </a:solidFill>
                          <a:effectLst/>
                          <a:latin typeface="Times New Roman" panose="02020603050405020304" pitchFamily="18" charset="0"/>
                          <a:ea typeface="MS Mincho"/>
                        </a:rPr>
                        <a:t>Dế</a:t>
                      </a:r>
                      <a:r>
                        <a:rPr lang="en-US" sz="2800" b="1" dirty="0">
                          <a:solidFill>
                            <a:srgbClr val="0D0D0D"/>
                          </a:solidFill>
                          <a:effectLst/>
                          <a:latin typeface="Times New Roman" panose="02020603050405020304" pitchFamily="18" charset="0"/>
                          <a:ea typeface="MS Mincho"/>
                        </a:rPr>
                        <a:t> </a:t>
                      </a:r>
                      <a:r>
                        <a:rPr lang="en-US" sz="2800" b="1" dirty="0" err="1">
                          <a:solidFill>
                            <a:srgbClr val="0D0D0D"/>
                          </a:solidFill>
                          <a:effectLst/>
                          <a:latin typeface="Times New Roman" panose="02020603050405020304" pitchFamily="18" charset="0"/>
                          <a:ea typeface="MS Mincho"/>
                        </a:rPr>
                        <a:t>Mèn</a:t>
                      </a:r>
                      <a:r>
                        <a:rPr lang="en-US" sz="2800" b="1" dirty="0">
                          <a:solidFill>
                            <a:srgbClr val="0D0D0D"/>
                          </a:solidFill>
                          <a:effectLst/>
                          <a:latin typeface="Times New Roman" panose="02020603050405020304" pitchFamily="18" charset="0"/>
                          <a:ea typeface="MS Mincho"/>
                        </a:rPr>
                        <a:t>.</a:t>
                      </a:r>
                      <a:endParaRPr lang="en-US" sz="2800" b="1" dirty="0">
                        <a:effectLst/>
                        <a:latin typeface="Times New Roman" panose="02020603050405020304" pitchFamily="18" charset="0"/>
                        <a:ea typeface="Times New Roman" panose="02020603050405020304" pitchFamily="18" charset="0"/>
                      </a:endParaRPr>
                    </a:p>
                    <a:p>
                      <a:endParaRPr lang="en-US" sz="2800" dirty="0"/>
                    </a:p>
                  </a:txBody>
                  <a:tcPr anchor="ctr">
                    <a:solidFill>
                      <a:schemeClr val="accent4">
                        <a:lumMod val="20000"/>
                        <a:lumOff val="80000"/>
                      </a:schemeClr>
                    </a:solidFill>
                  </a:tcPr>
                </a:tc>
                <a:tc>
                  <a:txBody>
                    <a:bodyPr/>
                    <a:lstStyle/>
                    <a:p>
                      <a:pPr>
                        <a:spcAft>
                          <a:spcPts val="0"/>
                        </a:spcAft>
                        <a:tabLst>
                          <a:tab pos="1386840" algn="l"/>
                        </a:tabLst>
                      </a:pPr>
                      <a:r>
                        <a:rPr lang="en-US" sz="2800" dirty="0">
                          <a:solidFill>
                            <a:srgbClr val="0D0D0D"/>
                          </a:solidFill>
                          <a:effectLst/>
                          <a:latin typeface="Times New Roman" panose="02020603050405020304" pitchFamily="18" charset="0"/>
                          <a:ea typeface="MS Mincho"/>
                        </a:rPr>
                        <a:t>+ </a:t>
                      </a:r>
                      <a:r>
                        <a:rPr lang="en-US" sz="2800" dirty="0" err="1">
                          <a:solidFill>
                            <a:srgbClr val="FF0000"/>
                          </a:solidFill>
                          <a:effectLst/>
                          <a:latin typeface="Times New Roman" panose="02020603050405020304" pitchFamily="18" charset="0"/>
                          <a:ea typeface="MS Mincho"/>
                        </a:rPr>
                        <a:t>Lúc</a:t>
                      </a:r>
                      <a:r>
                        <a:rPr lang="en-US" sz="2800" dirty="0">
                          <a:solidFill>
                            <a:srgbClr val="FF0000"/>
                          </a:solidFill>
                          <a:effectLst/>
                          <a:latin typeface="Times New Roman" panose="02020603050405020304" pitchFamily="18" charset="0"/>
                          <a:ea typeface="MS Mincho"/>
                        </a:rPr>
                        <a:t> </a:t>
                      </a:r>
                      <a:r>
                        <a:rPr lang="en-US" sz="2800" dirty="0" err="1">
                          <a:solidFill>
                            <a:srgbClr val="FF0000"/>
                          </a:solidFill>
                          <a:effectLst/>
                          <a:latin typeface="Times New Roman" panose="02020603050405020304" pitchFamily="18" charset="0"/>
                          <a:ea typeface="MS Mincho"/>
                        </a:rPr>
                        <a:t>đầu</a:t>
                      </a:r>
                      <a:r>
                        <a:rPr lang="en-US" sz="2800" dirty="0">
                          <a:solidFill>
                            <a:srgbClr val="FF0000"/>
                          </a:solidFill>
                          <a:effectLst/>
                          <a:latin typeface="Times New Roman" panose="02020603050405020304" pitchFamily="18" charset="0"/>
                          <a:ea typeface="MS Mincho"/>
                        </a:rPr>
                        <a:t> </a:t>
                      </a:r>
                      <a:r>
                        <a:rPr lang="en-US" sz="2800" dirty="0" err="1">
                          <a:solidFill>
                            <a:srgbClr val="FF0000"/>
                          </a:solidFill>
                          <a:effectLst/>
                          <a:latin typeface="Times New Roman" panose="02020603050405020304" pitchFamily="18" charset="0"/>
                          <a:ea typeface="MS Mincho"/>
                        </a:rPr>
                        <a:t>thì</a:t>
                      </a:r>
                      <a:r>
                        <a:rPr lang="en-US" sz="2800" dirty="0">
                          <a:solidFill>
                            <a:srgbClr val="FF0000"/>
                          </a:solidFill>
                          <a:effectLst/>
                          <a:latin typeface="Times New Roman" panose="02020603050405020304" pitchFamily="18" charset="0"/>
                          <a:ea typeface="MS Mincho"/>
                        </a:rPr>
                        <a:t> </a:t>
                      </a:r>
                      <a:r>
                        <a:rPr lang="en-US" sz="2800" dirty="0" err="1">
                          <a:solidFill>
                            <a:srgbClr val="FF0000"/>
                          </a:solidFill>
                          <a:effectLst/>
                          <a:latin typeface="Times New Roman" panose="02020603050405020304" pitchFamily="18" charset="0"/>
                          <a:ea typeface="MS Mincho"/>
                        </a:rPr>
                        <a:t>huênh</a:t>
                      </a:r>
                      <a:r>
                        <a:rPr lang="en-US" sz="2800" dirty="0">
                          <a:solidFill>
                            <a:srgbClr val="FF0000"/>
                          </a:solidFill>
                          <a:effectLst/>
                          <a:latin typeface="Times New Roman" panose="02020603050405020304" pitchFamily="18" charset="0"/>
                          <a:ea typeface="MS Mincho"/>
                        </a:rPr>
                        <a:t> </a:t>
                      </a:r>
                      <a:r>
                        <a:rPr lang="en-US" sz="2800" dirty="0" err="1">
                          <a:solidFill>
                            <a:srgbClr val="FF0000"/>
                          </a:solidFill>
                          <a:effectLst/>
                          <a:latin typeface="Times New Roman" panose="02020603050405020304" pitchFamily="18" charset="0"/>
                          <a:ea typeface="MS Mincho"/>
                        </a:rPr>
                        <a:t>hoang</a:t>
                      </a:r>
                      <a:r>
                        <a:rPr lang="en-US" sz="2800" dirty="0">
                          <a:solidFill>
                            <a:srgbClr val="FF0000"/>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trước</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Dế</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Choắt</a:t>
                      </a:r>
                      <a:r>
                        <a:rPr lang="en-US" sz="2800" dirty="0">
                          <a:solidFill>
                            <a:srgbClr val="0D0D0D"/>
                          </a:solidFill>
                          <a:effectLst/>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a:txBody>
                  <a:tcPr>
                    <a:solidFill>
                      <a:schemeClr val="bg1">
                        <a:lumMod val="95000"/>
                      </a:schemeClr>
                    </a:solidFill>
                  </a:tcPr>
                </a:tc>
                <a:extLst>
                  <a:ext uri="{0D108BD9-81ED-4DB2-BD59-A6C34878D82A}">
                    <a16:rowId xmlns="" xmlns:a16="http://schemas.microsoft.com/office/drawing/2014/main" val="10000"/>
                  </a:ext>
                </a:extLst>
              </a:tr>
              <a:tr h="518160">
                <a:tc vMerge="1">
                  <a:txBody>
                    <a:bodyPr/>
                    <a:lstStyle/>
                    <a:p>
                      <a:endParaRPr lang="en-US" dirty="0"/>
                    </a:p>
                  </a:txBody>
                  <a:tcPr/>
                </a:tc>
                <a:tc>
                  <a:txBody>
                    <a:bodyPr/>
                    <a:lstStyle/>
                    <a:p>
                      <a:pPr>
                        <a:spcAft>
                          <a:spcPts val="0"/>
                        </a:spcAft>
                        <a:tabLst>
                          <a:tab pos="1386840" algn="l"/>
                        </a:tabLst>
                      </a:pP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Hát</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véo</a:t>
                      </a:r>
                      <a:r>
                        <a:rPr lang="en-US" sz="2800" dirty="0">
                          <a:solidFill>
                            <a:srgbClr val="0D0D0D"/>
                          </a:solidFill>
                          <a:effectLst/>
                          <a:latin typeface="Times New Roman" panose="02020603050405020304" pitchFamily="18" charset="0"/>
                          <a:ea typeface="MS Mincho"/>
                        </a:rPr>
                        <a:t> von, </a:t>
                      </a:r>
                      <a:r>
                        <a:rPr lang="en-US" sz="2800" dirty="0" err="1">
                          <a:solidFill>
                            <a:srgbClr val="0D0D0D"/>
                          </a:solidFill>
                          <a:effectLst/>
                          <a:latin typeface="Times New Roman" panose="02020603050405020304" pitchFamily="18" charset="0"/>
                          <a:ea typeface="MS Mincho"/>
                        </a:rPr>
                        <a:t>xấc</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xược</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với</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chị</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Cốc</a:t>
                      </a:r>
                      <a:endParaRPr lang="en-US" sz="2800" dirty="0">
                        <a:effectLst/>
                        <a:latin typeface="Times New Roman" panose="02020603050405020304" pitchFamily="18" charset="0"/>
                        <a:ea typeface="Times New Roman" panose="02020603050405020304" pitchFamily="18" charset="0"/>
                      </a:endParaRPr>
                    </a:p>
                  </a:txBody>
                  <a:tcPr>
                    <a:solidFill>
                      <a:schemeClr val="accent2">
                        <a:lumMod val="40000"/>
                        <a:lumOff val="60000"/>
                      </a:schemeClr>
                    </a:solidFill>
                  </a:tcPr>
                </a:tc>
                <a:extLst>
                  <a:ext uri="{0D108BD9-81ED-4DB2-BD59-A6C34878D82A}">
                    <a16:rowId xmlns="" xmlns:a16="http://schemas.microsoft.com/office/drawing/2014/main" val="10001"/>
                  </a:ext>
                </a:extLst>
              </a:tr>
              <a:tr h="944880">
                <a:tc vMerge="1">
                  <a:txBody>
                    <a:bodyPr/>
                    <a:lstStyle/>
                    <a:p>
                      <a:endParaRPr lang="en-US" dirty="0"/>
                    </a:p>
                  </a:txBody>
                  <a:tcPr/>
                </a:tc>
                <a:tc>
                  <a:txBody>
                    <a:bodyPr/>
                    <a:lstStyle/>
                    <a:p>
                      <a:pPr>
                        <a:spcAft>
                          <a:spcPts val="0"/>
                        </a:spcAft>
                        <a:tabLst>
                          <a:tab pos="1386840" algn="l"/>
                        </a:tabLst>
                      </a:pP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Sau</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đó</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chui</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tọt</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vào</a:t>
                      </a:r>
                      <a:r>
                        <a:rPr lang="en-US" sz="2800" dirty="0">
                          <a:solidFill>
                            <a:srgbClr val="0D0D0D"/>
                          </a:solidFill>
                          <a:effectLst/>
                          <a:latin typeface="Times New Roman" panose="02020603050405020304" pitchFamily="18" charset="0"/>
                          <a:ea typeface="MS Mincho"/>
                        </a:rPr>
                        <a:t> hang </a:t>
                      </a:r>
                      <a:r>
                        <a:rPr lang="en-US" sz="2800" dirty="0" err="1">
                          <a:solidFill>
                            <a:srgbClr val="0D0D0D"/>
                          </a:solidFill>
                          <a:effectLst/>
                          <a:latin typeface="Times New Roman" panose="02020603050405020304" pitchFamily="18" charset="0"/>
                          <a:ea typeface="MS Mincho"/>
                        </a:rPr>
                        <a:t>vắt</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chân</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chữ</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ngũ</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nằm</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khểnh</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yên</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trí</a:t>
                      </a:r>
                      <a:r>
                        <a:rPr lang="en-US" sz="2800" dirty="0">
                          <a:solidFill>
                            <a:srgbClr val="0D0D0D"/>
                          </a:solidFill>
                          <a:effectLst/>
                          <a:latin typeface="Times New Roman" panose="02020603050405020304" pitchFamily="18" charset="0"/>
                          <a:ea typeface="MS Mincho"/>
                        </a:rPr>
                        <a:t>...  </a:t>
                      </a:r>
                      <a:r>
                        <a:rPr lang="en-US" sz="2800" dirty="0" err="1">
                          <a:solidFill>
                            <a:srgbClr val="FF0000"/>
                          </a:solidFill>
                          <a:effectLst/>
                          <a:latin typeface="Times New Roman" panose="02020603050405020304" pitchFamily="18" charset="0"/>
                          <a:ea typeface="MS Mincho"/>
                        </a:rPr>
                        <a:t>đắc</a:t>
                      </a:r>
                      <a:r>
                        <a:rPr lang="en-US" sz="2800" dirty="0">
                          <a:solidFill>
                            <a:srgbClr val="FF0000"/>
                          </a:solidFill>
                          <a:effectLst/>
                          <a:latin typeface="Times New Roman" panose="02020603050405020304" pitchFamily="18" charset="0"/>
                          <a:ea typeface="MS Mincho"/>
                        </a:rPr>
                        <a:t> ý</a:t>
                      </a:r>
                      <a:r>
                        <a:rPr lang="en-US" sz="2800" dirty="0">
                          <a:solidFill>
                            <a:srgbClr val="0D0D0D"/>
                          </a:solidFill>
                          <a:effectLst/>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a:txBody>
                  <a:tcPr>
                    <a:solidFill>
                      <a:schemeClr val="accent4">
                        <a:lumMod val="40000"/>
                        <a:lumOff val="60000"/>
                      </a:schemeClr>
                    </a:solidFill>
                  </a:tcPr>
                </a:tc>
                <a:extLst>
                  <a:ext uri="{0D108BD9-81ED-4DB2-BD59-A6C34878D82A}">
                    <a16:rowId xmlns="" xmlns:a16="http://schemas.microsoft.com/office/drawing/2014/main" val="10002"/>
                  </a:ext>
                </a:extLst>
              </a:tr>
              <a:tr h="1798320">
                <a:tc vMerge="1">
                  <a:txBody>
                    <a:bodyPr/>
                    <a:lstStyle/>
                    <a:p>
                      <a:endParaRPr lang="en-US" dirty="0"/>
                    </a:p>
                  </a:txBody>
                  <a:tcPr/>
                </a:tc>
                <a:tc>
                  <a:txBody>
                    <a:bodyPr/>
                    <a:lstStyle/>
                    <a:p>
                      <a:endParaRPr lang="en-US" dirty="0"/>
                    </a:p>
                  </a:txBody>
                  <a:tcPr>
                    <a:blipFill>
                      <a:blip r:embed="rId4"/>
                      <a:stretch>
                        <a:fillRect l="-19481" t="-113898" r="-137" b="-9153"/>
                      </a:stretch>
                    </a:blipFill>
                  </a:tcPr>
                </a:tc>
                <a:extLst>
                  <a:ext uri="{0D108BD9-81ED-4DB2-BD59-A6C34878D82A}">
                    <a16:rowId xmlns="" xmlns:a16="http://schemas.microsoft.com/office/drawing/2014/main" val="10003"/>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a:stretch>
            <a:fillRect/>
          </a:stretch>
        </p:blipFill>
        <p:spPr bwMode="auto">
          <a:xfrm>
            <a:off x="3333750" y="588963"/>
            <a:ext cx="8258175" cy="5561012"/>
          </a:xfrm>
          <a:prstGeom prst="rect">
            <a:avLst/>
          </a:prstGeom>
          <a:noFill/>
          <a:ln w="9525">
            <a:noFill/>
            <a:miter lim="800000"/>
            <a:headEnd/>
            <a:tailEnd/>
          </a:ln>
        </p:spPr>
      </p:pic>
      <p:sp>
        <p:nvSpPr>
          <p:cNvPr id="6" name="Rectangle 5"/>
          <p:cNvSpPr>
            <a:spLocks noChangeArrowheads="1"/>
          </p:cNvSpPr>
          <p:nvPr/>
        </p:nvSpPr>
        <p:spPr bwMode="auto">
          <a:xfrm>
            <a:off x="4846638" y="1395413"/>
            <a:ext cx="5102225" cy="3978275"/>
          </a:xfrm>
          <a:prstGeom prst="rect">
            <a:avLst/>
          </a:prstGeom>
          <a:noFill/>
          <a:ln w="9525">
            <a:noFill/>
            <a:miter lim="800000"/>
            <a:headEnd/>
            <a:tailEnd/>
          </a:ln>
        </p:spPr>
        <p:txBody>
          <a:bodyPr>
            <a:spAutoFit/>
          </a:bodyPr>
          <a:lstStyle/>
          <a:p>
            <a:pPr>
              <a:lnSpc>
                <a:spcPct val="107000"/>
              </a:lnSpc>
              <a:tabLst>
                <a:tab pos="1385888" algn="l"/>
              </a:tabLst>
            </a:pPr>
            <a:endParaRPr lang="en-US" sz="4400" i="1">
              <a:latin typeface="Times New Roman" pitchFamily="18" charset="0"/>
              <a:ea typeface="MS Mincho" pitchFamily="49" charset="-128"/>
            </a:endParaRPr>
          </a:p>
          <a:p>
            <a:pPr>
              <a:lnSpc>
                <a:spcPct val="107000"/>
              </a:lnSpc>
              <a:tabLst>
                <a:tab pos="1385888" algn="l"/>
              </a:tabLst>
            </a:pPr>
            <a:r>
              <a:rPr lang="en-US" sz="3200" i="1">
                <a:latin typeface="Times New Roman" pitchFamily="18" charset="0"/>
                <a:ea typeface="MS Mincho" pitchFamily="49" charset="-128"/>
              </a:rPr>
              <a:t>Em hãy kể tên một số truyện em đã đọc, chọn một câu chuyện yêu thích và chia sẻ kinh nghiệm khi đọc tác phẩm này?</a:t>
            </a:r>
            <a:endParaRPr lang="en-US" sz="3200" i="1">
              <a:latin typeface="Times New Roman" pitchFamily="18" charset="0"/>
              <a:cs typeface="Times New Roman" pitchFamily="18" charset="0"/>
            </a:endParaRPr>
          </a:p>
          <a:p>
            <a:pPr>
              <a:lnSpc>
                <a:spcPct val="107000"/>
              </a:lnSpc>
              <a:tabLst>
                <a:tab pos="1385888" algn="l"/>
              </a:tabLst>
            </a:pPr>
            <a:endParaRPr lang="en-US" sz="3200">
              <a:latin typeface="Times New Roman" pitchFamily="18" charset="0"/>
              <a:cs typeface="Times New Roman" pitchFamily="18" charset="0"/>
            </a:endParaRPr>
          </a:p>
        </p:txBody>
      </p:sp>
      <p:sp>
        <p:nvSpPr>
          <p:cNvPr id="7" name="Right Arrow Callout 6"/>
          <p:cNvSpPr/>
          <p:nvPr/>
        </p:nvSpPr>
        <p:spPr>
          <a:xfrm>
            <a:off x="1031875" y="2005013"/>
            <a:ext cx="2832100" cy="2757487"/>
          </a:xfrm>
          <a:prstGeom prst="rightArrowCallou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15000"/>
              </a:lnSpc>
              <a:defRPr/>
            </a:pPr>
            <a:r>
              <a:rPr lang="en-US" sz="3200" b="1">
                <a:solidFill>
                  <a:srgbClr val="FFFFFF"/>
                </a:solidFill>
                <a:latin typeface="Times New Roman" pitchFamily="18" charset="0"/>
                <a:cs typeface="Times New Roman" pitchFamily="18" charset="0"/>
              </a:rPr>
              <a:t>Làm </a:t>
            </a:r>
          </a:p>
          <a:p>
            <a:pPr algn="ctr">
              <a:lnSpc>
                <a:spcPct val="115000"/>
              </a:lnSpc>
              <a:defRPr/>
            </a:pPr>
            <a:r>
              <a:rPr lang="en-US" sz="3200" b="1">
                <a:solidFill>
                  <a:srgbClr val="FFFFFF"/>
                </a:solidFill>
                <a:latin typeface="Times New Roman" pitchFamily="18" charset="0"/>
                <a:cs typeface="Times New Roman" pitchFamily="18" charset="0"/>
              </a:rPr>
              <a:t>việc</a:t>
            </a:r>
          </a:p>
          <a:p>
            <a:pPr algn="ctr">
              <a:lnSpc>
                <a:spcPct val="115000"/>
              </a:lnSpc>
              <a:defRPr/>
            </a:pPr>
            <a:r>
              <a:rPr lang="en-US" sz="3200" b="1">
                <a:solidFill>
                  <a:srgbClr val="FFFFFF"/>
                </a:solidFill>
                <a:latin typeface="Times New Roman" pitchFamily="18" charset="0"/>
                <a:cs typeface="Times New Roman" pitchFamily="18" charset="0"/>
              </a:rPr>
              <a:t> cá</a:t>
            </a:r>
          </a:p>
          <a:p>
            <a:pPr algn="ctr">
              <a:lnSpc>
                <a:spcPct val="115000"/>
              </a:lnSpc>
              <a:defRPr/>
            </a:pPr>
            <a:r>
              <a:rPr lang="en-US" sz="3200" b="1">
                <a:solidFill>
                  <a:srgbClr val="FFFFFF"/>
                </a:solidFill>
                <a:latin typeface="Times New Roman" pitchFamily="18" charset="0"/>
                <a:cs typeface="Times New Roman" pitchFamily="18" charset="0"/>
              </a:rPr>
              <a:t> nhân</a:t>
            </a:r>
          </a:p>
        </p:txBody>
      </p:sp>
      <p:sp>
        <p:nvSpPr>
          <p:cNvPr id="335876" name="Rectangle 7"/>
          <p:cNvSpPr>
            <a:spLocks noChangeArrowheads="1"/>
          </p:cNvSpPr>
          <p:nvPr/>
        </p:nvSpPr>
        <p:spPr bwMode="auto">
          <a:xfrm>
            <a:off x="461963" y="327025"/>
            <a:ext cx="1828800" cy="522288"/>
          </a:xfrm>
          <a:prstGeom prst="rect">
            <a:avLst/>
          </a:prstGeom>
          <a:noFill/>
          <a:ln w="9525">
            <a:noFill/>
            <a:miter lim="800000"/>
            <a:headEnd/>
            <a:tailEnd/>
          </a:ln>
        </p:spPr>
        <p:txBody>
          <a:bodyPr wrap="none">
            <a:spAutoFit/>
          </a:bodyPr>
          <a:lstStyle/>
          <a:p>
            <a:pPr indent="88900" algn="just"/>
            <a:r>
              <a:rPr lang="de-DE" sz="2800" b="1">
                <a:solidFill>
                  <a:srgbClr val="000000"/>
                </a:solidFill>
                <a:latin typeface="Times New Roman" pitchFamily="18" charset="0"/>
                <a:cs typeface="Times New Roman" pitchFamily="18" charset="0"/>
              </a:rPr>
              <a:t>1. Truyện.</a:t>
            </a:r>
            <a:endParaRPr lang="en-US" sz="280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195263" y="88900"/>
            <a:ext cx="4611687" cy="658813"/>
          </a:xfrm>
          <a:prstGeom prst="plaqu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tabLst>
                <a:tab pos="1386840" algn="l"/>
              </a:tabLst>
              <a:defRPr/>
            </a:pPr>
            <a:r>
              <a:rPr lang="en-US" sz="2800" b="1" dirty="0">
                <a:solidFill>
                  <a:srgbClr val="FF0000"/>
                </a:solidFill>
                <a:latin typeface="Times New Roman" panose="02020603050405020304" pitchFamily="18" charset="0"/>
                <a:ea typeface="MS Mincho"/>
              </a:rPr>
              <a:t>1. </a:t>
            </a:r>
            <a:r>
              <a:rPr lang="en-US" sz="2800" b="1" dirty="0" err="1">
                <a:solidFill>
                  <a:srgbClr val="FF0000"/>
                </a:solidFill>
                <a:latin typeface="Times New Roman" panose="02020603050405020304" pitchFamily="18" charset="0"/>
                <a:ea typeface="MS Mincho"/>
              </a:rPr>
              <a:t>Nhân</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vật</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Dế</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Mèn</a:t>
            </a:r>
            <a:r>
              <a:rPr lang="en-US" sz="2800" b="1" dirty="0">
                <a:solidFill>
                  <a:srgbClr val="FF0000"/>
                </a:solidFill>
                <a:latin typeface="Times New Roman" panose="02020603050405020304" pitchFamily="18" charset="0"/>
                <a:ea typeface="MS Mincho"/>
              </a:rPr>
              <a:t>.</a:t>
            </a:r>
            <a:endParaRPr lang="en-US" sz="2400" dirty="0">
              <a:solidFill>
                <a:prstClr val="white"/>
              </a:solidFill>
              <a:latin typeface="Times New Roman" panose="02020603050405020304" pitchFamily="18" charset="0"/>
              <a:ea typeface="Times New Roman" panose="02020603050405020304" pitchFamily="18" charset="0"/>
            </a:endParaRPr>
          </a:p>
        </p:txBody>
      </p:sp>
      <p:sp>
        <p:nvSpPr>
          <p:cNvPr id="5" name="Plaque 4"/>
          <p:cNvSpPr/>
          <p:nvPr/>
        </p:nvSpPr>
        <p:spPr>
          <a:xfrm>
            <a:off x="195263" y="831850"/>
            <a:ext cx="8139112" cy="901700"/>
          </a:xfrm>
          <a:prstGeom prst="plaqu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400" b="1">
                <a:solidFill>
                  <a:srgbClr val="000000"/>
                </a:solidFill>
                <a:latin typeface="Times New Roman" pitchFamily="18" charset="0"/>
                <a:cs typeface="Times New Roman" pitchFamily="18" charset="0"/>
              </a:rPr>
              <a:t>b. Diễn biến câu chuyện Dế Mèn trêu chị Cốc dẫn đến cái chết thương tâm của Dế Choắt.</a:t>
            </a:r>
            <a:endParaRPr lang="en-US" sz="2400">
              <a:solidFill>
                <a:srgbClr val="FFFFFF"/>
              </a:solidFill>
              <a:latin typeface="Times New Roman" pitchFamily="18" charset="0"/>
              <a:cs typeface="Times New Roman" pitchFamily="18" charset="0"/>
            </a:endParaRPr>
          </a:p>
        </p:txBody>
      </p:sp>
      <p:pic>
        <p:nvPicPr>
          <p:cNvPr id="6" name="Picture 5"/>
          <p:cNvPicPr>
            <a:picLocks noChangeAspect="1"/>
          </p:cNvPicPr>
          <p:nvPr/>
        </p:nvPicPr>
        <p:blipFill>
          <a:blip r:embed="rId2"/>
          <a:srcRect/>
          <a:stretch>
            <a:fillRect/>
          </a:stretch>
        </p:blipFill>
        <p:spPr bwMode="auto">
          <a:xfrm>
            <a:off x="8831263" y="1196975"/>
            <a:ext cx="3016250" cy="2378075"/>
          </a:xfrm>
          <a:prstGeom prst="rect">
            <a:avLst/>
          </a:prstGeom>
          <a:noFill/>
          <a:ln w="9525">
            <a:noFill/>
            <a:miter lim="800000"/>
            <a:headEnd/>
            <a:tailEnd/>
          </a:ln>
        </p:spPr>
      </p:pic>
      <p:sp>
        <p:nvSpPr>
          <p:cNvPr id="3" name="Right Arrow 2"/>
          <p:cNvSpPr/>
          <p:nvPr/>
        </p:nvSpPr>
        <p:spPr>
          <a:xfrm>
            <a:off x="1031875" y="1704975"/>
            <a:ext cx="7799388" cy="1362075"/>
          </a:xfrm>
          <a:prstGeom prst="right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400" b="1">
                <a:solidFill>
                  <a:srgbClr val="000000"/>
                </a:solidFill>
                <a:latin typeface="Times New Roman" pitchFamily="18" charset="0"/>
                <a:cs typeface="Times New Roman" pitchFamily="18" charset="0"/>
              </a:rPr>
              <a:t>* Dế Mèn trêu chị Cốc dẫn đến cái chết của Dế Choắt.</a:t>
            </a:r>
            <a:endParaRPr lang="en-US" sz="2400">
              <a:solidFill>
                <a:srgbClr val="FFFFFF"/>
              </a:solidFill>
              <a:latin typeface="Times New Roman" pitchFamily="18" charset="0"/>
              <a:cs typeface="Times New Roman" pitchFamily="18" charset="0"/>
            </a:endParaRPr>
          </a:p>
        </p:txBody>
      </p:sp>
      <p:sp>
        <p:nvSpPr>
          <p:cNvPr id="2" name="Rounded Rectangle 1"/>
          <p:cNvSpPr/>
          <p:nvPr/>
        </p:nvSpPr>
        <p:spPr>
          <a:xfrm>
            <a:off x="704850" y="3168650"/>
            <a:ext cx="7981950" cy="1514475"/>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spcBef>
                <a:spcPts val="0"/>
              </a:spcBef>
              <a:spcAft>
                <a:spcPts val="0"/>
              </a:spcAft>
              <a:tabLst>
                <a:tab pos="1386840" algn="l"/>
              </a:tabLst>
              <a:defRPr/>
            </a:pP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Đó</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không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dũng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cảm</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mà</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là</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sự</a:t>
            </a:r>
            <a:r>
              <a:rPr lang="en-US" sz="2800" dirty="0">
                <a:solidFill>
                  <a:srgbClr val="0D0D0D"/>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liều</a:t>
            </a: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lĩnh</a:t>
            </a: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ngông</a:t>
            </a: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cuồng</a:t>
            </a: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thiếu</a:t>
            </a: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suy</a:t>
            </a: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nghĩ</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vì</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nó</a:t>
            </a:r>
            <a:r>
              <a:rPr lang="en-US" sz="2800" dirty="0">
                <a:solidFill>
                  <a:srgbClr val="0D0D0D"/>
                </a:solidFill>
                <a:latin typeface="Times New Roman" panose="02020603050405020304" pitchFamily="18" charset="0"/>
                <a:ea typeface="MS Mincho"/>
              </a:rPr>
              <a:t> </a:t>
            </a:r>
            <a:r>
              <a:rPr lang="en-US" sz="2800" dirty="0" err="1" smtClean="0">
                <a:solidFill>
                  <a:srgbClr val="0D0D0D"/>
                </a:solidFill>
                <a:latin typeface="Times New Roman" panose="02020603050405020304" pitchFamily="18" charset="0"/>
                <a:ea typeface="MS Mincho"/>
              </a:rPr>
              <a:t>gây</a:t>
            </a:r>
            <a:r>
              <a:rPr lang="en-US" sz="2800" dirty="0" smtClean="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ra</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hậu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quả</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nghiêm</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trọng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cho</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Dế</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Choắt</a:t>
            </a:r>
            <a:r>
              <a:rPr lang="en-US" sz="2800" dirty="0">
                <a:solidFill>
                  <a:srgbClr val="0D0D0D"/>
                </a:solidFill>
                <a:latin typeface="Times New Roman" panose="02020603050405020304" pitchFamily="18" charset="0"/>
                <a:ea typeface="MS Mincho"/>
              </a:rPr>
              <a:t>.</a:t>
            </a:r>
            <a:endParaRPr lang="en-US" sz="2800" dirty="0">
              <a:solidFill>
                <a:prstClr val="white"/>
              </a:solidFill>
              <a:latin typeface="Times New Roman" panose="02020603050405020304" pitchFamily="18" charset="0"/>
              <a:ea typeface="Times New Roman" panose="02020603050405020304" pitchFamily="18" charset="0"/>
            </a:endParaRPr>
          </a:p>
        </p:txBody>
      </p:sp>
      <p:sp>
        <p:nvSpPr>
          <p:cNvPr id="9" name="Rounded Rectangle 8"/>
          <p:cNvSpPr/>
          <p:nvPr/>
        </p:nvSpPr>
        <p:spPr>
          <a:xfrm>
            <a:off x="704850" y="4754563"/>
            <a:ext cx="7981950" cy="1323975"/>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tabLst>
                <a:tab pos="1386840" algn="l"/>
              </a:tabLst>
              <a:defRPr/>
            </a:pP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Dế</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Mèn</a:t>
            </a:r>
            <a:r>
              <a:rPr lang="en-US" sz="2800" dirty="0">
                <a:solidFill>
                  <a:srgbClr val="0D0D0D"/>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bỏ</a:t>
            </a: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mặc</a:t>
            </a: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bạn</a:t>
            </a:r>
            <a:r>
              <a:rPr lang="en-US" sz="2800" dirty="0">
                <a:solidFill>
                  <a:srgbClr val="FF0000"/>
                </a:solidFill>
                <a:latin typeface="Times New Roman" panose="02020603050405020304" pitchFamily="18" charset="0"/>
                <a:ea typeface="MS Mincho"/>
              </a:rPr>
              <a:t> </a:t>
            </a:r>
            <a:r>
              <a:rPr lang="en-US" sz="2800" dirty="0" err="1" smtClean="0">
                <a:solidFill>
                  <a:srgbClr val="FF0000"/>
                </a:solidFill>
                <a:latin typeface="Times New Roman" panose="02020603050405020304" pitchFamily="18" charset="0"/>
                <a:ea typeface="MS Mincho"/>
              </a:rPr>
              <a:t>bè</a:t>
            </a:r>
            <a:r>
              <a:rPr lang="en-US" sz="2800" dirty="0" smtClean="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trong</a:t>
            </a: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cơn</a:t>
            </a: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nguy</a:t>
            </a: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hiểm</a:t>
            </a:r>
            <a:r>
              <a:rPr lang="en-US" sz="2800" dirty="0">
                <a:solidFill>
                  <a:srgbClr val="FF0000"/>
                </a:solidFill>
                <a:latin typeface="Times New Roman" panose="02020603050405020304" pitchFamily="18" charset="0"/>
                <a:ea typeface="MS Mincho"/>
              </a:rPr>
              <a:t>…</a:t>
            </a:r>
            <a:r>
              <a:rPr lang="en-US" sz="2800" dirty="0" err="1">
                <a:solidFill>
                  <a:srgbClr val="FF0000"/>
                </a:solidFill>
                <a:latin typeface="Times New Roman" panose="02020603050405020304" pitchFamily="18" charset="0"/>
                <a:ea typeface="MS Mincho"/>
              </a:rPr>
              <a:t>hèn</a:t>
            </a: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nhát</a:t>
            </a: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không</a:t>
            </a: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dám</a:t>
            </a: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nhận</a:t>
            </a: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lỗi</a:t>
            </a:r>
            <a:endParaRPr lang="en-US" sz="2800" dirty="0">
              <a:solidFill>
                <a:srgbClr val="FF000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195263" y="133350"/>
            <a:ext cx="7277100" cy="658813"/>
          </a:xfrm>
          <a:prstGeom prst="plaqu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tabLst>
                <a:tab pos="1386840" algn="l"/>
              </a:tabLst>
              <a:defRPr/>
            </a:pPr>
            <a:r>
              <a:rPr lang="en-US" sz="2800" b="1" dirty="0" smtClean="0">
                <a:solidFill>
                  <a:srgbClr val="FF0000"/>
                </a:solidFill>
                <a:latin typeface="Times New Roman" panose="02020603050405020304" pitchFamily="18" charset="0"/>
                <a:ea typeface="MS Mincho"/>
              </a:rPr>
              <a:t>2</a:t>
            </a:r>
            <a:r>
              <a:rPr lang="en-US" sz="2800" dirty="0" smtClean="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Bài</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học</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đường</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đời</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đầu</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tiên</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của</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Dế</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Mèn</a:t>
            </a:r>
            <a:r>
              <a:rPr lang="en-US" sz="2800" b="1" dirty="0">
                <a:solidFill>
                  <a:srgbClr val="FF0000"/>
                </a:solidFill>
                <a:latin typeface="Times New Roman" panose="02020603050405020304" pitchFamily="18" charset="0"/>
                <a:ea typeface="MS Mincho"/>
              </a:rPr>
              <a:t>.</a:t>
            </a:r>
            <a:endParaRPr lang="en-US" sz="2800" dirty="0">
              <a:solidFill>
                <a:srgbClr val="FF0000"/>
              </a:solidFill>
              <a:latin typeface="Times New Roman" panose="02020603050405020304" pitchFamily="18" charset="0"/>
              <a:ea typeface="Times New Roman" panose="02020603050405020304" pitchFamily="18" charset="0"/>
            </a:endParaRPr>
          </a:p>
        </p:txBody>
      </p:sp>
      <p:graphicFrame>
        <p:nvGraphicFramePr>
          <p:cNvPr id="5" name="Diagram 4"/>
          <p:cNvGraphicFramePr/>
          <p:nvPr/>
        </p:nvGraphicFramePr>
        <p:xfrm>
          <a:off x="979715" y="692331"/>
          <a:ext cx="10254344" cy="24035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 5"/>
          <p:cNvGraphicFramePr/>
          <p:nvPr/>
        </p:nvGraphicFramePr>
        <p:xfrm>
          <a:off x="770709" y="2651760"/>
          <a:ext cx="10998925" cy="325265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7" name="Picture 6"/>
          <p:cNvPicPr>
            <a:picLocks noChangeAspect="1"/>
          </p:cNvPicPr>
          <p:nvPr/>
        </p:nvPicPr>
        <p:blipFill>
          <a:blip r:embed="rId12"/>
          <a:srcRect/>
          <a:stretch>
            <a:fillRect/>
          </a:stretch>
        </p:blipFill>
        <p:spPr bwMode="auto">
          <a:xfrm>
            <a:off x="1266825" y="4799013"/>
            <a:ext cx="3005138" cy="18891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80">
                                          <p:stCondLst>
                                            <p:cond delay="0"/>
                                          </p:stCondLst>
                                        </p:cTn>
                                        <p:tgtEl>
                                          <p:spTgt spid="6"/>
                                        </p:tgtEl>
                                      </p:cBhvr>
                                    </p:animEffect>
                                    <p:anim calcmode="lin" valueType="num">
                                      <p:cBhvr>
                                        <p:cTn id="2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gtEl>
                                      </p:cBhvr>
                                      <p:to x="100000" y="60000"/>
                                    </p:animScale>
                                    <p:animScale>
                                      <p:cBhvr>
                                        <p:cTn id="32" dur="166" decel="50000">
                                          <p:stCondLst>
                                            <p:cond delay="676"/>
                                          </p:stCondLst>
                                        </p:cTn>
                                        <p:tgtEl>
                                          <p:spTgt spid="6"/>
                                        </p:tgtEl>
                                      </p:cBhvr>
                                      <p:to x="100000" y="100000"/>
                                    </p:animScale>
                                    <p:animScale>
                                      <p:cBhvr>
                                        <p:cTn id="33" dur="26">
                                          <p:stCondLst>
                                            <p:cond delay="1312"/>
                                          </p:stCondLst>
                                        </p:cTn>
                                        <p:tgtEl>
                                          <p:spTgt spid="6"/>
                                        </p:tgtEl>
                                      </p:cBhvr>
                                      <p:to x="100000" y="80000"/>
                                    </p:animScale>
                                    <p:animScale>
                                      <p:cBhvr>
                                        <p:cTn id="34" dur="166" decel="50000">
                                          <p:stCondLst>
                                            <p:cond delay="1338"/>
                                          </p:stCondLst>
                                        </p:cTn>
                                        <p:tgtEl>
                                          <p:spTgt spid="6"/>
                                        </p:tgtEl>
                                      </p:cBhvr>
                                      <p:to x="100000" y="100000"/>
                                    </p:animScale>
                                    <p:animScale>
                                      <p:cBhvr>
                                        <p:cTn id="35" dur="26">
                                          <p:stCondLst>
                                            <p:cond delay="1642"/>
                                          </p:stCondLst>
                                        </p:cTn>
                                        <p:tgtEl>
                                          <p:spTgt spid="6"/>
                                        </p:tgtEl>
                                      </p:cBhvr>
                                      <p:to x="100000" y="90000"/>
                                    </p:animScale>
                                    <p:animScale>
                                      <p:cBhvr>
                                        <p:cTn id="36" dur="166" decel="50000">
                                          <p:stCondLst>
                                            <p:cond delay="1668"/>
                                          </p:stCondLst>
                                        </p:cTn>
                                        <p:tgtEl>
                                          <p:spTgt spid="6"/>
                                        </p:tgtEl>
                                      </p:cBhvr>
                                      <p:to x="100000" y="100000"/>
                                    </p:animScale>
                                    <p:animScale>
                                      <p:cBhvr>
                                        <p:cTn id="37" dur="26">
                                          <p:stCondLst>
                                            <p:cond delay="1808"/>
                                          </p:stCondLst>
                                        </p:cTn>
                                        <p:tgtEl>
                                          <p:spTgt spid="6"/>
                                        </p:tgtEl>
                                      </p:cBhvr>
                                      <p:to x="100000" y="95000"/>
                                    </p:animScale>
                                    <p:animScale>
                                      <p:cBhvr>
                                        <p:cTn id="38" dur="166" decel="50000">
                                          <p:stCondLst>
                                            <p:cond delay="1834"/>
                                          </p:stCondLst>
                                        </p:cTn>
                                        <p:tgtEl>
                                          <p:spTgt spid="6"/>
                                        </p:tgtEl>
                                      </p:cBhvr>
                                      <p:to x="100000" y="100000"/>
                                    </p:animScale>
                                  </p:childTnLst>
                                </p:cTn>
                              </p:par>
                              <p:par>
                                <p:cTn id="39" presetID="42" presetClass="entr" presetSubtype="0" fill="hold"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1000"/>
                                        <p:tgtEl>
                                          <p:spTgt spid="7"/>
                                        </p:tgtEl>
                                      </p:cBhvr>
                                    </p:animEffect>
                                    <p:anim calcmode="lin" valueType="num">
                                      <p:cBhvr>
                                        <p:cTn id="42" dur="1000" fill="hold"/>
                                        <p:tgtEl>
                                          <p:spTgt spid="7"/>
                                        </p:tgtEl>
                                        <p:attrNameLst>
                                          <p:attrName>ppt_x</p:attrName>
                                        </p:attrNameLst>
                                      </p:cBhvr>
                                      <p:tavLst>
                                        <p:tav tm="0">
                                          <p:val>
                                            <p:strVal val="#ppt_x"/>
                                          </p:val>
                                        </p:tav>
                                        <p:tav tm="100000">
                                          <p:val>
                                            <p:strVal val="#ppt_x"/>
                                          </p:val>
                                        </p:tav>
                                      </p:tavLst>
                                    </p:anim>
                                    <p:anim calcmode="lin" valueType="num">
                                      <p:cBhvr>
                                        <p:cTn id="4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Graphic spid="6" grpId="0">
        <p:bldAsOne/>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195263" y="133350"/>
            <a:ext cx="7277100" cy="658813"/>
          </a:xfrm>
          <a:prstGeom prst="plaqu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tabLst>
                <a:tab pos="1386840" algn="l"/>
              </a:tabLst>
              <a:defRPr/>
            </a:pPr>
            <a:r>
              <a:rPr lang="en-US" sz="2800" b="1" dirty="0" smtClean="0">
                <a:solidFill>
                  <a:srgbClr val="FF0000"/>
                </a:solidFill>
                <a:latin typeface="Times New Roman" panose="02020603050405020304" pitchFamily="18" charset="0"/>
                <a:ea typeface="MS Mincho"/>
              </a:rPr>
              <a:t>2</a:t>
            </a:r>
            <a:r>
              <a:rPr lang="en-US" sz="2800" dirty="0" smtClean="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Bài</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học</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đường</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đời</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đầu</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tiên</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của</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Dế</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Mèn</a:t>
            </a:r>
            <a:r>
              <a:rPr lang="en-US" sz="2800" b="1" dirty="0">
                <a:solidFill>
                  <a:srgbClr val="FF0000"/>
                </a:solidFill>
                <a:latin typeface="Times New Roman" panose="02020603050405020304" pitchFamily="18" charset="0"/>
                <a:ea typeface="MS Mincho"/>
              </a:rPr>
              <a:t>.</a:t>
            </a:r>
            <a:endParaRPr lang="en-US" sz="2800" dirty="0">
              <a:solidFill>
                <a:srgbClr val="FF0000"/>
              </a:solidFill>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2"/>
          <a:srcRect/>
          <a:stretch>
            <a:fillRect/>
          </a:stretch>
        </p:blipFill>
        <p:spPr bwMode="auto">
          <a:xfrm>
            <a:off x="8050213" y="4471988"/>
            <a:ext cx="3200400" cy="2133600"/>
          </a:xfrm>
          <a:prstGeom prst="rect">
            <a:avLst/>
          </a:prstGeom>
          <a:noFill/>
          <a:ln w="9525">
            <a:noFill/>
            <a:miter lim="800000"/>
            <a:headEnd/>
            <a:tailEnd/>
          </a:ln>
        </p:spPr>
      </p:pic>
      <p:graphicFrame>
        <p:nvGraphicFramePr>
          <p:cNvPr id="2" name="Diagram 1"/>
          <p:cNvGraphicFramePr/>
          <p:nvPr/>
        </p:nvGraphicFramePr>
        <p:xfrm>
          <a:off x="666205" y="132805"/>
          <a:ext cx="10894423" cy="51206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p:cNvPicPr>
            <a:picLocks noChangeAspect="1"/>
          </p:cNvPicPr>
          <p:nvPr/>
        </p:nvPicPr>
        <p:blipFill>
          <a:blip r:embed="rId8"/>
          <a:srcRect/>
          <a:stretch>
            <a:fillRect/>
          </a:stretch>
        </p:blipFill>
        <p:spPr bwMode="auto">
          <a:xfrm>
            <a:off x="4538663" y="4471988"/>
            <a:ext cx="3175000" cy="2006600"/>
          </a:xfrm>
          <a:prstGeom prst="rect">
            <a:avLst/>
          </a:prstGeom>
          <a:noFill/>
          <a:ln w="9525">
            <a:noFill/>
            <a:miter lim="800000"/>
            <a:headEnd/>
            <a:tailEnd/>
          </a:ln>
        </p:spPr>
      </p:pic>
      <p:pic>
        <p:nvPicPr>
          <p:cNvPr id="8" name="Picture 7"/>
          <p:cNvPicPr>
            <a:picLocks noChangeAspect="1"/>
          </p:cNvPicPr>
          <p:nvPr/>
        </p:nvPicPr>
        <p:blipFill>
          <a:blip r:embed="rId9"/>
          <a:srcRect/>
          <a:stretch>
            <a:fillRect/>
          </a:stretch>
        </p:blipFill>
        <p:spPr bwMode="auto">
          <a:xfrm>
            <a:off x="1071563" y="4471988"/>
            <a:ext cx="3157537" cy="2006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1000"/>
                                        <p:tgtEl>
                                          <p:spTgt spid="7"/>
                                        </p:tgtEl>
                                      </p:cBhvr>
                                    </p:animEffect>
                                    <p:anim calcmode="lin" valueType="num">
                                      <p:cBhvr>
                                        <p:cTn id="40" dur="1000" fill="hold"/>
                                        <p:tgtEl>
                                          <p:spTgt spid="7"/>
                                        </p:tgtEl>
                                        <p:attrNameLst>
                                          <p:attrName>ppt_x</p:attrName>
                                        </p:attrNameLst>
                                      </p:cBhvr>
                                      <p:tavLst>
                                        <p:tav tm="0">
                                          <p:val>
                                            <p:strVal val="#ppt_x"/>
                                          </p:val>
                                        </p:tav>
                                        <p:tav tm="100000">
                                          <p:val>
                                            <p:strVal val="#ppt_x"/>
                                          </p:val>
                                        </p:tav>
                                      </p:tavLst>
                                    </p:anim>
                                    <p:anim calcmode="lin" valueType="num">
                                      <p:cBhvr>
                                        <p:cTn id="4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195263" y="133350"/>
            <a:ext cx="7277100" cy="658813"/>
          </a:xfrm>
          <a:prstGeom prst="plaqu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tabLst>
                <a:tab pos="1386840" algn="l"/>
              </a:tabLst>
              <a:defRPr/>
            </a:pPr>
            <a:r>
              <a:rPr lang="en-US" sz="2800" b="1" dirty="0" smtClean="0">
                <a:solidFill>
                  <a:srgbClr val="FF0000"/>
                </a:solidFill>
                <a:latin typeface="Times New Roman" panose="02020603050405020304" pitchFamily="18" charset="0"/>
                <a:ea typeface="MS Mincho"/>
              </a:rPr>
              <a:t>2</a:t>
            </a:r>
            <a:r>
              <a:rPr lang="en-US" sz="2800" dirty="0" smtClean="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Bài</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học</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đường</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đời</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đầu</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tiên</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của</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Dế</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Mèn</a:t>
            </a:r>
            <a:r>
              <a:rPr lang="en-US" sz="2800" b="1" dirty="0">
                <a:solidFill>
                  <a:srgbClr val="FF0000"/>
                </a:solidFill>
                <a:latin typeface="Times New Roman" panose="02020603050405020304" pitchFamily="18" charset="0"/>
                <a:ea typeface="MS Mincho"/>
              </a:rPr>
              <a:t>.</a:t>
            </a:r>
            <a:endParaRPr lang="en-US" sz="2800" dirty="0">
              <a:solidFill>
                <a:srgbClr val="FF0000"/>
              </a:solidFill>
              <a:latin typeface="Times New Roman" panose="02020603050405020304" pitchFamily="18" charset="0"/>
              <a:ea typeface="Times New Roman" panose="02020603050405020304" pitchFamily="18" charset="0"/>
            </a:endParaRPr>
          </a:p>
        </p:txBody>
      </p:sp>
      <p:sp>
        <p:nvSpPr>
          <p:cNvPr id="9" name="Plaque 8"/>
          <p:cNvSpPr/>
          <p:nvPr/>
        </p:nvSpPr>
        <p:spPr>
          <a:xfrm>
            <a:off x="195263" y="885825"/>
            <a:ext cx="3814762" cy="660400"/>
          </a:xfrm>
          <a:prstGeom prst="plaqu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indent="-457200" fontAlgn="auto">
              <a:spcBef>
                <a:spcPts val="0"/>
              </a:spcBef>
              <a:spcAft>
                <a:spcPts val="0"/>
              </a:spcAft>
              <a:buFont typeface="Wingdings" panose="05000000000000000000" pitchFamily="2" charset="2"/>
              <a:buChar char="v"/>
              <a:tabLst>
                <a:tab pos="1386840" algn="l"/>
              </a:tabLst>
              <a:defRPr/>
            </a:pPr>
            <a:r>
              <a:rPr lang="en-US" sz="2800" b="1" dirty="0">
                <a:solidFill>
                  <a:prstClr val="black"/>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Nhận</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xét</a:t>
            </a:r>
            <a:r>
              <a:rPr lang="en-US" sz="2800" b="1" dirty="0">
                <a:solidFill>
                  <a:srgbClr val="0D0D0D"/>
                </a:solidFill>
                <a:latin typeface="Times New Roman" panose="02020603050405020304" pitchFamily="18" charset="0"/>
                <a:ea typeface="MS Mincho"/>
              </a:rPr>
              <a:t>:</a:t>
            </a:r>
            <a:endParaRPr lang="en-US" sz="2800" dirty="0">
              <a:solidFill>
                <a:srgbClr val="FF0000"/>
              </a:solidFill>
              <a:latin typeface="Times New Roman" panose="02020603050405020304" pitchFamily="18" charset="0"/>
              <a:ea typeface="Times New Roman" panose="02020603050405020304" pitchFamily="18" charset="0"/>
            </a:endParaRPr>
          </a:p>
        </p:txBody>
      </p:sp>
      <p:graphicFrame>
        <p:nvGraphicFramePr>
          <p:cNvPr id="10" name="Table 9"/>
          <p:cNvGraphicFramePr>
            <a:graphicFrameLocks noGrp="1"/>
          </p:cNvGraphicFramePr>
          <p:nvPr/>
        </p:nvGraphicFramePr>
        <p:xfrm>
          <a:off x="493014" y="1892534"/>
          <a:ext cx="10829110" cy="3931920"/>
        </p:xfrm>
        <a:graphic>
          <a:graphicData uri="http://schemas.openxmlformats.org/drawingml/2006/table">
            <a:tbl>
              <a:tblPr firstRow="1" bandRow="1">
                <a:tableStyleId>{5940675A-B579-460E-94D1-54222C63F5DA}</a:tableStyleId>
              </a:tblPr>
              <a:tblGrid>
                <a:gridCol w="5414555">
                  <a:extLst>
                    <a:ext uri="{9D8B030D-6E8A-4147-A177-3AD203B41FA5}">
                      <a16:colId xmlns="" xmlns:a16="http://schemas.microsoft.com/office/drawing/2014/main" val="20000"/>
                    </a:ext>
                  </a:extLst>
                </a:gridCol>
                <a:gridCol w="5414555">
                  <a:extLst>
                    <a:ext uri="{9D8B030D-6E8A-4147-A177-3AD203B41FA5}">
                      <a16:colId xmlns="" xmlns:a16="http://schemas.microsoft.com/office/drawing/2014/main" val="20001"/>
                    </a:ext>
                  </a:extLst>
                </a:gridCol>
              </a:tblGrid>
              <a:tr h="2286000">
                <a:tc rowSpan="2">
                  <a:txBody>
                    <a:bodyPr/>
                    <a:lstStyle/>
                    <a:p>
                      <a:pPr marL="571500" indent="-571500">
                        <a:spcAft>
                          <a:spcPts val="0"/>
                        </a:spcAft>
                        <a:buFont typeface="Wingdings" panose="05000000000000000000" pitchFamily="2" charset="2"/>
                        <a:buChar char="v"/>
                        <a:tabLst>
                          <a:tab pos="1386840" algn="l"/>
                        </a:tabLst>
                      </a:pPr>
                      <a:r>
                        <a:rPr lang="en-US" sz="3600" dirty="0" err="1">
                          <a:solidFill>
                            <a:srgbClr val="0D0D0D"/>
                          </a:solidFill>
                          <a:effectLst/>
                          <a:latin typeface="Times New Roman" panose="02020603050405020304" pitchFamily="18" charset="0"/>
                          <a:ea typeface="MS Mincho"/>
                        </a:rPr>
                        <a:t>Sự</a:t>
                      </a:r>
                      <a:r>
                        <a:rPr lang="en-US" sz="3600" dirty="0">
                          <a:solidFill>
                            <a:srgbClr val="0D0D0D"/>
                          </a:solidFill>
                          <a:effectLst/>
                          <a:latin typeface="Times New Roman" panose="02020603050405020304" pitchFamily="18" charset="0"/>
                          <a:ea typeface="MS Mincho"/>
                        </a:rPr>
                        <a:t> </a:t>
                      </a:r>
                      <a:r>
                        <a:rPr lang="en-US" sz="3600" dirty="0" err="1">
                          <a:solidFill>
                            <a:srgbClr val="0D0D0D"/>
                          </a:solidFill>
                          <a:effectLst/>
                          <a:latin typeface="Times New Roman" panose="02020603050405020304" pitchFamily="18" charset="0"/>
                          <a:ea typeface="MS Mincho"/>
                        </a:rPr>
                        <a:t>thay</a:t>
                      </a:r>
                      <a:r>
                        <a:rPr lang="en-US" sz="3600" dirty="0">
                          <a:solidFill>
                            <a:srgbClr val="0D0D0D"/>
                          </a:solidFill>
                          <a:effectLst/>
                          <a:latin typeface="Times New Roman" panose="02020603050405020304" pitchFamily="18" charset="0"/>
                          <a:ea typeface="MS Mincho"/>
                        </a:rPr>
                        <a:t> </a:t>
                      </a:r>
                      <a:r>
                        <a:rPr lang="en-US" sz="3600" dirty="0" err="1">
                          <a:solidFill>
                            <a:srgbClr val="0D0D0D"/>
                          </a:solidFill>
                          <a:effectLst/>
                          <a:latin typeface="Times New Roman" panose="02020603050405020304" pitchFamily="18" charset="0"/>
                          <a:ea typeface="MS Mincho"/>
                        </a:rPr>
                        <a:t>đổi</a:t>
                      </a:r>
                      <a:r>
                        <a:rPr lang="en-US" sz="3600" dirty="0">
                          <a:solidFill>
                            <a:srgbClr val="0D0D0D"/>
                          </a:solidFill>
                          <a:effectLst/>
                          <a:latin typeface="Times New Roman" panose="02020603050405020304" pitchFamily="18" charset="0"/>
                          <a:ea typeface="MS Mincho"/>
                        </a:rPr>
                        <a:t> </a:t>
                      </a:r>
                      <a:r>
                        <a:rPr lang="en-US" sz="3600" dirty="0" err="1">
                          <a:solidFill>
                            <a:srgbClr val="0D0D0D"/>
                          </a:solidFill>
                          <a:effectLst/>
                          <a:latin typeface="Times New Roman" panose="02020603050405020304" pitchFamily="18" charset="0"/>
                          <a:ea typeface="MS Mincho"/>
                        </a:rPr>
                        <a:t>đó</a:t>
                      </a:r>
                      <a:r>
                        <a:rPr lang="en-US" sz="3600" dirty="0">
                          <a:solidFill>
                            <a:srgbClr val="0D0D0D"/>
                          </a:solidFill>
                          <a:effectLst/>
                          <a:latin typeface="Times New Roman" panose="02020603050405020304" pitchFamily="18" charset="0"/>
                          <a:ea typeface="MS Mincho"/>
                        </a:rPr>
                        <a:t> </a:t>
                      </a:r>
                      <a:r>
                        <a:rPr lang="en-US" sz="3600" dirty="0" err="1">
                          <a:solidFill>
                            <a:srgbClr val="0D0D0D"/>
                          </a:solidFill>
                          <a:effectLst/>
                          <a:latin typeface="Times New Roman" panose="02020603050405020304" pitchFamily="18" charset="0"/>
                          <a:ea typeface="MS Mincho"/>
                        </a:rPr>
                        <a:t>bất</a:t>
                      </a:r>
                      <a:r>
                        <a:rPr lang="en-US" sz="3600" dirty="0">
                          <a:solidFill>
                            <a:srgbClr val="0D0D0D"/>
                          </a:solidFill>
                          <a:effectLst/>
                          <a:latin typeface="Times New Roman" panose="02020603050405020304" pitchFamily="18" charset="0"/>
                          <a:ea typeface="MS Mincho"/>
                        </a:rPr>
                        <a:t> </a:t>
                      </a:r>
                      <a:r>
                        <a:rPr lang="en-US" sz="3600" dirty="0" err="1">
                          <a:solidFill>
                            <a:srgbClr val="0D0D0D"/>
                          </a:solidFill>
                          <a:effectLst/>
                          <a:latin typeface="Times New Roman" panose="02020603050405020304" pitchFamily="18" charset="0"/>
                          <a:ea typeface="MS Mincho"/>
                        </a:rPr>
                        <a:t>ngờ</a:t>
                      </a:r>
                      <a:r>
                        <a:rPr lang="en-US" sz="3600" dirty="0">
                          <a:solidFill>
                            <a:srgbClr val="0D0D0D"/>
                          </a:solidFill>
                          <a:effectLst/>
                          <a:latin typeface="Times New Roman" panose="02020603050405020304" pitchFamily="18" charset="0"/>
                          <a:ea typeface="MS Mincho"/>
                        </a:rPr>
                        <a:t> song </a:t>
                      </a:r>
                      <a:r>
                        <a:rPr lang="en-US" sz="3600" dirty="0" err="1">
                          <a:solidFill>
                            <a:srgbClr val="0D0D0D"/>
                          </a:solidFill>
                          <a:effectLst/>
                          <a:latin typeface="Times New Roman" panose="02020603050405020304" pitchFamily="18" charset="0"/>
                          <a:ea typeface="MS Mincho"/>
                        </a:rPr>
                        <a:t>hợp</a:t>
                      </a:r>
                      <a:r>
                        <a:rPr lang="en-US" sz="3600" dirty="0">
                          <a:solidFill>
                            <a:srgbClr val="0D0D0D"/>
                          </a:solidFill>
                          <a:effectLst/>
                          <a:latin typeface="Times New Roman" panose="02020603050405020304" pitchFamily="18" charset="0"/>
                          <a:ea typeface="MS Mincho"/>
                        </a:rPr>
                        <a:t> </a:t>
                      </a:r>
                      <a:r>
                        <a:rPr lang="en-US" sz="3600" dirty="0" err="1">
                          <a:solidFill>
                            <a:srgbClr val="0D0D0D"/>
                          </a:solidFill>
                          <a:effectLst/>
                          <a:latin typeface="Times New Roman" panose="02020603050405020304" pitchFamily="18" charset="0"/>
                          <a:ea typeface="MS Mincho"/>
                        </a:rPr>
                        <a:t>lý</a:t>
                      </a:r>
                      <a:r>
                        <a:rPr lang="en-US" sz="3600" dirty="0">
                          <a:solidFill>
                            <a:srgbClr val="0D0D0D"/>
                          </a:solidFill>
                          <a:effectLst/>
                          <a:latin typeface="Times New Roman" panose="02020603050405020304" pitchFamily="18" charset="0"/>
                          <a:ea typeface="MS Mincho"/>
                        </a:rPr>
                        <a:t> </a:t>
                      </a:r>
                      <a:r>
                        <a:rPr lang="en-US" sz="3600" dirty="0" err="1">
                          <a:solidFill>
                            <a:srgbClr val="0D0D0D"/>
                          </a:solidFill>
                          <a:effectLst/>
                          <a:latin typeface="Times New Roman" panose="02020603050405020304" pitchFamily="18" charset="0"/>
                          <a:ea typeface="MS Mincho"/>
                        </a:rPr>
                        <a:t>bởi</a:t>
                      </a:r>
                      <a:r>
                        <a:rPr lang="en-US" sz="3600" dirty="0">
                          <a:solidFill>
                            <a:srgbClr val="0D0D0D"/>
                          </a:solidFill>
                          <a:effectLst/>
                          <a:latin typeface="Times New Roman" panose="02020603050405020304" pitchFamily="18" charset="0"/>
                          <a:ea typeface="MS Mincho"/>
                        </a:rPr>
                        <a:t> </a:t>
                      </a:r>
                      <a:r>
                        <a:rPr lang="en-US" sz="3600" dirty="0" err="1">
                          <a:solidFill>
                            <a:srgbClr val="0D0D0D"/>
                          </a:solidFill>
                          <a:effectLst/>
                          <a:latin typeface="Times New Roman" panose="02020603050405020304" pitchFamily="18" charset="0"/>
                          <a:ea typeface="MS Mincho"/>
                        </a:rPr>
                        <a:t>cái</a:t>
                      </a:r>
                      <a:r>
                        <a:rPr lang="en-US" sz="3600" dirty="0">
                          <a:solidFill>
                            <a:srgbClr val="0D0D0D"/>
                          </a:solidFill>
                          <a:effectLst/>
                          <a:latin typeface="Times New Roman" panose="02020603050405020304" pitchFamily="18" charset="0"/>
                          <a:ea typeface="MS Mincho"/>
                        </a:rPr>
                        <a:t> </a:t>
                      </a:r>
                      <a:r>
                        <a:rPr lang="en-US" sz="3600" dirty="0" err="1">
                          <a:solidFill>
                            <a:srgbClr val="0D0D0D"/>
                          </a:solidFill>
                          <a:effectLst/>
                          <a:latin typeface="Times New Roman" panose="02020603050405020304" pitchFamily="18" charset="0"/>
                          <a:ea typeface="MS Mincho"/>
                        </a:rPr>
                        <a:t>chết</a:t>
                      </a:r>
                      <a:r>
                        <a:rPr lang="en-US" sz="3600" dirty="0">
                          <a:solidFill>
                            <a:srgbClr val="0D0D0D"/>
                          </a:solidFill>
                          <a:effectLst/>
                          <a:latin typeface="Times New Roman" panose="02020603050405020304" pitchFamily="18" charset="0"/>
                          <a:ea typeface="MS Mincho"/>
                        </a:rPr>
                        <a:t> </a:t>
                      </a:r>
                      <a:r>
                        <a:rPr lang="en-US" sz="3600" dirty="0" err="1">
                          <a:solidFill>
                            <a:srgbClr val="0D0D0D"/>
                          </a:solidFill>
                          <a:effectLst/>
                          <a:latin typeface="Times New Roman" panose="02020603050405020304" pitchFamily="18" charset="0"/>
                          <a:ea typeface="MS Mincho"/>
                        </a:rPr>
                        <a:t>của</a:t>
                      </a:r>
                      <a:r>
                        <a:rPr lang="en-US" sz="3600" dirty="0">
                          <a:solidFill>
                            <a:srgbClr val="0D0D0D"/>
                          </a:solidFill>
                          <a:effectLst/>
                          <a:latin typeface="Times New Roman" panose="02020603050405020304" pitchFamily="18" charset="0"/>
                          <a:ea typeface="MS Mincho"/>
                        </a:rPr>
                        <a:t> </a:t>
                      </a:r>
                      <a:r>
                        <a:rPr lang="en-US" sz="3600" dirty="0" err="1">
                          <a:solidFill>
                            <a:srgbClr val="0D0D0D"/>
                          </a:solidFill>
                          <a:effectLst/>
                          <a:latin typeface="Times New Roman" panose="02020603050405020304" pitchFamily="18" charset="0"/>
                          <a:ea typeface="MS Mincho"/>
                        </a:rPr>
                        <a:t>Dế</a:t>
                      </a:r>
                      <a:r>
                        <a:rPr lang="en-US" sz="3600" dirty="0">
                          <a:solidFill>
                            <a:srgbClr val="0D0D0D"/>
                          </a:solidFill>
                          <a:effectLst/>
                          <a:latin typeface="Times New Roman" panose="02020603050405020304" pitchFamily="18" charset="0"/>
                          <a:ea typeface="MS Mincho"/>
                        </a:rPr>
                        <a:t> </a:t>
                      </a:r>
                      <a:r>
                        <a:rPr lang="en-US" sz="3600" dirty="0" err="1">
                          <a:solidFill>
                            <a:srgbClr val="0D0D0D"/>
                          </a:solidFill>
                          <a:effectLst/>
                          <a:latin typeface="Times New Roman" panose="02020603050405020304" pitchFamily="18" charset="0"/>
                          <a:ea typeface="MS Mincho"/>
                        </a:rPr>
                        <a:t>Choắt</a:t>
                      </a:r>
                      <a:r>
                        <a:rPr lang="en-US" sz="3600" dirty="0">
                          <a:solidFill>
                            <a:srgbClr val="0D0D0D"/>
                          </a:solidFill>
                          <a:effectLst/>
                          <a:latin typeface="Times New Roman" panose="02020603050405020304" pitchFamily="18" charset="0"/>
                          <a:ea typeface="MS Mincho"/>
                        </a:rPr>
                        <a:t> </a:t>
                      </a:r>
                      <a:r>
                        <a:rPr lang="en-US" sz="3600" dirty="0" err="1">
                          <a:solidFill>
                            <a:srgbClr val="0D0D0D"/>
                          </a:solidFill>
                          <a:effectLst/>
                          <a:latin typeface="Times New Roman" panose="02020603050405020304" pitchFamily="18" charset="0"/>
                          <a:ea typeface="MS Mincho"/>
                        </a:rPr>
                        <a:t>đã</a:t>
                      </a:r>
                      <a:r>
                        <a:rPr lang="en-US" sz="3600" dirty="0">
                          <a:solidFill>
                            <a:srgbClr val="0D0D0D"/>
                          </a:solidFill>
                          <a:effectLst/>
                          <a:latin typeface="Times New Roman" panose="02020603050405020304" pitchFamily="18" charset="0"/>
                          <a:ea typeface="MS Mincho"/>
                        </a:rPr>
                        <a:t> </a:t>
                      </a:r>
                      <a:r>
                        <a:rPr lang="en-US" sz="3600" dirty="0" err="1">
                          <a:solidFill>
                            <a:srgbClr val="0D0D0D"/>
                          </a:solidFill>
                          <a:effectLst/>
                          <a:latin typeface="Times New Roman" panose="02020603050405020304" pitchFamily="18" charset="0"/>
                          <a:ea typeface="MS Mincho"/>
                        </a:rPr>
                        <a:t>tác</a:t>
                      </a:r>
                      <a:r>
                        <a:rPr lang="en-US" sz="3600" dirty="0">
                          <a:solidFill>
                            <a:srgbClr val="0D0D0D"/>
                          </a:solidFill>
                          <a:effectLst/>
                          <a:latin typeface="Times New Roman" panose="02020603050405020304" pitchFamily="18" charset="0"/>
                          <a:ea typeface="MS Mincho"/>
                        </a:rPr>
                        <a:t> </a:t>
                      </a:r>
                      <a:r>
                        <a:rPr lang="en-US" sz="3600" dirty="0" err="1">
                          <a:solidFill>
                            <a:srgbClr val="0D0D0D"/>
                          </a:solidFill>
                          <a:effectLst/>
                          <a:latin typeface="Times New Roman" panose="02020603050405020304" pitchFamily="18" charset="0"/>
                          <a:ea typeface="MS Mincho"/>
                        </a:rPr>
                        <a:t>động</a:t>
                      </a:r>
                      <a:r>
                        <a:rPr lang="en-US" sz="3600" dirty="0">
                          <a:solidFill>
                            <a:srgbClr val="0D0D0D"/>
                          </a:solidFill>
                          <a:effectLst/>
                          <a:latin typeface="Times New Roman" panose="02020603050405020304" pitchFamily="18" charset="0"/>
                          <a:ea typeface="MS Mincho"/>
                        </a:rPr>
                        <a:t> </a:t>
                      </a:r>
                      <a:r>
                        <a:rPr lang="en-US" sz="3600" dirty="0" err="1">
                          <a:solidFill>
                            <a:srgbClr val="0D0D0D"/>
                          </a:solidFill>
                          <a:effectLst/>
                          <a:latin typeface="Times New Roman" panose="02020603050405020304" pitchFamily="18" charset="0"/>
                          <a:ea typeface="MS Mincho"/>
                        </a:rPr>
                        <a:t>mạnh</a:t>
                      </a:r>
                      <a:r>
                        <a:rPr lang="en-US" sz="3600" dirty="0">
                          <a:solidFill>
                            <a:srgbClr val="0D0D0D"/>
                          </a:solidFill>
                          <a:effectLst/>
                          <a:latin typeface="Times New Roman" panose="02020603050405020304" pitchFamily="18" charset="0"/>
                          <a:ea typeface="MS Mincho"/>
                        </a:rPr>
                        <a:t> </a:t>
                      </a:r>
                      <a:r>
                        <a:rPr lang="en-US" sz="3600" dirty="0" err="1">
                          <a:solidFill>
                            <a:srgbClr val="0D0D0D"/>
                          </a:solidFill>
                          <a:effectLst/>
                          <a:latin typeface="Times New Roman" panose="02020603050405020304" pitchFamily="18" charset="0"/>
                          <a:ea typeface="MS Mincho"/>
                        </a:rPr>
                        <a:t>mẽ</a:t>
                      </a:r>
                      <a:r>
                        <a:rPr lang="en-US" sz="3600" dirty="0">
                          <a:solidFill>
                            <a:srgbClr val="0D0D0D"/>
                          </a:solidFill>
                          <a:effectLst/>
                          <a:latin typeface="Times New Roman" panose="02020603050405020304" pitchFamily="18" charset="0"/>
                          <a:ea typeface="MS Mincho"/>
                        </a:rPr>
                        <a:t> </a:t>
                      </a:r>
                      <a:r>
                        <a:rPr lang="en-US" sz="3600" dirty="0" err="1">
                          <a:solidFill>
                            <a:srgbClr val="0D0D0D"/>
                          </a:solidFill>
                          <a:effectLst/>
                          <a:latin typeface="Times New Roman" panose="02020603050405020304" pitchFamily="18" charset="0"/>
                          <a:ea typeface="MS Mincho"/>
                        </a:rPr>
                        <a:t>tới</a:t>
                      </a:r>
                      <a:r>
                        <a:rPr lang="en-US" sz="3600" dirty="0">
                          <a:solidFill>
                            <a:srgbClr val="0D0D0D"/>
                          </a:solidFill>
                          <a:effectLst/>
                          <a:latin typeface="Times New Roman" panose="02020603050405020304" pitchFamily="18" charset="0"/>
                          <a:ea typeface="MS Mincho"/>
                        </a:rPr>
                        <a:t> </a:t>
                      </a:r>
                      <a:r>
                        <a:rPr lang="en-US" sz="3600" dirty="0" err="1">
                          <a:solidFill>
                            <a:srgbClr val="0D0D0D"/>
                          </a:solidFill>
                          <a:effectLst/>
                          <a:latin typeface="Times New Roman" panose="02020603050405020304" pitchFamily="18" charset="0"/>
                          <a:ea typeface="MS Mincho"/>
                        </a:rPr>
                        <a:t>suy</a:t>
                      </a:r>
                      <a:r>
                        <a:rPr lang="en-US" sz="3600" dirty="0">
                          <a:solidFill>
                            <a:srgbClr val="0D0D0D"/>
                          </a:solidFill>
                          <a:effectLst/>
                          <a:latin typeface="Times New Roman" panose="02020603050405020304" pitchFamily="18" charset="0"/>
                          <a:ea typeface="MS Mincho"/>
                        </a:rPr>
                        <a:t> </a:t>
                      </a:r>
                      <a:r>
                        <a:rPr lang="en-US" sz="3600" dirty="0" err="1">
                          <a:solidFill>
                            <a:srgbClr val="0D0D0D"/>
                          </a:solidFill>
                          <a:effectLst/>
                          <a:latin typeface="Times New Roman" panose="02020603050405020304" pitchFamily="18" charset="0"/>
                          <a:ea typeface="MS Mincho"/>
                        </a:rPr>
                        <a:t>nghĩ</a:t>
                      </a:r>
                      <a:r>
                        <a:rPr lang="en-US" sz="3600" dirty="0">
                          <a:solidFill>
                            <a:srgbClr val="0D0D0D"/>
                          </a:solidFill>
                          <a:effectLst/>
                          <a:latin typeface="Times New Roman" panose="02020603050405020304" pitchFamily="18" charset="0"/>
                          <a:ea typeface="MS Mincho"/>
                        </a:rPr>
                        <a:t> </a:t>
                      </a:r>
                      <a:r>
                        <a:rPr lang="en-US" sz="3600" dirty="0" err="1">
                          <a:solidFill>
                            <a:srgbClr val="0D0D0D"/>
                          </a:solidFill>
                          <a:effectLst/>
                          <a:latin typeface="Times New Roman" panose="02020603050405020304" pitchFamily="18" charset="0"/>
                          <a:ea typeface="MS Mincho"/>
                        </a:rPr>
                        <a:t>của</a:t>
                      </a:r>
                      <a:r>
                        <a:rPr lang="en-US" sz="3600" dirty="0">
                          <a:solidFill>
                            <a:srgbClr val="0D0D0D"/>
                          </a:solidFill>
                          <a:effectLst/>
                          <a:latin typeface="Times New Roman" panose="02020603050405020304" pitchFamily="18" charset="0"/>
                          <a:ea typeface="MS Mincho"/>
                        </a:rPr>
                        <a:t> </a:t>
                      </a:r>
                      <a:r>
                        <a:rPr lang="en-US" sz="3600" dirty="0" err="1">
                          <a:solidFill>
                            <a:srgbClr val="0D0D0D"/>
                          </a:solidFill>
                          <a:effectLst/>
                          <a:latin typeface="Times New Roman" panose="02020603050405020304" pitchFamily="18" charset="0"/>
                          <a:ea typeface="MS Mincho"/>
                        </a:rPr>
                        <a:t>Dế</a:t>
                      </a:r>
                      <a:r>
                        <a:rPr lang="en-US" sz="3600" dirty="0">
                          <a:solidFill>
                            <a:srgbClr val="0D0D0D"/>
                          </a:solidFill>
                          <a:effectLst/>
                          <a:latin typeface="Times New Roman" panose="02020603050405020304" pitchFamily="18" charset="0"/>
                          <a:ea typeface="MS Mincho"/>
                        </a:rPr>
                        <a:t> </a:t>
                      </a:r>
                      <a:r>
                        <a:rPr lang="en-US" sz="3600" dirty="0" err="1">
                          <a:solidFill>
                            <a:srgbClr val="0D0D0D"/>
                          </a:solidFill>
                          <a:effectLst/>
                          <a:latin typeface="Times New Roman" panose="02020603050405020304" pitchFamily="18" charset="0"/>
                          <a:ea typeface="MS Mincho"/>
                        </a:rPr>
                        <a:t>Mèn</a:t>
                      </a:r>
                      <a:r>
                        <a:rPr lang="en-US" sz="3600" dirty="0">
                          <a:solidFill>
                            <a:srgbClr val="0D0D0D"/>
                          </a:solidFill>
                          <a:effectLst/>
                          <a:latin typeface="Times New Roman" panose="02020603050405020304" pitchFamily="18" charset="0"/>
                          <a:ea typeface="MS Mincho"/>
                        </a:rPr>
                        <a:t>, </a:t>
                      </a:r>
                      <a:r>
                        <a:rPr lang="en-US" sz="3600" dirty="0" err="1">
                          <a:solidFill>
                            <a:srgbClr val="0D0D0D"/>
                          </a:solidFill>
                          <a:effectLst/>
                          <a:latin typeface="Times New Roman" panose="02020603050405020304" pitchFamily="18" charset="0"/>
                          <a:ea typeface="MS Mincho"/>
                        </a:rPr>
                        <a:t>vì</a:t>
                      </a:r>
                      <a:r>
                        <a:rPr lang="en-US" sz="3600" dirty="0">
                          <a:solidFill>
                            <a:srgbClr val="0D0D0D"/>
                          </a:solidFill>
                          <a:effectLst/>
                          <a:latin typeface="Times New Roman" panose="02020603050405020304" pitchFamily="18" charset="0"/>
                          <a:ea typeface="MS Mincho"/>
                        </a:rPr>
                        <a:t> </a:t>
                      </a:r>
                      <a:r>
                        <a:rPr lang="en-US" sz="3600" dirty="0" err="1">
                          <a:solidFill>
                            <a:srgbClr val="0D0D0D"/>
                          </a:solidFill>
                          <a:effectLst/>
                          <a:latin typeface="Times New Roman" panose="02020603050405020304" pitchFamily="18" charset="0"/>
                          <a:ea typeface="MS Mincho"/>
                        </a:rPr>
                        <a:t>Dế</a:t>
                      </a:r>
                      <a:r>
                        <a:rPr lang="en-US" sz="3600" dirty="0">
                          <a:solidFill>
                            <a:srgbClr val="0D0D0D"/>
                          </a:solidFill>
                          <a:effectLst/>
                          <a:latin typeface="Times New Roman" panose="02020603050405020304" pitchFamily="18" charset="0"/>
                          <a:ea typeface="MS Mincho"/>
                        </a:rPr>
                        <a:t> </a:t>
                      </a:r>
                      <a:r>
                        <a:rPr lang="en-US" sz="3600" dirty="0" err="1">
                          <a:solidFill>
                            <a:srgbClr val="0D0D0D"/>
                          </a:solidFill>
                          <a:effectLst/>
                          <a:latin typeface="Times New Roman" panose="02020603050405020304" pitchFamily="18" charset="0"/>
                          <a:ea typeface="MS Mincho"/>
                        </a:rPr>
                        <a:t>Mèn</a:t>
                      </a:r>
                      <a:r>
                        <a:rPr lang="en-US" sz="3600" dirty="0">
                          <a:solidFill>
                            <a:srgbClr val="0D0D0D"/>
                          </a:solidFill>
                          <a:effectLst/>
                          <a:latin typeface="Times New Roman" panose="02020603050405020304" pitchFamily="18" charset="0"/>
                          <a:ea typeface="MS Mincho"/>
                        </a:rPr>
                        <a:t> </a:t>
                      </a:r>
                      <a:r>
                        <a:rPr lang="en-US" sz="3600" dirty="0" err="1">
                          <a:solidFill>
                            <a:srgbClr val="0D0D0D"/>
                          </a:solidFill>
                          <a:effectLst/>
                          <a:latin typeface="Times New Roman" panose="02020603050405020304" pitchFamily="18" charset="0"/>
                          <a:ea typeface="MS Mincho"/>
                        </a:rPr>
                        <a:t>sốc</a:t>
                      </a:r>
                      <a:r>
                        <a:rPr lang="en-US" sz="3600" dirty="0">
                          <a:solidFill>
                            <a:srgbClr val="0D0D0D"/>
                          </a:solidFill>
                          <a:effectLst/>
                          <a:latin typeface="Times New Roman" panose="02020603050405020304" pitchFamily="18" charset="0"/>
                          <a:ea typeface="MS Mincho"/>
                        </a:rPr>
                        <a:t> </a:t>
                      </a:r>
                      <a:r>
                        <a:rPr lang="en-US" sz="3600" dirty="0" err="1">
                          <a:solidFill>
                            <a:srgbClr val="0D0D0D"/>
                          </a:solidFill>
                          <a:effectLst/>
                          <a:latin typeface="Times New Roman" panose="02020603050405020304" pitchFamily="18" charset="0"/>
                          <a:ea typeface="MS Mincho"/>
                        </a:rPr>
                        <a:t>nổi</a:t>
                      </a:r>
                      <a:r>
                        <a:rPr lang="en-US" sz="3600" dirty="0">
                          <a:solidFill>
                            <a:srgbClr val="0D0D0D"/>
                          </a:solidFill>
                          <a:effectLst/>
                          <a:latin typeface="Times New Roman" panose="02020603050405020304" pitchFamily="18" charset="0"/>
                          <a:ea typeface="MS Mincho"/>
                        </a:rPr>
                        <a:t> song </a:t>
                      </a:r>
                      <a:r>
                        <a:rPr lang="en-US" sz="3600" dirty="0" err="1">
                          <a:solidFill>
                            <a:srgbClr val="0D0D0D"/>
                          </a:solidFill>
                          <a:effectLst/>
                          <a:latin typeface="Times New Roman" panose="02020603050405020304" pitchFamily="18" charset="0"/>
                          <a:ea typeface="MS Mincho"/>
                        </a:rPr>
                        <a:t>không</a:t>
                      </a:r>
                      <a:r>
                        <a:rPr lang="en-US" sz="3600" dirty="0">
                          <a:solidFill>
                            <a:srgbClr val="0D0D0D"/>
                          </a:solidFill>
                          <a:effectLst/>
                          <a:latin typeface="Times New Roman" panose="02020603050405020304" pitchFamily="18" charset="0"/>
                          <a:ea typeface="MS Mincho"/>
                        </a:rPr>
                        <a:t> </a:t>
                      </a:r>
                      <a:r>
                        <a:rPr lang="en-US" sz="3600" dirty="0" err="1">
                          <a:solidFill>
                            <a:srgbClr val="0D0D0D"/>
                          </a:solidFill>
                          <a:effectLst/>
                          <a:latin typeface="Times New Roman" panose="02020603050405020304" pitchFamily="18" charset="0"/>
                          <a:ea typeface="MS Mincho"/>
                        </a:rPr>
                        <a:t>ác</a:t>
                      </a:r>
                      <a:r>
                        <a:rPr lang="en-US" sz="3600" dirty="0">
                          <a:solidFill>
                            <a:srgbClr val="0D0D0D"/>
                          </a:solidFill>
                          <a:effectLst/>
                          <a:latin typeface="Times New Roman" panose="02020603050405020304" pitchFamily="18" charset="0"/>
                          <a:ea typeface="MS Mincho"/>
                        </a:rPr>
                        <a:t> ý.</a:t>
                      </a:r>
                      <a:endParaRPr lang="en-US" sz="3600" dirty="0">
                        <a:effectLst/>
                        <a:latin typeface="Times New Roman" panose="02020603050405020304" pitchFamily="18" charset="0"/>
                        <a:ea typeface="Times New Roman" panose="02020603050405020304" pitchFamily="18" charset="0"/>
                      </a:endParaRPr>
                    </a:p>
                  </a:txBody>
                  <a:tcPr>
                    <a:solidFill>
                      <a:schemeClr val="accent4">
                        <a:lumMod val="20000"/>
                        <a:lumOff val="80000"/>
                      </a:schemeClr>
                    </a:solidFill>
                  </a:tcPr>
                </a:tc>
                <a:tc>
                  <a:txBody>
                    <a:bodyPr/>
                    <a:lstStyle/>
                    <a:p>
                      <a:endParaRPr lang="en-US"/>
                    </a:p>
                  </a:txBody>
                  <a:tcPr>
                    <a:blipFill>
                      <a:blip r:embed="rId3"/>
                      <a:stretch>
                        <a:fillRect l="-100112" t="-4255" r="-225" b="-81383"/>
                      </a:stretch>
                    </a:blipFill>
                  </a:tcPr>
                </a:tc>
                <a:extLst>
                  <a:ext uri="{0D108BD9-81ED-4DB2-BD59-A6C34878D82A}">
                    <a16:rowId xmlns="" xmlns:a16="http://schemas.microsoft.com/office/drawing/2014/main" val="10000"/>
                  </a:ext>
                </a:extLst>
              </a:tr>
              <a:tr h="1645920">
                <a:tc vMerge="1">
                  <a:txBody>
                    <a:bodyPr/>
                    <a:lstStyle/>
                    <a:p>
                      <a:endParaRPr lang="en-US" dirty="0"/>
                    </a:p>
                  </a:txBody>
                  <a:tcPr/>
                </a:tc>
                <a:tc>
                  <a:txBody>
                    <a:bodyPr/>
                    <a:lstStyle/>
                    <a:p>
                      <a:endParaRPr lang="en-US" dirty="0"/>
                    </a:p>
                  </a:txBody>
                  <a:tcPr>
                    <a:blipFill>
                      <a:blip r:embed="rId3"/>
                      <a:stretch>
                        <a:fillRect l="-100112" t="-145185" r="-225" b="-13333"/>
                      </a:stretch>
                    </a:blipFill>
                  </a:tcPr>
                </a:tc>
                <a:extLst>
                  <a:ext uri="{0D108BD9-81ED-4DB2-BD59-A6C34878D82A}">
                    <a16:rowId xmlns="" xmlns:a16="http://schemas.microsoft.com/office/drawing/2014/main" val="10001"/>
                  </a:ext>
                </a:extLst>
              </a:tr>
            </a:tbl>
          </a:graphicData>
        </a:graphic>
      </p:graphicFrame>
      <p:sp>
        <p:nvSpPr>
          <p:cNvPr id="13" name="Cloud Callout 12"/>
          <p:cNvSpPr/>
          <p:nvPr/>
        </p:nvSpPr>
        <p:spPr>
          <a:xfrm>
            <a:off x="2255838" y="1892300"/>
            <a:ext cx="7699375" cy="3382963"/>
          </a:xfrm>
          <a:prstGeom prst="cloudCallou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tabLst>
                <a:tab pos="1386840" algn="l"/>
              </a:tabLst>
              <a:defRPr/>
            </a:pPr>
            <a:r>
              <a:rPr lang="en-US" sz="2400" dirty="0">
                <a:solidFill>
                  <a:srgbClr val="0D0D0D"/>
                </a:solidFill>
                <a:latin typeface="Times New Roman" panose="02020603050405020304" pitchFamily="18" charset="0"/>
                <a:ea typeface="MS Mincho"/>
              </a:rPr>
              <a:t>Qua </a:t>
            </a:r>
            <a:r>
              <a:rPr lang="en-US" sz="2400" dirty="0" err="1">
                <a:solidFill>
                  <a:srgbClr val="0D0D0D"/>
                </a:solidFill>
                <a:latin typeface="Times New Roman" panose="02020603050405020304" pitchFamily="18" charset="0"/>
                <a:ea typeface="MS Mincho"/>
              </a:rPr>
              <a:t>hành</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động</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của</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Dế</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Mèn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em</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có</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nhận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xét</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gì</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về</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sự</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thay</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đổi</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tâm</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lí</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của</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Dế</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Mèn</a:t>
            </a:r>
            <a:r>
              <a:rPr lang="en-US" sz="2400" dirty="0">
                <a:solidFill>
                  <a:srgbClr val="0D0D0D"/>
                </a:solidFill>
                <a:latin typeface="Times New Roman" panose="02020603050405020304" pitchFamily="18" charset="0"/>
                <a:ea typeface="MS Mincho"/>
              </a:rPr>
              <a:t>? Theo </a:t>
            </a:r>
            <a:r>
              <a:rPr lang="en-US" sz="2400" dirty="0" err="1">
                <a:solidFill>
                  <a:srgbClr val="0D0D0D"/>
                </a:solidFill>
                <a:latin typeface="Times New Roman" panose="02020603050405020304" pitchFamily="18" charset="0"/>
                <a:ea typeface="MS Mincho"/>
              </a:rPr>
              <a:t>em</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sự</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thay</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đổi</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đó</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có</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hợp</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lí</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không</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Chính</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sự</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ăn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năn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ấy</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giúp</a:t>
            </a:r>
            <a:r>
              <a:rPr lang="en-US" sz="2400" dirty="0">
                <a:solidFill>
                  <a:srgbClr val="0D0D0D"/>
                </a:solidFill>
                <a:latin typeface="Times New Roman" panose="02020603050405020304" pitchFamily="18" charset="0"/>
                <a:ea typeface="MS Mincho"/>
              </a:rPr>
              <a:t> ta </a:t>
            </a:r>
            <a:r>
              <a:rPr lang="en-US" sz="2400" dirty="0" err="1">
                <a:solidFill>
                  <a:srgbClr val="0D0D0D"/>
                </a:solidFill>
                <a:latin typeface="Times New Roman" panose="02020603050405020304" pitchFamily="18" charset="0"/>
                <a:ea typeface="MS Mincho"/>
              </a:rPr>
              <a:t>hiểu</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thêm</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về</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tính</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cách</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Dế</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Mèn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đó</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là</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tính</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cách</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nào</a:t>
            </a:r>
            <a:r>
              <a:rPr lang="en-US" sz="2400" dirty="0">
                <a:solidFill>
                  <a:srgbClr val="0D0D0D"/>
                </a:solidFill>
                <a:latin typeface="Times New Roman" panose="02020603050405020304" pitchFamily="18" charset="0"/>
                <a:ea typeface="MS Mincho"/>
              </a:rPr>
              <a:t>?</a:t>
            </a:r>
            <a:endParaRPr lang="en-US" sz="2400" dirty="0">
              <a:solidFill>
                <a:prstClr val="white"/>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13"/>
                                        </p:tgtEl>
                                        <p:attrNameLst>
                                          <p:attrName>ppt_w</p:attrName>
                                        </p:attrNameLst>
                                      </p:cBhvr>
                                      <p:tavLst>
                                        <p:tav tm="0">
                                          <p:val>
                                            <p:strVal val="ppt_w"/>
                                          </p:val>
                                        </p:tav>
                                        <p:tav tm="100000">
                                          <p:val>
                                            <p:fltVal val="0"/>
                                          </p:val>
                                        </p:tav>
                                      </p:tavLst>
                                    </p:anim>
                                    <p:anim calcmode="lin" valueType="num">
                                      <p:cBhvr>
                                        <p:cTn id="7" dur="500"/>
                                        <p:tgtEl>
                                          <p:spTgt spid="13"/>
                                        </p:tgtEl>
                                        <p:attrNameLst>
                                          <p:attrName>ppt_h</p:attrName>
                                        </p:attrNameLst>
                                      </p:cBhvr>
                                      <p:tavLst>
                                        <p:tav tm="0">
                                          <p:val>
                                            <p:strVal val="ppt_h"/>
                                          </p:val>
                                        </p:tav>
                                        <p:tav tm="100000">
                                          <p:val>
                                            <p:fltVal val="0"/>
                                          </p:val>
                                        </p:tav>
                                      </p:tavLst>
                                    </p:anim>
                                    <p:animEffect transition="out" filter="fade">
                                      <p:cBhvr>
                                        <p:cTn id="8" dur="500"/>
                                        <p:tgtEl>
                                          <p:spTgt spid="13"/>
                                        </p:tgtEl>
                                      </p:cBhvr>
                                    </p:animEffect>
                                    <p:set>
                                      <p:cBhvr>
                                        <p:cTn id="9" dur="1" fill="hold">
                                          <p:stCondLst>
                                            <p:cond delay="499"/>
                                          </p:stCondLst>
                                        </p:cTn>
                                        <p:tgtEl>
                                          <p:spTgt spid="13"/>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195263" y="133350"/>
            <a:ext cx="7277100" cy="658813"/>
          </a:xfrm>
          <a:prstGeom prst="plaqu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tabLst>
                <a:tab pos="1386840" algn="l"/>
              </a:tabLst>
              <a:defRPr/>
            </a:pPr>
            <a:r>
              <a:rPr lang="en-US" sz="2800" b="1" dirty="0" smtClean="0">
                <a:solidFill>
                  <a:srgbClr val="FF0000"/>
                </a:solidFill>
                <a:latin typeface="Times New Roman" panose="02020603050405020304" pitchFamily="18" charset="0"/>
                <a:ea typeface="MS Mincho"/>
              </a:rPr>
              <a:t>2</a:t>
            </a:r>
            <a:r>
              <a:rPr lang="en-US" sz="2800" dirty="0" smtClean="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Bài</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học</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đường</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đời</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đầu</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tiên</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của</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Dế</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Mèn</a:t>
            </a:r>
            <a:r>
              <a:rPr lang="en-US" sz="2800" b="1" dirty="0">
                <a:solidFill>
                  <a:srgbClr val="FF0000"/>
                </a:solidFill>
                <a:latin typeface="Times New Roman" panose="02020603050405020304" pitchFamily="18" charset="0"/>
                <a:ea typeface="MS Mincho"/>
              </a:rPr>
              <a:t>.</a:t>
            </a:r>
            <a:endParaRPr lang="en-US" sz="2800" dirty="0">
              <a:solidFill>
                <a:srgbClr val="FF0000"/>
              </a:solidFill>
              <a:latin typeface="Times New Roman" panose="02020603050405020304" pitchFamily="18" charset="0"/>
              <a:ea typeface="Times New Roman" panose="02020603050405020304" pitchFamily="18" charset="0"/>
            </a:endParaRPr>
          </a:p>
        </p:txBody>
      </p:sp>
      <p:sp>
        <p:nvSpPr>
          <p:cNvPr id="9" name="Plaque 8"/>
          <p:cNvSpPr/>
          <p:nvPr/>
        </p:nvSpPr>
        <p:spPr>
          <a:xfrm>
            <a:off x="195263" y="885825"/>
            <a:ext cx="3814762" cy="660400"/>
          </a:xfrm>
          <a:prstGeom prst="plaqu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indent="-457200" fontAlgn="auto">
              <a:spcBef>
                <a:spcPts val="0"/>
              </a:spcBef>
              <a:spcAft>
                <a:spcPts val="0"/>
              </a:spcAft>
              <a:buFont typeface="Wingdings" panose="05000000000000000000" pitchFamily="2" charset="2"/>
              <a:buChar char="v"/>
              <a:tabLst>
                <a:tab pos="1386840" algn="l"/>
              </a:tabLst>
              <a:defRPr/>
            </a:pPr>
            <a:r>
              <a:rPr lang="en-US" sz="2800" b="1" dirty="0">
                <a:solidFill>
                  <a:prstClr val="black"/>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Nhận</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xét</a:t>
            </a:r>
            <a:r>
              <a:rPr lang="en-US" sz="2800" b="1" dirty="0">
                <a:solidFill>
                  <a:srgbClr val="0D0D0D"/>
                </a:solidFill>
                <a:latin typeface="Times New Roman" panose="02020603050405020304" pitchFamily="18" charset="0"/>
                <a:ea typeface="MS Mincho"/>
              </a:rPr>
              <a:t>:</a:t>
            </a:r>
            <a:endParaRPr lang="en-US" sz="2800" dirty="0">
              <a:solidFill>
                <a:srgbClr val="FF0000"/>
              </a:solidFill>
              <a:latin typeface="Times New Roman" panose="02020603050405020304" pitchFamily="18" charset="0"/>
              <a:ea typeface="Times New Roman" panose="02020603050405020304" pitchFamily="18" charset="0"/>
            </a:endParaRPr>
          </a:p>
        </p:txBody>
      </p:sp>
      <p:graphicFrame>
        <p:nvGraphicFramePr>
          <p:cNvPr id="2" name="Table 1"/>
          <p:cNvGraphicFramePr>
            <a:graphicFrameLocks noGrp="1"/>
          </p:cNvGraphicFramePr>
          <p:nvPr/>
        </p:nvGraphicFramePr>
        <p:xfrm>
          <a:off x="417513" y="1920875"/>
          <a:ext cx="11338561" cy="1036320"/>
        </p:xfrm>
        <a:graphic>
          <a:graphicData uri="http://schemas.openxmlformats.org/drawingml/2006/table">
            <a:tbl>
              <a:tblPr firstRow="1" bandRow="1">
                <a:tableStyleId>{5940675A-B579-460E-94D1-54222C63F5DA}</a:tableStyleId>
              </a:tblPr>
              <a:tblGrid>
                <a:gridCol w="11338561">
                  <a:extLst>
                    <a:ext uri="{9D8B030D-6E8A-4147-A177-3AD203B41FA5}">
                      <a16:colId xmlns="" xmlns:a16="http://schemas.microsoft.com/office/drawing/2014/main" val="20000"/>
                    </a:ext>
                  </a:extLst>
                </a:gridCol>
              </a:tblGrid>
              <a:tr h="370840">
                <a:tc>
                  <a:txBody>
                    <a:bodyPr/>
                    <a:lstStyle/>
                    <a:p>
                      <a:pPr marL="457200" indent="-457200">
                        <a:spcAft>
                          <a:spcPts val="0"/>
                        </a:spcAft>
                        <a:buFont typeface="Wingdings" panose="05000000000000000000" pitchFamily="2" charset="2"/>
                        <a:buNone/>
                        <a:tabLst>
                          <a:tab pos="1386840" algn="l"/>
                        </a:tabLst>
                      </a:pPr>
                      <a:r>
                        <a:rPr lang="en-US" sz="2800" dirty="0" smtClean="0">
                          <a:solidFill>
                            <a:srgbClr val="0D0D0D"/>
                          </a:solidFill>
                          <a:effectLst/>
                          <a:latin typeface="Times New Roman" panose="02020603050405020304" pitchFamily="18" charset="0"/>
                          <a:ea typeface="MS Mincho"/>
                        </a:rPr>
                        <a:t>- </a:t>
                      </a:r>
                      <a:r>
                        <a:rPr lang="en-US" sz="2800" dirty="0" err="1" smtClean="0">
                          <a:solidFill>
                            <a:srgbClr val="0D0D0D"/>
                          </a:solidFill>
                          <a:effectLst/>
                          <a:latin typeface="Times New Roman" panose="02020603050405020304" pitchFamily="18" charset="0"/>
                          <a:ea typeface="MS Mincho"/>
                        </a:rPr>
                        <a:t>Sự</a:t>
                      </a:r>
                      <a:r>
                        <a:rPr lang="en-US" sz="2800" dirty="0" smtClean="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hối</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hận</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của</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Dế</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mèn</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là</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cần</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thiết</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vì</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kẻ</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biết</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lỗi</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sẽ</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tránh</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được</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lỗi</a:t>
                      </a:r>
                      <a:r>
                        <a:rPr lang="en-US" sz="2800" dirty="0">
                          <a:solidFill>
                            <a:srgbClr val="0D0D0D"/>
                          </a:solidFill>
                          <a:effectLst/>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a:txBody>
                  <a:tcPr>
                    <a:solidFill>
                      <a:schemeClr val="accent2">
                        <a:lumMod val="20000"/>
                        <a:lumOff val="80000"/>
                      </a:schemeClr>
                    </a:solidFill>
                  </a:tcPr>
                </a:tc>
                <a:extLst>
                  <a:ext uri="{0D108BD9-81ED-4DB2-BD59-A6C34878D82A}">
                    <a16:rowId xmlns="" xmlns:a16="http://schemas.microsoft.com/office/drawing/2014/main" val="10000"/>
                  </a:ext>
                </a:extLst>
              </a:tr>
              <a:tr h="370840">
                <a:tc>
                  <a:txBody>
                    <a:bodyPr/>
                    <a:lstStyle/>
                    <a:p>
                      <a:pPr marL="457200" indent="-457200">
                        <a:spcAft>
                          <a:spcPts val="0"/>
                        </a:spcAft>
                        <a:buFont typeface="Wingdings" panose="05000000000000000000" pitchFamily="2" charset="2"/>
                        <a:buNone/>
                        <a:tabLst>
                          <a:tab pos="1386840" algn="l"/>
                        </a:tabLst>
                      </a:pPr>
                      <a:r>
                        <a:rPr lang="en-US" sz="2800" dirty="0" smtClean="0">
                          <a:solidFill>
                            <a:srgbClr val="0D0D0D"/>
                          </a:solidFill>
                          <a:effectLst/>
                          <a:latin typeface="Times New Roman" panose="02020603050405020304" pitchFamily="18" charset="0"/>
                          <a:ea typeface="MS Mincho"/>
                        </a:rPr>
                        <a:t>- </a:t>
                      </a:r>
                      <a:r>
                        <a:rPr lang="en-US" sz="2800" dirty="0" err="1" smtClean="0">
                          <a:solidFill>
                            <a:srgbClr val="0D0D0D"/>
                          </a:solidFill>
                          <a:effectLst/>
                          <a:latin typeface="Times New Roman" panose="02020603050405020304" pitchFamily="18" charset="0"/>
                          <a:ea typeface="MS Mincho"/>
                        </a:rPr>
                        <a:t>Có</a:t>
                      </a:r>
                      <a:r>
                        <a:rPr lang="en-US" sz="2800" dirty="0" smtClean="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thể</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tha</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thứ</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vì</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tình</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cảm</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của</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Dế</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Mèn</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rất</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chân</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thành</a:t>
                      </a:r>
                      <a:r>
                        <a:rPr lang="en-US" sz="2800" dirty="0">
                          <a:solidFill>
                            <a:srgbClr val="0D0D0D"/>
                          </a:solidFill>
                          <a:effectLst/>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a:txBody>
                  <a:tcPr>
                    <a:solidFill>
                      <a:schemeClr val="accent2">
                        <a:lumMod val="20000"/>
                        <a:lumOff val="80000"/>
                      </a:schemeClr>
                    </a:solidFill>
                  </a:tcPr>
                </a:tc>
                <a:extLst>
                  <a:ext uri="{0D108BD9-81ED-4DB2-BD59-A6C34878D82A}">
                    <a16:rowId xmlns="" xmlns:a16="http://schemas.microsoft.com/office/drawing/2014/main" val="10001"/>
                  </a:ext>
                </a:extLst>
              </a:tr>
            </a:tbl>
          </a:graphicData>
        </a:graphic>
      </p:graphicFrame>
      <p:sp>
        <p:nvSpPr>
          <p:cNvPr id="7" name="Cloud Callout 6"/>
          <p:cNvSpPr/>
          <p:nvPr/>
        </p:nvSpPr>
        <p:spPr>
          <a:xfrm>
            <a:off x="2430463" y="1673225"/>
            <a:ext cx="6165850" cy="2617788"/>
          </a:xfrm>
          <a:prstGeom prst="cloudCallou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tabLst>
                <a:tab pos="1386840" algn="l"/>
              </a:tabLst>
              <a:defRPr/>
            </a:pPr>
            <a:r>
              <a:rPr lang="en-US" sz="2800" dirty="0">
                <a:solidFill>
                  <a:srgbClr val="0D0D0D"/>
                </a:solidFill>
                <a:latin typeface="Times New Roman" panose="02020603050405020304" pitchFamily="18" charset="0"/>
                <a:ea typeface="MS Mincho"/>
              </a:rPr>
              <a:t>Theo </a:t>
            </a:r>
            <a:r>
              <a:rPr lang="en-US" sz="2800" dirty="0" err="1">
                <a:solidFill>
                  <a:srgbClr val="0D0D0D"/>
                </a:solidFill>
                <a:latin typeface="Times New Roman" panose="02020603050405020304" pitchFamily="18" charset="0"/>
                <a:ea typeface="MS Mincho"/>
              </a:rPr>
              <a:t>em</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sự</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hối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hận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của</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Dế</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Mèn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có</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cần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thiết</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không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và</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có</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thể</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tha</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thứ</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được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không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Vì</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sao</a:t>
            </a:r>
            <a:r>
              <a:rPr lang="en-US" sz="2800" dirty="0">
                <a:solidFill>
                  <a:srgbClr val="0D0D0D"/>
                </a:solidFill>
                <a:latin typeface="Times New Roman" panose="02020603050405020304" pitchFamily="18" charset="0"/>
                <a:ea typeface="MS Mincho"/>
              </a:rPr>
              <a:t>?</a:t>
            </a:r>
            <a:endParaRPr lang="en-US" sz="2800" dirty="0">
              <a:solidFill>
                <a:prstClr val="white"/>
              </a:solidFill>
              <a:latin typeface="Times New Roman" panose="02020603050405020304" pitchFamily="18" charset="0"/>
              <a:ea typeface="Times New Roman" panose="02020603050405020304" pitchFamily="18" charset="0"/>
            </a:endParaRPr>
          </a:p>
        </p:txBody>
      </p:sp>
      <p:sp>
        <p:nvSpPr>
          <p:cNvPr id="3" name="Right Arrow Callout 2"/>
          <p:cNvSpPr/>
          <p:nvPr/>
        </p:nvSpPr>
        <p:spPr>
          <a:xfrm>
            <a:off x="639763" y="3455988"/>
            <a:ext cx="4167187" cy="2838450"/>
          </a:xfrm>
          <a:prstGeom prst="rightArrowCallou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6" name="Rectangle 5"/>
          <p:cNvSpPr>
            <a:spLocks noChangeArrowheads="1"/>
          </p:cNvSpPr>
          <p:nvPr/>
        </p:nvSpPr>
        <p:spPr bwMode="auto">
          <a:xfrm>
            <a:off x="639763" y="3721100"/>
            <a:ext cx="2743200" cy="2308225"/>
          </a:xfrm>
          <a:prstGeom prst="rect">
            <a:avLst/>
          </a:prstGeom>
          <a:noFill/>
          <a:ln w="9525">
            <a:noFill/>
            <a:miter lim="800000"/>
            <a:headEnd/>
            <a:tailEnd/>
          </a:ln>
        </p:spPr>
        <p:txBody>
          <a:bodyPr>
            <a:spAutoFit/>
          </a:bodyPr>
          <a:lstStyle/>
          <a:p>
            <a:pPr>
              <a:tabLst>
                <a:tab pos="1385888" algn="l"/>
              </a:tabLst>
            </a:pPr>
            <a:r>
              <a:rPr lang="en-US" sz="2400">
                <a:solidFill>
                  <a:srgbClr val="0D0D0D"/>
                </a:solidFill>
                <a:latin typeface="Times New Roman" pitchFamily="18" charset="0"/>
                <a:ea typeface="MS Mincho" pitchFamily="49" charset="-128"/>
              </a:rPr>
              <a:t>Cuối truyện là hình ảnh Dế Mèn đứng lặng hồi lâu trước nấm mồ bạn. Em thử hình dung tâm trạng Dế Mèn lúc này?</a:t>
            </a:r>
            <a:endParaRPr lang="en-US" sz="2400">
              <a:solidFill>
                <a:srgbClr val="000000"/>
              </a:solidFill>
              <a:latin typeface="Times New Roman" pitchFamily="18" charset="0"/>
              <a:cs typeface="Times New Roman" pitchFamily="18" charset="0"/>
            </a:endParaRPr>
          </a:p>
        </p:txBody>
      </p:sp>
      <p:sp>
        <p:nvSpPr>
          <p:cNvPr id="8" name="Rounded Rectangle 7"/>
          <p:cNvSpPr/>
          <p:nvPr/>
        </p:nvSpPr>
        <p:spPr>
          <a:xfrm>
            <a:off x="4806950" y="3455988"/>
            <a:ext cx="4846638" cy="3127375"/>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2" name="Rectangle 11"/>
          <p:cNvSpPr/>
          <p:nvPr/>
        </p:nvSpPr>
        <p:spPr>
          <a:xfrm>
            <a:off x="4795838" y="3659188"/>
            <a:ext cx="4922837" cy="3109912"/>
          </a:xfrm>
          <a:prstGeom prst="rect">
            <a:avLst/>
          </a:prstGeom>
        </p:spPr>
        <p:txBody>
          <a:bodyPr>
            <a:spAutoFit/>
          </a:bodyPr>
          <a:lstStyle/>
          <a:p>
            <a:pPr marL="285750" indent="-285750" fontAlgn="auto">
              <a:spcBef>
                <a:spcPts val="0"/>
              </a:spcBef>
              <a:spcAft>
                <a:spcPts val="0"/>
              </a:spcAft>
              <a:buFontTx/>
              <a:buChar char="-"/>
              <a:tabLst>
                <a:tab pos="1386840" algn="l"/>
              </a:tabLst>
              <a:defRPr/>
            </a:pPr>
            <a:r>
              <a:rPr lang="en-US" sz="2800" dirty="0" err="1">
                <a:solidFill>
                  <a:srgbClr val="0D0D0D"/>
                </a:solidFill>
                <a:latin typeface="Times New Roman" panose="02020603050405020304" pitchFamily="18" charset="0"/>
                <a:ea typeface="MS Mincho"/>
                <a:cs typeface="+mn-cs"/>
              </a:rPr>
              <a:t>Cuối</a:t>
            </a:r>
            <a:r>
              <a:rPr lang="en-US" sz="2800" dirty="0">
                <a:solidFill>
                  <a:srgbClr val="0D0D0D"/>
                </a:solidFill>
                <a:latin typeface="Times New Roman" panose="02020603050405020304" pitchFamily="18" charset="0"/>
                <a:ea typeface="MS Mincho"/>
                <a:cs typeface="+mn-cs"/>
              </a:rPr>
              <a:t> </a:t>
            </a:r>
            <a:r>
              <a:rPr lang="en-US" sz="2800" dirty="0" err="1">
                <a:solidFill>
                  <a:srgbClr val="0D0D0D"/>
                </a:solidFill>
                <a:latin typeface="Times New Roman" panose="02020603050405020304" pitchFamily="18" charset="0"/>
                <a:ea typeface="MS Mincho"/>
                <a:cs typeface="+mn-cs"/>
              </a:rPr>
              <a:t>truyện</a:t>
            </a:r>
            <a:r>
              <a:rPr lang="en-US" sz="2800" dirty="0">
                <a:solidFill>
                  <a:srgbClr val="0D0D0D"/>
                </a:solidFill>
                <a:latin typeface="Times New Roman" panose="02020603050405020304" pitchFamily="18" charset="0"/>
                <a:ea typeface="MS Mincho"/>
                <a:cs typeface="+mn-cs"/>
              </a:rPr>
              <a:t> </a:t>
            </a:r>
            <a:r>
              <a:rPr lang="en-US" sz="2800" dirty="0" err="1">
                <a:solidFill>
                  <a:srgbClr val="0D0D0D"/>
                </a:solidFill>
                <a:latin typeface="Times New Roman" panose="02020603050405020304" pitchFamily="18" charset="0"/>
                <a:ea typeface="MS Mincho"/>
                <a:cs typeface="+mn-cs"/>
              </a:rPr>
              <a:t>là</a:t>
            </a:r>
            <a:r>
              <a:rPr lang="en-US" sz="2800" dirty="0">
                <a:solidFill>
                  <a:srgbClr val="0D0D0D"/>
                </a:solidFill>
                <a:latin typeface="Times New Roman" panose="02020603050405020304" pitchFamily="18" charset="0"/>
                <a:ea typeface="MS Mincho"/>
                <a:cs typeface="+mn-cs"/>
              </a:rPr>
              <a:t> </a:t>
            </a:r>
            <a:r>
              <a:rPr lang="en-US" sz="2800" dirty="0" err="1">
                <a:solidFill>
                  <a:srgbClr val="0D0D0D"/>
                </a:solidFill>
                <a:latin typeface="Times New Roman" panose="02020603050405020304" pitchFamily="18" charset="0"/>
                <a:ea typeface="MS Mincho"/>
                <a:cs typeface="+mn-cs"/>
              </a:rPr>
              <a:t>hình</a:t>
            </a:r>
            <a:r>
              <a:rPr lang="en-US" sz="2800" dirty="0">
                <a:solidFill>
                  <a:srgbClr val="0D0D0D"/>
                </a:solidFill>
                <a:latin typeface="Times New Roman" panose="02020603050405020304" pitchFamily="18" charset="0"/>
                <a:ea typeface="MS Mincho"/>
                <a:cs typeface="+mn-cs"/>
              </a:rPr>
              <a:t> </a:t>
            </a:r>
            <a:r>
              <a:rPr lang="en-US" sz="2800" dirty="0" err="1">
                <a:solidFill>
                  <a:srgbClr val="0D0D0D"/>
                </a:solidFill>
                <a:latin typeface="Times New Roman" panose="02020603050405020304" pitchFamily="18" charset="0"/>
                <a:ea typeface="MS Mincho"/>
                <a:cs typeface="+mn-cs"/>
              </a:rPr>
              <a:t>ảnh</a:t>
            </a:r>
            <a:r>
              <a:rPr lang="en-US" sz="2800" dirty="0">
                <a:solidFill>
                  <a:srgbClr val="0D0D0D"/>
                </a:solidFill>
                <a:latin typeface="Times New Roman" panose="02020603050405020304" pitchFamily="18" charset="0"/>
                <a:ea typeface="MS Mincho"/>
                <a:cs typeface="+mn-cs"/>
              </a:rPr>
              <a:t> </a:t>
            </a:r>
            <a:r>
              <a:rPr lang="en-US" sz="2800" dirty="0" err="1">
                <a:solidFill>
                  <a:srgbClr val="0D0D0D"/>
                </a:solidFill>
                <a:latin typeface="Times New Roman" panose="02020603050405020304" pitchFamily="18" charset="0"/>
                <a:ea typeface="MS Mincho"/>
                <a:cs typeface="+mn-cs"/>
              </a:rPr>
              <a:t>Dế</a:t>
            </a:r>
            <a:r>
              <a:rPr lang="en-US" sz="2800" dirty="0">
                <a:solidFill>
                  <a:srgbClr val="0D0D0D"/>
                </a:solidFill>
                <a:latin typeface="Times New Roman" panose="02020603050405020304" pitchFamily="18" charset="0"/>
                <a:ea typeface="MS Mincho"/>
                <a:cs typeface="+mn-cs"/>
              </a:rPr>
              <a:t> </a:t>
            </a:r>
            <a:r>
              <a:rPr lang="en-US" sz="2800" dirty="0" err="1">
                <a:solidFill>
                  <a:srgbClr val="0D0D0D"/>
                </a:solidFill>
                <a:latin typeface="Times New Roman" panose="02020603050405020304" pitchFamily="18" charset="0"/>
                <a:ea typeface="MS Mincho"/>
                <a:cs typeface="+mn-cs"/>
              </a:rPr>
              <a:t>Mèn</a:t>
            </a:r>
            <a:r>
              <a:rPr lang="en-US" sz="2800" dirty="0">
                <a:solidFill>
                  <a:srgbClr val="0D0D0D"/>
                </a:solidFill>
                <a:latin typeface="Times New Roman" panose="02020603050405020304" pitchFamily="18" charset="0"/>
                <a:ea typeface="MS Mincho"/>
                <a:cs typeface="+mn-cs"/>
              </a:rPr>
              <a:t> cay </a:t>
            </a:r>
            <a:r>
              <a:rPr lang="en-US" sz="2800" dirty="0" err="1">
                <a:solidFill>
                  <a:srgbClr val="0D0D0D"/>
                </a:solidFill>
                <a:latin typeface="Times New Roman" panose="02020603050405020304" pitchFamily="18" charset="0"/>
                <a:ea typeface="MS Mincho"/>
                <a:cs typeface="+mn-cs"/>
              </a:rPr>
              <a:t>đắng</a:t>
            </a:r>
            <a:r>
              <a:rPr lang="en-US" sz="2800" dirty="0">
                <a:solidFill>
                  <a:srgbClr val="0D0D0D"/>
                </a:solidFill>
                <a:latin typeface="Times New Roman" panose="02020603050405020304" pitchFamily="18" charset="0"/>
                <a:ea typeface="MS Mincho"/>
                <a:cs typeface="+mn-cs"/>
              </a:rPr>
              <a:t> </a:t>
            </a:r>
            <a:r>
              <a:rPr lang="en-US" sz="2800" dirty="0" err="1">
                <a:solidFill>
                  <a:srgbClr val="0D0D0D"/>
                </a:solidFill>
                <a:latin typeface="Times New Roman" panose="02020603050405020304" pitchFamily="18" charset="0"/>
                <a:ea typeface="MS Mincho"/>
                <a:cs typeface="+mn-cs"/>
              </a:rPr>
              <a:t>vì</a:t>
            </a:r>
            <a:r>
              <a:rPr lang="en-US" sz="2800" dirty="0">
                <a:solidFill>
                  <a:srgbClr val="0D0D0D"/>
                </a:solidFill>
                <a:latin typeface="Times New Roman" panose="02020603050405020304" pitchFamily="18" charset="0"/>
                <a:ea typeface="MS Mincho"/>
                <a:cs typeface="+mn-cs"/>
              </a:rPr>
              <a:t> </a:t>
            </a:r>
            <a:r>
              <a:rPr lang="en-US" sz="2800" dirty="0" err="1">
                <a:solidFill>
                  <a:srgbClr val="0D0D0D"/>
                </a:solidFill>
                <a:latin typeface="Times New Roman" panose="02020603050405020304" pitchFamily="18" charset="0"/>
                <a:ea typeface="MS Mincho"/>
                <a:cs typeface="+mn-cs"/>
              </a:rPr>
              <a:t>lỗi</a:t>
            </a:r>
            <a:r>
              <a:rPr lang="en-US" sz="2800" dirty="0">
                <a:solidFill>
                  <a:srgbClr val="0D0D0D"/>
                </a:solidFill>
                <a:latin typeface="Times New Roman" panose="02020603050405020304" pitchFamily="18" charset="0"/>
                <a:ea typeface="MS Mincho"/>
                <a:cs typeface="+mn-cs"/>
              </a:rPr>
              <a:t> </a:t>
            </a:r>
            <a:r>
              <a:rPr lang="en-US" sz="2800" dirty="0" err="1">
                <a:solidFill>
                  <a:srgbClr val="0D0D0D"/>
                </a:solidFill>
                <a:latin typeface="Times New Roman" panose="02020603050405020304" pitchFamily="18" charset="0"/>
                <a:ea typeface="MS Mincho"/>
                <a:cs typeface="+mn-cs"/>
              </a:rPr>
              <a:t>lầm</a:t>
            </a:r>
            <a:r>
              <a:rPr lang="en-US" sz="2800" dirty="0">
                <a:solidFill>
                  <a:srgbClr val="0D0D0D"/>
                </a:solidFill>
                <a:latin typeface="Times New Roman" panose="02020603050405020304" pitchFamily="18" charset="0"/>
                <a:ea typeface="MS Mincho"/>
                <a:cs typeface="+mn-cs"/>
              </a:rPr>
              <a:t> </a:t>
            </a:r>
            <a:r>
              <a:rPr lang="en-US" sz="2800" dirty="0" err="1">
                <a:solidFill>
                  <a:srgbClr val="0D0D0D"/>
                </a:solidFill>
                <a:latin typeface="Times New Roman" panose="02020603050405020304" pitchFamily="18" charset="0"/>
                <a:ea typeface="MS Mincho"/>
                <a:cs typeface="+mn-cs"/>
              </a:rPr>
              <a:t>của</a:t>
            </a:r>
            <a:r>
              <a:rPr lang="en-US" sz="2800" dirty="0">
                <a:solidFill>
                  <a:srgbClr val="0D0D0D"/>
                </a:solidFill>
                <a:latin typeface="Times New Roman" panose="02020603050405020304" pitchFamily="18" charset="0"/>
                <a:ea typeface="MS Mincho"/>
                <a:cs typeface="+mn-cs"/>
              </a:rPr>
              <a:t> </a:t>
            </a:r>
            <a:r>
              <a:rPr lang="en-US" sz="2800" dirty="0" err="1">
                <a:solidFill>
                  <a:srgbClr val="0D0D0D"/>
                </a:solidFill>
                <a:latin typeface="Times New Roman" panose="02020603050405020304" pitchFamily="18" charset="0"/>
                <a:ea typeface="MS Mincho"/>
                <a:cs typeface="+mn-cs"/>
              </a:rPr>
              <a:t>mình</a:t>
            </a:r>
            <a:r>
              <a:rPr lang="en-US" sz="2800" dirty="0">
                <a:solidFill>
                  <a:srgbClr val="0D0D0D"/>
                </a:solidFill>
                <a:latin typeface="Times New Roman" panose="02020603050405020304" pitchFamily="18" charset="0"/>
                <a:ea typeface="MS Mincho"/>
                <a:cs typeface="+mn-cs"/>
              </a:rPr>
              <a:t>, </a:t>
            </a:r>
            <a:r>
              <a:rPr lang="en-US" sz="2800" dirty="0" err="1">
                <a:solidFill>
                  <a:srgbClr val="0D0D0D"/>
                </a:solidFill>
                <a:latin typeface="Times New Roman" panose="02020603050405020304" pitchFamily="18" charset="0"/>
                <a:ea typeface="MS Mincho"/>
                <a:cs typeface="+mn-cs"/>
              </a:rPr>
              <a:t>xót</a:t>
            </a:r>
            <a:r>
              <a:rPr lang="en-US" sz="2800" dirty="0">
                <a:solidFill>
                  <a:srgbClr val="0D0D0D"/>
                </a:solidFill>
                <a:latin typeface="Times New Roman" panose="02020603050405020304" pitchFamily="18" charset="0"/>
                <a:ea typeface="MS Mincho"/>
                <a:cs typeface="+mn-cs"/>
              </a:rPr>
              <a:t> </a:t>
            </a:r>
            <a:r>
              <a:rPr lang="en-US" sz="2800" dirty="0" err="1">
                <a:solidFill>
                  <a:srgbClr val="0D0D0D"/>
                </a:solidFill>
                <a:latin typeface="Times New Roman" panose="02020603050405020304" pitchFamily="18" charset="0"/>
                <a:ea typeface="MS Mincho"/>
                <a:cs typeface="+mn-cs"/>
              </a:rPr>
              <a:t>thương</a:t>
            </a:r>
            <a:r>
              <a:rPr lang="en-US" sz="2800" dirty="0">
                <a:solidFill>
                  <a:srgbClr val="0D0D0D"/>
                </a:solidFill>
                <a:latin typeface="Times New Roman" panose="02020603050405020304" pitchFamily="18" charset="0"/>
                <a:ea typeface="MS Mincho"/>
                <a:cs typeface="+mn-cs"/>
              </a:rPr>
              <a:t> </a:t>
            </a:r>
            <a:r>
              <a:rPr lang="en-US" sz="2800" dirty="0" err="1">
                <a:solidFill>
                  <a:srgbClr val="0D0D0D"/>
                </a:solidFill>
                <a:latin typeface="Times New Roman" panose="02020603050405020304" pitchFamily="18" charset="0"/>
                <a:ea typeface="MS Mincho"/>
                <a:cs typeface="+mn-cs"/>
              </a:rPr>
              <a:t>Dế</a:t>
            </a:r>
            <a:r>
              <a:rPr lang="en-US" sz="2800" dirty="0">
                <a:solidFill>
                  <a:srgbClr val="0D0D0D"/>
                </a:solidFill>
                <a:latin typeface="Times New Roman" panose="02020603050405020304" pitchFamily="18" charset="0"/>
                <a:ea typeface="MS Mincho"/>
                <a:cs typeface="+mn-cs"/>
              </a:rPr>
              <a:t> </a:t>
            </a:r>
            <a:r>
              <a:rPr lang="en-US" sz="2800" dirty="0" err="1">
                <a:solidFill>
                  <a:srgbClr val="0D0D0D"/>
                </a:solidFill>
                <a:latin typeface="Times New Roman" panose="02020603050405020304" pitchFamily="18" charset="0"/>
                <a:ea typeface="MS Mincho"/>
                <a:cs typeface="+mn-cs"/>
              </a:rPr>
              <a:t>Choắt</a:t>
            </a:r>
            <a:r>
              <a:rPr lang="en-US" sz="2800" dirty="0">
                <a:solidFill>
                  <a:srgbClr val="0D0D0D"/>
                </a:solidFill>
                <a:latin typeface="Times New Roman" panose="02020603050405020304" pitchFamily="18" charset="0"/>
                <a:ea typeface="MS Mincho"/>
                <a:cs typeface="+mn-cs"/>
              </a:rPr>
              <a:t>, </a:t>
            </a:r>
            <a:r>
              <a:rPr lang="en-US" sz="2800" dirty="0" err="1">
                <a:solidFill>
                  <a:srgbClr val="0D0D0D"/>
                </a:solidFill>
                <a:latin typeface="Times New Roman" panose="02020603050405020304" pitchFamily="18" charset="0"/>
                <a:ea typeface="MS Mincho"/>
                <a:cs typeface="+mn-cs"/>
              </a:rPr>
              <a:t>mong</a:t>
            </a:r>
            <a:r>
              <a:rPr lang="en-US" sz="2800" dirty="0">
                <a:solidFill>
                  <a:srgbClr val="0D0D0D"/>
                </a:solidFill>
                <a:latin typeface="Times New Roman" panose="02020603050405020304" pitchFamily="18" charset="0"/>
                <a:ea typeface="MS Mincho"/>
                <a:cs typeface="+mn-cs"/>
              </a:rPr>
              <a:t> </a:t>
            </a:r>
            <a:r>
              <a:rPr lang="en-US" sz="2800" dirty="0" err="1">
                <a:solidFill>
                  <a:srgbClr val="0D0D0D"/>
                </a:solidFill>
                <a:latin typeface="Times New Roman" panose="02020603050405020304" pitchFamily="18" charset="0"/>
                <a:ea typeface="MS Mincho"/>
                <a:cs typeface="+mn-cs"/>
              </a:rPr>
              <a:t>Dế</a:t>
            </a:r>
            <a:r>
              <a:rPr lang="en-US" sz="2800" dirty="0">
                <a:solidFill>
                  <a:srgbClr val="0D0D0D"/>
                </a:solidFill>
                <a:latin typeface="Times New Roman" panose="02020603050405020304" pitchFamily="18" charset="0"/>
                <a:ea typeface="MS Mincho"/>
                <a:cs typeface="+mn-cs"/>
              </a:rPr>
              <a:t> </a:t>
            </a:r>
            <a:r>
              <a:rPr lang="en-US" sz="2800" dirty="0" err="1">
                <a:solidFill>
                  <a:srgbClr val="0D0D0D"/>
                </a:solidFill>
                <a:latin typeface="Times New Roman" panose="02020603050405020304" pitchFamily="18" charset="0"/>
                <a:ea typeface="MS Mincho"/>
                <a:cs typeface="+mn-cs"/>
              </a:rPr>
              <a:t>Choắt</a:t>
            </a:r>
            <a:r>
              <a:rPr lang="en-US" sz="2800" dirty="0">
                <a:solidFill>
                  <a:srgbClr val="0D0D0D"/>
                </a:solidFill>
                <a:latin typeface="Times New Roman" panose="02020603050405020304" pitchFamily="18" charset="0"/>
                <a:ea typeface="MS Mincho"/>
                <a:cs typeface="+mn-cs"/>
              </a:rPr>
              <a:t> </a:t>
            </a:r>
            <a:r>
              <a:rPr lang="en-US" sz="2800" dirty="0" err="1">
                <a:solidFill>
                  <a:srgbClr val="0D0D0D"/>
                </a:solidFill>
                <a:latin typeface="Times New Roman" panose="02020603050405020304" pitchFamily="18" charset="0"/>
                <a:ea typeface="MS Mincho"/>
                <a:cs typeface="+mn-cs"/>
              </a:rPr>
              <a:t>sống</a:t>
            </a:r>
            <a:r>
              <a:rPr lang="en-US" sz="2800" dirty="0">
                <a:solidFill>
                  <a:srgbClr val="0D0D0D"/>
                </a:solidFill>
                <a:latin typeface="Times New Roman" panose="02020603050405020304" pitchFamily="18" charset="0"/>
                <a:ea typeface="MS Mincho"/>
                <a:cs typeface="+mn-cs"/>
              </a:rPr>
              <a:t> </a:t>
            </a:r>
            <a:r>
              <a:rPr lang="en-US" sz="2800" dirty="0" err="1">
                <a:solidFill>
                  <a:srgbClr val="0D0D0D"/>
                </a:solidFill>
                <a:latin typeface="Times New Roman" panose="02020603050405020304" pitchFamily="18" charset="0"/>
                <a:ea typeface="MS Mincho"/>
                <a:cs typeface="+mn-cs"/>
              </a:rPr>
              <a:t>lại</a:t>
            </a:r>
            <a:r>
              <a:rPr lang="en-US" sz="2800" dirty="0">
                <a:solidFill>
                  <a:srgbClr val="0D0D0D"/>
                </a:solidFill>
                <a:latin typeface="Times New Roman" panose="02020603050405020304" pitchFamily="18" charset="0"/>
                <a:ea typeface="MS Mincho"/>
                <a:cs typeface="+mn-cs"/>
              </a:rPr>
              <a:t>, </a:t>
            </a:r>
            <a:r>
              <a:rPr lang="en-US" sz="2800" dirty="0" err="1">
                <a:solidFill>
                  <a:srgbClr val="0D0D0D"/>
                </a:solidFill>
                <a:latin typeface="Times New Roman" panose="02020603050405020304" pitchFamily="18" charset="0"/>
                <a:ea typeface="MS Mincho"/>
                <a:cs typeface="+mn-cs"/>
              </a:rPr>
              <a:t>nghĩ</a:t>
            </a:r>
            <a:r>
              <a:rPr lang="en-US" sz="2800" dirty="0">
                <a:solidFill>
                  <a:srgbClr val="0D0D0D"/>
                </a:solidFill>
                <a:latin typeface="Times New Roman" panose="02020603050405020304" pitchFamily="18" charset="0"/>
                <a:ea typeface="MS Mincho"/>
                <a:cs typeface="+mn-cs"/>
              </a:rPr>
              <a:t> </a:t>
            </a:r>
            <a:r>
              <a:rPr lang="en-US" sz="2800" dirty="0" err="1">
                <a:solidFill>
                  <a:srgbClr val="0D0D0D"/>
                </a:solidFill>
                <a:latin typeface="Times New Roman" panose="02020603050405020304" pitchFamily="18" charset="0"/>
                <a:ea typeface="MS Mincho"/>
                <a:cs typeface="+mn-cs"/>
              </a:rPr>
              <a:t>đến</a:t>
            </a:r>
            <a:r>
              <a:rPr lang="en-US" sz="2800" dirty="0">
                <a:solidFill>
                  <a:srgbClr val="0D0D0D"/>
                </a:solidFill>
                <a:latin typeface="Times New Roman" panose="02020603050405020304" pitchFamily="18" charset="0"/>
                <a:ea typeface="MS Mincho"/>
                <a:cs typeface="+mn-cs"/>
              </a:rPr>
              <a:t> </a:t>
            </a:r>
            <a:r>
              <a:rPr lang="en-US" sz="2800" dirty="0" err="1">
                <a:solidFill>
                  <a:srgbClr val="0D0D0D"/>
                </a:solidFill>
                <a:latin typeface="Times New Roman" panose="02020603050405020304" pitchFamily="18" charset="0"/>
                <a:ea typeface="MS Mincho"/>
                <a:cs typeface="+mn-cs"/>
              </a:rPr>
              <a:t>việc</a:t>
            </a:r>
            <a:r>
              <a:rPr lang="en-US" sz="2800" dirty="0">
                <a:solidFill>
                  <a:srgbClr val="0D0D0D"/>
                </a:solidFill>
                <a:latin typeface="Times New Roman" panose="02020603050405020304" pitchFamily="18" charset="0"/>
                <a:ea typeface="MS Mincho"/>
                <a:cs typeface="+mn-cs"/>
              </a:rPr>
              <a:t> </a:t>
            </a:r>
            <a:r>
              <a:rPr lang="en-US" sz="2800" dirty="0" err="1">
                <a:solidFill>
                  <a:srgbClr val="0D0D0D"/>
                </a:solidFill>
                <a:latin typeface="Times New Roman" panose="02020603050405020304" pitchFamily="18" charset="0"/>
                <a:ea typeface="MS Mincho"/>
                <a:cs typeface="+mn-cs"/>
              </a:rPr>
              <a:t>thay</a:t>
            </a:r>
            <a:r>
              <a:rPr lang="en-US" sz="2800" dirty="0">
                <a:solidFill>
                  <a:srgbClr val="0D0D0D"/>
                </a:solidFill>
                <a:latin typeface="Times New Roman" panose="02020603050405020304" pitchFamily="18" charset="0"/>
                <a:ea typeface="MS Mincho"/>
                <a:cs typeface="+mn-cs"/>
              </a:rPr>
              <a:t> </a:t>
            </a:r>
            <a:r>
              <a:rPr lang="en-US" sz="2800" dirty="0" err="1">
                <a:solidFill>
                  <a:srgbClr val="0D0D0D"/>
                </a:solidFill>
                <a:latin typeface="Times New Roman" panose="02020603050405020304" pitchFamily="18" charset="0"/>
                <a:ea typeface="MS Mincho"/>
                <a:cs typeface="+mn-cs"/>
              </a:rPr>
              <a:t>đổi</a:t>
            </a:r>
            <a:r>
              <a:rPr lang="en-US" sz="2800" dirty="0">
                <a:solidFill>
                  <a:srgbClr val="0D0D0D"/>
                </a:solidFill>
                <a:latin typeface="Times New Roman" panose="02020603050405020304" pitchFamily="18" charset="0"/>
                <a:ea typeface="MS Mincho"/>
                <a:cs typeface="+mn-cs"/>
              </a:rPr>
              <a:t> </a:t>
            </a:r>
            <a:r>
              <a:rPr lang="en-US" sz="2800" dirty="0" err="1">
                <a:solidFill>
                  <a:srgbClr val="0D0D0D"/>
                </a:solidFill>
                <a:latin typeface="Times New Roman" panose="02020603050405020304" pitchFamily="18" charset="0"/>
                <a:ea typeface="MS Mincho"/>
                <a:cs typeface="+mn-cs"/>
              </a:rPr>
              <a:t>cách</a:t>
            </a:r>
            <a:r>
              <a:rPr lang="en-US" sz="2800" dirty="0">
                <a:solidFill>
                  <a:srgbClr val="0D0D0D"/>
                </a:solidFill>
                <a:latin typeface="Times New Roman" panose="02020603050405020304" pitchFamily="18" charset="0"/>
                <a:ea typeface="MS Mincho"/>
                <a:cs typeface="+mn-cs"/>
              </a:rPr>
              <a:t> </a:t>
            </a:r>
            <a:r>
              <a:rPr lang="en-US" sz="2800" dirty="0" err="1">
                <a:solidFill>
                  <a:srgbClr val="0D0D0D"/>
                </a:solidFill>
                <a:latin typeface="Times New Roman" panose="02020603050405020304" pitchFamily="18" charset="0"/>
                <a:ea typeface="MS Mincho"/>
                <a:cs typeface="+mn-cs"/>
              </a:rPr>
              <a:t>sống</a:t>
            </a:r>
            <a:r>
              <a:rPr lang="en-US" sz="2800" dirty="0">
                <a:solidFill>
                  <a:srgbClr val="0D0D0D"/>
                </a:solidFill>
                <a:latin typeface="Times New Roman" panose="02020603050405020304" pitchFamily="18" charset="0"/>
                <a:ea typeface="MS Mincho"/>
                <a:cs typeface="+mn-cs"/>
              </a:rPr>
              <a:t> </a:t>
            </a:r>
            <a:r>
              <a:rPr lang="en-US" sz="2800" dirty="0" err="1">
                <a:solidFill>
                  <a:srgbClr val="0D0D0D"/>
                </a:solidFill>
                <a:latin typeface="Times New Roman" panose="02020603050405020304" pitchFamily="18" charset="0"/>
                <a:ea typeface="MS Mincho"/>
                <a:cs typeface="+mn-cs"/>
              </a:rPr>
              <a:t>của</a:t>
            </a:r>
            <a:r>
              <a:rPr lang="en-US" sz="2800" dirty="0">
                <a:solidFill>
                  <a:srgbClr val="0D0D0D"/>
                </a:solidFill>
                <a:latin typeface="Times New Roman" panose="02020603050405020304" pitchFamily="18" charset="0"/>
                <a:ea typeface="MS Mincho"/>
                <a:cs typeface="+mn-cs"/>
              </a:rPr>
              <a:t> </a:t>
            </a:r>
            <a:r>
              <a:rPr lang="en-US" sz="2800" dirty="0" err="1">
                <a:solidFill>
                  <a:srgbClr val="0D0D0D"/>
                </a:solidFill>
                <a:latin typeface="Times New Roman" panose="02020603050405020304" pitchFamily="18" charset="0"/>
                <a:ea typeface="MS Mincho"/>
                <a:cs typeface="+mn-cs"/>
              </a:rPr>
              <a:t>mình</a:t>
            </a:r>
            <a:r>
              <a:rPr lang="en-US" sz="2800" dirty="0">
                <a:solidFill>
                  <a:srgbClr val="0D0D0D"/>
                </a:solidFill>
                <a:latin typeface="Times New Roman" panose="02020603050405020304" pitchFamily="18" charset="0"/>
                <a:ea typeface="MS Mincho"/>
                <a:cs typeface="+mn-cs"/>
              </a:rPr>
              <a:t>.</a:t>
            </a:r>
            <a:endParaRPr lang="en-US" sz="2800" dirty="0">
              <a:solidFill>
                <a:prstClr val="black"/>
              </a:solidFill>
              <a:latin typeface="Times New Roman" panose="02020603050405020304" pitchFamily="18" charset="0"/>
              <a:ea typeface="Times New Roman" panose="02020603050405020304" pitchFamily="18" charset="0"/>
              <a:cs typeface="+mn-cs"/>
            </a:endParaRPr>
          </a:p>
          <a:p>
            <a:pPr fontAlgn="auto">
              <a:spcBef>
                <a:spcPts val="0"/>
              </a:spcBef>
              <a:spcAft>
                <a:spcPts val="0"/>
              </a:spcAft>
              <a:tabLst>
                <a:tab pos="1386840" algn="l"/>
              </a:tabLst>
              <a:defRPr/>
            </a:pPr>
            <a:r>
              <a:rPr lang="en-US" sz="2800" dirty="0">
                <a:solidFill>
                  <a:srgbClr val="0D0D0D"/>
                </a:solidFill>
                <a:latin typeface="Times New Roman" panose="02020603050405020304" pitchFamily="18" charset="0"/>
                <a:ea typeface="MS Mincho"/>
                <a:cs typeface="+mn-cs"/>
              </a:rPr>
              <a:t> </a:t>
            </a:r>
            <a:endParaRPr lang="en-US" sz="2800" dirty="0">
              <a:solidFill>
                <a:prstClr val="black"/>
              </a:solidFill>
              <a:latin typeface="Times New Roman" panose="02020603050405020304" pitchFamily="18" charset="0"/>
              <a:ea typeface="Times New Roman" panose="02020603050405020304" pitchFamily="18" charset="0"/>
              <a:cs typeface="+mn-cs"/>
            </a:endParaRPr>
          </a:p>
        </p:txBody>
      </p:sp>
      <p:pic>
        <p:nvPicPr>
          <p:cNvPr id="13" name="Picture 12"/>
          <p:cNvPicPr>
            <a:picLocks noChangeAspect="1"/>
          </p:cNvPicPr>
          <p:nvPr/>
        </p:nvPicPr>
        <p:blipFill>
          <a:blip r:embed="rId2"/>
          <a:srcRect/>
          <a:stretch>
            <a:fillRect/>
          </a:stretch>
        </p:blipFill>
        <p:spPr bwMode="auto">
          <a:xfrm>
            <a:off x="9729788" y="4037013"/>
            <a:ext cx="2209800" cy="20701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7"/>
                                        </p:tgtEl>
                                        <p:attrNameLst>
                                          <p:attrName>ppt_w</p:attrName>
                                        </p:attrNameLst>
                                      </p:cBhvr>
                                      <p:tavLst>
                                        <p:tav tm="0">
                                          <p:val>
                                            <p:strVal val="ppt_w"/>
                                          </p:val>
                                        </p:tav>
                                        <p:tav tm="100000">
                                          <p:val>
                                            <p:fltVal val="0"/>
                                          </p:val>
                                        </p:tav>
                                      </p:tavLst>
                                    </p:anim>
                                    <p:anim calcmode="lin" valueType="num">
                                      <p:cBhvr>
                                        <p:cTn id="7" dur="500"/>
                                        <p:tgtEl>
                                          <p:spTgt spid="7"/>
                                        </p:tgtEl>
                                        <p:attrNameLst>
                                          <p:attrName>ppt_h</p:attrName>
                                        </p:attrNameLst>
                                      </p:cBhvr>
                                      <p:tavLst>
                                        <p:tav tm="0">
                                          <p:val>
                                            <p:strVal val="ppt_h"/>
                                          </p:val>
                                        </p:tav>
                                        <p:tav tm="100000">
                                          <p:val>
                                            <p:fltVal val="0"/>
                                          </p:val>
                                        </p:tav>
                                      </p:tavLst>
                                    </p:anim>
                                    <p:animEffect transition="out" filter="fade">
                                      <p:cBhvr>
                                        <p:cTn id="8" dur="500"/>
                                        <p:tgtEl>
                                          <p:spTgt spid="7"/>
                                        </p:tgtEl>
                                      </p:cBhvr>
                                    </p:animEffect>
                                    <p:set>
                                      <p:cBhvr>
                                        <p:cTn id="9" dur="1" fill="hold">
                                          <p:stCondLst>
                                            <p:cond delay="499"/>
                                          </p:stCondLst>
                                        </p:cTn>
                                        <p:tgtEl>
                                          <p:spTgt spid="7"/>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Effect transition="in" filter="fade">
                                      <p:cBhvr>
                                        <p:cTn id="26" dur="1000"/>
                                        <p:tgtEl>
                                          <p:spTgt spid="6">
                                            <p:txEl>
                                              <p:pRg st="0" end="0"/>
                                            </p:txEl>
                                          </p:spTgt>
                                        </p:tgtEl>
                                      </p:cBhvr>
                                    </p:animEffect>
                                    <p:anim calcmode="lin" valueType="num">
                                      <p:cBhvr>
                                        <p:cTn id="27"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1000"/>
                                        <p:tgtEl>
                                          <p:spTgt spid="12"/>
                                        </p:tgtEl>
                                      </p:cBhvr>
                                    </p:animEffect>
                                    <p:anim calcmode="lin" valueType="num">
                                      <p:cBhvr>
                                        <p:cTn id="41" dur="1000" fill="hold"/>
                                        <p:tgtEl>
                                          <p:spTgt spid="12"/>
                                        </p:tgtEl>
                                        <p:attrNameLst>
                                          <p:attrName>ppt_x</p:attrName>
                                        </p:attrNameLst>
                                      </p:cBhvr>
                                      <p:tavLst>
                                        <p:tav tm="0">
                                          <p:val>
                                            <p:strVal val="#ppt_x"/>
                                          </p:val>
                                        </p:tav>
                                        <p:tav tm="100000">
                                          <p:val>
                                            <p:strVal val="#ppt_x"/>
                                          </p:val>
                                        </p:tav>
                                      </p:tavLst>
                                    </p:anim>
                                    <p:anim calcmode="lin" valueType="num">
                                      <p:cBhvr>
                                        <p:cTn id="42" dur="1000" fill="hold"/>
                                        <p:tgtEl>
                                          <p:spTgt spid="12"/>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1000"/>
                                        <p:tgtEl>
                                          <p:spTgt spid="8"/>
                                        </p:tgtEl>
                                      </p:cBhvr>
                                    </p:animEffect>
                                    <p:anim calcmode="lin" valueType="num">
                                      <p:cBhvr>
                                        <p:cTn id="46" dur="1000" fill="hold"/>
                                        <p:tgtEl>
                                          <p:spTgt spid="8"/>
                                        </p:tgtEl>
                                        <p:attrNameLst>
                                          <p:attrName>ppt_x</p:attrName>
                                        </p:attrNameLst>
                                      </p:cBhvr>
                                      <p:tavLst>
                                        <p:tav tm="0">
                                          <p:val>
                                            <p:strVal val="#ppt_x"/>
                                          </p:val>
                                        </p:tav>
                                        <p:tav tm="100000">
                                          <p:val>
                                            <p:strVal val="#ppt_x"/>
                                          </p:val>
                                        </p:tav>
                                      </p:tavLst>
                                    </p:anim>
                                    <p:anim calcmode="lin" valueType="num">
                                      <p:cBhvr>
                                        <p:cTn id="4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P spid="8" grpId="0" animBg="1"/>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195263" y="133350"/>
            <a:ext cx="7277100" cy="658813"/>
          </a:xfrm>
          <a:prstGeom prst="plaqu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tabLst>
                <a:tab pos="1386840" algn="l"/>
              </a:tabLst>
              <a:defRPr/>
            </a:pPr>
            <a:r>
              <a:rPr lang="en-US" sz="2800" b="1" dirty="0" smtClean="0">
                <a:solidFill>
                  <a:srgbClr val="FF0000"/>
                </a:solidFill>
                <a:latin typeface="Times New Roman" panose="02020603050405020304" pitchFamily="18" charset="0"/>
                <a:ea typeface="MS Mincho"/>
              </a:rPr>
              <a:t>2</a:t>
            </a:r>
            <a:r>
              <a:rPr lang="en-US" sz="2800" dirty="0" smtClean="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Bài</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học</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đường</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đời</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đầu</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tiên</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của</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Dế</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Mèn</a:t>
            </a:r>
            <a:r>
              <a:rPr lang="en-US" sz="2800" b="1" dirty="0">
                <a:solidFill>
                  <a:srgbClr val="FF0000"/>
                </a:solidFill>
                <a:latin typeface="Times New Roman" panose="02020603050405020304" pitchFamily="18" charset="0"/>
                <a:ea typeface="MS Mincho"/>
              </a:rPr>
              <a:t>.</a:t>
            </a:r>
            <a:endParaRPr lang="en-US" sz="2800" dirty="0">
              <a:solidFill>
                <a:srgbClr val="FF0000"/>
              </a:solidFill>
              <a:latin typeface="Times New Roman" panose="02020603050405020304" pitchFamily="18" charset="0"/>
              <a:ea typeface="Times New Roman" panose="02020603050405020304" pitchFamily="18" charset="0"/>
            </a:endParaRPr>
          </a:p>
        </p:txBody>
      </p:sp>
      <p:sp>
        <p:nvSpPr>
          <p:cNvPr id="5" name="Plaque 4"/>
          <p:cNvSpPr/>
          <p:nvPr/>
        </p:nvSpPr>
        <p:spPr>
          <a:xfrm>
            <a:off x="195263" y="885825"/>
            <a:ext cx="3814762" cy="660400"/>
          </a:xfrm>
          <a:prstGeom prst="plaqu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indent="-457200" fontAlgn="auto">
              <a:spcBef>
                <a:spcPts val="0"/>
              </a:spcBef>
              <a:spcAft>
                <a:spcPts val="0"/>
              </a:spcAft>
              <a:buFont typeface="Wingdings" panose="05000000000000000000" pitchFamily="2" charset="2"/>
              <a:buChar char="v"/>
              <a:tabLst>
                <a:tab pos="1386840" algn="l"/>
              </a:tabLst>
              <a:defRPr/>
            </a:pPr>
            <a:r>
              <a:rPr lang="en-US" sz="2800" b="1" dirty="0">
                <a:solidFill>
                  <a:prstClr val="black"/>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Nhận</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xét</a:t>
            </a:r>
            <a:r>
              <a:rPr lang="en-US" sz="2800" b="1" dirty="0">
                <a:solidFill>
                  <a:srgbClr val="0D0D0D"/>
                </a:solidFill>
                <a:latin typeface="Times New Roman" panose="02020603050405020304" pitchFamily="18" charset="0"/>
                <a:ea typeface="MS Mincho"/>
              </a:rPr>
              <a:t>:</a:t>
            </a:r>
            <a:endParaRPr lang="en-US" sz="2800" dirty="0">
              <a:solidFill>
                <a:srgbClr val="FF0000"/>
              </a:solidFill>
              <a:latin typeface="Times New Roman" panose="02020603050405020304" pitchFamily="18" charset="0"/>
              <a:ea typeface="Times New Roman" panose="02020603050405020304" pitchFamily="18" charset="0"/>
            </a:endParaRPr>
          </a:p>
        </p:txBody>
      </p:sp>
      <p:graphicFrame>
        <p:nvGraphicFramePr>
          <p:cNvPr id="7" name="Diagram 6"/>
          <p:cNvGraphicFramePr/>
          <p:nvPr/>
        </p:nvGraphicFramePr>
        <p:xfrm>
          <a:off x="973396" y="1545770"/>
          <a:ext cx="10781070" cy="23569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Diagram 7"/>
          <p:cNvGraphicFramePr/>
          <p:nvPr/>
        </p:nvGraphicFramePr>
        <p:xfrm>
          <a:off x="973396" y="3383909"/>
          <a:ext cx="10781070" cy="235693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9" name="Picture 8"/>
          <p:cNvPicPr>
            <a:picLocks noChangeAspect="1"/>
          </p:cNvPicPr>
          <p:nvPr/>
        </p:nvPicPr>
        <p:blipFill>
          <a:blip r:embed="rId12"/>
          <a:srcRect/>
          <a:stretch>
            <a:fillRect/>
          </a:stretch>
        </p:blipFill>
        <p:spPr bwMode="auto">
          <a:xfrm>
            <a:off x="1338263" y="1471613"/>
            <a:ext cx="9515475" cy="39147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9"/>
                                        </p:tgtEl>
                                        <p:attrNameLst>
                                          <p:attrName>ppt_w</p:attrName>
                                        </p:attrNameLst>
                                      </p:cBhvr>
                                      <p:tavLst>
                                        <p:tav tm="0">
                                          <p:val>
                                            <p:strVal val="ppt_w"/>
                                          </p:val>
                                        </p:tav>
                                        <p:tav tm="100000">
                                          <p:val>
                                            <p:fltVal val="0"/>
                                          </p:val>
                                        </p:tav>
                                      </p:tavLst>
                                    </p:anim>
                                    <p:anim calcmode="lin" valueType="num">
                                      <p:cBhvr>
                                        <p:cTn id="7" dur="500"/>
                                        <p:tgtEl>
                                          <p:spTgt spid="9"/>
                                        </p:tgtEl>
                                        <p:attrNameLst>
                                          <p:attrName>ppt_h</p:attrName>
                                        </p:attrNameLst>
                                      </p:cBhvr>
                                      <p:tavLst>
                                        <p:tav tm="0">
                                          <p:val>
                                            <p:strVal val="ppt_h"/>
                                          </p:val>
                                        </p:tav>
                                        <p:tav tm="100000">
                                          <p:val>
                                            <p:fltVal val="0"/>
                                          </p:val>
                                        </p:tav>
                                      </p:tavLst>
                                    </p:anim>
                                    <p:animEffect transition="out" filter="fade">
                                      <p:cBhvr>
                                        <p:cTn id="8" dur="500"/>
                                        <p:tgtEl>
                                          <p:spTgt spid="9"/>
                                        </p:tgtEl>
                                      </p:cBhvr>
                                    </p:animEffect>
                                    <p:set>
                                      <p:cBhvr>
                                        <p:cTn id="9" dur="1" fill="hold">
                                          <p:stCondLst>
                                            <p:cond delay="499"/>
                                          </p:stCondLst>
                                        </p:cTn>
                                        <p:tgtEl>
                                          <p:spTgt spid="9"/>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Graphic spid="8" grpId="0">
        <p:bldAsOne/>
      </p:bldGraphic>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195263" y="133350"/>
            <a:ext cx="7277100" cy="658813"/>
          </a:xfrm>
          <a:prstGeom prst="plaqu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tabLst>
                <a:tab pos="1386840" algn="l"/>
              </a:tabLst>
              <a:defRPr/>
            </a:pPr>
            <a:r>
              <a:rPr lang="en-US" sz="2800" b="1" dirty="0" smtClean="0">
                <a:solidFill>
                  <a:srgbClr val="FF0000"/>
                </a:solidFill>
                <a:latin typeface="Times New Roman" panose="02020603050405020304" pitchFamily="18" charset="0"/>
                <a:ea typeface="MS Mincho"/>
              </a:rPr>
              <a:t>2</a:t>
            </a:r>
            <a:r>
              <a:rPr lang="en-US" sz="2800" dirty="0" smtClean="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Bài</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học</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đường</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đời</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đầu</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tiên</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của</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Dế</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Mèn</a:t>
            </a:r>
            <a:r>
              <a:rPr lang="en-US" sz="2800" b="1" dirty="0">
                <a:solidFill>
                  <a:srgbClr val="FF0000"/>
                </a:solidFill>
                <a:latin typeface="Times New Roman" panose="02020603050405020304" pitchFamily="18" charset="0"/>
                <a:ea typeface="MS Mincho"/>
              </a:rPr>
              <a:t>.</a:t>
            </a:r>
            <a:endParaRPr lang="en-US" sz="2800" dirty="0">
              <a:solidFill>
                <a:srgbClr val="FF0000"/>
              </a:solidFill>
              <a:latin typeface="Times New Roman" panose="02020603050405020304" pitchFamily="18" charset="0"/>
              <a:ea typeface="Times New Roman" panose="02020603050405020304" pitchFamily="18" charset="0"/>
            </a:endParaRPr>
          </a:p>
        </p:txBody>
      </p:sp>
      <p:sp>
        <p:nvSpPr>
          <p:cNvPr id="5" name="Plaque 4"/>
          <p:cNvSpPr/>
          <p:nvPr/>
        </p:nvSpPr>
        <p:spPr>
          <a:xfrm>
            <a:off x="195263" y="885825"/>
            <a:ext cx="3814762" cy="660400"/>
          </a:xfrm>
          <a:prstGeom prst="plaqu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indent="-457200" fontAlgn="auto">
              <a:spcBef>
                <a:spcPts val="0"/>
              </a:spcBef>
              <a:spcAft>
                <a:spcPts val="0"/>
              </a:spcAft>
              <a:buFont typeface="Wingdings" panose="05000000000000000000" pitchFamily="2" charset="2"/>
              <a:buChar char="v"/>
              <a:tabLst>
                <a:tab pos="1386840" algn="l"/>
              </a:tabLst>
              <a:defRPr/>
            </a:pPr>
            <a:r>
              <a:rPr lang="en-US" sz="2800" b="1" dirty="0">
                <a:solidFill>
                  <a:prstClr val="black"/>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Nhận</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xét</a:t>
            </a:r>
            <a:r>
              <a:rPr lang="en-US" sz="2800" b="1" dirty="0">
                <a:solidFill>
                  <a:srgbClr val="0D0D0D"/>
                </a:solidFill>
                <a:latin typeface="Times New Roman" panose="02020603050405020304" pitchFamily="18" charset="0"/>
                <a:ea typeface="MS Mincho"/>
              </a:rPr>
              <a:t>:</a:t>
            </a:r>
            <a:endParaRPr lang="en-US" sz="2800" dirty="0">
              <a:solidFill>
                <a:srgbClr val="FF0000"/>
              </a:solidFill>
              <a:latin typeface="Times New Roman" panose="02020603050405020304" pitchFamily="18" charset="0"/>
              <a:ea typeface="Times New Roman" panose="02020603050405020304" pitchFamily="18" charset="0"/>
            </a:endParaRPr>
          </a:p>
        </p:txBody>
      </p:sp>
      <p:graphicFrame>
        <p:nvGraphicFramePr>
          <p:cNvPr id="7" name="Diagram 6"/>
          <p:cNvGraphicFramePr/>
          <p:nvPr/>
        </p:nvGraphicFramePr>
        <p:xfrm>
          <a:off x="973396" y="1545770"/>
          <a:ext cx="10781070" cy="23569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Diagram 7"/>
          <p:cNvGraphicFramePr/>
          <p:nvPr/>
        </p:nvGraphicFramePr>
        <p:xfrm>
          <a:off x="973396" y="3902701"/>
          <a:ext cx="10781070" cy="235693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Graphic spid="8" grpId="0">
        <p:bldAsOne/>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nvGraphicFramePr>
        <p:xfrm>
          <a:off x="-522515" y="1516378"/>
          <a:ext cx="9117875" cy="46101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Diamond 6"/>
          <p:cNvSpPr/>
          <p:nvPr/>
        </p:nvSpPr>
        <p:spPr>
          <a:xfrm>
            <a:off x="2346325" y="109538"/>
            <a:ext cx="5791200" cy="2036762"/>
          </a:xfrm>
          <a:prstGeom prst="diamond">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3200" b="1" dirty="0" err="1">
                <a:solidFill>
                  <a:prstClr val="white"/>
                </a:solidFill>
                <a:latin typeface="Times New Roman" panose="02020603050405020304" pitchFamily="18" charset="0"/>
                <a:cs typeface="Times New Roman" panose="02020603050405020304" pitchFamily="18" charset="0"/>
              </a:rPr>
              <a:t>Sau</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đọc</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hiểu</a:t>
            </a:r>
            <a:endParaRPr lang="en-US" sz="3200" b="1" dirty="0">
              <a:solidFill>
                <a:prstClr val="white"/>
              </a:solidFill>
              <a:latin typeface="Times New Roman" panose="02020603050405020304" pitchFamily="18" charset="0"/>
              <a:cs typeface="Times New Roman" panose="02020603050405020304" pitchFamily="18" charset="0"/>
            </a:endParaRPr>
          </a:p>
          <a:p>
            <a:pPr algn="ctr" fontAlgn="auto">
              <a:spcBef>
                <a:spcPts val="0"/>
              </a:spcBef>
              <a:spcAft>
                <a:spcPts val="0"/>
              </a:spcAft>
              <a:defRPr/>
            </a:pPr>
            <a:r>
              <a:rPr lang="en-US" sz="3200" b="1" dirty="0">
                <a:solidFill>
                  <a:prstClr val="white"/>
                </a:solidFill>
                <a:latin typeface="Times New Roman" panose="02020603050405020304" pitchFamily="18" charset="0"/>
                <a:cs typeface="Times New Roman" panose="02020603050405020304" pitchFamily="18" charset="0"/>
              </a:rPr>
              <a:t>(</a:t>
            </a:r>
            <a:r>
              <a:rPr lang="en-US" sz="3200" b="1" dirty="0" err="1">
                <a:solidFill>
                  <a:prstClr val="white"/>
                </a:solidFill>
                <a:latin typeface="Times New Roman" panose="02020603050405020304" pitchFamily="18" charset="0"/>
                <a:cs typeface="Times New Roman" panose="02020603050405020304" pitchFamily="18" charset="0"/>
              </a:rPr>
              <a:t>Tổng</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kết</a:t>
            </a:r>
            <a:r>
              <a:rPr lang="en-US" sz="3200" b="1" dirty="0">
                <a:solidFill>
                  <a:prstClr val="white"/>
                </a:solidFill>
                <a:latin typeface="Times New Roman" panose="02020603050405020304" pitchFamily="18" charset="0"/>
                <a:cs typeface="Times New Roman" panose="02020603050405020304" pitchFamily="18" charset="0"/>
              </a:rPr>
              <a:t>)</a:t>
            </a:r>
          </a:p>
        </p:txBody>
      </p:sp>
      <p:sp>
        <p:nvSpPr>
          <p:cNvPr id="8" name="Flowchart: Display 7"/>
          <p:cNvSpPr/>
          <p:nvPr/>
        </p:nvSpPr>
        <p:spPr>
          <a:xfrm>
            <a:off x="8137525" y="1384300"/>
            <a:ext cx="3644900" cy="4598988"/>
          </a:xfrm>
          <a:prstGeom prst="flowChartDisplay">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tabLst>
                <a:tab pos="1386840" algn="l"/>
              </a:tabLst>
              <a:defRPr/>
            </a:pP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Nhận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xét</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về</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đặc</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sắc</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nghệ</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thuật</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và</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sức</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cuốn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hút</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của</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tác</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phẩm</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Nội</a:t>
            </a:r>
            <a:r>
              <a:rPr lang="en-US" sz="2400" dirty="0">
                <a:solidFill>
                  <a:srgbClr val="0D0D0D"/>
                </a:solidFill>
                <a:latin typeface="Times New Roman" panose="02020603050405020304" pitchFamily="18" charset="0"/>
                <a:ea typeface="MS Mincho"/>
              </a:rPr>
              <a:t> dung, ý </a:t>
            </a:r>
            <a:r>
              <a:rPr lang="en-US" sz="2400" dirty="0" err="1">
                <a:solidFill>
                  <a:srgbClr val="0D0D0D"/>
                </a:solidFill>
                <a:latin typeface="Times New Roman" panose="02020603050405020304" pitchFamily="18" charset="0"/>
                <a:ea typeface="MS Mincho"/>
              </a:rPr>
              <a:t>nghĩa</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của</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văn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bản</a:t>
            </a:r>
            <a:r>
              <a:rPr lang="en-US" sz="2400" dirty="0">
                <a:solidFill>
                  <a:srgbClr val="0D0D0D"/>
                </a:solidFill>
                <a:latin typeface="Times New Roman" panose="02020603050405020304" pitchFamily="18" charset="0"/>
                <a:ea typeface="MS Mincho"/>
              </a:rPr>
              <a:t>?</a:t>
            </a:r>
            <a:endParaRPr lang="en-US" sz="2400" dirty="0">
              <a:solidFill>
                <a:prstClr val="white"/>
              </a:solidFill>
              <a:latin typeface="Times New Roman" panose="02020603050405020304" pitchFamily="18" charset="0"/>
              <a:ea typeface="Times New Roman" panose="02020603050405020304" pitchFamily="18" charset="0"/>
            </a:endParaRPr>
          </a:p>
          <a:p>
            <a:pPr fontAlgn="auto">
              <a:spcBef>
                <a:spcPts val="0"/>
              </a:spcBef>
              <a:spcAft>
                <a:spcPts val="0"/>
              </a:spcAft>
              <a:tabLst>
                <a:tab pos="1386840" algn="l"/>
              </a:tabLst>
              <a:defRPr/>
            </a:pP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Em</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học</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tập</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được</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gì</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từ</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nghệ</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thuật</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miêu</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tả</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và</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kể</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chuyện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của</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Tô</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Hoài</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trong</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văn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bản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này</a:t>
            </a:r>
            <a:r>
              <a:rPr lang="en-US" sz="2400" dirty="0">
                <a:solidFill>
                  <a:srgbClr val="0D0D0D"/>
                </a:solidFill>
                <a:latin typeface="Times New Roman" panose="02020603050405020304" pitchFamily="18" charset="0"/>
                <a:ea typeface="MS Mincho"/>
              </a:rPr>
              <a:t>?</a:t>
            </a:r>
            <a:endParaRPr lang="en-US" sz="2400" dirty="0">
              <a:solidFill>
                <a:prstClr val="white"/>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mond 1"/>
          <p:cNvSpPr/>
          <p:nvPr/>
        </p:nvSpPr>
        <p:spPr>
          <a:xfrm>
            <a:off x="169863" y="358775"/>
            <a:ext cx="3932237" cy="135890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err="1">
                <a:solidFill>
                  <a:prstClr val="white"/>
                </a:solidFill>
                <a:latin typeface="Times New Roman" panose="02020603050405020304" pitchFamily="18" charset="0"/>
                <a:cs typeface="Times New Roman" panose="02020603050405020304" pitchFamily="18" charset="0"/>
              </a:rPr>
              <a:t>Nội</a:t>
            </a:r>
            <a:r>
              <a:rPr lang="en-US" sz="2800" b="1" dirty="0">
                <a:solidFill>
                  <a:prstClr val="white"/>
                </a:solidFill>
                <a:latin typeface="Times New Roman" panose="02020603050405020304" pitchFamily="18" charset="0"/>
                <a:cs typeface="Times New Roman" panose="02020603050405020304" pitchFamily="18" charset="0"/>
              </a:rPr>
              <a:t> dung</a:t>
            </a:r>
          </a:p>
        </p:txBody>
      </p:sp>
      <p:sp>
        <p:nvSpPr>
          <p:cNvPr id="6" name="Diamond 5"/>
          <p:cNvSpPr/>
          <p:nvPr/>
        </p:nvSpPr>
        <p:spPr>
          <a:xfrm>
            <a:off x="7170738" y="398463"/>
            <a:ext cx="3932237" cy="1319212"/>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err="1">
                <a:solidFill>
                  <a:prstClr val="white"/>
                </a:solidFill>
                <a:latin typeface="Times New Roman" panose="02020603050405020304" pitchFamily="18" charset="0"/>
                <a:cs typeface="Times New Roman" panose="02020603050405020304" pitchFamily="18" charset="0"/>
              </a:rPr>
              <a:t>Nghệ</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thuật</a:t>
            </a:r>
            <a:endParaRPr lang="en-US" sz="2800" b="1" dirty="0">
              <a:solidFill>
                <a:prstClr val="white"/>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365125" y="1906588"/>
            <a:ext cx="3919538" cy="475615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tabLst>
                <a:tab pos="1386840" algn="l"/>
              </a:tabLst>
              <a:defRPr/>
            </a:pP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Vẻ</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đẹp</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cường</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tráng</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của</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Dế</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Mèn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Dế</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Mèn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kiêu</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căng</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nông</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nổi</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gây</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ra</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cái</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chết</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của</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Dế</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Choắt</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Dế</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Mèn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hối</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hận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và</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rút</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ra</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bài</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học</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cho</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mình</a:t>
            </a:r>
            <a:r>
              <a:rPr lang="en-US" sz="2400" dirty="0">
                <a:solidFill>
                  <a:srgbClr val="0D0D0D"/>
                </a:solidFill>
                <a:latin typeface="Times New Roman" panose="02020603050405020304" pitchFamily="18" charset="0"/>
                <a:ea typeface="MS Mincho"/>
              </a:rPr>
              <a:t>.</a:t>
            </a:r>
            <a:endParaRPr lang="en-US" sz="2400" dirty="0">
              <a:solidFill>
                <a:prstClr val="white"/>
              </a:solidFill>
              <a:latin typeface="Times New Roman" panose="02020603050405020304" pitchFamily="18" charset="0"/>
              <a:ea typeface="Times New Roman" panose="02020603050405020304" pitchFamily="18" charset="0"/>
            </a:endParaRPr>
          </a:p>
          <a:p>
            <a:pPr fontAlgn="auto">
              <a:spcBef>
                <a:spcPts val="0"/>
              </a:spcBef>
              <a:spcAft>
                <a:spcPts val="0"/>
              </a:spcAft>
              <a:tabLst>
                <a:tab pos="1386840" algn="l"/>
              </a:tabLst>
              <a:defRPr/>
            </a:pP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Bài</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học</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về</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lối</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sống</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thân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ái</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chan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hòa</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yêu</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thương</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giúp</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đỡ</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bạn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bè</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cách</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ứng</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xử</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lễ</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độ</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khiêm</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nhường</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sự</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tự</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chủ</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ăn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năn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hối</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lỗi</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trước</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cử</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chỉ</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sai</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lầm</a:t>
            </a:r>
            <a:r>
              <a:rPr lang="en-US" sz="2400" dirty="0">
                <a:solidFill>
                  <a:srgbClr val="0D0D0D"/>
                </a:solidFill>
                <a:latin typeface="Times New Roman" panose="02020603050405020304" pitchFamily="18" charset="0"/>
                <a:ea typeface="MS Mincho"/>
              </a:rPr>
              <a:t>...</a:t>
            </a:r>
            <a:endParaRPr lang="en-US" sz="2400" dirty="0">
              <a:solidFill>
                <a:prstClr val="white"/>
              </a:solidFill>
              <a:latin typeface="Times New Roman" panose="02020603050405020304" pitchFamily="18" charset="0"/>
              <a:ea typeface="Times New Roman" panose="02020603050405020304" pitchFamily="18" charset="0"/>
            </a:endParaRPr>
          </a:p>
        </p:txBody>
      </p:sp>
      <p:sp>
        <p:nvSpPr>
          <p:cNvPr id="9" name="Rounded Rectangle 8"/>
          <p:cNvSpPr/>
          <p:nvPr/>
        </p:nvSpPr>
        <p:spPr>
          <a:xfrm>
            <a:off x="4427538" y="1906588"/>
            <a:ext cx="7472362" cy="475615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tabLst>
                <a:tab pos="1385888" algn="l"/>
              </a:tabLst>
              <a:defRPr/>
            </a:pPr>
            <a:r>
              <a:rPr lang="en-US" sz="2800">
                <a:solidFill>
                  <a:srgbClr val="0D0D0D"/>
                </a:solidFill>
                <a:latin typeface="Times New Roman" pitchFamily="18" charset="0"/>
                <a:ea typeface="MS Mincho" pitchFamily="49" charset="-128"/>
                <a:cs typeface="Arial" charset="0"/>
              </a:rPr>
              <a:t>- Kể chuyện kết hợp với miêu tả.</a:t>
            </a:r>
            <a:endParaRPr lang="en-US" sz="2800">
              <a:solidFill>
                <a:srgbClr val="FFFFFF"/>
              </a:solidFill>
              <a:latin typeface="Times New Roman" pitchFamily="18" charset="0"/>
              <a:cs typeface="Times New Roman" pitchFamily="18" charset="0"/>
            </a:endParaRPr>
          </a:p>
          <a:p>
            <a:pPr>
              <a:tabLst>
                <a:tab pos="1385888" algn="l"/>
              </a:tabLst>
              <a:defRPr/>
            </a:pPr>
            <a:r>
              <a:rPr lang="en-US" sz="2800">
                <a:solidFill>
                  <a:srgbClr val="0D0D0D"/>
                </a:solidFill>
                <a:latin typeface="Times New Roman" pitchFamily="18" charset="0"/>
                <a:ea typeface="MS Mincho" pitchFamily="49" charset="-128"/>
                <a:cs typeface="Arial" charset="0"/>
              </a:rPr>
              <a:t>- Xây dựng hình tượng nhân vật Dế Mèn gần gũi với trẻ thơ, miêu tả loài vật chính xác, sinh động.</a:t>
            </a:r>
            <a:endParaRPr lang="en-US" sz="2800">
              <a:solidFill>
                <a:srgbClr val="FFFFFF"/>
              </a:solidFill>
              <a:latin typeface="Times New Roman" pitchFamily="18" charset="0"/>
              <a:cs typeface="Times New Roman" pitchFamily="18" charset="0"/>
            </a:endParaRPr>
          </a:p>
          <a:p>
            <a:pPr>
              <a:tabLst>
                <a:tab pos="1385888" algn="l"/>
              </a:tabLst>
              <a:defRPr/>
            </a:pPr>
            <a:r>
              <a:rPr lang="en-US" sz="2800">
                <a:solidFill>
                  <a:srgbClr val="0D0D0D"/>
                </a:solidFill>
                <a:latin typeface="Times New Roman" pitchFamily="18" charset="0"/>
                <a:ea typeface="MS Mincho" pitchFamily="49" charset="-128"/>
                <a:cs typeface="Arial" charset="0"/>
              </a:rPr>
              <a:t>- Các phép tu từ, đặc biệt là biện pháp nhân hóa.</a:t>
            </a:r>
            <a:endParaRPr lang="en-US" sz="2800">
              <a:solidFill>
                <a:srgbClr val="FFFFFF"/>
              </a:solidFill>
              <a:latin typeface="Times New Roman" pitchFamily="18" charset="0"/>
              <a:cs typeface="Times New Roman" pitchFamily="18" charset="0"/>
            </a:endParaRPr>
          </a:p>
          <a:p>
            <a:pPr>
              <a:tabLst>
                <a:tab pos="1385888" algn="l"/>
              </a:tabLst>
              <a:defRPr/>
            </a:pPr>
            <a:r>
              <a:rPr lang="en-US" sz="2800">
                <a:solidFill>
                  <a:srgbClr val="0D0D0D"/>
                </a:solidFill>
                <a:latin typeface="Times New Roman" pitchFamily="18" charset="0"/>
                <a:ea typeface="MS Mincho" pitchFamily="49" charset="-128"/>
                <a:cs typeface="Arial" charset="0"/>
              </a:rPr>
              <a:t>- Lựa chọn ngôi kể, lời văn giàu hình ảnh, cảm xúc.</a:t>
            </a:r>
            <a:endParaRPr lang="en-US" sz="2800">
              <a:solidFill>
                <a:srgbClr val="FFFFFF"/>
              </a:solidFill>
              <a:latin typeface="Times New Roman" pitchFamily="18" charset="0"/>
              <a:cs typeface="Times New Roman" pitchFamily="18" charset="0"/>
            </a:endParaRPr>
          </a:p>
          <a:p>
            <a:pPr>
              <a:tabLst>
                <a:tab pos="1385888" algn="l"/>
              </a:tabLst>
              <a:defRPr/>
            </a:pPr>
            <a:r>
              <a:rPr lang="en-US" sz="2800">
                <a:solidFill>
                  <a:srgbClr val="000000"/>
                </a:solidFill>
                <a:latin typeface="Times New Roman" pitchFamily="18" charset="0"/>
                <a:cs typeface="Times New Roman" pitchFamily="18" charset="0"/>
              </a:rPr>
              <a:t>- Văn bản mang đặc điểm truyện đồng thoại.</a:t>
            </a:r>
            <a:endParaRPr lang="en-US" sz="2800">
              <a:solidFill>
                <a:srgbClr val="FFFFFF"/>
              </a:solidFill>
              <a:latin typeface="Times New Roman" pitchFamily="18" charset="0"/>
              <a:cs typeface="Times New Roman" pitchFamily="18" charset="0"/>
            </a:endParaRPr>
          </a:p>
        </p:txBody>
      </p:sp>
      <p:sp>
        <p:nvSpPr>
          <p:cNvPr id="10" name="Rounded Rectangle 9"/>
          <p:cNvSpPr/>
          <p:nvPr/>
        </p:nvSpPr>
        <p:spPr>
          <a:xfrm>
            <a:off x="4102100" y="169863"/>
            <a:ext cx="3330575" cy="7318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solidFill>
                  <a:prstClr val="white"/>
                </a:solidFill>
                <a:latin typeface="Times New Roman" panose="02020603050405020304" pitchFamily="18" charset="0"/>
                <a:cs typeface="Times New Roman" panose="02020603050405020304" pitchFamily="18" charset="0"/>
              </a:rPr>
              <a:t>TỔNG KẾT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4" grpId="0" animBg="1"/>
      <p:bldP spid="9" grpId="0" animBg="1"/>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953" name="Picture 3"/>
          <p:cNvPicPr>
            <a:picLocks noChangeAspect="1"/>
          </p:cNvPicPr>
          <p:nvPr/>
        </p:nvPicPr>
        <p:blipFill>
          <a:blip r:embed="rId2"/>
          <a:srcRect/>
          <a:stretch>
            <a:fillRect/>
          </a:stretch>
        </p:blipFill>
        <p:spPr bwMode="auto">
          <a:xfrm>
            <a:off x="9432925" y="2651125"/>
            <a:ext cx="2546350" cy="2427288"/>
          </a:xfrm>
          <a:prstGeom prst="rect">
            <a:avLst/>
          </a:prstGeom>
          <a:noFill/>
          <a:ln w="9525">
            <a:noFill/>
            <a:miter lim="800000"/>
            <a:headEnd/>
            <a:tailEnd/>
          </a:ln>
        </p:spPr>
      </p:pic>
      <p:sp>
        <p:nvSpPr>
          <p:cNvPr id="5" name="Plaque 4"/>
          <p:cNvSpPr/>
          <p:nvPr/>
        </p:nvSpPr>
        <p:spPr>
          <a:xfrm>
            <a:off x="3733800" y="173038"/>
            <a:ext cx="4171950" cy="809625"/>
          </a:xfrm>
          <a:prstGeom prst="plaqu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solidFill>
                  <a:prstClr val="white"/>
                </a:solidFill>
                <a:latin typeface="Times New Roman" panose="02020603050405020304" pitchFamily="18" charset="0"/>
                <a:cs typeface="Times New Roman" panose="02020603050405020304" pitchFamily="18" charset="0"/>
              </a:rPr>
              <a:t>LUYỆN TẬP</a:t>
            </a:r>
          </a:p>
        </p:txBody>
      </p:sp>
      <p:sp>
        <p:nvSpPr>
          <p:cNvPr id="6" name="Rectangle 5"/>
          <p:cNvSpPr/>
          <p:nvPr/>
        </p:nvSpPr>
        <p:spPr>
          <a:xfrm>
            <a:off x="704850" y="1563688"/>
            <a:ext cx="10567988" cy="830262"/>
          </a:xfrm>
          <a:prstGeom prst="rect">
            <a:avLst/>
          </a:prstGeom>
        </p:spPr>
        <p:style>
          <a:lnRef idx="0">
            <a:schemeClr val="accent2"/>
          </a:lnRef>
          <a:fillRef idx="3">
            <a:schemeClr val="accent2"/>
          </a:fillRef>
          <a:effectRef idx="3">
            <a:schemeClr val="accent2"/>
          </a:effectRef>
          <a:fontRef idx="minor">
            <a:schemeClr val="lt1"/>
          </a:fontRef>
        </p:style>
        <p:txBody>
          <a:bodyPr>
            <a:spAutoFit/>
          </a:bodyPr>
          <a:lstStyle/>
          <a:p>
            <a:pPr>
              <a:defRPr/>
            </a:pPr>
            <a:r>
              <a:rPr lang="en-US" sz="2400">
                <a:solidFill>
                  <a:srgbClr val="FFFFFF"/>
                </a:solidFill>
                <a:latin typeface="Times New Roman" pitchFamily="18" charset="0"/>
                <a:cs typeface="Times New Roman" pitchFamily="18" charset="0"/>
              </a:rPr>
              <a:t>Dựa vào gợi ý trong bảng dưới đây, em hãy tìm một vài câu thể hiện lời kể của Dế mèn (lời kể xưng “tôi”) và lời đối thoại của Dế Mèn với nhân vật khác. </a:t>
            </a:r>
            <a:endParaRPr lang="en-US" sz="2400">
              <a:solidFill>
                <a:srgbClr val="FFFFFF"/>
              </a:solidFill>
              <a:cs typeface="Arial" charset="0"/>
            </a:endParaRPr>
          </a:p>
        </p:txBody>
      </p:sp>
      <p:graphicFrame>
        <p:nvGraphicFramePr>
          <p:cNvPr id="7" name="Table 6"/>
          <p:cNvGraphicFramePr>
            <a:graphicFrameLocks noGrp="1"/>
          </p:cNvGraphicFramePr>
          <p:nvPr/>
        </p:nvGraphicFramePr>
        <p:xfrm>
          <a:off x="704850" y="2651125"/>
          <a:ext cx="8621713" cy="3413760"/>
        </p:xfrm>
        <a:graphic>
          <a:graphicData uri="http://schemas.openxmlformats.org/drawingml/2006/table">
            <a:tbl>
              <a:tblPr/>
              <a:tblGrid>
                <a:gridCol w="4241800">
                  <a:extLst>
                    <a:ext uri="{9D8B030D-6E8A-4147-A177-3AD203B41FA5}">
                      <a16:colId xmlns="" xmlns:a16="http://schemas.microsoft.com/office/drawing/2014/main" val="20000"/>
                    </a:ext>
                  </a:extLst>
                </a:gridCol>
                <a:gridCol w="4379913">
                  <a:extLst>
                    <a:ext uri="{9D8B030D-6E8A-4147-A177-3AD203B41FA5}">
                      <a16:colId xmlns="" xmlns:a16="http://schemas.microsoft.com/office/drawing/2014/main" val="20001"/>
                    </a:ext>
                  </a:extLst>
                </a:gridCol>
              </a:tblGrid>
              <a:tr h="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pt-BR" sz="2800" b="1" i="0" u="none" strike="noStrike" cap="none" normalizeH="0" baseline="0">
                          <a:ln>
                            <a:noFill/>
                          </a:ln>
                          <a:solidFill>
                            <a:srgbClr val="FF0000"/>
                          </a:solidFill>
                          <a:effectLst/>
                          <a:latin typeface="Times New Roman" pitchFamily="18" charset="0"/>
                          <a:cs typeface="Times New Roman" pitchFamily="18" charset="0"/>
                        </a:rPr>
                        <a:t>       Lời kể của Dế Mèn</a:t>
                      </a:r>
                      <a:endParaRPr kumimoji="0" lang="en-US" sz="2800" b="0" i="0" u="none" strike="noStrike" cap="none" normalizeH="0" baseline="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pt-BR" sz="2800" b="1" i="0" u="none" strike="noStrike" cap="none" normalizeH="0" baseline="0">
                          <a:ln>
                            <a:noFill/>
                          </a:ln>
                          <a:solidFill>
                            <a:schemeClr val="tx1"/>
                          </a:solidFill>
                          <a:effectLst/>
                          <a:latin typeface="Times New Roman" pitchFamily="18" charset="0"/>
                          <a:cs typeface="Times New Roman" pitchFamily="18" charset="0"/>
                        </a:rPr>
                        <a:t>    </a:t>
                      </a:r>
                      <a:r>
                        <a:rPr kumimoji="0" lang="pt-BR" sz="2800" b="1" i="0" u="none" strike="noStrike" cap="none" normalizeH="0" baseline="0">
                          <a:ln>
                            <a:noFill/>
                          </a:ln>
                          <a:solidFill>
                            <a:srgbClr val="FF0000"/>
                          </a:solidFill>
                          <a:effectLst/>
                          <a:latin typeface="Times New Roman" pitchFamily="18" charset="0"/>
                          <a:cs typeface="Times New Roman" pitchFamily="18" charset="0"/>
                        </a:rPr>
                        <a:t>Lời đối thoại của Dế Mèn</a:t>
                      </a:r>
                      <a:endParaRPr kumimoji="0" lang="en-US" sz="2800" b="0" i="0" u="none" strike="noStrike" cap="none" normalizeH="0" baseline="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pt-BR" sz="2800" b="0" i="0" u="none" strike="noStrike" cap="none" normalizeH="0" baseline="0">
                          <a:ln>
                            <a:noFill/>
                          </a:ln>
                          <a:solidFill>
                            <a:schemeClr val="tx1"/>
                          </a:solidFill>
                          <a:effectLst/>
                          <a:latin typeface="Times New Roman" pitchFamily="18" charset="0"/>
                          <a:cs typeface="Times New Roman" pitchFamily="18" charset="0"/>
                        </a:rPr>
                        <a:t>Một tai họa đến mà đứa ích kỉ thì không thể biết trước được. Đó là không trông thấy tôi, nhưng chị Cốc đã trông thấy Dế Choắt...</a:t>
                      </a:r>
                      <a:endParaRPr kumimoji="0" lang="en-US" sz="2800" b="0" i="0" u="none" strike="noStrike" cap="none" normalizeH="0" baseline="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pt-BR" sz="2800" b="0" i="0" u="none" strike="noStrike" cap="none" normalizeH="0" baseline="0">
                          <a:ln>
                            <a:noFill/>
                          </a:ln>
                          <a:solidFill>
                            <a:schemeClr val="tx1"/>
                          </a:solidFill>
                          <a:effectLst/>
                          <a:latin typeface="Times New Roman" pitchFamily="18" charset="0"/>
                          <a:cs typeface="Times New Roman" pitchFamily="18" charset="0"/>
                        </a:rPr>
                        <a:t>- Sợ gì? Mày bảo tao sợ cái gì? Mày bảo tao biết sợ ai hơn tao nữa!</a:t>
                      </a:r>
                      <a:endParaRPr kumimoji="0" lang="en-US" sz="28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pt-BR" sz="2800" b="0" i="0" u="none" strike="noStrike" cap="none" normalizeH="0" baseline="0">
                          <a:ln>
                            <a:noFill/>
                          </a:ln>
                          <a:solidFill>
                            <a:schemeClr val="tx1"/>
                          </a:solidFill>
                          <a:effectLst/>
                          <a:latin typeface="Times New Roman" pitchFamily="18" charset="0"/>
                          <a:cs typeface="Times New Roman" pitchFamily="18" charset="0"/>
                        </a:rPr>
                        <a:t>(Dế Mèn đối thoại với Dế Choắt)</a:t>
                      </a:r>
                      <a:endParaRPr kumimoji="0" lang="en-US" sz="2800" b="0" i="0" u="none" strike="noStrike" cap="none" normalizeH="0" baseline="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pt-BR" sz="2800" b="0" i="0" u="none" strike="noStrike" cap="none" normalizeH="0" baseline="0">
                          <a:ln>
                            <a:noFill/>
                          </a:ln>
                          <a:solidFill>
                            <a:schemeClr val="tx1"/>
                          </a:solidFill>
                          <a:effectLst/>
                          <a:latin typeface="Times New Roman" pitchFamily="18" charset="0"/>
                          <a:cs typeface="Times New Roman" pitchFamily="18" charset="0"/>
                        </a:rPr>
                        <a:t>......</a:t>
                      </a:r>
                      <a:endParaRPr kumimoji="0" lang="en-US" sz="2800" b="0" i="0" u="none" strike="noStrike" cap="none" normalizeH="0" baseline="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pt-BR" sz="2800" b="0" i="0" u="none" strike="noStrike" cap="none" normalizeH="0" baseline="0">
                          <a:ln>
                            <a:noFill/>
                          </a:ln>
                          <a:solidFill>
                            <a:schemeClr val="tx1"/>
                          </a:solidFill>
                          <a:effectLst/>
                          <a:latin typeface="Times New Roman" pitchFamily="18" charset="0"/>
                          <a:cs typeface="Times New Roman" pitchFamily="18" charset="0"/>
                        </a:rPr>
                        <a:t>......</a:t>
                      </a:r>
                      <a:endParaRPr kumimoji="0" lang="en-US" sz="2800" b="0" i="0" u="none" strike="noStrike" cap="none" normalizeH="0" baseline="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pt-BR" sz="2800" b="0" i="0" u="none" strike="noStrike" cap="none" normalizeH="0" baseline="0">
                          <a:ln>
                            <a:noFill/>
                          </a:ln>
                          <a:solidFill>
                            <a:schemeClr val="tx1"/>
                          </a:solidFill>
                          <a:effectLst/>
                          <a:latin typeface="Times New Roman" pitchFamily="18" charset="0"/>
                          <a:cs typeface="Times New Roman" pitchFamily="18" charset="0"/>
                        </a:rPr>
                        <a:t>.....</a:t>
                      </a:r>
                      <a:endParaRPr kumimoji="0" lang="en-US" sz="2800" b="0" i="0" u="none" strike="noStrike" cap="none" normalizeH="0" baseline="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pt-BR" sz="2800" b="0" i="0" u="none" strike="noStrike" cap="none" normalizeH="0" baseline="0">
                          <a:ln>
                            <a:noFill/>
                          </a:ln>
                          <a:solidFill>
                            <a:schemeClr val="tx1"/>
                          </a:solidFill>
                          <a:effectLst/>
                          <a:latin typeface="Times New Roman" pitchFamily="18" charset="0"/>
                          <a:cs typeface="Times New Roman" pitchFamily="18" charset="0"/>
                        </a:rPr>
                        <a:t>.......</a:t>
                      </a:r>
                      <a:endParaRPr kumimoji="0" lang="en-US" sz="2800" b="0" i="0" u="none" strike="noStrike" cap="none" normalizeH="0" baseline="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bl>
          </a:graphicData>
        </a:graphic>
      </p:graphicFrame>
      <p:sp>
        <p:nvSpPr>
          <p:cNvPr id="8" name="Plaque 7"/>
          <p:cNvSpPr/>
          <p:nvPr/>
        </p:nvSpPr>
        <p:spPr>
          <a:xfrm>
            <a:off x="704850" y="758825"/>
            <a:ext cx="2103438" cy="631825"/>
          </a:xfrm>
          <a:prstGeom prst="plaque">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r>
              <a:rPr lang="en-US" sz="3200" b="1" dirty="0">
                <a:solidFill>
                  <a:prstClr val="white"/>
                </a:solidFill>
                <a:latin typeface="Times New Roman" panose="02020603050405020304" pitchFamily="18" charset="0"/>
                <a:cs typeface="Times New Roman" panose="02020603050405020304" pitchFamily="18" charset="0"/>
              </a:rPr>
              <a:t>NV1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4"/>
          <p:cNvSpPr>
            <a:spLocks noChangeArrowheads="1"/>
          </p:cNvSpPr>
          <p:nvPr/>
        </p:nvSpPr>
        <p:spPr bwMode="auto">
          <a:xfrm>
            <a:off x="4067175" y="1301750"/>
            <a:ext cx="6564313" cy="1211263"/>
          </a:xfrm>
          <a:prstGeom prst="rect">
            <a:avLst/>
          </a:prstGeom>
          <a:noFill/>
          <a:ln w="9525">
            <a:noFill/>
            <a:miter lim="800000"/>
            <a:headEnd/>
            <a:tailEnd/>
          </a:ln>
        </p:spPr>
        <p:txBody>
          <a:bodyPr>
            <a:spAutoFit/>
          </a:bodyPr>
          <a:lstStyle/>
          <a:p>
            <a:pPr>
              <a:lnSpc>
                <a:spcPct val="107000"/>
              </a:lnSpc>
              <a:tabLst>
                <a:tab pos="1385888" algn="l"/>
              </a:tabLst>
            </a:pPr>
            <a:endParaRPr lang="en-US" sz="4400" i="1">
              <a:solidFill>
                <a:srgbClr val="000000"/>
              </a:solidFill>
              <a:latin typeface="Times New Roman" pitchFamily="18" charset="0"/>
              <a:ea typeface="MS Mincho" pitchFamily="49" charset="-128"/>
            </a:endParaRPr>
          </a:p>
          <a:p>
            <a:pPr>
              <a:lnSpc>
                <a:spcPct val="107000"/>
              </a:lnSpc>
              <a:tabLst>
                <a:tab pos="1385888" algn="l"/>
              </a:tabLst>
            </a:pPr>
            <a:endParaRPr lang="en-US" sz="2400">
              <a:solidFill>
                <a:srgbClr val="000000"/>
              </a:solidFill>
              <a:latin typeface="Times New Roman" pitchFamily="18" charset="0"/>
              <a:cs typeface="Times New Roman" pitchFamily="18" charset="0"/>
            </a:endParaRPr>
          </a:p>
        </p:txBody>
      </p:sp>
      <p:pic>
        <p:nvPicPr>
          <p:cNvPr id="6" name="Picture 5"/>
          <p:cNvPicPr>
            <a:picLocks noChangeAspect="1"/>
          </p:cNvPicPr>
          <p:nvPr/>
        </p:nvPicPr>
        <p:blipFill>
          <a:blip r:embed="rId3"/>
          <a:srcRect/>
          <a:stretch>
            <a:fillRect/>
          </a:stretch>
        </p:blipFill>
        <p:spPr bwMode="auto">
          <a:xfrm>
            <a:off x="2603500" y="41275"/>
            <a:ext cx="9728200" cy="7358063"/>
          </a:xfrm>
          <a:prstGeom prst="rect">
            <a:avLst/>
          </a:prstGeom>
          <a:noFill/>
          <a:ln w="9525">
            <a:noFill/>
            <a:miter lim="800000"/>
            <a:headEnd/>
            <a:tailEnd/>
          </a:ln>
        </p:spPr>
      </p:pic>
      <p:sp>
        <p:nvSpPr>
          <p:cNvPr id="7" name="Rectangle 6"/>
          <p:cNvSpPr/>
          <p:nvPr/>
        </p:nvSpPr>
        <p:spPr>
          <a:xfrm>
            <a:off x="4424363" y="1477963"/>
            <a:ext cx="6086475" cy="4672012"/>
          </a:xfrm>
          <a:prstGeom prst="rect">
            <a:avLst/>
          </a:prstGeom>
        </p:spPr>
        <p:txBody>
          <a:bodyPr>
            <a:spAutoFit/>
          </a:bodyPr>
          <a:lstStyle/>
          <a:p>
            <a:pPr marL="457200" indent="-457200" fontAlgn="auto">
              <a:lnSpc>
                <a:spcPct val="107000"/>
              </a:lnSpc>
              <a:spcBef>
                <a:spcPts val="0"/>
              </a:spcBef>
              <a:spcAft>
                <a:spcPts val="0"/>
              </a:spcAft>
              <a:buFont typeface="Wingdings" panose="05000000000000000000" pitchFamily="2" charset="2"/>
              <a:buChar char="v"/>
              <a:tabLst>
                <a:tab pos="1386840" algn="l"/>
              </a:tabLst>
              <a:defRPr/>
            </a:pPr>
            <a:r>
              <a:rPr lang="en-US" sz="2800" dirty="0">
                <a:latin typeface="Times New Roman" panose="02020603050405020304" pitchFamily="18" charset="0"/>
                <a:ea typeface="MS Mincho"/>
                <a:cs typeface="+mn-cs"/>
              </a:rPr>
              <a:t>Ai </a:t>
            </a:r>
            <a:r>
              <a:rPr lang="en-US" sz="2800" dirty="0" err="1">
                <a:latin typeface="Times New Roman" panose="02020603050405020304" pitchFamily="18" charset="0"/>
                <a:ea typeface="MS Mincho"/>
                <a:cs typeface="+mn-cs"/>
              </a:rPr>
              <a:t>là</a:t>
            </a:r>
            <a:r>
              <a:rPr lang="en-US" sz="2800" dirty="0">
                <a:latin typeface="Times New Roman" panose="02020603050405020304" pitchFamily="18" charset="0"/>
                <a:ea typeface="MS Mincho"/>
                <a:cs typeface="+mn-cs"/>
              </a:rPr>
              <a:t> </a:t>
            </a:r>
            <a:r>
              <a:rPr lang="en-US" sz="2800" dirty="0" err="1">
                <a:latin typeface="Times New Roman" panose="02020603050405020304" pitchFamily="18" charset="0"/>
                <a:ea typeface="MS Mincho"/>
                <a:cs typeface="+mn-cs"/>
              </a:rPr>
              <a:t>người</a:t>
            </a:r>
            <a:r>
              <a:rPr lang="en-US" sz="2800" dirty="0">
                <a:latin typeface="Times New Roman" panose="02020603050405020304" pitchFamily="18" charset="0"/>
                <a:ea typeface="MS Mincho"/>
                <a:cs typeface="+mn-cs"/>
              </a:rPr>
              <a:t> </a:t>
            </a:r>
            <a:r>
              <a:rPr lang="en-US" sz="2800" dirty="0" err="1">
                <a:latin typeface="Times New Roman" panose="02020603050405020304" pitchFamily="18" charset="0"/>
                <a:ea typeface="MS Mincho"/>
                <a:cs typeface="+mn-cs"/>
              </a:rPr>
              <a:t>kể</a:t>
            </a:r>
            <a:r>
              <a:rPr lang="en-US" sz="2800" dirty="0">
                <a:latin typeface="Times New Roman" panose="02020603050405020304" pitchFamily="18" charset="0"/>
                <a:ea typeface="MS Mincho"/>
                <a:cs typeface="+mn-cs"/>
              </a:rPr>
              <a:t> </a:t>
            </a:r>
            <a:r>
              <a:rPr lang="en-US" sz="2800" dirty="0" err="1">
                <a:latin typeface="Times New Roman" panose="02020603050405020304" pitchFamily="18" charset="0"/>
                <a:ea typeface="MS Mincho"/>
                <a:cs typeface="+mn-cs"/>
              </a:rPr>
              <a:t>chuyện</a:t>
            </a:r>
            <a:r>
              <a:rPr lang="en-US" sz="2800" dirty="0">
                <a:latin typeface="Times New Roman" panose="02020603050405020304" pitchFamily="18" charset="0"/>
                <a:ea typeface="MS Mincho"/>
                <a:cs typeface="+mn-cs"/>
              </a:rPr>
              <a:t> </a:t>
            </a:r>
            <a:r>
              <a:rPr lang="en-US" sz="2800" dirty="0" err="1">
                <a:latin typeface="Times New Roman" panose="02020603050405020304" pitchFamily="18" charset="0"/>
                <a:ea typeface="MS Mincho"/>
                <a:cs typeface="+mn-cs"/>
              </a:rPr>
              <a:t>trong</a:t>
            </a:r>
            <a:r>
              <a:rPr lang="en-US" sz="2800" dirty="0">
                <a:latin typeface="Times New Roman" panose="02020603050405020304" pitchFamily="18" charset="0"/>
                <a:ea typeface="MS Mincho"/>
                <a:cs typeface="+mn-cs"/>
              </a:rPr>
              <a:t> </a:t>
            </a:r>
            <a:r>
              <a:rPr lang="en-US" sz="2800" dirty="0" err="1">
                <a:latin typeface="Times New Roman" panose="02020603050405020304" pitchFamily="18" charset="0"/>
                <a:ea typeface="MS Mincho"/>
                <a:cs typeface="+mn-cs"/>
              </a:rPr>
              <a:t>tác</a:t>
            </a:r>
            <a:r>
              <a:rPr lang="en-US" sz="2800" dirty="0">
                <a:latin typeface="Times New Roman" panose="02020603050405020304" pitchFamily="18" charset="0"/>
                <a:ea typeface="MS Mincho"/>
                <a:cs typeface="+mn-cs"/>
              </a:rPr>
              <a:t> </a:t>
            </a:r>
            <a:r>
              <a:rPr lang="en-US" sz="2800" dirty="0" err="1">
                <a:latin typeface="Times New Roman" panose="02020603050405020304" pitchFamily="18" charset="0"/>
                <a:ea typeface="MS Mincho"/>
                <a:cs typeface="+mn-cs"/>
              </a:rPr>
              <a:t>phẩm</a:t>
            </a:r>
            <a:r>
              <a:rPr lang="en-US" sz="2800" dirty="0">
                <a:latin typeface="Times New Roman" panose="02020603050405020304" pitchFamily="18" charset="0"/>
                <a:ea typeface="MS Mincho"/>
                <a:cs typeface="+mn-cs"/>
              </a:rPr>
              <a:t>? </a:t>
            </a:r>
            <a:r>
              <a:rPr lang="en-US" sz="2800" dirty="0" err="1">
                <a:latin typeface="Times New Roman" panose="02020603050405020304" pitchFamily="18" charset="0"/>
                <a:ea typeface="MS Mincho"/>
                <a:cs typeface="+mn-cs"/>
              </a:rPr>
              <a:t>Người</a:t>
            </a:r>
            <a:r>
              <a:rPr lang="en-US" sz="2800" dirty="0">
                <a:latin typeface="Times New Roman" panose="02020603050405020304" pitchFamily="18" charset="0"/>
                <a:ea typeface="MS Mincho"/>
                <a:cs typeface="+mn-cs"/>
              </a:rPr>
              <a:t> </a:t>
            </a:r>
            <a:r>
              <a:rPr lang="en-US" sz="2800" dirty="0" err="1">
                <a:latin typeface="Times New Roman" panose="02020603050405020304" pitchFamily="18" charset="0"/>
                <a:ea typeface="MS Mincho"/>
                <a:cs typeface="+mn-cs"/>
              </a:rPr>
              <a:t>kể</a:t>
            </a:r>
            <a:r>
              <a:rPr lang="en-US" sz="2800" dirty="0">
                <a:latin typeface="Times New Roman" panose="02020603050405020304" pitchFamily="18" charset="0"/>
                <a:ea typeface="MS Mincho"/>
                <a:cs typeface="+mn-cs"/>
              </a:rPr>
              <a:t> </a:t>
            </a:r>
            <a:r>
              <a:rPr lang="en-US" sz="2800" dirty="0" err="1">
                <a:latin typeface="Times New Roman" panose="02020603050405020304" pitchFamily="18" charset="0"/>
                <a:ea typeface="MS Mincho"/>
                <a:cs typeface="+mn-cs"/>
              </a:rPr>
              <a:t>chuyện</a:t>
            </a:r>
            <a:r>
              <a:rPr lang="en-US" sz="2800" dirty="0">
                <a:latin typeface="Times New Roman" panose="02020603050405020304" pitchFamily="18" charset="0"/>
                <a:ea typeface="MS Mincho"/>
                <a:cs typeface="+mn-cs"/>
              </a:rPr>
              <a:t> </a:t>
            </a:r>
            <a:r>
              <a:rPr lang="en-US" sz="2800" dirty="0" err="1">
                <a:latin typeface="Times New Roman" panose="02020603050405020304" pitchFamily="18" charset="0"/>
                <a:ea typeface="MS Mincho"/>
                <a:cs typeface="+mn-cs"/>
              </a:rPr>
              <a:t>xuất</a:t>
            </a:r>
            <a:r>
              <a:rPr lang="en-US" sz="2800" dirty="0">
                <a:latin typeface="Times New Roman" panose="02020603050405020304" pitchFamily="18" charset="0"/>
                <a:ea typeface="MS Mincho"/>
                <a:cs typeface="+mn-cs"/>
              </a:rPr>
              <a:t> </a:t>
            </a:r>
            <a:r>
              <a:rPr lang="en-US" sz="2800" dirty="0" err="1">
                <a:latin typeface="Times New Roman" panose="02020603050405020304" pitchFamily="18" charset="0"/>
                <a:ea typeface="MS Mincho"/>
                <a:cs typeface="+mn-cs"/>
              </a:rPr>
              <a:t>hiện</a:t>
            </a:r>
            <a:r>
              <a:rPr lang="en-US" sz="2800" dirty="0">
                <a:latin typeface="Times New Roman" panose="02020603050405020304" pitchFamily="18" charset="0"/>
                <a:ea typeface="MS Mincho"/>
                <a:cs typeface="+mn-cs"/>
              </a:rPr>
              <a:t> ở </a:t>
            </a:r>
            <a:r>
              <a:rPr lang="en-US" sz="2800" dirty="0" err="1">
                <a:latin typeface="Times New Roman" panose="02020603050405020304" pitchFamily="18" charset="0"/>
                <a:ea typeface="MS Mincho"/>
                <a:cs typeface="+mn-cs"/>
              </a:rPr>
              <a:t>ngôi</a:t>
            </a:r>
            <a:r>
              <a:rPr lang="en-US" sz="2800" dirty="0">
                <a:latin typeface="Times New Roman" panose="02020603050405020304" pitchFamily="18" charset="0"/>
                <a:ea typeface="MS Mincho"/>
                <a:cs typeface="+mn-cs"/>
              </a:rPr>
              <a:t> </a:t>
            </a:r>
            <a:r>
              <a:rPr lang="en-US" sz="2800" dirty="0" err="1">
                <a:latin typeface="Times New Roman" panose="02020603050405020304" pitchFamily="18" charset="0"/>
                <a:ea typeface="MS Mincho"/>
                <a:cs typeface="+mn-cs"/>
              </a:rPr>
              <a:t>thứ</a:t>
            </a:r>
            <a:r>
              <a:rPr lang="en-US" sz="2800" dirty="0">
                <a:latin typeface="Times New Roman" panose="02020603050405020304" pitchFamily="18" charset="0"/>
                <a:ea typeface="MS Mincho"/>
                <a:cs typeface="+mn-cs"/>
              </a:rPr>
              <a:t> </a:t>
            </a:r>
            <a:r>
              <a:rPr lang="en-US" sz="2800" dirty="0" err="1">
                <a:latin typeface="Times New Roman" panose="02020603050405020304" pitchFamily="18" charset="0"/>
                <a:ea typeface="MS Mincho"/>
                <a:cs typeface="+mn-cs"/>
              </a:rPr>
              <a:t>mấy</a:t>
            </a:r>
            <a:r>
              <a:rPr lang="en-US" sz="2800" dirty="0">
                <a:latin typeface="Times New Roman" panose="02020603050405020304" pitchFamily="18" charset="0"/>
                <a:ea typeface="MS Mincho"/>
                <a:cs typeface="+mn-cs"/>
              </a:rPr>
              <a:t>?</a:t>
            </a:r>
            <a:endParaRPr lang="en-US" sz="2800" dirty="0">
              <a:latin typeface="Times New Roman" panose="02020603050405020304" pitchFamily="18" charset="0"/>
              <a:ea typeface="Times New Roman" panose="02020603050405020304" pitchFamily="18" charset="0"/>
              <a:cs typeface="+mn-cs"/>
            </a:endParaRPr>
          </a:p>
          <a:p>
            <a:pPr marL="457200" indent="-457200" fontAlgn="auto">
              <a:lnSpc>
                <a:spcPct val="107000"/>
              </a:lnSpc>
              <a:spcBef>
                <a:spcPts val="0"/>
              </a:spcBef>
              <a:spcAft>
                <a:spcPts val="0"/>
              </a:spcAft>
              <a:buFont typeface="Wingdings" panose="05000000000000000000" pitchFamily="2" charset="2"/>
              <a:buChar char="v"/>
              <a:tabLst>
                <a:tab pos="1386840" algn="l"/>
              </a:tabLst>
              <a:defRPr/>
            </a:pPr>
            <a:r>
              <a:rPr lang="en-US" sz="2800" dirty="0" err="1">
                <a:latin typeface="Times New Roman" panose="02020603050405020304" pitchFamily="18" charset="0"/>
                <a:ea typeface="MS Mincho"/>
                <a:cs typeface="+mn-cs"/>
              </a:rPr>
              <a:t>Nếu</a:t>
            </a:r>
            <a:r>
              <a:rPr lang="en-US" sz="2800" dirty="0">
                <a:latin typeface="Times New Roman" panose="02020603050405020304" pitchFamily="18" charset="0"/>
                <a:ea typeface="MS Mincho"/>
                <a:cs typeface="+mn-cs"/>
              </a:rPr>
              <a:t> </a:t>
            </a:r>
            <a:r>
              <a:rPr lang="en-US" sz="2800" dirty="0" err="1">
                <a:latin typeface="Times New Roman" panose="02020603050405020304" pitchFamily="18" charset="0"/>
                <a:ea typeface="MS Mincho"/>
                <a:cs typeface="+mn-cs"/>
              </a:rPr>
              <a:t>muốn</a:t>
            </a:r>
            <a:r>
              <a:rPr lang="en-US" sz="2800" dirty="0">
                <a:latin typeface="Times New Roman" panose="02020603050405020304" pitchFamily="18" charset="0"/>
                <a:ea typeface="MS Mincho"/>
                <a:cs typeface="+mn-cs"/>
              </a:rPr>
              <a:t> </a:t>
            </a:r>
            <a:r>
              <a:rPr lang="en-US" sz="2800" dirty="0" err="1">
                <a:latin typeface="Times New Roman" panose="02020603050405020304" pitchFamily="18" charset="0"/>
                <a:ea typeface="MS Mincho"/>
                <a:cs typeface="+mn-cs"/>
              </a:rPr>
              <a:t>tóm</a:t>
            </a:r>
            <a:r>
              <a:rPr lang="en-US" sz="2800" dirty="0">
                <a:latin typeface="Times New Roman" panose="02020603050405020304" pitchFamily="18" charset="0"/>
                <a:ea typeface="MS Mincho"/>
                <a:cs typeface="+mn-cs"/>
              </a:rPr>
              <a:t> </a:t>
            </a:r>
            <a:r>
              <a:rPr lang="en-US" sz="2800" dirty="0" err="1">
                <a:latin typeface="Times New Roman" panose="02020603050405020304" pitchFamily="18" charset="0"/>
                <a:ea typeface="MS Mincho"/>
                <a:cs typeface="+mn-cs"/>
              </a:rPr>
              <a:t>tắt</a:t>
            </a:r>
            <a:r>
              <a:rPr lang="en-US" sz="2800" dirty="0">
                <a:latin typeface="Times New Roman" panose="02020603050405020304" pitchFamily="18" charset="0"/>
                <a:ea typeface="MS Mincho"/>
                <a:cs typeface="+mn-cs"/>
              </a:rPr>
              <a:t> </a:t>
            </a:r>
            <a:r>
              <a:rPr lang="en-US" sz="2800" dirty="0" err="1">
                <a:latin typeface="Times New Roman" panose="02020603050405020304" pitchFamily="18" charset="0"/>
                <a:ea typeface="MS Mincho"/>
                <a:cs typeface="+mn-cs"/>
              </a:rPr>
              <a:t>nội</a:t>
            </a:r>
            <a:r>
              <a:rPr lang="en-US" sz="2800" dirty="0">
                <a:latin typeface="Times New Roman" panose="02020603050405020304" pitchFamily="18" charset="0"/>
                <a:ea typeface="MS Mincho"/>
                <a:cs typeface="+mn-cs"/>
              </a:rPr>
              <a:t> dung </a:t>
            </a:r>
            <a:r>
              <a:rPr lang="en-US" sz="2800" dirty="0" err="1">
                <a:latin typeface="Times New Roman" panose="02020603050405020304" pitchFamily="18" charset="0"/>
                <a:ea typeface="MS Mincho"/>
                <a:cs typeface="+mn-cs"/>
              </a:rPr>
              <a:t>câu</a:t>
            </a:r>
            <a:r>
              <a:rPr lang="en-US" sz="2800" dirty="0">
                <a:latin typeface="Times New Roman" panose="02020603050405020304" pitchFamily="18" charset="0"/>
                <a:ea typeface="MS Mincho"/>
                <a:cs typeface="+mn-cs"/>
              </a:rPr>
              <a:t> </a:t>
            </a:r>
            <a:r>
              <a:rPr lang="en-US" sz="2800" dirty="0" err="1">
                <a:latin typeface="Times New Roman" panose="02020603050405020304" pitchFamily="18" charset="0"/>
                <a:ea typeface="MS Mincho"/>
                <a:cs typeface="+mn-cs"/>
              </a:rPr>
              <a:t>chuyện</a:t>
            </a:r>
            <a:r>
              <a:rPr lang="en-US" sz="2800" dirty="0">
                <a:latin typeface="Times New Roman" panose="02020603050405020304" pitchFamily="18" charset="0"/>
                <a:ea typeface="MS Mincho"/>
                <a:cs typeface="+mn-cs"/>
              </a:rPr>
              <a:t>, </a:t>
            </a:r>
            <a:r>
              <a:rPr lang="en-US" sz="2800" dirty="0" err="1">
                <a:latin typeface="Times New Roman" panose="02020603050405020304" pitchFamily="18" charset="0"/>
                <a:ea typeface="MS Mincho"/>
                <a:cs typeface="+mn-cs"/>
              </a:rPr>
              <a:t>em</a:t>
            </a:r>
            <a:r>
              <a:rPr lang="en-US" sz="2800" dirty="0">
                <a:latin typeface="Times New Roman" panose="02020603050405020304" pitchFamily="18" charset="0"/>
                <a:ea typeface="MS Mincho"/>
                <a:cs typeface="+mn-cs"/>
              </a:rPr>
              <a:t> </a:t>
            </a:r>
            <a:r>
              <a:rPr lang="en-US" sz="2800" dirty="0" err="1">
                <a:latin typeface="Times New Roman" panose="02020603050405020304" pitchFamily="18" charset="0"/>
                <a:ea typeface="MS Mincho"/>
                <a:cs typeface="+mn-cs"/>
              </a:rPr>
              <a:t>sẽ</a:t>
            </a:r>
            <a:r>
              <a:rPr lang="en-US" sz="2800" dirty="0">
                <a:latin typeface="Times New Roman" panose="02020603050405020304" pitchFamily="18" charset="0"/>
                <a:ea typeface="MS Mincho"/>
                <a:cs typeface="+mn-cs"/>
              </a:rPr>
              <a:t> </a:t>
            </a:r>
            <a:r>
              <a:rPr lang="en-US" sz="2800" dirty="0" err="1">
                <a:latin typeface="Times New Roman" panose="02020603050405020304" pitchFamily="18" charset="0"/>
                <a:ea typeface="MS Mincho"/>
                <a:cs typeface="+mn-cs"/>
              </a:rPr>
              <a:t>dựa</a:t>
            </a:r>
            <a:r>
              <a:rPr lang="en-US" sz="2800" dirty="0">
                <a:latin typeface="Times New Roman" panose="02020603050405020304" pitchFamily="18" charset="0"/>
                <a:ea typeface="MS Mincho"/>
                <a:cs typeface="+mn-cs"/>
              </a:rPr>
              <a:t> </a:t>
            </a:r>
            <a:r>
              <a:rPr lang="en-US" sz="2800" dirty="0" err="1">
                <a:latin typeface="Times New Roman" panose="02020603050405020304" pitchFamily="18" charset="0"/>
                <a:ea typeface="MS Mincho"/>
                <a:cs typeface="+mn-cs"/>
              </a:rPr>
              <a:t>vào</a:t>
            </a:r>
            <a:r>
              <a:rPr lang="en-US" sz="2800" dirty="0">
                <a:latin typeface="Times New Roman" panose="02020603050405020304" pitchFamily="18" charset="0"/>
                <a:ea typeface="MS Mincho"/>
                <a:cs typeface="+mn-cs"/>
              </a:rPr>
              <a:t> </a:t>
            </a:r>
            <a:r>
              <a:rPr lang="en-US" sz="2800" dirty="0" err="1">
                <a:latin typeface="Times New Roman" panose="02020603050405020304" pitchFamily="18" charset="0"/>
                <a:ea typeface="MS Mincho"/>
                <a:cs typeface="+mn-cs"/>
              </a:rPr>
              <a:t>những</a:t>
            </a:r>
            <a:r>
              <a:rPr lang="en-US" sz="2800" dirty="0">
                <a:latin typeface="Times New Roman" panose="02020603050405020304" pitchFamily="18" charset="0"/>
                <a:ea typeface="MS Mincho"/>
                <a:cs typeface="+mn-cs"/>
              </a:rPr>
              <a:t> </a:t>
            </a:r>
            <a:r>
              <a:rPr lang="en-US" sz="2800" dirty="0" err="1">
                <a:latin typeface="Times New Roman" panose="02020603050405020304" pitchFamily="18" charset="0"/>
                <a:ea typeface="MS Mincho"/>
                <a:cs typeface="+mn-cs"/>
              </a:rPr>
              <a:t>sự</a:t>
            </a:r>
            <a:r>
              <a:rPr lang="en-US" sz="2800" dirty="0">
                <a:latin typeface="Times New Roman" panose="02020603050405020304" pitchFamily="18" charset="0"/>
                <a:ea typeface="MS Mincho"/>
                <a:cs typeface="+mn-cs"/>
              </a:rPr>
              <a:t> </a:t>
            </a:r>
            <a:r>
              <a:rPr lang="en-US" sz="2800" dirty="0" err="1">
                <a:latin typeface="Times New Roman" panose="02020603050405020304" pitchFamily="18" charset="0"/>
                <a:ea typeface="MS Mincho"/>
                <a:cs typeface="+mn-cs"/>
              </a:rPr>
              <a:t>kiện</a:t>
            </a:r>
            <a:r>
              <a:rPr lang="en-US" sz="2800" dirty="0">
                <a:latin typeface="Times New Roman" panose="02020603050405020304" pitchFamily="18" charset="0"/>
                <a:ea typeface="MS Mincho"/>
                <a:cs typeface="+mn-cs"/>
              </a:rPr>
              <a:t> </a:t>
            </a:r>
            <a:r>
              <a:rPr lang="en-US" sz="2800" dirty="0" err="1">
                <a:latin typeface="Times New Roman" panose="02020603050405020304" pitchFamily="18" charset="0"/>
                <a:ea typeface="MS Mincho"/>
                <a:cs typeface="+mn-cs"/>
              </a:rPr>
              <a:t>nào</a:t>
            </a:r>
            <a:r>
              <a:rPr lang="en-US" sz="2800" dirty="0">
                <a:latin typeface="Times New Roman" panose="02020603050405020304" pitchFamily="18" charset="0"/>
                <a:ea typeface="MS Mincho"/>
                <a:cs typeface="+mn-cs"/>
              </a:rPr>
              <a:t>?</a:t>
            </a:r>
          </a:p>
          <a:p>
            <a:pPr marL="457200" indent="-457200" fontAlgn="auto">
              <a:lnSpc>
                <a:spcPct val="107000"/>
              </a:lnSpc>
              <a:spcBef>
                <a:spcPts val="0"/>
              </a:spcBef>
              <a:spcAft>
                <a:spcPts val="0"/>
              </a:spcAft>
              <a:buFont typeface="Wingdings" panose="05000000000000000000" pitchFamily="2" charset="2"/>
              <a:buChar char="v"/>
              <a:tabLst>
                <a:tab pos="1386840" algn="l"/>
              </a:tabLst>
              <a:defRPr/>
            </a:pPr>
            <a:r>
              <a:rPr lang="en-US" sz="2800" dirty="0" err="1">
                <a:latin typeface="Times New Roman" panose="02020603050405020304" pitchFamily="18" charset="0"/>
                <a:ea typeface="MS Mincho"/>
                <a:cs typeface="+mn-cs"/>
              </a:rPr>
              <a:t>Nhân</a:t>
            </a:r>
            <a:r>
              <a:rPr lang="en-US" sz="2800" dirty="0">
                <a:latin typeface="Times New Roman" panose="02020603050405020304" pitchFamily="18" charset="0"/>
                <a:ea typeface="MS Mincho"/>
                <a:cs typeface="+mn-cs"/>
              </a:rPr>
              <a:t> </a:t>
            </a:r>
            <a:r>
              <a:rPr lang="en-US" sz="2800" dirty="0" err="1">
                <a:latin typeface="Times New Roman" panose="02020603050405020304" pitchFamily="18" charset="0"/>
                <a:ea typeface="MS Mincho"/>
                <a:cs typeface="+mn-cs"/>
              </a:rPr>
              <a:t>vật</a:t>
            </a:r>
            <a:r>
              <a:rPr lang="en-US" sz="2800" dirty="0">
                <a:latin typeface="Times New Roman" panose="02020603050405020304" pitchFamily="18" charset="0"/>
                <a:ea typeface="MS Mincho"/>
                <a:cs typeface="+mn-cs"/>
              </a:rPr>
              <a:t> </a:t>
            </a:r>
            <a:r>
              <a:rPr lang="en-US" sz="2800" dirty="0" err="1">
                <a:latin typeface="Times New Roman" panose="02020603050405020304" pitchFamily="18" charset="0"/>
                <a:ea typeface="MS Mincho"/>
                <a:cs typeface="+mn-cs"/>
              </a:rPr>
              <a:t>chính</a:t>
            </a:r>
            <a:r>
              <a:rPr lang="en-US" sz="2800" dirty="0">
                <a:latin typeface="Times New Roman" panose="02020603050405020304" pitchFamily="18" charset="0"/>
                <a:ea typeface="MS Mincho"/>
                <a:cs typeface="+mn-cs"/>
              </a:rPr>
              <a:t> </a:t>
            </a:r>
            <a:r>
              <a:rPr lang="en-US" sz="2800" dirty="0" err="1">
                <a:latin typeface="Times New Roman" panose="02020603050405020304" pitchFamily="18" charset="0"/>
                <a:ea typeface="MS Mincho"/>
                <a:cs typeface="+mn-cs"/>
              </a:rPr>
              <a:t>của</a:t>
            </a:r>
            <a:r>
              <a:rPr lang="en-US" sz="2800" dirty="0">
                <a:latin typeface="Times New Roman" panose="02020603050405020304" pitchFamily="18" charset="0"/>
                <a:ea typeface="MS Mincho"/>
                <a:cs typeface="+mn-cs"/>
              </a:rPr>
              <a:t> </a:t>
            </a:r>
            <a:r>
              <a:rPr lang="en-US" sz="2800" dirty="0" err="1">
                <a:latin typeface="Times New Roman" panose="02020603050405020304" pitchFamily="18" charset="0"/>
                <a:ea typeface="MS Mincho"/>
                <a:cs typeface="+mn-cs"/>
              </a:rPr>
              <a:t>truyện</a:t>
            </a:r>
            <a:r>
              <a:rPr lang="en-US" sz="2800" dirty="0">
                <a:latin typeface="Times New Roman" panose="02020603050405020304" pitchFamily="18" charset="0"/>
                <a:ea typeface="MS Mincho"/>
                <a:cs typeface="+mn-cs"/>
              </a:rPr>
              <a:t> </a:t>
            </a:r>
            <a:r>
              <a:rPr lang="en-US" sz="2800" dirty="0" err="1">
                <a:latin typeface="Times New Roman" panose="02020603050405020304" pitchFamily="18" charset="0"/>
                <a:ea typeface="MS Mincho"/>
                <a:cs typeface="+mn-cs"/>
              </a:rPr>
              <a:t>là</a:t>
            </a:r>
            <a:r>
              <a:rPr lang="en-US" sz="2800" dirty="0">
                <a:latin typeface="Times New Roman" panose="02020603050405020304" pitchFamily="18" charset="0"/>
                <a:ea typeface="MS Mincho"/>
                <a:cs typeface="+mn-cs"/>
              </a:rPr>
              <a:t> </a:t>
            </a:r>
            <a:r>
              <a:rPr lang="en-US" sz="2800" dirty="0" err="1">
                <a:latin typeface="Times New Roman" panose="02020603050405020304" pitchFamily="18" charset="0"/>
                <a:ea typeface="MS Mincho"/>
                <a:cs typeface="+mn-cs"/>
              </a:rPr>
              <a:t>ai</a:t>
            </a:r>
            <a:r>
              <a:rPr lang="en-US" sz="2800" dirty="0">
                <a:latin typeface="Times New Roman" panose="02020603050405020304" pitchFamily="18" charset="0"/>
                <a:ea typeface="MS Mincho"/>
                <a:cs typeface="+mn-cs"/>
              </a:rPr>
              <a:t>? </a:t>
            </a:r>
            <a:r>
              <a:rPr lang="en-US" sz="2800" dirty="0" err="1">
                <a:latin typeface="Times New Roman" panose="02020603050405020304" pitchFamily="18" charset="0"/>
                <a:ea typeface="MS Mincho"/>
                <a:cs typeface="+mn-cs"/>
              </a:rPr>
              <a:t>Nêu</a:t>
            </a:r>
            <a:r>
              <a:rPr lang="en-US" sz="2800" dirty="0">
                <a:latin typeface="Times New Roman" panose="02020603050405020304" pitchFamily="18" charset="0"/>
                <a:ea typeface="MS Mincho"/>
                <a:cs typeface="+mn-cs"/>
              </a:rPr>
              <a:t> </a:t>
            </a:r>
            <a:r>
              <a:rPr lang="en-US" sz="2800" dirty="0" err="1">
                <a:latin typeface="Times New Roman" panose="02020603050405020304" pitchFamily="18" charset="0"/>
                <a:ea typeface="MS Mincho"/>
                <a:cs typeface="+mn-cs"/>
              </a:rPr>
              <a:t>một</a:t>
            </a:r>
            <a:r>
              <a:rPr lang="en-US" sz="2800" dirty="0">
                <a:latin typeface="Times New Roman" panose="02020603050405020304" pitchFamily="18" charset="0"/>
                <a:ea typeface="MS Mincho"/>
                <a:cs typeface="+mn-cs"/>
              </a:rPr>
              <a:t> </a:t>
            </a:r>
            <a:r>
              <a:rPr lang="en-US" sz="2800" dirty="0" err="1">
                <a:latin typeface="Times New Roman" panose="02020603050405020304" pitchFamily="18" charset="0"/>
                <a:ea typeface="MS Mincho"/>
                <a:cs typeface="+mn-cs"/>
              </a:rPr>
              <a:t>vài</a:t>
            </a:r>
            <a:r>
              <a:rPr lang="en-US" sz="2800" dirty="0">
                <a:latin typeface="Times New Roman" panose="02020603050405020304" pitchFamily="18" charset="0"/>
                <a:ea typeface="MS Mincho"/>
                <a:cs typeface="+mn-cs"/>
              </a:rPr>
              <a:t> chi </a:t>
            </a:r>
            <a:r>
              <a:rPr lang="en-US" sz="2800" dirty="0" err="1">
                <a:latin typeface="Times New Roman" panose="02020603050405020304" pitchFamily="18" charset="0"/>
                <a:ea typeface="MS Mincho"/>
                <a:cs typeface="+mn-cs"/>
              </a:rPr>
              <a:t>tiết</a:t>
            </a:r>
            <a:r>
              <a:rPr lang="en-US" sz="2800" dirty="0">
                <a:latin typeface="Times New Roman" panose="02020603050405020304" pitchFamily="18" charset="0"/>
                <a:ea typeface="MS Mincho"/>
                <a:cs typeface="+mn-cs"/>
              </a:rPr>
              <a:t> </a:t>
            </a:r>
            <a:r>
              <a:rPr lang="en-US" sz="2800" dirty="0" err="1">
                <a:latin typeface="Times New Roman" panose="02020603050405020304" pitchFamily="18" charset="0"/>
                <a:ea typeface="MS Mincho"/>
                <a:cs typeface="+mn-cs"/>
              </a:rPr>
              <a:t>giúp</a:t>
            </a:r>
            <a:r>
              <a:rPr lang="en-US" sz="2800" dirty="0">
                <a:latin typeface="Times New Roman" panose="02020603050405020304" pitchFamily="18" charset="0"/>
                <a:ea typeface="MS Mincho"/>
                <a:cs typeface="+mn-cs"/>
              </a:rPr>
              <a:t> </a:t>
            </a:r>
            <a:r>
              <a:rPr lang="en-US" sz="2800" dirty="0" err="1">
                <a:latin typeface="Times New Roman" panose="02020603050405020304" pitchFamily="18" charset="0"/>
                <a:ea typeface="MS Mincho"/>
                <a:cs typeface="+mn-cs"/>
              </a:rPr>
              <a:t>em</a:t>
            </a:r>
            <a:r>
              <a:rPr lang="en-US" sz="2800" dirty="0">
                <a:latin typeface="Times New Roman" panose="02020603050405020304" pitchFamily="18" charset="0"/>
                <a:ea typeface="MS Mincho"/>
                <a:cs typeface="+mn-cs"/>
              </a:rPr>
              <a:t> </a:t>
            </a:r>
            <a:r>
              <a:rPr lang="en-US" sz="2800" dirty="0" err="1">
                <a:latin typeface="Times New Roman" panose="02020603050405020304" pitchFamily="18" charset="0"/>
                <a:ea typeface="MS Mincho"/>
                <a:cs typeface="+mn-cs"/>
              </a:rPr>
              <a:t>hiểu</a:t>
            </a:r>
            <a:r>
              <a:rPr lang="en-US" sz="2800" dirty="0">
                <a:latin typeface="Times New Roman" panose="02020603050405020304" pitchFamily="18" charset="0"/>
                <a:ea typeface="MS Mincho"/>
                <a:cs typeface="+mn-cs"/>
              </a:rPr>
              <a:t> </a:t>
            </a:r>
            <a:r>
              <a:rPr lang="en-US" sz="2800" dirty="0" err="1">
                <a:latin typeface="Times New Roman" panose="02020603050405020304" pitchFamily="18" charset="0"/>
                <a:ea typeface="MS Mincho"/>
                <a:cs typeface="+mn-cs"/>
              </a:rPr>
              <a:t>được</a:t>
            </a:r>
            <a:r>
              <a:rPr lang="en-US" sz="2800" dirty="0">
                <a:latin typeface="Times New Roman" panose="02020603050405020304" pitchFamily="18" charset="0"/>
                <a:ea typeface="MS Mincho"/>
                <a:cs typeface="+mn-cs"/>
              </a:rPr>
              <a:t> </a:t>
            </a:r>
            <a:r>
              <a:rPr lang="en-US" sz="2800" dirty="0" err="1">
                <a:latin typeface="Times New Roman" panose="02020603050405020304" pitchFamily="18" charset="0"/>
                <a:ea typeface="MS Mincho"/>
                <a:cs typeface="+mn-cs"/>
              </a:rPr>
              <a:t>đặc</a:t>
            </a:r>
            <a:r>
              <a:rPr lang="en-US" sz="2800" dirty="0">
                <a:latin typeface="Times New Roman" panose="02020603050405020304" pitchFamily="18" charset="0"/>
                <a:ea typeface="MS Mincho"/>
                <a:cs typeface="+mn-cs"/>
              </a:rPr>
              <a:t> </a:t>
            </a:r>
            <a:r>
              <a:rPr lang="en-US" sz="2800" dirty="0" err="1">
                <a:latin typeface="Times New Roman" panose="02020603050405020304" pitchFamily="18" charset="0"/>
                <a:ea typeface="MS Mincho"/>
                <a:cs typeface="+mn-cs"/>
              </a:rPr>
              <a:t>điểm</a:t>
            </a:r>
            <a:r>
              <a:rPr lang="en-US" sz="2800" dirty="0">
                <a:latin typeface="Times New Roman" panose="02020603050405020304" pitchFamily="18" charset="0"/>
                <a:ea typeface="MS Mincho"/>
                <a:cs typeface="+mn-cs"/>
              </a:rPr>
              <a:t> </a:t>
            </a:r>
            <a:r>
              <a:rPr lang="en-US" sz="2800" dirty="0" err="1">
                <a:latin typeface="Times New Roman" panose="02020603050405020304" pitchFamily="18" charset="0"/>
                <a:ea typeface="MS Mincho"/>
                <a:cs typeface="+mn-cs"/>
              </a:rPr>
              <a:t>của</a:t>
            </a:r>
            <a:r>
              <a:rPr lang="en-US" sz="2800" dirty="0">
                <a:latin typeface="Times New Roman" panose="02020603050405020304" pitchFamily="18" charset="0"/>
                <a:ea typeface="MS Mincho"/>
                <a:cs typeface="+mn-cs"/>
              </a:rPr>
              <a:t> </a:t>
            </a:r>
            <a:r>
              <a:rPr lang="en-US" sz="2800" dirty="0" err="1">
                <a:latin typeface="Times New Roman" panose="02020603050405020304" pitchFamily="18" charset="0"/>
                <a:ea typeface="MS Mincho"/>
                <a:cs typeface="+mn-cs"/>
              </a:rPr>
              <a:t>nhân</a:t>
            </a:r>
            <a:r>
              <a:rPr lang="en-US" sz="2800" dirty="0">
                <a:latin typeface="Times New Roman" panose="02020603050405020304" pitchFamily="18" charset="0"/>
                <a:ea typeface="MS Mincho"/>
                <a:cs typeface="+mn-cs"/>
              </a:rPr>
              <a:t> </a:t>
            </a:r>
            <a:r>
              <a:rPr lang="en-US" sz="2800" dirty="0" err="1">
                <a:latin typeface="Times New Roman" panose="02020603050405020304" pitchFamily="18" charset="0"/>
                <a:ea typeface="MS Mincho"/>
                <a:cs typeface="+mn-cs"/>
              </a:rPr>
              <a:t>vật</a:t>
            </a:r>
            <a:r>
              <a:rPr lang="en-US" sz="2800" dirty="0">
                <a:latin typeface="Times New Roman" panose="02020603050405020304" pitchFamily="18" charset="0"/>
                <a:ea typeface="MS Mincho"/>
                <a:cs typeface="+mn-cs"/>
              </a:rPr>
              <a:t> </a:t>
            </a:r>
            <a:r>
              <a:rPr lang="en-US" sz="2800" dirty="0" err="1">
                <a:latin typeface="Times New Roman" panose="02020603050405020304" pitchFamily="18" charset="0"/>
                <a:ea typeface="MS Mincho"/>
                <a:cs typeface="+mn-cs"/>
              </a:rPr>
              <a:t>đó</a:t>
            </a:r>
            <a:r>
              <a:rPr lang="en-US" sz="2800" dirty="0">
                <a:latin typeface="Times New Roman" panose="02020603050405020304" pitchFamily="18" charset="0"/>
                <a:ea typeface="MS Mincho"/>
                <a:cs typeface="+mn-cs"/>
              </a:rPr>
              <a:t>?</a:t>
            </a:r>
            <a:endParaRPr lang="en-US" sz="2800" dirty="0">
              <a:latin typeface="Times New Roman" panose="02020603050405020304" pitchFamily="18" charset="0"/>
              <a:ea typeface="Times New Roman" panose="02020603050405020304" pitchFamily="18" charset="0"/>
              <a:cs typeface="+mn-cs"/>
            </a:endParaRPr>
          </a:p>
          <a:p>
            <a:pPr fontAlgn="auto">
              <a:lnSpc>
                <a:spcPct val="107000"/>
              </a:lnSpc>
              <a:spcBef>
                <a:spcPts val="0"/>
              </a:spcBef>
              <a:spcAft>
                <a:spcPts val="0"/>
              </a:spcAft>
              <a:tabLst>
                <a:tab pos="1386840" algn="l"/>
              </a:tabLst>
              <a:defRPr/>
            </a:pPr>
            <a:endParaRPr lang="en-US" sz="2800" dirty="0">
              <a:latin typeface="Times New Roman" panose="02020603050405020304" pitchFamily="18" charset="0"/>
              <a:ea typeface="Times New Roman" panose="02020603050405020304" pitchFamily="18" charset="0"/>
              <a:cs typeface="+mn-cs"/>
            </a:endParaRPr>
          </a:p>
        </p:txBody>
      </p:sp>
      <p:sp>
        <p:nvSpPr>
          <p:cNvPr id="8" name="Right Arrow Callout 7"/>
          <p:cNvSpPr/>
          <p:nvPr/>
        </p:nvSpPr>
        <p:spPr>
          <a:xfrm>
            <a:off x="465138" y="2289175"/>
            <a:ext cx="2919412" cy="2862263"/>
          </a:xfrm>
          <a:prstGeom prst="rightArrowCallou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15000"/>
              </a:lnSpc>
              <a:defRPr/>
            </a:pPr>
            <a:r>
              <a:rPr lang="en-US" sz="3200" b="1">
                <a:solidFill>
                  <a:srgbClr val="FFFFFF"/>
                </a:solidFill>
                <a:latin typeface="Times New Roman" pitchFamily="18" charset="0"/>
                <a:cs typeface="Times New Roman" pitchFamily="18" charset="0"/>
              </a:rPr>
              <a:t>Làm </a:t>
            </a:r>
          </a:p>
          <a:p>
            <a:pPr algn="ctr">
              <a:lnSpc>
                <a:spcPct val="115000"/>
              </a:lnSpc>
              <a:defRPr/>
            </a:pPr>
            <a:r>
              <a:rPr lang="en-US" sz="3200" b="1">
                <a:solidFill>
                  <a:srgbClr val="FFFFFF"/>
                </a:solidFill>
                <a:latin typeface="Times New Roman" pitchFamily="18" charset="0"/>
                <a:cs typeface="Times New Roman" pitchFamily="18" charset="0"/>
              </a:rPr>
              <a:t>việc</a:t>
            </a:r>
          </a:p>
          <a:p>
            <a:pPr algn="ctr">
              <a:lnSpc>
                <a:spcPct val="115000"/>
              </a:lnSpc>
              <a:defRPr/>
            </a:pPr>
            <a:r>
              <a:rPr lang="en-US" sz="3200" b="1">
                <a:solidFill>
                  <a:srgbClr val="FFFFFF"/>
                </a:solidFill>
                <a:latin typeface="Times New Roman" pitchFamily="18" charset="0"/>
                <a:cs typeface="Times New Roman" pitchFamily="18" charset="0"/>
              </a:rPr>
              <a:t> cá</a:t>
            </a:r>
          </a:p>
          <a:p>
            <a:pPr algn="ctr">
              <a:lnSpc>
                <a:spcPct val="115000"/>
              </a:lnSpc>
              <a:defRPr/>
            </a:pPr>
            <a:r>
              <a:rPr lang="en-US" sz="3200" b="1">
                <a:solidFill>
                  <a:srgbClr val="FFFFFF"/>
                </a:solidFill>
                <a:latin typeface="Times New Roman" pitchFamily="18" charset="0"/>
                <a:cs typeface="Times New Roman" pitchFamily="18" charset="0"/>
              </a:rPr>
              <a:t> nhân</a:t>
            </a:r>
          </a:p>
        </p:txBody>
      </p:sp>
      <p:sp>
        <p:nvSpPr>
          <p:cNvPr id="336901" name="Rectangle 8"/>
          <p:cNvSpPr>
            <a:spLocks noChangeArrowheads="1"/>
          </p:cNvSpPr>
          <p:nvPr/>
        </p:nvSpPr>
        <p:spPr bwMode="auto">
          <a:xfrm>
            <a:off x="344488" y="285750"/>
            <a:ext cx="1828800" cy="523875"/>
          </a:xfrm>
          <a:prstGeom prst="rect">
            <a:avLst/>
          </a:prstGeom>
          <a:noFill/>
          <a:ln w="9525">
            <a:noFill/>
            <a:miter lim="800000"/>
            <a:headEnd/>
            <a:tailEnd/>
          </a:ln>
        </p:spPr>
        <p:txBody>
          <a:bodyPr wrap="none">
            <a:spAutoFit/>
          </a:bodyPr>
          <a:lstStyle/>
          <a:p>
            <a:pPr indent="88900" algn="just"/>
            <a:r>
              <a:rPr lang="de-DE" sz="2800" b="1">
                <a:solidFill>
                  <a:srgbClr val="000000"/>
                </a:solidFill>
                <a:latin typeface="Times New Roman" pitchFamily="18" charset="0"/>
                <a:cs typeface="Times New Roman" pitchFamily="18" charset="0"/>
              </a:rPr>
              <a:t>1. Truyện.</a:t>
            </a:r>
            <a:endParaRPr lang="en-US" sz="2800">
              <a:latin typeface="Times New Roman" pitchFamily="18" charset="0"/>
              <a:cs typeface="Times New Roman" pitchFamily="18" charset="0"/>
            </a:endParaRPr>
          </a:p>
        </p:txBody>
      </p:sp>
      <p:pic>
        <p:nvPicPr>
          <p:cNvPr id="10" name="Picture 9"/>
          <p:cNvPicPr>
            <a:picLocks noChangeAspect="1"/>
          </p:cNvPicPr>
          <p:nvPr/>
        </p:nvPicPr>
        <p:blipFill>
          <a:blip r:embed="rId4" cstate="print"/>
          <a:srcRect/>
          <a:stretch>
            <a:fillRect/>
          </a:stretch>
        </p:blipFill>
        <p:spPr bwMode="auto">
          <a:xfrm>
            <a:off x="2419350" y="5381625"/>
            <a:ext cx="1093788" cy="12493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7">
                                            <p:txEl>
                                              <p:pRg st="0" end="0"/>
                                            </p:txEl>
                                          </p:spTgt>
                                        </p:tgtEl>
                                        <p:attrNameLst>
                                          <p:attrName>style.visibility</p:attrName>
                                        </p:attrNameLst>
                                      </p:cBhvr>
                                      <p:to>
                                        <p:strVal val="visible"/>
                                      </p:to>
                                    </p:set>
                                    <p:animEffect transition="in" filter="fade">
                                      <p:cBhvr>
                                        <p:cTn id="26" dur="1000"/>
                                        <p:tgtEl>
                                          <p:spTgt spid="7">
                                            <p:txEl>
                                              <p:pRg st="0" end="0"/>
                                            </p:txEl>
                                          </p:spTgt>
                                        </p:tgtEl>
                                      </p:cBhvr>
                                    </p:animEffect>
                                    <p:anim calcmode="lin" valueType="num">
                                      <p:cBhvr>
                                        <p:cTn id="27"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7">
                                            <p:txEl>
                                              <p:pRg st="1" end="1"/>
                                            </p:txEl>
                                          </p:spTgt>
                                        </p:tgtEl>
                                        <p:attrNameLst>
                                          <p:attrName>style.visibility</p:attrName>
                                        </p:attrNameLst>
                                      </p:cBhvr>
                                      <p:to>
                                        <p:strVal val="visible"/>
                                      </p:to>
                                    </p:set>
                                    <p:animEffect transition="in" filter="fade">
                                      <p:cBhvr>
                                        <p:cTn id="33" dur="1000"/>
                                        <p:tgtEl>
                                          <p:spTgt spid="7">
                                            <p:txEl>
                                              <p:pRg st="1" end="1"/>
                                            </p:txEl>
                                          </p:spTgt>
                                        </p:tgtEl>
                                      </p:cBhvr>
                                    </p:animEffect>
                                    <p:anim calcmode="lin" valueType="num">
                                      <p:cBhvr>
                                        <p:cTn id="34"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7">
                                            <p:txEl>
                                              <p:pRg st="2" end="2"/>
                                            </p:txEl>
                                          </p:spTgt>
                                        </p:tgtEl>
                                        <p:attrNameLst>
                                          <p:attrName>style.visibility</p:attrName>
                                        </p:attrNameLst>
                                      </p:cBhvr>
                                      <p:to>
                                        <p:strVal val="visible"/>
                                      </p:to>
                                    </p:set>
                                    <p:animEffect transition="in" filter="fade">
                                      <p:cBhvr>
                                        <p:cTn id="40" dur="1000"/>
                                        <p:tgtEl>
                                          <p:spTgt spid="7">
                                            <p:txEl>
                                              <p:pRg st="2" end="2"/>
                                            </p:txEl>
                                          </p:spTgt>
                                        </p:tgtEl>
                                      </p:cBhvr>
                                    </p:animEffect>
                                    <p:anim calcmode="lin" valueType="num">
                                      <p:cBhvr>
                                        <p:cTn id="41"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42"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3492500" y="169863"/>
            <a:ext cx="4598988" cy="809625"/>
          </a:xfrm>
          <a:prstGeom prst="plaqu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solidFill>
                  <a:prstClr val="white"/>
                </a:solidFill>
                <a:latin typeface="Times New Roman" panose="02020603050405020304" pitchFamily="18" charset="0"/>
                <a:cs typeface="Times New Roman" panose="02020603050405020304" pitchFamily="18" charset="0"/>
              </a:rPr>
              <a:t>LUYỆN TẬP</a:t>
            </a:r>
          </a:p>
        </p:txBody>
      </p:sp>
      <p:graphicFrame>
        <p:nvGraphicFramePr>
          <p:cNvPr id="7" name="Diagram 6"/>
          <p:cNvGraphicFramePr/>
          <p:nvPr/>
        </p:nvGraphicFramePr>
        <p:xfrm>
          <a:off x="-784942" y="1253613"/>
          <a:ext cx="8128000" cy="5250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Diagram 7"/>
          <p:cNvGraphicFramePr/>
          <p:nvPr/>
        </p:nvGraphicFramePr>
        <p:xfrm>
          <a:off x="5119329" y="1253613"/>
          <a:ext cx="8128000" cy="525042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3690938" y="92075"/>
            <a:ext cx="4597400" cy="809625"/>
          </a:xfrm>
          <a:prstGeom prst="plaqu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solidFill>
                  <a:prstClr val="white"/>
                </a:solidFill>
                <a:latin typeface="Times New Roman" panose="02020603050405020304" pitchFamily="18" charset="0"/>
                <a:cs typeface="Times New Roman" panose="02020603050405020304" pitchFamily="18" charset="0"/>
              </a:rPr>
              <a:t>LUYỆN TẬP</a:t>
            </a:r>
          </a:p>
        </p:txBody>
      </p:sp>
      <p:sp>
        <p:nvSpPr>
          <p:cNvPr id="8" name="Plaque 7"/>
          <p:cNvSpPr/>
          <p:nvPr/>
        </p:nvSpPr>
        <p:spPr>
          <a:xfrm>
            <a:off x="496888" y="630238"/>
            <a:ext cx="1965325" cy="809625"/>
          </a:xfrm>
          <a:prstGeom prst="plaque">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r>
              <a:rPr lang="en-US" sz="3200" b="1" dirty="0">
                <a:solidFill>
                  <a:prstClr val="white"/>
                </a:solidFill>
                <a:latin typeface="Times New Roman" panose="02020603050405020304" pitchFamily="18" charset="0"/>
                <a:cs typeface="Times New Roman" panose="02020603050405020304" pitchFamily="18" charset="0"/>
              </a:rPr>
              <a:t>NV2</a:t>
            </a:r>
          </a:p>
        </p:txBody>
      </p:sp>
      <p:sp>
        <p:nvSpPr>
          <p:cNvPr id="2" name="Rectangle 1"/>
          <p:cNvSpPr/>
          <p:nvPr/>
        </p:nvSpPr>
        <p:spPr>
          <a:xfrm>
            <a:off x="2571269" y="1148123"/>
            <a:ext cx="6836102" cy="584775"/>
          </a:xfrm>
          <a:prstGeom prst="rect">
            <a:avLst/>
          </a:prstGeom>
          <a:noFill/>
        </p:spPr>
        <p:txBody>
          <a:bodyPr wrap="none">
            <a:spAutoFit/>
          </a:bodyPr>
          <a:lstStyle/>
          <a:p>
            <a:pPr algn="ctr" fontAlgn="auto">
              <a:spcBef>
                <a:spcPts val="0"/>
              </a:spcBef>
              <a:spcAft>
                <a:spcPts val="0"/>
              </a:spcAft>
              <a:defRPr/>
            </a:pPr>
            <a:r>
              <a:rPr lang="en-US" sz="32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latin typeface="Times New Roman" panose="02020603050405020304" pitchFamily="18" charset="0"/>
                <a:cs typeface="Times New Roman" panose="02020603050405020304" pitchFamily="18" charset="0"/>
              </a:rPr>
              <a:t>TRÒ CHƠI RUNG CHUÔNG VÀNG</a:t>
            </a:r>
          </a:p>
        </p:txBody>
      </p:sp>
      <p:pic>
        <p:nvPicPr>
          <p:cNvPr id="10" name="Picture 9"/>
          <p:cNvPicPr>
            <a:picLocks noChangeAspect="1"/>
          </p:cNvPicPr>
          <p:nvPr/>
        </p:nvPicPr>
        <p:blipFill>
          <a:blip r:embed="rId2"/>
          <a:srcRect/>
          <a:stretch>
            <a:fillRect/>
          </a:stretch>
        </p:blipFill>
        <p:spPr bwMode="auto">
          <a:xfrm>
            <a:off x="496888" y="2520950"/>
            <a:ext cx="3787775" cy="3122613"/>
          </a:xfrm>
          <a:prstGeom prst="rect">
            <a:avLst/>
          </a:prstGeom>
          <a:noFill/>
          <a:ln w="9525">
            <a:noFill/>
            <a:miter lim="800000"/>
            <a:headEnd/>
            <a:tailEnd/>
          </a:ln>
        </p:spPr>
      </p:pic>
      <p:pic>
        <p:nvPicPr>
          <p:cNvPr id="11" name="Picture 10"/>
          <p:cNvPicPr>
            <a:picLocks noChangeAspect="1"/>
          </p:cNvPicPr>
          <p:nvPr/>
        </p:nvPicPr>
        <p:blipFill>
          <a:blip r:embed="rId3"/>
          <a:srcRect/>
          <a:stretch>
            <a:fillRect/>
          </a:stretch>
        </p:blipFill>
        <p:spPr bwMode="auto">
          <a:xfrm>
            <a:off x="4519613" y="1979613"/>
            <a:ext cx="6897687" cy="4343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8" name="Title 1"/>
          <p:cNvSpPr>
            <a:spLocks noGrp="1"/>
          </p:cNvSpPr>
          <p:nvPr>
            <p:ph type="title"/>
          </p:nvPr>
        </p:nvSpPr>
        <p:spPr/>
        <p:txBody>
          <a:bodyPr/>
          <a:lstStyle/>
          <a:p>
            <a:pPr eaLnBrk="1" hangingPunct="1"/>
            <a:endParaRPr lang="en-US"/>
          </a:p>
        </p:txBody>
      </p:sp>
      <p:sp>
        <p:nvSpPr>
          <p:cNvPr id="1059" name="Content Placeholder 2"/>
          <p:cNvSpPr>
            <a:spLocks noGrp="1"/>
          </p:cNvSpPr>
          <p:nvPr>
            <p:ph idx="1"/>
          </p:nvPr>
        </p:nvSpPr>
        <p:spPr/>
        <p:txBody>
          <a:bodyPr/>
          <a:lstStyle/>
          <a:p>
            <a:pPr eaLnBrk="1" hangingPunct="1"/>
            <a:endParaRPr lang="en-US"/>
          </a:p>
        </p:txBody>
      </p:sp>
      <p:graphicFrame>
        <p:nvGraphicFramePr>
          <p:cNvPr id="1057" name="Object 33"/>
          <p:cNvGraphicFramePr>
            <a:graphicFrameLocks noChangeAspect="1"/>
          </p:cNvGraphicFramePr>
          <p:nvPr/>
        </p:nvGraphicFramePr>
        <p:xfrm>
          <a:off x="-838200" y="65088"/>
          <a:ext cx="12192000" cy="6130925"/>
        </p:xfrm>
        <a:graphic>
          <a:graphicData uri="http://schemas.openxmlformats.org/presentationml/2006/ole">
            <mc:AlternateContent xmlns:mc="http://schemas.openxmlformats.org/markup-compatibility/2006">
              <mc:Choice xmlns:v="urn:schemas-microsoft-com:vml" Requires="v">
                <p:oleObj spid="_x0000_s1065" name="Slide" r:id="rId3" imgW="4572042" imgH="3428869" progId="PowerPoint.Slide.8">
                  <p:embed/>
                </p:oleObj>
              </mc:Choice>
              <mc:Fallback>
                <p:oleObj name="Slide" r:id="rId3" imgW="4572042" imgH="3428869" progId="PowerPoint.Slide.8">
                  <p:embed/>
                  <p:pic>
                    <p:nvPicPr>
                      <p:cNvPr id="0" name="Picture 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65088"/>
                        <a:ext cx="12192000" cy="6130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tangle 4"/>
          <p:cNvSpPr/>
          <p:nvPr/>
        </p:nvSpPr>
        <p:spPr>
          <a:xfrm>
            <a:off x="1203325" y="5305425"/>
            <a:ext cx="4030663" cy="871538"/>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buFont typeface="Arial"/>
              <a:buNone/>
              <a:defRPr/>
            </a:pPr>
            <a:endParaRPr lang="en-US" sz="1400" kern="0">
              <a:solidFill>
                <a:prstClr val="white"/>
              </a:solidFill>
              <a:sym typeface="Arial"/>
            </a:endParaRPr>
          </a:p>
        </p:txBody>
      </p:sp>
      <p:sp>
        <p:nvSpPr>
          <p:cNvPr id="6" name="TextBox 5"/>
          <p:cNvSpPr txBox="1"/>
          <p:nvPr/>
        </p:nvSpPr>
        <p:spPr>
          <a:xfrm>
            <a:off x="5486400" y="5494338"/>
            <a:ext cx="2070100" cy="460375"/>
          </a:xfrm>
          <a:prstGeom prst="rect">
            <a:avLst/>
          </a:prstGeom>
          <a:noFill/>
        </p:spPr>
        <p:txBody>
          <a:bodyPr>
            <a:spAutoFit/>
          </a:bodyPr>
          <a:lstStyle/>
          <a:p>
            <a:pPr fontAlgn="auto">
              <a:spcBef>
                <a:spcPts val="0"/>
              </a:spcBef>
              <a:spcAft>
                <a:spcPts val="0"/>
              </a:spcAft>
              <a:buClr>
                <a:srgbClr val="000000"/>
              </a:buClr>
              <a:buFont typeface="Arial"/>
              <a:buNone/>
              <a:defRPr/>
            </a:pP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Đáp</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án</a:t>
            </a:r>
            <a:r>
              <a:rPr lang="en-US" sz="2400" b="1" kern="0" dirty="0">
                <a:solidFill>
                  <a:srgbClr val="000000"/>
                </a:solidFill>
                <a:latin typeface="Times New Roman" panose="02020603050405020304" pitchFamily="18" charset="0"/>
                <a:cs typeface="Times New Roman" panose="02020603050405020304" pitchFamily="18" charset="0"/>
                <a:sym typeface="Arial"/>
              </a:rPr>
              <a:t> D</a:t>
            </a:r>
          </a:p>
        </p:txBody>
      </p:sp>
    </p:spTree>
  </p:cSld>
  <p:clrMapOvr>
    <a:masterClrMapping/>
  </p:clrMapOvr>
  <p:transition spd="slow">
    <p:checke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89000"/>
          </a:xfrm>
          <a:solidFill>
            <a:schemeClr val="accent2"/>
          </a:solidFill>
        </p:spPr>
        <p:txBody>
          <a:bodyPr rtlCol="0">
            <a:normAutofit/>
          </a:bodyPr>
          <a:lstStyle/>
          <a:p>
            <a:pPr algn="ctr" eaLnBrk="1" fontAlgn="auto" hangingPunct="1">
              <a:spcAft>
                <a:spcPts val="0"/>
              </a:spcAft>
              <a:defRPr/>
            </a:pPr>
            <a:r>
              <a:rPr lang="en-US">
                <a:latin typeface="Times New Roman" panose="02020603050405020304" pitchFamily="18" charset="0"/>
                <a:cs typeface="Times New Roman" panose="02020603050405020304" pitchFamily="18" charset="0"/>
              </a:rPr>
              <a:t>	</a:t>
            </a:r>
            <a:r>
              <a:rPr lang="en-US" sz="5400" b="1">
                <a:solidFill>
                  <a:schemeClr val="accent1">
                    <a:lumMod val="75000"/>
                  </a:schemeClr>
                </a:solidFill>
                <a:latin typeface="Times New Roman" panose="02020603050405020304" pitchFamily="18" charset="0"/>
                <a:cs typeface="Times New Roman" panose="02020603050405020304" pitchFamily="18" charset="0"/>
              </a:rPr>
              <a:t>Luật ch</a:t>
            </a:r>
            <a:r>
              <a:rPr lang="vi-VN" sz="5400" b="1">
                <a:solidFill>
                  <a:schemeClr val="accent1">
                    <a:lumMod val="75000"/>
                  </a:schemeClr>
                </a:solidFill>
                <a:cs typeface="Times New Roman" panose="02020603050405020304" pitchFamily="18" charset="0"/>
              </a:rPr>
              <a:t>ơ</a:t>
            </a:r>
            <a:r>
              <a:rPr lang="en-US" sz="5400" b="1">
                <a:solidFill>
                  <a:schemeClr val="accent1">
                    <a:lumMod val="75000"/>
                  </a:schemeClr>
                </a:solidFill>
                <a:latin typeface="Times New Roman" panose="02020603050405020304" pitchFamily="18" charset="0"/>
                <a:cs typeface="Times New Roman" panose="02020603050405020304" pitchFamily="18" charset="0"/>
              </a:rPr>
              <a:t>i:</a:t>
            </a:r>
          </a:p>
        </p:txBody>
      </p:sp>
      <p:sp>
        <p:nvSpPr>
          <p:cNvPr id="3" name="Content Placeholder 2"/>
          <p:cNvSpPr>
            <a:spLocks noGrp="1"/>
          </p:cNvSpPr>
          <p:nvPr>
            <p:ph idx="1"/>
          </p:nvPr>
        </p:nvSpPr>
        <p:spPr>
          <a:xfrm>
            <a:off x="885825" y="1219200"/>
            <a:ext cx="10515600" cy="5368925"/>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p:spPr>
        <p:txBody>
          <a:bodyPr rtlCol="0">
            <a:normAutofit/>
          </a:bodyPr>
          <a:lstStyle/>
          <a:p>
            <a:pPr marL="0" indent="0" eaLnBrk="1" fontAlgn="auto" hangingPunct="1">
              <a:spcAft>
                <a:spcPts val="0"/>
              </a:spcAft>
              <a:buFont typeface="Arial" panose="020B0604020202020204" pitchFamily="34" charset="0"/>
              <a:buNone/>
              <a:defRPr/>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Mỗi</a:t>
            </a:r>
            <a:r>
              <a:rPr lang="en-US" dirty="0">
                <a:latin typeface="Times New Roman" panose="02020603050405020304" pitchFamily="18" charset="0"/>
                <a:cs typeface="Times New Roman" panose="02020603050405020304" pitchFamily="18" charset="0"/>
              </a:rPr>
              <a:t> HS </a:t>
            </a:r>
            <a:r>
              <a:rPr lang="en-US" dirty="0" err="1">
                <a:latin typeface="Times New Roman" panose="02020603050405020304" pitchFamily="18" charset="0"/>
                <a:cs typeface="Times New Roman" panose="02020603050405020304" pitchFamily="18" charset="0"/>
              </a:rPr>
              <a:t>sẽ</a:t>
            </a:r>
            <a:r>
              <a:rPr lang="en-US" dirty="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phát</a:t>
            </a:r>
            <a:r>
              <a:rPr lang="en-US" dirty="0">
                <a:latin typeface="Times New Roman" panose="02020603050405020304" pitchFamily="18" charset="0"/>
                <a:cs typeface="Times New Roman" panose="02020603050405020304" pitchFamily="18" charset="0"/>
              </a:rPr>
              <a:t> 4 </a:t>
            </a:r>
            <a:r>
              <a:rPr lang="en-US" dirty="0" err="1">
                <a:latin typeface="Times New Roman" panose="02020603050405020304" pitchFamily="18" charset="0"/>
                <a:cs typeface="Times New Roman" panose="02020603050405020304" pitchFamily="18" charset="0"/>
              </a:rPr>
              <a:t>tờ</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giấy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nhớ</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loại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nhỏ</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4 </a:t>
            </a:r>
            <a:r>
              <a:rPr lang="en-US" dirty="0" err="1">
                <a:latin typeface="Times New Roman" panose="02020603050405020304" pitchFamily="18" charset="0"/>
                <a:cs typeface="Times New Roman" panose="02020603050405020304" pitchFamily="18" charset="0"/>
              </a:rPr>
              <a:t>màu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sắc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nhau</a:t>
            </a:r>
            <a:r>
              <a:rPr lang="en-US" dirty="0">
                <a:latin typeface="Times New Roman" panose="02020603050405020304" pitchFamily="18" charset="0"/>
                <a:cs typeface="Times New Roman" panose="02020603050405020304" pitchFamily="18" charset="0"/>
              </a:rPr>
              <a:t>: </a:t>
            </a:r>
            <a:r>
              <a:rPr lang="en-US" b="1" dirty="0" err="1">
                <a:solidFill>
                  <a:srgbClr val="0CE80C"/>
                </a:solidFill>
                <a:latin typeface="Times New Roman" panose="02020603050405020304" pitchFamily="18" charset="0"/>
                <a:cs typeface="Times New Roman" panose="02020603050405020304" pitchFamily="18" charset="0"/>
              </a:rPr>
              <a:t>xanh</a:t>
            </a:r>
            <a:r>
              <a:rPr lang="en-US" b="1" dirty="0">
                <a:latin typeface="Times New Roman" panose="02020603050405020304" pitchFamily="18" charset="0"/>
                <a:cs typeface="Times New Roman" panose="02020603050405020304" pitchFamily="18" charset="0"/>
              </a:rPr>
              <a:t> - </a:t>
            </a:r>
            <a:r>
              <a:rPr lang="en-US" b="1" dirty="0" err="1">
                <a:solidFill>
                  <a:srgbClr val="FFFF00"/>
                </a:solidFill>
                <a:latin typeface="Times New Roman" panose="02020603050405020304" pitchFamily="18" charset="0"/>
                <a:cs typeface="Times New Roman" panose="02020603050405020304" pitchFamily="18" charset="0"/>
              </a:rPr>
              <a:t>vàng</a:t>
            </a:r>
            <a:r>
              <a:rPr lang="en-US" b="1" dirty="0">
                <a:latin typeface="Times New Roman" panose="02020603050405020304" pitchFamily="18" charset="0"/>
                <a:cs typeface="Times New Roman" panose="02020603050405020304" pitchFamily="18" charset="0"/>
              </a:rPr>
              <a:t> - </a:t>
            </a:r>
            <a:r>
              <a:rPr lang="en-US" b="1" dirty="0" err="1">
                <a:solidFill>
                  <a:srgbClr val="EC1CB6"/>
                </a:solidFill>
                <a:latin typeface="Times New Roman" panose="02020603050405020304" pitchFamily="18" charset="0"/>
                <a:cs typeface="Times New Roman" panose="02020603050405020304" pitchFamily="18" charset="0"/>
              </a:rPr>
              <a:t>hồng</a:t>
            </a:r>
            <a:r>
              <a:rPr lang="en-US" b="1" dirty="0">
                <a:solidFill>
                  <a:srgbClr val="EC1CB6"/>
                </a:solidFill>
                <a:latin typeface="Times New Roman" panose="02020603050405020304" pitchFamily="18" charset="0"/>
                <a:cs typeface="Times New Roman" panose="02020603050405020304" pitchFamily="18" charset="0"/>
              </a:rPr>
              <a:t> – </a:t>
            </a:r>
            <a:r>
              <a:rPr lang="en-US" b="1" dirty="0" err="1">
                <a:solidFill>
                  <a:schemeClr val="bg1"/>
                </a:solidFill>
                <a:latin typeface="Times New Roman" panose="02020603050405020304" pitchFamily="18" charset="0"/>
                <a:cs typeface="Times New Roman" panose="02020603050405020304" pitchFamily="18" charset="0"/>
              </a:rPr>
              <a:t>trắng</a:t>
            </a:r>
            <a:r>
              <a:rPr lang="en-US" dirty="0">
                <a:solidFill>
                  <a:srgbClr val="EC1CB6"/>
                </a:solidFill>
                <a:latin typeface="Times New Roman" panose="02020603050405020304" pitchFamily="18" charset="0"/>
                <a:cs typeface="Times New Roman" panose="02020603050405020304" pitchFamily="18" charset="0"/>
              </a:rPr>
              <a:t> </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(t</a:t>
            </a:r>
            <a:r>
              <a:rPr lang="vi-VN" dirty="0">
                <a:solidFill>
                  <a:schemeClr val="tx1">
                    <a:lumMod val="95000"/>
                    <a:lumOff val="5000"/>
                  </a:schemeClr>
                </a:solidFill>
                <a:latin typeface="Times New Roman" panose="02020603050405020304" pitchFamily="18" charset="0"/>
                <a:cs typeface="Times New Roman" panose="02020603050405020304" pitchFamily="18" charset="0"/>
              </a:rPr>
              <a:t>ươ</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ng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với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với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4 </a:t>
            </a:r>
            <a:r>
              <a:rPr lang="vi-VN" dirty="0">
                <a:solidFill>
                  <a:schemeClr val="tx1">
                    <a:lumMod val="95000"/>
                    <a:lumOff val="5000"/>
                  </a:schemeClr>
                </a:solidFill>
                <a:latin typeface="Times New Roman" panose="02020603050405020304" pitchFamily="18" charset="0"/>
                <a:cs typeface="Times New Roman" panose="02020603050405020304" pitchFamily="18" charset="0"/>
              </a:rPr>
              <a:t>đáp</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án</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mỗi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hỏi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theo</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quy</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dirty="0">
                <a:solidFill>
                  <a:schemeClr val="tx1">
                    <a:lumMod val="95000"/>
                    <a:lumOff val="5000"/>
                  </a:schemeClr>
                </a:solidFill>
                <a:latin typeface="Times New Roman" panose="02020603050405020304" pitchFamily="18" charset="0"/>
                <a:cs typeface="Times New Roman" panose="02020603050405020304" pitchFamily="18" charset="0"/>
              </a:rPr>
              <a:t>định</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a:t>
            </a:r>
          </a:p>
          <a:p>
            <a:pPr marL="0" indent="0" eaLnBrk="1" fontAlgn="auto" hangingPunct="1">
              <a:spcAft>
                <a:spcPts val="0"/>
              </a:spcAft>
              <a:buFont typeface="Arial" panose="020B0604020202020204" pitchFamily="34" charset="0"/>
              <a:buNone/>
              <a:defRPr/>
            </a:pPr>
            <a:r>
              <a:rPr lang="en-US" dirty="0">
                <a:solidFill>
                  <a:schemeClr val="tx1">
                    <a:lumMod val="95000"/>
                    <a:lumOff val="5000"/>
                  </a:schemeClr>
                </a:solidFill>
                <a:latin typeface="Times New Roman" panose="02020603050405020304" pitchFamily="18" charset="0"/>
                <a:cs typeface="Times New Roman" panose="02020603050405020304" pitchFamily="18" charset="0"/>
              </a:rPr>
              <a:t>- HS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cả</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lớp</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sẽ</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dirty="0">
                <a:solidFill>
                  <a:schemeClr val="tx1">
                    <a:lumMod val="95000"/>
                    <a:lumOff val="5000"/>
                  </a:schemeClr>
                </a:solidFill>
                <a:latin typeface="Times New Roman" panose="02020603050405020304" pitchFamily="18" charset="0"/>
                <a:cs typeface="Times New Roman" panose="02020603050405020304" pitchFamily="18" charset="0"/>
              </a:rPr>
              <a:t>đứng</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tại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chỗ</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dirty="0">
                <a:solidFill>
                  <a:schemeClr val="tx1">
                    <a:lumMod val="95000"/>
                    <a:lumOff val="5000"/>
                  </a:schemeClr>
                </a:solidFill>
                <a:latin typeface="Times New Roman" panose="02020603050405020304" pitchFamily="18" charset="0"/>
                <a:cs typeface="Times New Roman" panose="02020603050405020304" pitchFamily="18" charset="0"/>
              </a:rPr>
              <a:t>để</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cùng</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tham</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gia</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trò</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ch</a:t>
            </a:r>
            <a:r>
              <a:rPr lang="vi-VN" dirty="0">
                <a:solidFill>
                  <a:schemeClr val="tx1">
                    <a:lumMod val="95000"/>
                    <a:lumOff val="5000"/>
                  </a:schemeClr>
                </a:solidFill>
                <a:latin typeface="Times New Roman" panose="02020603050405020304" pitchFamily="18" charset="0"/>
                <a:cs typeface="Times New Roman" panose="02020603050405020304" pitchFamily="18" charset="0"/>
              </a:rPr>
              <a:t>ơ</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a:t>
            </a:r>
          </a:p>
          <a:p>
            <a:pPr marL="0" indent="0" eaLnBrk="1" fontAlgn="auto" hangingPunct="1">
              <a:spcAft>
                <a:spcPts val="0"/>
              </a:spcAft>
              <a:buFont typeface="Arial" panose="020B0604020202020204" pitchFamily="34" charset="0"/>
              <a:buNone/>
              <a:defRPr/>
            </a:pPr>
            <a:r>
              <a:rPr lang="en-US" dirty="0">
                <a:solidFill>
                  <a:schemeClr val="tx1">
                    <a:lumMod val="95000"/>
                    <a:lumOff val="5000"/>
                  </a:schemeClr>
                </a:solidFill>
                <a:latin typeface="Times New Roman" panose="02020603050405020304" pitchFamily="18" charset="0"/>
                <a:cs typeface="Times New Roman" panose="02020603050405020304" pitchFamily="18" charset="0"/>
              </a:rPr>
              <a:t>- GV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lần</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l</a:t>
            </a:r>
            <a:r>
              <a:rPr lang="vi-VN" dirty="0">
                <a:solidFill>
                  <a:schemeClr val="tx1">
                    <a:lumMod val="95000"/>
                    <a:lumOff val="5000"/>
                  </a:schemeClr>
                </a:solidFill>
                <a:latin typeface="Times New Roman" panose="02020603050405020304" pitchFamily="18" charset="0"/>
                <a:cs typeface="Times New Roman" panose="02020603050405020304" pitchFamily="18" charset="0"/>
              </a:rPr>
              <a:t>ượt</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dirty="0">
                <a:solidFill>
                  <a:schemeClr val="tx1">
                    <a:lumMod val="95000"/>
                    <a:lumOff val="5000"/>
                  </a:schemeClr>
                </a:solidFill>
                <a:latin typeface="Times New Roman" panose="02020603050405020304" pitchFamily="18" charset="0"/>
                <a:cs typeface="Times New Roman" panose="02020603050405020304" pitchFamily="18" charset="0"/>
              </a:rPr>
              <a:t>đọc</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hỏi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Sau</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khi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GV </a:t>
            </a:r>
            <a:r>
              <a:rPr lang="vi-VN" dirty="0">
                <a:solidFill>
                  <a:schemeClr val="tx1">
                    <a:lumMod val="95000"/>
                    <a:lumOff val="5000"/>
                  </a:schemeClr>
                </a:solidFill>
                <a:latin typeface="Times New Roman" panose="02020603050405020304" pitchFamily="18" charset="0"/>
                <a:cs typeface="Times New Roman" panose="02020603050405020304" pitchFamily="18" charset="0"/>
              </a:rPr>
              <a:t>đọc</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xong</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hỏi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HS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có</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15 s </a:t>
            </a:r>
            <a:r>
              <a:rPr lang="vi-VN" dirty="0">
                <a:solidFill>
                  <a:schemeClr val="tx1">
                    <a:lumMod val="95000"/>
                    <a:lumOff val="5000"/>
                  </a:schemeClr>
                </a:solidFill>
                <a:latin typeface="Times New Roman" panose="02020603050405020304" pitchFamily="18" charset="0"/>
                <a:cs typeface="Times New Roman" panose="02020603050405020304" pitchFamily="18" charset="0"/>
              </a:rPr>
              <a:t>để</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gi</a:t>
            </a:r>
            <a:r>
              <a:rPr lang="vi-VN" dirty="0">
                <a:solidFill>
                  <a:schemeClr val="tx1">
                    <a:lumMod val="95000"/>
                    <a:lumOff val="5000"/>
                  </a:schemeClr>
                </a:solidFill>
                <a:latin typeface="Times New Roman" panose="02020603050405020304" pitchFamily="18" charset="0"/>
                <a:cs typeface="Times New Roman" panose="02020603050405020304" pitchFamily="18" charset="0"/>
              </a:rPr>
              <a:t>ơ</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tờ</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giấy</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nhớ</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t</a:t>
            </a:r>
            <a:r>
              <a:rPr lang="vi-VN" dirty="0">
                <a:solidFill>
                  <a:schemeClr val="tx1">
                    <a:lumMod val="95000"/>
                    <a:lumOff val="5000"/>
                  </a:schemeClr>
                </a:solidFill>
                <a:latin typeface="Times New Roman" panose="02020603050405020304" pitchFamily="18" charset="0"/>
                <a:cs typeface="Times New Roman" panose="02020603050405020304" pitchFamily="18" charset="0"/>
              </a:rPr>
              <a:t>ươ</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ng</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ứng</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dirty="0">
                <a:solidFill>
                  <a:schemeClr val="tx1">
                    <a:lumMod val="95000"/>
                    <a:lumOff val="5000"/>
                  </a:schemeClr>
                </a:solidFill>
                <a:latin typeface="Times New Roman" panose="02020603050405020304" pitchFamily="18" charset="0"/>
                <a:cs typeface="Times New Roman" panose="02020603050405020304" pitchFamily="18" charset="0"/>
              </a:rPr>
              <a:t>đá</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p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án</a:t>
            </a:r>
            <a:endParaRPr lang="en-US" dirty="0">
              <a:solidFill>
                <a:schemeClr val="tx1">
                  <a:lumMod val="95000"/>
                  <a:lumOff val="5000"/>
                </a:schemeClr>
              </a:solidFill>
              <a:latin typeface="Times New Roman" panose="02020603050405020304" pitchFamily="18" charset="0"/>
              <a:cs typeface="Times New Roman" panose="02020603050405020304" pitchFamily="18" charset="0"/>
            </a:endParaRPr>
          </a:p>
          <a:p>
            <a:pPr marL="0" indent="0" eaLnBrk="1" fontAlgn="auto" hangingPunct="1">
              <a:spcAft>
                <a:spcPts val="0"/>
              </a:spcAft>
              <a:buFont typeface="Arial" panose="020B0604020202020204" pitchFamily="34" charset="0"/>
              <a:buNone/>
              <a:defRPr/>
            </a:pPr>
            <a:r>
              <a:rPr lang="en-US" dirty="0">
                <a:solidFill>
                  <a:schemeClr val="tx1">
                    <a:lumMod val="95000"/>
                    <a:lumOff val="5000"/>
                  </a:schemeClr>
                </a:solidFill>
                <a:latin typeface="Times New Roman" panose="02020603050405020304" pitchFamily="18" charset="0"/>
                <a:cs typeface="Times New Roman" panose="02020603050405020304" pitchFamily="18" charset="0"/>
              </a:rPr>
              <a:t>- HS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nào</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trả</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lời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sai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hỏi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sẽ</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tự</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dirty="0">
                <a:solidFill>
                  <a:schemeClr val="tx1">
                    <a:lumMod val="95000"/>
                    <a:lumOff val="5000"/>
                  </a:schemeClr>
                </a:solidFill>
                <a:latin typeface="Times New Roman" panose="02020603050405020304" pitchFamily="18" charset="0"/>
                <a:cs typeface="Times New Roman" panose="02020603050405020304" pitchFamily="18" charset="0"/>
              </a:rPr>
              <a:t>động</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ngồi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xuống</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không</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dirty="0">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tham</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gia</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trả</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lời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hỏi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tiếp</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theo.</a:t>
            </a:r>
            <a:endParaRPr lang="en-US" dirty="0">
              <a:solidFill>
                <a:schemeClr val="tx1">
                  <a:lumMod val="95000"/>
                  <a:lumOff val="5000"/>
                </a:schemeClr>
              </a:solidFill>
              <a:latin typeface="Times New Roman" panose="02020603050405020304" pitchFamily="18" charset="0"/>
              <a:cs typeface="Times New Roman" panose="02020603050405020304" pitchFamily="18" charset="0"/>
            </a:endParaRPr>
          </a:p>
          <a:p>
            <a:pPr marL="0" indent="0" eaLnBrk="1" fontAlgn="auto" hangingPunct="1">
              <a:spcAft>
                <a:spcPts val="0"/>
              </a:spcAft>
              <a:buFont typeface="Arial" panose="020B0604020202020204" pitchFamily="34" charset="0"/>
              <a:buNone/>
              <a:defRPr/>
            </a:pP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Hết</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8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hỏi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những</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HS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nào</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còn</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dirty="0">
                <a:solidFill>
                  <a:schemeClr val="tx1">
                    <a:lumMod val="95000"/>
                    <a:lumOff val="5000"/>
                  </a:schemeClr>
                </a:solidFill>
                <a:latin typeface="Times New Roman" panose="02020603050405020304" pitchFamily="18" charset="0"/>
                <a:cs typeface="Times New Roman" panose="02020603050405020304" pitchFamily="18" charset="0"/>
              </a:rPr>
              <a:t>đứng</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trả</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lời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dirty="0">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hết</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8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hỏi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sẽ</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giành</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dirty="0">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phần</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th</a:t>
            </a:r>
            <a:r>
              <a:rPr lang="vi-VN" dirty="0">
                <a:solidFill>
                  <a:schemeClr val="tx1">
                    <a:lumMod val="95000"/>
                    <a:lumOff val="5000"/>
                  </a:schemeClr>
                </a:solidFill>
                <a:latin typeface="Times New Roman" panose="02020603050405020304" pitchFamily="18" charset="0"/>
                <a:cs typeface="Times New Roman" panose="02020603050405020304" pitchFamily="18" charset="0"/>
              </a:rPr>
              <a:t>ưởng</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Tree>
  </p:cSld>
  <p:clrMapOvr>
    <a:masterClrMapping/>
  </p:clrMapOvr>
  <p:transition spd="slow">
    <p:pull/>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Shape">
            <a:hlinkClick r:id="" action="ppaction://media"/>
          </p:cNvPr>
          <p:cNvPicPr>
            <a:picLocks noChangeAspect="1"/>
          </p:cNvPicPr>
          <p:nvPr>
            <a:videoFile r:link="rId1"/>
          </p:nvPr>
        </p:nvPicPr>
        <p:blipFill>
          <a:blip r:embed="rId3"/>
          <a:srcRect/>
          <a:stretch>
            <a:fillRect/>
          </a:stretch>
        </p:blipFill>
        <p:spPr bwMode="auto">
          <a:xfrm>
            <a:off x="0" y="0"/>
            <a:ext cx="12192000" cy="6858000"/>
          </a:xfrm>
          <a:prstGeom prst="rect">
            <a:avLst/>
          </a:prstGeom>
          <a:noFill/>
          <a:ln w="9525">
            <a:noFill/>
            <a:miter lim="800000"/>
            <a:headEnd/>
            <a:tailEnd/>
          </a:ln>
        </p:spPr>
      </p:pic>
      <p:sp>
        <p:nvSpPr>
          <p:cNvPr id="6" name="Rectangle 5"/>
          <p:cNvSpPr/>
          <p:nvPr/>
        </p:nvSpPr>
        <p:spPr>
          <a:xfrm>
            <a:off x="3576638" y="63500"/>
            <a:ext cx="4894262" cy="2124075"/>
          </a:xfrm>
          <a:prstGeom prst="rect">
            <a:avLst/>
          </a:prstGeom>
          <a:noFill/>
        </p:spPr>
        <p:txBody>
          <a:bodyPr wrap="none">
            <a:spAutoFit/>
          </a:bodyPr>
          <a:lstStyle/>
          <a:p>
            <a:pPr algn="ctr" fontAlgn="auto">
              <a:spcBef>
                <a:spcPts val="0"/>
              </a:spcBef>
              <a:spcAft>
                <a:spcPts val="0"/>
              </a:spcAft>
              <a:defRPr/>
            </a:pPr>
            <a:r>
              <a:rPr lang="en-US" sz="6600" dirty="0">
                <a:ln w="0"/>
                <a:solidFill>
                  <a:srgbClr val="F4EE72"/>
                </a:solidFill>
                <a:effectLst>
                  <a:glow rad="228600">
                    <a:srgbClr val="FFC000">
                      <a:satMod val="175000"/>
                      <a:alpha val="40000"/>
                    </a:srgbClr>
                  </a:glow>
                  <a:outerShdw blurRad="38100" dist="19050" dir="2700000" algn="tl" rotWithShape="0">
                    <a:prstClr val="black">
                      <a:alpha val="40000"/>
                    </a:prstClr>
                  </a:outerShdw>
                </a:effectLst>
                <a:latin typeface="Times New Roman" charset="0"/>
                <a:ea typeface="Times New Roman" charset="0"/>
                <a:cs typeface="Times New Roman" charset="0"/>
                <a:sym typeface="Arial"/>
              </a:rPr>
              <a:t>Rung </a:t>
            </a:r>
          </a:p>
          <a:p>
            <a:pPr algn="ctr" fontAlgn="auto">
              <a:spcBef>
                <a:spcPts val="0"/>
              </a:spcBef>
              <a:spcAft>
                <a:spcPts val="0"/>
              </a:spcAft>
              <a:defRPr/>
            </a:pPr>
            <a:r>
              <a:rPr lang="en-US" sz="6600" dirty="0" err="1">
                <a:ln w="0"/>
                <a:solidFill>
                  <a:srgbClr val="F4EE72"/>
                </a:solidFill>
                <a:effectLst>
                  <a:glow rad="228600">
                    <a:srgbClr val="FFC000">
                      <a:satMod val="175000"/>
                      <a:alpha val="40000"/>
                    </a:srgbClr>
                  </a:glow>
                  <a:outerShdw blurRad="38100" dist="19050" dir="2700000" algn="tl" rotWithShape="0">
                    <a:prstClr val="black">
                      <a:alpha val="40000"/>
                    </a:prstClr>
                  </a:outerShdw>
                </a:effectLst>
                <a:latin typeface="Times New Roman" charset="0"/>
                <a:ea typeface="Times New Roman" charset="0"/>
                <a:cs typeface="Times New Roman" charset="0"/>
                <a:sym typeface="Arial"/>
              </a:rPr>
              <a:t>Chuông</a:t>
            </a:r>
            <a:r>
              <a:rPr lang="en-US" sz="6600" dirty="0">
                <a:ln w="0"/>
                <a:solidFill>
                  <a:srgbClr val="F4EE72"/>
                </a:solidFill>
                <a:effectLst>
                  <a:glow rad="228600">
                    <a:srgbClr val="FFC000">
                      <a:satMod val="175000"/>
                      <a:alpha val="40000"/>
                    </a:srgbClr>
                  </a:glow>
                  <a:outerShdw blurRad="38100" dist="19050" dir="2700000" algn="tl" rotWithShape="0">
                    <a:prstClr val="black">
                      <a:alpha val="40000"/>
                    </a:prstClr>
                  </a:outerShdw>
                </a:effectLst>
                <a:latin typeface="Times New Roman" charset="0"/>
                <a:ea typeface="Times New Roman" charset="0"/>
                <a:cs typeface="Times New Roman" charset="0"/>
                <a:sym typeface="Arial"/>
              </a:rPr>
              <a:t> </a:t>
            </a:r>
            <a:r>
              <a:rPr lang="en-US" sz="6600" dirty="0" err="1">
                <a:ln w="0"/>
                <a:solidFill>
                  <a:srgbClr val="F4EE72"/>
                </a:solidFill>
                <a:effectLst>
                  <a:glow rad="228600">
                    <a:srgbClr val="FFC000">
                      <a:satMod val="175000"/>
                      <a:alpha val="40000"/>
                    </a:srgbClr>
                  </a:glow>
                  <a:outerShdw blurRad="38100" dist="19050" dir="2700000" algn="tl" rotWithShape="0">
                    <a:prstClr val="black">
                      <a:alpha val="40000"/>
                    </a:prstClr>
                  </a:outerShdw>
                </a:effectLst>
                <a:latin typeface="Times New Roman" charset="0"/>
                <a:ea typeface="Times New Roman" charset="0"/>
                <a:cs typeface="Times New Roman" charset="0"/>
                <a:sym typeface="Arial"/>
              </a:rPr>
              <a:t>Vàng</a:t>
            </a:r>
            <a:endParaRPr lang="en-US" sz="6600" dirty="0">
              <a:ln w="0"/>
              <a:solidFill>
                <a:srgbClr val="F4EE72"/>
              </a:solidFill>
              <a:effectLst>
                <a:glow rad="228600">
                  <a:srgbClr val="FFC000">
                    <a:satMod val="175000"/>
                    <a:alpha val="40000"/>
                  </a:srgbClr>
                </a:glow>
                <a:outerShdw blurRad="38100" dist="19050" dir="2700000" algn="tl" rotWithShape="0">
                  <a:prstClr val="black">
                    <a:alpha val="40000"/>
                  </a:prstClr>
                </a:outerShdw>
              </a:effectLst>
              <a:latin typeface="Times New Roman" charset="0"/>
              <a:ea typeface="Times New Roman" charset="0"/>
              <a:cs typeface="Times New Roman" charset="0"/>
              <a:sym typeface="Arial"/>
            </a:endParaRPr>
          </a:p>
        </p:txBody>
      </p:sp>
      <p:pic>
        <p:nvPicPr>
          <p:cNvPr id="388100" name="Picture 2" descr="A close up of a logo&#10;&#10;Description generated with high confidence"/>
          <p:cNvPicPr>
            <a:picLocks noChangeAspect="1"/>
          </p:cNvPicPr>
          <p:nvPr/>
        </p:nvPicPr>
        <p:blipFill>
          <a:blip r:embed="rId4"/>
          <a:srcRect/>
          <a:stretch>
            <a:fillRect/>
          </a:stretch>
        </p:blipFill>
        <p:spPr bwMode="auto">
          <a:xfrm>
            <a:off x="4051300" y="2309813"/>
            <a:ext cx="3641725" cy="3678237"/>
          </a:xfrm>
          <a:prstGeom prst="rect">
            <a:avLst/>
          </a:prstGeom>
          <a:noFill/>
          <a:ln w="9525">
            <a:noFill/>
            <a:miter lim="800000"/>
            <a:headEnd/>
            <a:tailEnd/>
          </a:ln>
        </p:spPr>
      </p:pic>
      <p:pic>
        <p:nvPicPr>
          <p:cNvPr id="4" name="Picture 3" descr="A picture containing fireworks, outdoor object&#10;&#10;Description generated with very high confidence"/>
          <p:cNvPicPr>
            <a:picLocks noChangeAspect="1"/>
          </p:cNvPicPr>
          <p:nvPr/>
        </p:nvPicPr>
        <p:blipFill>
          <a:blip r:embed="rId5"/>
          <a:srcRect/>
          <a:stretch>
            <a:fillRect/>
          </a:stretch>
        </p:blipFill>
        <p:spPr bwMode="auto">
          <a:xfrm>
            <a:off x="2444750" y="3478213"/>
            <a:ext cx="6854825" cy="1341437"/>
          </a:xfrm>
          <a:prstGeom prst="rect">
            <a:avLst/>
          </a:prstGeom>
          <a:noFill/>
          <a:ln w="9525">
            <a:noFill/>
            <a:miter lim="800000"/>
            <a:headEnd/>
            <a:tailEnd/>
          </a:ln>
        </p:spPr>
      </p:pic>
      <p:pic>
        <p:nvPicPr>
          <p:cNvPr id="5" name="Picture 4" descr="A close up of a logo&#10;&#10;Description generated with high confidence"/>
          <p:cNvPicPr>
            <a:picLocks noChangeAspect="1"/>
          </p:cNvPicPr>
          <p:nvPr/>
        </p:nvPicPr>
        <p:blipFill>
          <a:blip r:embed="rId6"/>
          <a:srcRect/>
          <a:stretch>
            <a:fillRect/>
          </a:stretch>
        </p:blipFill>
        <p:spPr bwMode="auto">
          <a:xfrm rot="-1704301">
            <a:off x="4959350" y="3049588"/>
            <a:ext cx="1824038" cy="2200275"/>
          </a:xfrm>
          <a:prstGeom prst="rect">
            <a:avLst/>
          </a:prstGeom>
          <a:noFill/>
          <a:ln w="9525">
            <a:noFill/>
            <a:miter lim="800000"/>
            <a:headEnd/>
            <a:tailEnd/>
          </a:ln>
        </p:spPr>
      </p:pic>
      <p:pic>
        <p:nvPicPr>
          <p:cNvPr id="7" name="Picture 6" descr="A close up of a flower&#10;&#10;Description generated with high confidence"/>
          <p:cNvPicPr>
            <a:picLocks noChangeAspect="1"/>
          </p:cNvPicPr>
          <p:nvPr/>
        </p:nvPicPr>
        <p:blipFill>
          <a:blip r:embed="rId7" cstate="print"/>
          <a:srcRect/>
          <a:stretch>
            <a:fillRect/>
          </a:stretch>
        </p:blipFill>
        <p:spPr bwMode="auto">
          <a:xfrm>
            <a:off x="7070725" y="141288"/>
            <a:ext cx="984250" cy="984250"/>
          </a:xfrm>
          <a:prstGeom prst="rect">
            <a:avLst/>
          </a:prstGeom>
          <a:noFill/>
          <a:ln w="9525">
            <a:noFill/>
            <a:miter lim="800000"/>
            <a:headEnd/>
            <a:tailEnd/>
          </a:ln>
        </p:spPr>
      </p:pic>
      <p:pic>
        <p:nvPicPr>
          <p:cNvPr id="8" name="Picture 7" descr="A close up of a flower&#10;&#10;Description generated with high confidence"/>
          <p:cNvPicPr>
            <a:picLocks noChangeAspect="1"/>
          </p:cNvPicPr>
          <p:nvPr/>
        </p:nvPicPr>
        <p:blipFill>
          <a:blip r:embed="rId8"/>
          <a:srcRect/>
          <a:stretch>
            <a:fillRect/>
          </a:stretch>
        </p:blipFill>
        <p:spPr bwMode="auto">
          <a:xfrm>
            <a:off x="3822700" y="141288"/>
            <a:ext cx="982663" cy="984250"/>
          </a:xfrm>
          <a:prstGeom prst="rect">
            <a:avLst/>
          </a:prstGeom>
          <a:noFill/>
          <a:ln w="9525">
            <a:noFill/>
            <a:miter lim="800000"/>
            <a:headEnd/>
            <a:tailEnd/>
          </a:ln>
        </p:spPr>
      </p:pic>
      <p:sp>
        <p:nvSpPr>
          <p:cNvPr id="10" name="Action Button: Go to End 9">
            <a:hlinkClick r:id="" action="ppaction://hlinkshowjump?jump=nextslide" highlightClick="1"/>
          </p:cNvPr>
          <p:cNvSpPr/>
          <p:nvPr/>
        </p:nvSpPr>
        <p:spPr>
          <a:xfrm>
            <a:off x="11495088" y="6335713"/>
            <a:ext cx="696912" cy="522287"/>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sym typeface="Arial"/>
            </a:endParaRPr>
          </a:p>
        </p:txBody>
      </p:sp>
      <p:pic>
        <p:nvPicPr>
          <p:cNvPr id="2" name="Shape">
            <a:hlinkClick r:id="" action="ppaction://media"/>
          </p:cNvPr>
          <p:cNvPicPr>
            <a:picLocks noChangeAspect="1"/>
          </p:cNvPicPr>
          <p:nvPr>
            <a:videoFile r:link="rId1"/>
          </p:nvPr>
        </p:nvPicPr>
        <p:blipFill>
          <a:blip r:embed="rId9" cstate="print"/>
          <a:srcRect/>
          <a:stretch>
            <a:fillRect/>
          </a:stretch>
        </p:blipFill>
        <p:spPr bwMode="auto">
          <a:xfrm>
            <a:off x="728663" y="7250113"/>
            <a:ext cx="522287" cy="522287"/>
          </a:xfrm>
          <a:prstGeom prst="rect">
            <a:avLst/>
          </a:prstGeom>
          <a:noFill/>
          <a:ln w="9525">
            <a:noFill/>
            <a:miter lim="800000"/>
            <a:headEnd/>
            <a:tailEnd/>
          </a:ln>
        </p:spPr>
      </p:pic>
      <p:sp>
        <p:nvSpPr>
          <p:cNvPr id="388107" name="TextBox 10"/>
          <p:cNvSpPr txBox="1">
            <a:spLocks noChangeArrowheads="1"/>
          </p:cNvSpPr>
          <p:nvPr/>
        </p:nvSpPr>
        <p:spPr bwMode="auto">
          <a:xfrm>
            <a:off x="4949825" y="1689100"/>
            <a:ext cx="184150" cy="369888"/>
          </a:xfrm>
          <a:prstGeom prst="rect">
            <a:avLst/>
          </a:prstGeom>
          <a:noFill/>
          <a:ln w="9525">
            <a:noFill/>
            <a:miter lim="800000"/>
            <a:headEnd/>
            <a:tailEnd/>
          </a:ln>
        </p:spPr>
        <p:txBody>
          <a:bodyPr wrap="none">
            <a:spAutoFit/>
          </a:bodyPr>
          <a:lstStyle/>
          <a:p>
            <a:endParaRPr lang="en-US">
              <a:solidFill>
                <a:srgbClr val="000000"/>
              </a:solidFill>
              <a:latin typeface="Calibri" pitchFamily="34" charset="0"/>
              <a:sym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840" fill="hold"/>
                                        <p:tgtEl>
                                          <p:spTgt spid="9"/>
                                        </p:tgtEl>
                                      </p:cBhvr>
                                    </p:cmd>
                                  </p:childTnLst>
                                </p:cTn>
                              </p:par>
                            </p:childTnLst>
                          </p:cTn>
                        </p:par>
                        <p:par>
                          <p:cTn id="7" fill="hold">
                            <p:stCondLst>
                              <p:cond delay="45840"/>
                            </p:stCondLst>
                            <p:childTnLst>
                              <p:par>
                                <p:cTn id="8" presetID="1" presetClass="mediacall" presetSubtype="0" fill="hold" nodeType="afterEffect">
                                  <p:stCondLst>
                                    <p:cond delay="0"/>
                                  </p:stCondLst>
                                  <p:childTnLst>
                                    <p:cmd type="call" cmd="playFrom(0.0)">
                                      <p:cBhvr>
                                        <p:cTn id="9" dur="85344" fill="hold"/>
                                        <p:tgtEl>
                                          <p:spTgt spid="2"/>
                                        </p:tgtEl>
                                      </p:cBhvr>
                                    </p:cmd>
                                  </p:childTnLst>
                                </p:cTn>
                              </p:par>
                              <p:par>
                                <p:cTn id="10" presetID="8" presetClass="emph" presetSubtype="0" repeatCount="indefinite" accel="10000" autoRev="1" fill="hold" nodeType="withEffect">
                                  <p:stCondLst>
                                    <p:cond delay="0"/>
                                  </p:stCondLst>
                                  <p:childTnLst>
                                    <p:animRot by="3000000">
                                      <p:cBhvr>
                                        <p:cTn id="11" dur="1500" fill="hold"/>
                                        <p:tgtEl>
                                          <p:spTgt spid="5"/>
                                        </p:tgtEl>
                                        <p:attrNameLst>
                                          <p:attrName>r</p:attrName>
                                        </p:attrNameLst>
                                      </p:cBhvr>
                                    </p:animRot>
                                  </p:childTnLst>
                                </p:cTn>
                              </p:par>
                              <p:par>
                                <p:cTn id="12" presetID="6" presetClass="emph" presetSubtype="0" repeatCount="indefinite" autoRev="1" fill="hold" nodeType="withEffect">
                                  <p:stCondLst>
                                    <p:cond delay="0"/>
                                  </p:stCondLst>
                                  <p:childTnLst>
                                    <p:animScale>
                                      <p:cBhvr>
                                        <p:cTn id="13" dur="1000" fill="hold"/>
                                        <p:tgtEl>
                                          <p:spTgt spid="4"/>
                                        </p:tgtEl>
                                      </p:cBhvr>
                                      <p:by x="150000" y="150000"/>
                                    </p:animScale>
                                  </p:childTnLst>
                                </p:cTn>
                              </p:par>
                              <p:par>
                                <p:cTn id="14" presetID="8" presetClass="emph" presetSubtype="0" repeatCount="indefinite" fill="hold" nodeType="withEffect">
                                  <p:stCondLst>
                                    <p:cond delay="0"/>
                                  </p:stCondLst>
                                  <p:childTnLst>
                                    <p:animRot by="21600000">
                                      <p:cBhvr>
                                        <p:cTn id="15" dur="4000" fill="hold"/>
                                        <p:tgtEl>
                                          <p:spTgt spid="7"/>
                                        </p:tgtEl>
                                        <p:attrNameLst>
                                          <p:attrName>r</p:attrName>
                                        </p:attrNameLst>
                                      </p:cBhvr>
                                    </p:animRot>
                                  </p:childTnLst>
                                </p:cTn>
                              </p:par>
                              <p:par>
                                <p:cTn id="16" presetID="8" presetClass="emph" presetSubtype="0" repeatCount="indefinite" fill="hold" nodeType="withEffect">
                                  <p:stCondLst>
                                    <p:cond delay="0"/>
                                  </p:stCondLst>
                                  <p:childTnLst>
                                    <p:animRot by="21600000">
                                      <p:cBhvr>
                                        <p:cTn id="17" dur="4000" fill="hold"/>
                                        <p:tgtEl>
                                          <p:spTgt spid="8"/>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30" presetClass="emph" presetSubtype="0" fill="hold" grpId="0" nodeType="clickEffect">
                                  <p:stCondLst>
                                    <p:cond delay="0"/>
                                  </p:stCondLst>
                                  <p:childTnLst>
                                    <p:animClr clrSpc="hsl" dir="cw">
                                      <p:cBhvr override="childStyle">
                                        <p:cTn id="21" dur="500" fill="hold"/>
                                        <p:tgtEl>
                                          <p:spTgt spid="6">
                                            <p:txEl>
                                              <p:pRg st="0" end="0"/>
                                            </p:txEl>
                                          </p:spTgt>
                                        </p:tgtEl>
                                        <p:attrNameLst>
                                          <p:attrName>style.color</p:attrName>
                                        </p:attrNameLst>
                                      </p:cBhvr>
                                      <p:by>
                                        <p:hsl h="0" s="12549" l="25098"/>
                                      </p:by>
                                    </p:animClr>
                                    <p:animClr clrSpc="hsl" dir="cw">
                                      <p:cBhvr>
                                        <p:cTn id="22" dur="500" fill="hold"/>
                                        <p:tgtEl>
                                          <p:spTgt spid="6">
                                            <p:txEl>
                                              <p:pRg st="0" end="0"/>
                                            </p:txEl>
                                          </p:spTgt>
                                        </p:tgtEl>
                                        <p:attrNameLst>
                                          <p:attrName>fillcolor</p:attrName>
                                        </p:attrNameLst>
                                      </p:cBhvr>
                                      <p:by>
                                        <p:hsl h="0" s="12549" l="25098"/>
                                      </p:by>
                                    </p:animClr>
                                    <p:animClr clrSpc="hsl" dir="cw">
                                      <p:cBhvr>
                                        <p:cTn id="23" dur="500" fill="hold"/>
                                        <p:tgtEl>
                                          <p:spTgt spid="6">
                                            <p:txEl>
                                              <p:pRg st="0" end="0"/>
                                            </p:txEl>
                                          </p:spTgt>
                                        </p:tgtEl>
                                        <p:attrNameLst>
                                          <p:attrName>stroke.color</p:attrName>
                                        </p:attrNameLst>
                                      </p:cBhvr>
                                      <p:by>
                                        <p:hsl h="0" s="12549" l="25098"/>
                                      </p:by>
                                    </p:animClr>
                                    <p:set>
                                      <p:cBhvr>
                                        <p:cTn id="24" dur="500" fill="hold"/>
                                        <p:tgtEl>
                                          <p:spTgt spid="6">
                                            <p:txEl>
                                              <p:pRg st="0" end="0"/>
                                            </p:txEl>
                                          </p:spTgt>
                                        </p:tgtEl>
                                        <p:attrNameLst>
                                          <p:attrName>fill.type</p:attrName>
                                        </p:attrNameLst>
                                      </p:cBhvr>
                                      <p:to>
                                        <p:strVal val="solid"/>
                                      </p:to>
                                    </p:set>
                                  </p:childTnLst>
                                </p:cTn>
                              </p:par>
                              <p:par>
                                <p:cTn id="25" presetID="30" presetClass="emph" presetSubtype="0" fill="hold" grpId="0" nodeType="withEffect">
                                  <p:stCondLst>
                                    <p:cond delay="0"/>
                                  </p:stCondLst>
                                  <p:childTnLst>
                                    <p:animClr clrSpc="hsl" dir="cw">
                                      <p:cBhvr override="childStyle">
                                        <p:cTn id="26" dur="500" fill="hold"/>
                                        <p:tgtEl>
                                          <p:spTgt spid="6">
                                            <p:txEl>
                                              <p:pRg st="1" end="1"/>
                                            </p:txEl>
                                          </p:spTgt>
                                        </p:tgtEl>
                                        <p:attrNameLst>
                                          <p:attrName>style.color</p:attrName>
                                        </p:attrNameLst>
                                      </p:cBhvr>
                                      <p:by>
                                        <p:hsl h="0" s="12549" l="25098"/>
                                      </p:by>
                                    </p:animClr>
                                    <p:animClr clrSpc="hsl" dir="cw">
                                      <p:cBhvr>
                                        <p:cTn id="27" dur="500" fill="hold"/>
                                        <p:tgtEl>
                                          <p:spTgt spid="6">
                                            <p:txEl>
                                              <p:pRg st="1" end="1"/>
                                            </p:txEl>
                                          </p:spTgt>
                                        </p:tgtEl>
                                        <p:attrNameLst>
                                          <p:attrName>fillcolor</p:attrName>
                                        </p:attrNameLst>
                                      </p:cBhvr>
                                      <p:by>
                                        <p:hsl h="0" s="12549" l="25098"/>
                                      </p:by>
                                    </p:animClr>
                                    <p:animClr clrSpc="hsl" dir="cw">
                                      <p:cBhvr>
                                        <p:cTn id="28" dur="500" fill="hold"/>
                                        <p:tgtEl>
                                          <p:spTgt spid="6">
                                            <p:txEl>
                                              <p:pRg st="1" end="1"/>
                                            </p:txEl>
                                          </p:spTgt>
                                        </p:tgtEl>
                                        <p:attrNameLst>
                                          <p:attrName>stroke.color</p:attrName>
                                        </p:attrNameLst>
                                      </p:cBhvr>
                                      <p:by>
                                        <p:hsl h="0" s="12549" l="25098"/>
                                      </p:by>
                                    </p:animClr>
                                    <p:set>
                                      <p:cBhvr>
                                        <p:cTn id="29" dur="500" fill="hold"/>
                                        <p:tgtEl>
                                          <p:spTgt spid="6">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fill="hold" display="0">
                  <p:stCondLst>
                    <p:cond delay="indefinite"/>
                  </p:stCondLst>
                </p:cTn>
                <p:tgtEl>
                  <p:spTgt spid="9"/>
                </p:tgtEl>
              </p:cMediaNode>
            </p:video>
            <p:seq concurrent="1" nextAc="seek">
              <p:cTn id="31" restart="whenNotActive" fill="hold" evtFilter="cancelBubble" nodeType="interactiveSeq">
                <p:stCondLst>
                  <p:cond evt="onClick" delay="0">
                    <p:tgtEl>
                      <p:spTgt spid="2"/>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85344" fill="hold"/>
                                        <p:tgtEl>
                                          <p:spTgt spid="2"/>
                                        </p:tgtEl>
                                      </p:cBhvr>
                                    </p:cmd>
                                  </p:childTnLst>
                                </p:cTn>
                              </p:par>
                            </p:childTnLst>
                          </p:cTn>
                        </p:par>
                      </p:childTnLst>
                    </p:cTn>
                  </p:par>
                </p:childTnLst>
              </p:cTn>
              <p:nextCondLst>
                <p:cond evt="onClick" delay="0">
                  <p:tgtEl>
                    <p:spTgt spid="2"/>
                  </p:tgtEl>
                </p:cond>
              </p:nextCondLst>
            </p:seq>
            <p:video>
              <p:cMediaNode vol="80000">
                <p:cTn id="36" fill="hold" display="0">
                  <p:stCondLst>
                    <p:cond delay="indefinite"/>
                  </p:stCondLst>
                  <p:endCondLst>
                    <p:cond evt="onStopAudio" delay="0">
                      <p:tgtEl>
                        <p:sldTgt/>
                      </p:tgtEl>
                    </p:cond>
                  </p:endCondLst>
                </p:cTn>
                <p:tgtEl>
                  <p:spTgt spid="2"/>
                </p:tgtEl>
              </p:cMediaNode>
            </p:video>
          </p:childTnLst>
        </p:cTn>
      </p:par>
    </p:tnLst>
    <p:bldLst>
      <p:bldP spid="6" grpId="0" build="allAtOnce"/>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55663" y="4319588"/>
            <a:ext cx="5789612" cy="554037"/>
          </a:xfrm>
          <a:prstGeom prst="rect">
            <a:avLst/>
          </a:prstGeom>
          <a:noFill/>
        </p:spPr>
        <p:txBody>
          <a:bodyPr lIns="120975" tIns="60488" rIns="120975" bIns="60488">
            <a:spAutoFit/>
          </a:bodyPr>
          <a:lstStyle/>
          <a:p>
            <a:pPr algn="just" fontAlgn="auto">
              <a:spcBef>
                <a:spcPts val="0"/>
              </a:spcBef>
              <a:spcAft>
                <a:spcPts val="0"/>
              </a:spcAft>
              <a:defRPr/>
            </a:pPr>
            <a:r>
              <a:rPr lang="en-US" sz="2800" b="1" dirty="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sym typeface="Arial"/>
              </a:rPr>
              <a:t>     </a:t>
            </a:r>
          </a:p>
        </p:txBody>
      </p:sp>
      <p:sp>
        <p:nvSpPr>
          <p:cNvPr id="11" name="TextBox 10"/>
          <p:cNvSpPr txBox="1"/>
          <p:nvPr/>
        </p:nvSpPr>
        <p:spPr>
          <a:xfrm>
            <a:off x="730250" y="1801813"/>
            <a:ext cx="954088" cy="1016000"/>
          </a:xfrm>
          <a:prstGeom prst="rect">
            <a:avLst/>
          </a:prstGeom>
          <a:noFill/>
        </p:spPr>
        <p:txBody>
          <a:bodyPr wrap="none">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fontAlgn="auto">
              <a:spcBef>
                <a:spcPts val="0"/>
              </a:spcBef>
              <a:spcAft>
                <a:spcPts val="0"/>
              </a:spcAft>
              <a:defRPr/>
            </a:pPr>
            <a:r>
              <a:rPr lang="vi-VN" dirty="0">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rPr>
              <a:t>0</a:t>
            </a:r>
            <a:r>
              <a:rPr lang="en-US" dirty="0">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rPr>
              <a:t>1</a:t>
            </a:r>
          </a:p>
        </p:txBody>
      </p:sp>
      <p:pic>
        <p:nvPicPr>
          <p:cNvPr id="389123" name="Picture 11" descr="A close up of a logo&#10;&#10;Description generated with high confidence"/>
          <p:cNvPicPr>
            <a:picLocks noChangeAspect="1"/>
          </p:cNvPicPr>
          <p:nvPr/>
        </p:nvPicPr>
        <p:blipFill>
          <a:blip r:embed="rId5"/>
          <a:srcRect/>
          <a:stretch>
            <a:fillRect/>
          </a:stretch>
        </p:blipFill>
        <p:spPr bwMode="auto">
          <a:xfrm>
            <a:off x="8150225" y="193675"/>
            <a:ext cx="1154113" cy="1165225"/>
          </a:xfrm>
          <a:prstGeom prst="rect">
            <a:avLst/>
          </a:prstGeom>
          <a:noFill/>
          <a:ln w="9525">
            <a:noFill/>
            <a:miter lim="800000"/>
            <a:headEnd/>
            <a:tailEnd/>
          </a:ln>
        </p:spPr>
      </p:pic>
      <p:pic>
        <p:nvPicPr>
          <p:cNvPr id="13" name="Picture 12" descr="A picture containing fireworks, outdoor object&#10;&#10;Description generated with very high confidence"/>
          <p:cNvPicPr>
            <a:picLocks noChangeAspect="1"/>
          </p:cNvPicPr>
          <p:nvPr/>
        </p:nvPicPr>
        <p:blipFill>
          <a:blip r:embed="rId6"/>
          <a:srcRect/>
          <a:stretch>
            <a:fillRect/>
          </a:stretch>
        </p:blipFill>
        <p:spPr bwMode="auto">
          <a:xfrm>
            <a:off x="7239000" y="450850"/>
            <a:ext cx="3317875" cy="650875"/>
          </a:xfrm>
          <a:prstGeom prst="rect">
            <a:avLst/>
          </a:prstGeom>
          <a:noFill/>
          <a:ln w="9525">
            <a:noFill/>
            <a:miter lim="800000"/>
            <a:headEnd/>
            <a:tailEnd/>
          </a:ln>
        </p:spPr>
      </p:pic>
      <p:pic>
        <p:nvPicPr>
          <p:cNvPr id="14" name="Picture 13" descr="A close up of a logo&#10;&#10;Description generated with high confidence"/>
          <p:cNvPicPr>
            <a:picLocks noChangeAspect="1"/>
          </p:cNvPicPr>
          <p:nvPr/>
        </p:nvPicPr>
        <p:blipFill>
          <a:blip r:embed="rId7"/>
          <a:srcRect/>
          <a:stretch>
            <a:fillRect/>
          </a:stretch>
        </p:blipFill>
        <p:spPr bwMode="auto">
          <a:xfrm rot="-1704301">
            <a:off x="8504238" y="396875"/>
            <a:ext cx="642937" cy="774700"/>
          </a:xfrm>
          <a:prstGeom prst="rect">
            <a:avLst/>
          </a:prstGeom>
          <a:noFill/>
          <a:ln w="9525">
            <a:noFill/>
            <a:miter lim="800000"/>
            <a:headEnd/>
            <a:tailEnd/>
          </a:ln>
        </p:spPr>
      </p:pic>
      <p:pic>
        <p:nvPicPr>
          <p:cNvPr id="389126" name="Picture 14" descr="A close up of a logo&#10;&#10;Description generated with high confidence"/>
          <p:cNvPicPr>
            <a:picLocks noChangeAspect="1"/>
          </p:cNvPicPr>
          <p:nvPr/>
        </p:nvPicPr>
        <p:blipFill>
          <a:blip r:embed="rId5"/>
          <a:srcRect/>
          <a:stretch>
            <a:fillRect/>
          </a:stretch>
        </p:blipFill>
        <p:spPr bwMode="auto">
          <a:xfrm>
            <a:off x="3470275" y="222250"/>
            <a:ext cx="1154113" cy="1165225"/>
          </a:xfrm>
          <a:prstGeom prst="rect">
            <a:avLst/>
          </a:prstGeom>
          <a:noFill/>
          <a:ln w="9525">
            <a:noFill/>
            <a:miter lim="800000"/>
            <a:headEnd/>
            <a:tailEnd/>
          </a:ln>
        </p:spPr>
      </p:pic>
      <p:pic>
        <p:nvPicPr>
          <p:cNvPr id="16" name="Picture 15" descr="A picture containing fireworks, outdoor object&#10;&#10;Description generated with very high confidence"/>
          <p:cNvPicPr>
            <a:picLocks noChangeAspect="1"/>
          </p:cNvPicPr>
          <p:nvPr/>
        </p:nvPicPr>
        <p:blipFill>
          <a:blip r:embed="rId6"/>
          <a:srcRect/>
          <a:stretch>
            <a:fillRect/>
          </a:stretch>
        </p:blipFill>
        <p:spPr bwMode="auto">
          <a:xfrm>
            <a:off x="2460625" y="344488"/>
            <a:ext cx="3317875" cy="650875"/>
          </a:xfrm>
          <a:prstGeom prst="rect">
            <a:avLst/>
          </a:prstGeom>
          <a:noFill/>
          <a:ln w="9525">
            <a:noFill/>
            <a:miter lim="800000"/>
            <a:headEnd/>
            <a:tailEnd/>
          </a:ln>
        </p:spPr>
      </p:pic>
      <p:pic>
        <p:nvPicPr>
          <p:cNvPr id="17" name="Picture 16" descr="A close up of a logo&#10;&#10;Description generated with high confidence"/>
          <p:cNvPicPr>
            <a:picLocks noChangeAspect="1"/>
          </p:cNvPicPr>
          <p:nvPr/>
        </p:nvPicPr>
        <p:blipFill>
          <a:blip r:embed="rId7"/>
          <a:srcRect/>
          <a:stretch>
            <a:fillRect/>
          </a:stretch>
        </p:blipFill>
        <p:spPr bwMode="auto">
          <a:xfrm rot="-1704301">
            <a:off x="3725863" y="290513"/>
            <a:ext cx="642937" cy="774700"/>
          </a:xfrm>
          <a:prstGeom prst="rect">
            <a:avLst/>
          </a:prstGeom>
          <a:noFill/>
          <a:ln w="9525">
            <a:noFill/>
            <a:miter lim="800000"/>
            <a:headEnd/>
            <a:tailEnd/>
          </a:ln>
        </p:spPr>
      </p:pic>
      <p:pic>
        <p:nvPicPr>
          <p:cNvPr id="20" name="Picture 115" descr="ALRMCLOK"/>
          <p:cNvPicPr>
            <a:picLocks noChangeAspect="1" noChangeArrowheads="1"/>
          </p:cNvPicPr>
          <p:nvPr/>
        </p:nvPicPr>
        <p:blipFill>
          <a:blip r:embed="rId8"/>
          <a:srcRect/>
          <a:stretch>
            <a:fillRect/>
          </a:stretch>
        </p:blipFill>
        <p:spPr bwMode="auto">
          <a:xfrm>
            <a:off x="5595938" y="4694238"/>
            <a:ext cx="1008062" cy="1219200"/>
          </a:xfrm>
          <a:prstGeom prst="rect">
            <a:avLst/>
          </a:prstGeom>
          <a:noFill/>
          <a:ln w="9525">
            <a:noFill/>
            <a:miter lim="800000"/>
            <a:headEnd/>
            <a:tailEnd/>
          </a:ln>
        </p:spPr>
      </p:pic>
      <p:sp>
        <p:nvSpPr>
          <p:cNvPr id="21" name="Oval 176"/>
          <p:cNvSpPr>
            <a:spLocks noChangeArrowheads="1"/>
          </p:cNvSpPr>
          <p:nvPr/>
        </p:nvSpPr>
        <p:spPr bwMode="auto">
          <a:xfrm>
            <a:off x="5837238" y="5073650"/>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15</a:t>
            </a:r>
          </a:p>
        </p:txBody>
      </p:sp>
      <p:sp>
        <p:nvSpPr>
          <p:cNvPr id="22" name="Oval 176"/>
          <p:cNvSpPr>
            <a:spLocks noChangeArrowheads="1"/>
          </p:cNvSpPr>
          <p:nvPr/>
        </p:nvSpPr>
        <p:spPr bwMode="auto">
          <a:xfrm>
            <a:off x="5837238" y="5073650"/>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14</a:t>
            </a:r>
          </a:p>
        </p:txBody>
      </p:sp>
      <p:sp>
        <p:nvSpPr>
          <p:cNvPr id="23" name="Oval 176"/>
          <p:cNvSpPr>
            <a:spLocks noChangeArrowheads="1"/>
          </p:cNvSpPr>
          <p:nvPr/>
        </p:nvSpPr>
        <p:spPr bwMode="auto">
          <a:xfrm>
            <a:off x="5837238" y="5073650"/>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13</a:t>
            </a:r>
          </a:p>
        </p:txBody>
      </p:sp>
      <p:sp>
        <p:nvSpPr>
          <p:cNvPr id="24" name="Oval 176"/>
          <p:cNvSpPr>
            <a:spLocks noChangeArrowheads="1"/>
          </p:cNvSpPr>
          <p:nvPr/>
        </p:nvSpPr>
        <p:spPr bwMode="auto">
          <a:xfrm>
            <a:off x="5837238" y="5073650"/>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12</a:t>
            </a:r>
          </a:p>
        </p:txBody>
      </p:sp>
      <p:sp>
        <p:nvSpPr>
          <p:cNvPr id="25" name="Oval 176"/>
          <p:cNvSpPr>
            <a:spLocks noChangeArrowheads="1"/>
          </p:cNvSpPr>
          <p:nvPr/>
        </p:nvSpPr>
        <p:spPr bwMode="auto">
          <a:xfrm>
            <a:off x="5837238" y="5073650"/>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11</a:t>
            </a:r>
          </a:p>
        </p:txBody>
      </p:sp>
      <p:sp>
        <p:nvSpPr>
          <p:cNvPr id="26" name="Oval 176"/>
          <p:cNvSpPr>
            <a:spLocks noChangeArrowheads="1"/>
          </p:cNvSpPr>
          <p:nvPr/>
        </p:nvSpPr>
        <p:spPr bwMode="auto">
          <a:xfrm>
            <a:off x="5837238" y="5073650"/>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10</a:t>
            </a:r>
          </a:p>
        </p:txBody>
      </p:sp>
      <p:sp>
        <p:nvSpPr>
          <p:cNvPr id="27" name="Oval 176"/>
          <p:cNvSpPr>
            <a:spLocks noChangeArrowheads="1"/>
          </p:cNvSpPr>
          <p:nvPr/>
        </p:nvSpPr>
        <p:spPr bwMode="auto">
          <a:xfrm>
            <a:off x="5837238" y="5073650"/>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9</a:t>
            </a:r>
          </a:p>
        </p:txBody>
      </p:sp>
      <p:sp>
        <p:nvSpPr>
          <p:cNvPr id="28" name="Oval 176"/>
          <p:cNvSpPr>
            <a:spLocks noChangeArrowheads="1"/>
          </p:cNvSpPr>
          <p:nvPr/>
        </p:nvSpPr>
        <p:spPr bwMode="auto">
          <a:xfrm>
            <a:off x="5837238" y="5073650"/>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8</a:t>
            </a:r>
          </a:p>
        </p:txBody>
      </p:sp>
      <p:sp>
        <p:nvSpPr>
          <p:cNvPr id="29" name="Oval 176"/>
          <p:cNvSpPr>
            <a:spLocks noChangeArrowheads="1"/>
          </p:cNvSpPr>
          <p:nvPr/>
        </p:nvSpPr>
        <p:spPr bwMode="auto">
          <a:xfrm>
            <a:off x="5837238" y="5073650"/>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7</a:t>
            </a:r>
          </a:p>
        </p:txBody>
      </p:sp>
      <p:sp>
        <p:nvSpPr>
          <p:cNvPr id="30" name="Oval 176"/>
          <p:cNvSpPr>
            <a:spLocks noChangeArrowheads="1"/>
          </p:cNvSpPr>
          <p:nvPr/>
        </p:nvSpPr>
        <p:spPr bwMode="auto">
          <a:xfrm>
            <a:off x="5837238" y="5073650"/>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6</a:t>
            </a:r>
          </a:p>
        </p:txBody>
      </p:sp>
      <p:sp>
        <p:nvSpPr>
          <p:cNvPr id="31" name="Oval 176"/>
          <p:cNvSpPr>
            <a:spLocks noChangeArrowheads="1"/>
          </p:cNvSpPr>
          <p:nvPr/>
        </p:nvSpPr>
        <p:spPr bwMode="auto">
          <a:xfrm>
            <a:off x="5837238" y="5073650"/>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5</a:t>
            </a:r>
          </a:p>
        </p:txBody>
      </p:sp>
      <p:sp>
        <p:nvSpPr>
          <p:cNvPr id="32" name="Oval 176"/>
          <p:cNvSpPr>
            <a:spLocks noChangeArrowheads="1"/>
          </p:cNvSpPr>
          <p:nvPr/>
        </p:nvSpPr>
        <p:spPr bwMode="auto">
          <a:xfrm>
            <a:off x="5837238" y="5073650"/>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4</a:t>
            </a:r>
          </a:p>
        </p:txBody>
      </p:sp>
      <p:sp>
        <p:nvSpPr>
          <p:cNvPr id="33" name="Oval 176"/>
          <p:cNvSpPr>
            <a:spLocks noChangeArrowheads="1"/>
          </p:cNvSpPr>
          <p:nvPr/>
        </p:nvSpPr>
        <p:spPr bwMode="auto">
          <a:xfrm>
            <a:off x="5837238" y="5073650"/>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3</a:t>
            </a:r>
          </a:p>
        </p:txBody>
      </p:sp>
      <p:sp>
        <p:nvSpPr>
          <p:cNvPr id="34" name="Oval 176"/>
          <p:cNvSpPr>
            <a:spLocks noChangeArrowheads="1"/>
          </p:cNvSpPr>
          <p:nvPr/>
        </p:nvSpPr>
        <p:spPr bwMode="auto">
          <a:xfrm>
            <a:off x="5837238" y="5073650"/>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2</a:t>
            </a:r>
          </a:p>
        </p:txBody>
      </p:sp>
      <p:sp>
        <p:nvSpPr>
          <p:cNvPr id="35" name="Oval 176"/>
          <p:cNvSpPr>
            <a:spLocks noChangeArrowheads="1"/>
          </p:cNvSpPr>
          <p:nvPr/>
        </p:nvSpPr>
        <p:spPr bwMode="auto">
          <a:xfrm>
            <a:off x="5837238" y="5073650"/>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a:t>
            </a:r>
          </a:p>
        </p:txBody>
      </p:sp>
      <p:sp>
        <p:nvSpPr>
          <p:cNvPr id="36" name="Oval 176"/>
          <p:cNvSpPr>
            <a:spLocks noChangeArrowheads="1"/>
          </p:cNvSpPr>
          <p:nvPr/>
        </p:nvSpPr>
        <p:spPr bwMode="auto">
          <a:xfrm>
            <a:off x="5837238" y="5073650"/>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sz="2800">
                <a:solidFill>
                  <a:srgbClr val="DC2608"/>
                </a:solidFill>
                <a:latin typeface=".VnBlack" pitchFamily="34" charset="0"/>
                <a:sym typeface="Arial" charset="0"/>
              </a:rPr>
              <a:t>0</a:t>
            </a:r>
          </a:p>
        </p:txBody>
      </p:sp>
      <p:sp>
        <p:nvSpPr>
          <p:cNvPr id="389146" name="Rectangle 2"/>
          <p:cNvSpPr>
            <a:spLocks noChangeArrowheads="1"/>
          </p:cNvSpPr>
          <p:nvPr/>
        </p:nvSpPr>
        <p:spPr bwMode="auto">
          <a:xfrm>
            <a:off x="3281363" y="1887538"/>
            <a:ext cx="7913687" cy="1076325"/>
          </a:xfrm>
          <a:prstGeom prst="rect">
            <a:avLst/>
          </a:prstGeom>
          <a:noFill/>
          <a:ln w="9525">
            <a:noFill/>
            <a:miter lim="800000"/>
            <a:headEnd/>
            <a:tailEnd/>
          </a:ln>
        </p:spPr>
        <p:txBody>
          <a:bodyPr wrap="none">
            <a:spAutoFit/>
          </a:bodyPr>
          <a:lstStyle/>
          <a:p>
            <a:pPr algn="just"/>
            <a:r>
              <a:rPr lang="vi-VN" sz="3200" b="1">
                <a:solidFill>
                  <a:srgbClr val="FFFFFF"/>
                </a:solidFill>
                <a:latin typeface="Times New Roman" pitchFamily="18" charset="0"/>
                <a:cs typeface="Times New Roman" pitchFamily="18" charset="0"/>
              </a:rPr>
              <a:t>Câu 1: </a:t>
            </a:r>
            <a:r>
              <a:rPr lang="vi-VN" sz="3200">
                <a:solidFill>
                  <a:srgbClr val="FFFFFF"/>
                </a:solidFill>
                <a:latin typeface="Times New Roman" pitchFamily="18" charset="0"/>
                <a:cs typeface="Times New Roman" pitchFamily="18" charset="0"/>
              </a:rPr>
              <a:t>Đoạn trích </a:t>
            </a:r>
            <a:r>
              <a:rPr lang="vi-VN" sz="3200" i="1">
                <a:solidFill>
                  <a:srgbClr val="FFFFFF"/>
                </a:solidFill>
                <a:latin typeface="Times New Roman" pitchFamily="18" charset="0"/>
                <a:cs typeface="Times New Roman" pitchFamily="18" charset="0"/>
              </a:rPr>
              <a:t>Bài học đường đời đầu tiên</a:t>
            </a:r>
            <a:r>
              <a:rPr lang="vi-VN" sz="3200">
                <a:solidFill>
                  <a:srgbClr val="FFFFFF"/>
                </a:solidFill>
                <a:latin typeface="Times New Roman" pitchFamily="18" charset="0"/>
                <a:cs typeface="Times New Roman" pitchFamily="18" charset="0"/>
              </a:rPr>
              <a:t> </a:t>
            </a:r>
            <a:endParaRPr lang="en-US" sz="3200">
              <a:solidFill>
                <a:srgbClr val="FFFFFF"/>
              </a:solidFill>
              <a:latin typeface="Times New Roman" pitchFamily="18" charset="0"/>
              <a:cs typeface="Times New Roman" pitchFamily="18" charset="0"/>
            </a:endParaRPr>
          </a:p>
          <a:p>
            <a:pPr algn="just"/>
            <a:r>
              <a:rPr lang="vi-VN" sz="3200">
                <a:solidFill>
                  <a:srgbClr val="FFFFFF"/>
                </a:solidFill>
                <a:latin typeface="Times New Roman" pitchFamily="18" charset="0"/>
                <a:cs typeface="Times New Roman" pitchFamily="18" charset="0"/>
              </a:rPr>
              <a:t>được trích từ tác phẩm nào?</a:t>
            </a:r>
            <a:endParaRPr lang="en-US" sz="3200">
              <a:solidFill>
                <a:srgbClr val="FFFFFF"/>
              </a:solidFill>
              <a:latin typeface="Times New Roman" pitchFamily="18" charset="0"/>
              <a:cs typeface="Times New Roman" pitchFamily="18" charset="0"/>
            </a:endParaRPr>
          </a:p>
        </p:txBody>
      </p:sp>
      <p:sp>
        <p:nvSpPr>
          <p:cNvPr id="389147" name="Rectangle 3"/>
          <p:cNvSpPr>
            <a:spLocks noChangeArrowheads="1"/>
          </p:cNvSpPr>
          <p:nvPr/>
        </p:nvSpPr>
        <p:spPr bwMode="auto">
          <a:xfrm>
            <a:off x="1087438" y="4362450"/>
            <a:ext cx="4014787" cy="584200"/>
          </a:xfrm>
          <a:prstGeom prst="rect">
            <a:avLst/>
          </a:prstGeom>
          <a:noFill/>
          <a:ln w="9525">
            <a:noFill/>
            <a:miter lim="800000"/>
            <a:headEnd/>
            <a:tailEnd/>
          </a:ln>
        </p:spPr>
        <p:txBody>
          <a:bodyPr wrap="none">
            <a:spAutoFit/>
          </a:bodyPr>
          <a:lstStyle/>
          <a:p>
            <a:pPr algn="just"/>
            <a:r>
              <a:rPr lang="vi-VN" sz="3200">
                <a:solidFill>
                  <a:srgbClr val="000000"/>
                </a:solidFill>
                <a:latin typeface="Times New Roman" pitchFamily="18" charset="0"/>
                <a:cs typeface="Times New Roman" pitchFamily="18" charset="0"/>
              </a:rPr>
              <a:t>Đất rừng phương Nam.</a:t>
            </a:r>
            <a:endParaRPr lang="en-US" sz="3200">
              <a:solidFill>
                <a:srgbClr val="000000"/>
              </a:solidFill>
              <a:latin typeface="Times New Roman" pitchFamily="18" charset="0"/>
              <a:cs typeface="Times New Roman" pitchFamily="18" charset="0"/>
            </a:endParaRPr>
          </a:p>
        </p:txBody>
      </p:sp>
      <p:sp>
        <p:nvSpPr>
          <p:cNvPr id="389148" name="Rectangle 8"/>
          <p:cNvSpPr>
            <a:spLocks noChangeArrowheads="1"/>
          </p:cNvSpPr>
          <p:nvPr/>
        </p:nvSpPr>
        <p:spPr bwMode="auto">
          <a:xfrm>
            <a:off x="7239000" y="4295775"/>
            <a:ext cx="3702050" cy="585788"/>
          </a:xfrm>
          <a:prstGeom prst="rect">
            <a:avLst/>
          </a:prstGeom>
          <a:noFill/>
          <a:ln w="9525">
            <a:noFill/>
            <a:miter lim="800000"/>
            <a:headEnd/>
            <a:tailEnd/>
          </a:ln>
        </p:spPr>
        <p:txBody>
          <a:bodyPr wrap="none">
            <a:spAutoFit/>
          </a:bodyPr>
          <a:lstStyle/>
          <a:p>
            <a:pPr algn="just"/>
            <a:r>
              <a:rPr lang="vi-VN" sz="3200">
                <a:solidFill>
                  <a:srgbClr val="000000"/>
                </a:solidFill>
                <a:latin typeface="Times New Roman" pitchFamily="18" charset="0"/>
                <a:cs typeface="Times New Roman" pitchFamily="18" charset="0"/>
              </a:rPr>
              <a:t>Dế Mèn phiêu lưu kí.</a:t>
            </a:r>
            <a:endParaRPr lang="en-US" sz="3200">
              <a:solidFill>
                <a:srgbClr val="000000"/>
              </a:solidFill>
              <a:latin typeface="Times New Roman" pitchFamily="18" charset="0"/>
              <a:cs typeface="Times New Roman" pitchFamily="18" charset="0"/>
            </a:endParaRPr>
          </a:p>
        </p:txBody>
      </p:sp>
      <p:sp>
        <p:nvSpPr>
          <p:cNvPr id="38" name="Rectangle 37"/>
          <p:cNvSpPr>
            <a:spLocks noChangeArrowheads="1"/>
          </p:cNvSpPr>
          <p:nvPr/>
        </p:nvSpPr>
        <p:spPr bwMode="auto">
          <a:xfrm>
            <a:off x="7246938" y="4292600"/>
            <a:ext cx="3703637" cy="584200"/>
          </a:xfrm>
          <a:prstGeom prst="rect">
            <a:avLst/>
          </a:prstGeom>
          <a:noFill/>
          <a:ln w="9525">
            <a:noFill/>
            <a:miter lim="800000"/>
            <a:headEnd/>
            <a:tailEnd/>
          </a:ln>
        </p:spPr>
        <p:txBody>
          <a:bodyPr wrap="none">
            <a:spAutoFit/>
          </a:bodyPr>
          <a:lstStyle/>
          <a:p>
            <a:pPr algn="just"/>
            <a:r>
              <a:rPr lang="vi-VN" sz="3200">
                <a:latin typeface="Times New Roman" pitchFamily="18" charset="0"/>
                <a:cs typeface="Times New Roman" pitchFamily="18" charset="0"/>
              </a:rPr>
              <a:t>Dế Mèn phiêu lưu kí</a:t>
            </a:r>
            <a:r>
              <a:rPr lang="vi-VN" sz="3200">
                <a:solidFill>
                  <a:srgbClr val="FF0000"/>
                </a:solidFill>
                <a:latin typeface="Times New Roman" pitchFamily="18" charset="0"/>
                <a:cs typeface="Times New Roman" pitchFamily="18" charset="0"/>
              </a:rPr>
              <a:t>.</a:t>
            </a:r>
            <a:endParaRPr lang="en-US" sz="3200">
              <a:solidFill>
                <a:srgbClr val="FF0000"/>
              </a:solidFill>
              <a:latin typeface="Times New Roman" pitchFamily="18" charset="0"/>
              <a:cs typeface="Times New Roman" pitchFamily="18" charset="0"/>
            </a:endParaRPr>
          </a:p>
        </p:txBody>
      </p:sp>
      <p:sp>
        <p:nvSpPr>
          <p:cNvPr id="389150" name="Rectangle 17"/>
          <p:cNvSpPr>
            <a:spLocks noChangeArrowheads="1"/>
          </p:cNvSpPr>
          <p:nvPr/>
        </p:nvSpPr>
        <p:spPr bwMode="auto">
          <a:xfrm>
            <a:off x="1252538" y="5470525"/>
            <a:ext cx="3489325" cy="1076325"/>
          </a:xfrm>
          <a:prstGeom prst="rect">
            <a:avLst/>
          </a:prstGeom>
          <a:noFill/>
          <a:ln w="9525">
            <a:noFill/>
            <a:miter lim="800000"/>
            <a:headEnd/>
            <a:tailEnd/>
          </a:ln>
        </p:spPr>
        <p:txBody>
          <a:bodyPr wrap="none">
            <a:spAutoFit/>
          </a:bodyPr>
          <a:lstStyle/>
          <a:p>
            <a:r>
              <a:rPr lang="en-US" sz="3200">
                <a:solidFill>
                  <a:srgbClr val="000000"/>
                </a:solidFill>
                <a:latin typeface="Times New Roman" pitchFamily="18" charset="0"/>
                <a:cs typeface="Times New Roman" pitchFamily="18" charset="0"/>
              </a:rPr>
              <a:t>Thầy thuốc giỏi cốt </a:t>
            </a:r>
          </a:p>
          <a:p>
            <a:r>
              <a:rPr lang="en-US" sz="3200">
                <a:solidFill>
                  <a:srgbClr val="000000"/>
                </a:solidFill>
                <a:latin typeface="Times New Roman" pitchFamily="18" charset="0"/>
                <a:cs typeface="Times New Roman" pitchFamily="18" charset="0"/>
              </a:rPr>
              <a:t>nhất ở tấm lòng.</a:t>
            </a:r>
            <a:endParaRPr lang="en-US" sz="3200">
              <a:solidFill>
                <a:srgbClr val="000000"/>
              </a:solidFill>
              <a:latin typeface="Calibri" pitchFamily="34" charset="0"/>
            </a:endParaRPr>
          </a:p>
        </p:txBody>
      </p:sp>
      <p:sp>
        <p:nvSpPr>
          <p:cNvPr id="389151" name="Rectangle 18"/>
          <p:cNvSpPr>
            <a:spLocks noChangeArrowheads="1"/>
          </p:cNvSpPr>
          <p:nvPr/>
        </p:nvSpPr>
        <p:spPr bwMode="auto">
          <a:xfrm>
            <a:off x="6910388" y="5716588"/>
            <a:ext cx="4764087" cy="584200"/>
          </a:xfrm>
          <a:prstGeom prst="rect">
            <a:avLst/>
          </a:prstGeom>
          <a:noFill/>
          <a:ln w="9525">
            <a:noFill/>
            <a:miter lim="800000"/>
            <a:headEnd/>
            <a:tailEnd/>
          </a:ln>
        </p:spPr>
        <p:txBody>
          <a:bodyPr wrap="none">
            <a:spAutoFit/>
          </a:bodyPr>
          <a:lstStyle/>
          <a:p>
            <a:r>
              <a:rPr lang="en-US" sz="3200">
                <a:solidFill>
                  <a:srgbClr val="000000"/>
                </a:solidFill>
                <a:latin typeface="Times New Roman" pitchFamily="18" charset="0"/>
                <a:cs typeface="Times New Roman" pitchFamily="18" charset="0"/>
              </a:rPr>
              <a:t>Những năm tháng cuộc đời.</a:t>
            </a:r>
            <a:endParaRPr lang="en-US" sz="3200">
              <a:solidFill>
                <a:srgbClr val="000000"/>
              </a:solidFill>
              <a:latin typeface="Calibri"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1000"/>
                                        <p:tgtEl>
                                          <p:spTgt spid="38"/>
                                        </p:tgtEl>
                                      </p:cBhvr>
                                    </p:animEffect>
                                    <p:anim calcmode="lin" valueType="num">
                                      <p:cBhvr>
                                        <p:cTn id="18" dur="1000" fill="hold"/>
                                        <p:tgtEl>
                                          <p:spTgt spid="38"/>
                                        </p:tgtEl>
                                        <p:attrNameLst>
                                          <p:attrName>ppt_x</p:attrName>
                                        </p:attrNameLst>
                                      </p:cBhvr>
                                      <p:tavLst>
                                        <p:tav tm="0">
                                          <p:val>
                                            <p:strVal val="#ppt_x"/>
                                          </p:val>
                                        </p:tav>
                                        <p:tav tm="100000">
                                          <p:val>
                                            <p:strVal val="#ppt_x"/>
                                          </p:val>
                                        </p:tav>
                                      </p:tavLst>
                                    </p:anim>
                                    <p:anim calcmode="lin" valueType="num">
                                      <p:cBhvr>
                                        <p:cTn id="1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hidden"/>
                                      </p:to>
                                    </p:set>
                                  </p:childTnLst>
                                </p:cTn>
                              </p:par>
                            </p:childTnLst>
                          </p:cTn>
                        </p:par>
                        <p:par>
                          <p:cTn id="25" fill="hold">
                            <p:stCondLst>
                              <p:cond delay="0"/>
                            </p:stCondLst>
                            <p:childTnLst>
                              <p:par>
                                <p:cTn id="26" presetID="53" presetClass="entr" presetSubtype="16" fill="hold" grpId="1" nodeType="after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childTnLst>
              </p:cTn>
              <p:nextCondLst>
                <p:cond evt="onClick" delay="0">
                  <p:tgtEl>
                    <p:spTgt spid="11"/>
                  </p:tgtEl>
                </p:cond>
              </p:nextCondLst>
            </p:seq>
            <p:seq concurrent="1" nextAc="seek">
              <p:cTn id="31" restart="whenNotActive" fill="hold" evtFilter="cancelBubble" nodeType="interactiveSeq">
                <p:stCondLst>
                  <p:cond evt="onClick" delay="0">
                    <p:tgtEl>
                      <p:spTgt spid="20"/>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grpId="0" nodeType="afterEffect">
                                  <p:stCondLst>
                                    <p:cond delay="1000"/>
                                  </p:stCondLst>
                                  <p:childTnLst>
                                    <p:set>
                                      <p:cBhvr>
                                        <p:cTn id="35"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beep.wav"/>
                                        </p:tgtEl>
                                      </p:cMediaNode>
                                    </p:audio>
                                  </p:subTnLst>
                                </p:cTn>
                              </p:par>
                            </p:childTnLst>
                          </p:cTn>
                        </p:par>
                        <p:par>
                          <p:cTn id="36" fill="hold">
                            <p:stCondLst>
                              <p:cond delay="1000"/>
                            </p:stCondLst>
                            <p:childTnLst>
                              <p:par>
                                <p:cTn id="37" presetID="1" presetClass="entr" presetSubtype="0" fill="hold" grpId="0" nodeType="afterEffect">
                                  <p:stCondLst>
                                    <p:cond delay="1000"/>
                                  </p:stCondLst>
                                  <p:childTnLst>
                                    <p:set>
                                      <p:cBhvr>
                                        <p:cTn id="38"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beep.wav"/>
                                        </p:tgtEl>
                                      </p:cMediaNode>
                                    </p:audio>
                                  </p:subTnLst>
                                </p:cTn>
                              </p:par>
                            </p:childTnLst>
                          </p:cTn>
                        </p:par>
                        <p:par>
                          <p:cTn id="39" fill="hold">
                            <p:stCondLst>
                              <p:cond delay="2000"/>
                            </p:stCondLst>
                            <p:childTnLst>
                              <p:par>
                                <p:cTn id="40" presetID="1" presetClass="entr" presetSubtype="0" fill="hold" grpId="0" nodeType="afterEffect">
                                  <p:stCondLst>
                                    <p:cond delay="1000"/>
                                  </p:stCondLst>
                                  <p:childTnLst>
                                    <p:set>
                                      <p:cBhvr>
                                        <p:cTn id="41"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beep.wav"/>
                                        </p:tgtEl>
                                      </p:cMediaNode>
                                    </p:audio>
                                  </p:subTnLst>
                                </p:cTn>
                              </p:par>
                            </p:childTnLst>
                          </p:cTn>
                        </p:par>
                        <p:par>
                          <p:cTn id="42" fill="hold">
                            <p:stCondLst>
                              <p:cond delay="3000"/>
                            </p:stCondLst>
                            <p:childTnLst>
                              <p:par>
                                <p:cTn id="43" presetID="1" presetClass="entr" presetSubtype="0" fill="hold" grpId="0" nodeType="afterEffect">
                                  <p:stCondLst>
                                    <p:cond delay="1000"/>
                                  </p:stCondLst>
                                  <p:childTnLst>
                                    <p:set>
                                      <p:cBhvr>
                                        <p:cTn id="44"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beep.wav"/>
                                        </p:tgtEl>
                                      </p:cMediaNode>
                                    </p:audio>
                                  </p:subTnLst>
                                </p:cTn>
                              </p:par>
                            </p:childTnLst>
                          </p:cTn>
                        </p:par>
                        <p:par>
                          <p:cTn id="45" fill="hold">
                            <p:stCondLst>
                              <p:cond delay="4000"/>
                            </p:stCondLst>
                            <p:childTnLst>
                              <p:par>
                                <p:cTn id="46" presetID="1" presetClass="entr" presetSubtype="0" fill="hold" grpId="0" nodeType="afterEffect">
                                  <p:stCondLst>
                                    <p:cond delay="1000"/>
                                  </p:stCondLst>
                                  <p:childTnLst>
                                    <p:set>
                                      <p:cBhvr>
                                        <p:cTn id="47"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beep.wav"/>
                                        </p:tgtEl>
                                      </p:cMediaNode>
                                    </p:audio>
                                  </p:subTnLst>
                                </p:cTn>
                              </p:par>
                            </p:childTnLst>
                          </p:cTn>
                        </p:par>
                        <p:par>
                          <p:cTn id="48" fill="hold">
                            <p:stCondLst>
                              <p:cond delay="5000"/>
                            </p:stCondLst>
                            <p:childTnLst>
                              <p:par>
                                <p:cTn id="49" presetID="1" presetClass="entr" presetSubtype="0" fill="hold" grpId="0" nodeType="afterEffect">
                                  <p:stCondLst>
                                    <p:cond delay="1000"/>
                                  </p:stCondLst>
                                  <p:childTnLst>
                                    <p:set>
                                      <p:cBhvr>
                                        <p:cTn id="5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6000"/>
                            </p:stCondLst>
                            <p:childTnLst>
                              <p:par>
                                <p:cTn id="52" presetID="1" presetClass="entr" presetSubtype="0" fill="hold" grpId="0" nodeType="afterEffect">
                                  <p:stCondLst>
                                    <p:cond delay="1000"/>
                                  </p:stCondLst>
                                  <p:childTnLst>
                                    <p:set>
                                      <p:cBhvr>
                                        <p:cTn id="53"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7000"/>
                            </p:stCondLst>
                            <p:childTnLst>
                              <p:par>
                                <p:cTn id="55" presetID="1" presetClass="entr" presetSubtype="0" fill="hold" grpId="0" nodeType="afterEffect">
                                  <p:stCondLst>
                                    <p:cond delay="1000"/>
                                  </p:stCondLst>
                                  <p:childTnLst>
                                    <p:set>
                                      <p:cBhvr>
                                        <p:cTn id="5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8000"/>
                            </p:stCondLst>
                            <p:childTnLst>
                              <p:par>
                                <p:cTn id="58" presetID="1" presetClass="entr" presetSubtype="0" fill="hold" grpId="0" nodeType="afterEffect">
                                  <p:stCondLst>
                                    <p:cond delay="1000"/>
                                  </p:stCondLst>
                                  <p:childTnLst>
                                    <p:set>
                                      <p:cBhvr>
                                        <p:cTn id="59"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beep.wav"/>
                                        </p:tgtEl>
                                      </p:cMediaNode>
                                    </p:audio>
                                  </p:subTnLst>
                                </p:cTn>
                              </p:par>
                            </p:childTnLst>
                          </p:cTn>
                        </p:par>
                        <p:par>
                          <p:cTn id="60" fill="hold">
                            <p:stCondLst>
                              <p:cond delay="9000"/>
                            </p:stCondLst>
                            <p:childTnLst>
                              <p:par>
                                <p:cTn id="61" presetID="1" presetClass="entr" presetSubtype="0" fill="hold" grpId="0" nodeType="afterEffect">
                                  <p:stCondLst>
                                    <p:cond delay="1000"/>
                                  </p:stCondLst>
                                  <p:childTnLst>
                                    <p:set>
                                      <p:cBhvr>
                                        <p:cTn id="62"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beep.wav"/>
                                        </p:tgtEl>
                                      </p:cMediaNode>
                                    </p:audio>
                                  </p:subTnLst>
                                </p:cTn>
                              </p:par>
                            </p:childTnLst>
                          </p:cTn>
                        </p:par>
                        <p:par>
                          <p:cTn id="63" fill="hold">
                            <p:stCondLst>
                              <p:cond delay="10000"/>
                            </p:stCondLst>
                            <p:childTnLst>
                              <p:par>
                                <p:cTn id="64" presetID="1" presetClass="entr" presetSubtype="0" fill="hold" grpId="0" nodeType="afterEffect">
                                  <p:stCondLst>
                                    <p:cond delay="1000"/>
                                  </p:stCondLst>
                                  <p:childTnLst>
                                    <p:set>
                                      <p:cBhvr>
                                        <p:cTn id="65"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beep.wav"/>
                                        </p:tgtEl>
                                      </p:cMediaNode>
                                    </p:audio>
                                  </p:subTnLst>
                                </p:cTn>
                              </p:par>
                            </p:childTnLst>
                          </p:cTn>
                        </p:par>
                        <p:par>
                          <p:cTn id="66" fill="hold">
                            <p:stCondLst>
                              <p:cond delay="11000"/>
                            </p:stCondLst>
                            <p:childTnLst>
                              <p:par>
                                <p:cTn id="67" presetID="1" presetClass="entr" presetSubtype="0" fill="hold" grpId="0" nodeType="afterEffect">
                                  <p:stCondLst>
                                    <p:cond delay="1000"/>
                                  </p:stCondLst>
                                  <p:childTnLst>
                                    <p:set>
                                      <p:cBhvr>
                                        <p:cTn id="68"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3" name="beep.wav"/>
                                        </p:tgtEl>
                                      </p:cMediaNode>
                                    </p:audio>
                                  </p:subTnLst>
                                </p:cTn>
                              </p:par>
                            </p:childTnLst>
                          </p:cTn>
                        </p:par>
                        <p:par>
                          <p:cTn id="69" fill="hold">
                            <p:stCondLst>
                              <p:cond delay="12000"/>
                            </p:stCondLst>
                            <p:childTnLst>
                              <p:par>
                                <p:cTn id="70" presetID="1" presetClass="entr" presetSubtype="0" fill="hold" grpId="0" nodeType="afterEffect">
                                  <p:stCondLst>
                                    <p:cond delay="1000"/>
                                  </p:stCondLst>
                                  <p:childTnLst>
                                    <p:set>
                                      <p:cBhvr>
                                        <p:cTn id="71"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beep.wav"/>
                                        </p:tgtEl>
                                      </p:cMediaNode>
                                    </p:audio>
                                  </p:subTnLst>
                                </p:cTn>
                              </p:par>
                            </p:childTnLst>
                          </p:cTn>
                        </p:par>
                        <p:par>
                          <p:cTn id="72" fill="hold">
                            <p:stCondLst>
                              <p:cond delay="13000"/>
                            </p:stCondLst>
                            <p:childTnLst>
                              <p:par>
                                <p:cTn id="73" presetID="1" presetClass="entr" presetSubtype="0" fill="hold" grpId="0" nodeType="afterEffect">
                                  <p:stCondLst>
                                    <p:cond delay="1000"/>
                                  </p:stCondLst>
                                  <p:childTnLst>
                                    <p:set>
                                      <p:cBhvr>
                                        <p:cTn id="74"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3" name="beep.wav"/>
                                        </p:tgtEl>
                                      </p:cMediaNode>
                                    </p:audio>
                                  </p:subTnLst>
                                </p:cTn>
                              </p:par>
                            </p:childTnLst>
                          </p:cTn>
                        </p:par>
                        <p:par>
                          <p:cTn id="75" fill="hold">
                            <p:stCondLst>
                              <p:cond delay="14000"/>
                            </p:stCondLst>
                            <p:childTnLst>
                              <p:par>
                                <p:cTn id="76" presetID="1" presetClass="entr" presetSubtype="0" fill="hold" grpId="0" nodeType="afterEffect">
                                  <p:stCondLst>
                                    <p:cond delay="1000"/>
                                  </p:stCondLst>
                                  <p:childTnLst>
                                    <p:set>
                                      <p:cBhvr>
                                        <p:cTn id="77"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3" name="beep.wav"/>
                                        </p:tgtEl>
                                      </p:cMediaNode>
                                    </p:audio>
                                  </p:subTnLst>
                                </p:cTn>
                              </p:par>
                            </p:childTnLst>
                          </p:cTn>
                        </p:par>
                        <p:par>
                          <p:cTn id="78" fill="hold">
                            <p:stCondLst>
                              <p:cond delay="15000"/>
                            </p:stCondLst>
                            <p:childTnLst>
                              <p:par>
                                <p:cTn id="79" presetID="1" presetClass="entr" presetSubtype="0" fill="hold" grpId="0" nodeType="afterEffect">
                                  <p:stCondLst>
                                    <p:cond delay="1000"/>
                                  </p:stCondLst>
                                  <p:childTnLst>
                                    <p:set>
                                      <p:cBhvr>
                                        <p:cTn id="80"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0"/>
                  </p:tgtEl>
                </p:cond>
              </p:nextCondLst>
            </p:seq>
          </p:childTnLst>
        </p:cTn>
      </p:par>
    </p:tnLst>
    <p:bldLst>
      <p:bldP spid="11" grpId="0"/>
      <p:bldP spid="11" grpId="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758825" y="1719263"/>
            <a:ext cx="954088" cy="1016000"/>
          </a:xfrm>
          <a:prstGeom prst="rect">
            <a:avLst/>
          </a:prstGeom>
          <a:noFill/>
        </p:spPr>
        <p:txBody>
          <a:bodyPr wrap="none">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fontAlgn="auto">
              <a:spcBef>
                <a:spcPts val="0"/>
              </a:spcBef>
              <a:spcAft>
                <a:spcPts val="0"/>
              </a:spcAft>
              <a:defRPr/>
            </a:pPr>
            <a:r>
              <a:rPr lang="vi-VN" dirty="0">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rPr>
              <a:t>0</a:t>
            </a:r>
            <a:r>
              <a:rPr lang="en-US" dirty="0">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rPr>
              <a:t>2</a:t>
            </a:r>
          </a:p>
        </p:txBody>
      </p:sp>
      <p:pic>
        <p:nvPicPr>
          <p:cNvPr id="391170" name="Picture 11" descr="A close up of a logo&#10;&#10;Description generated with high confidence"/>
          <p:cNvPicPr>
            <a:picLocks noChangeAspect="1"/>
          </p:cNvPicPr>
          <p:nvPr/>
        </p:nvPicPr>
        <p:blipFill>
          <a:blip r:embed="rId5"/>
          <a:srcRect/>
          <a:stretch>
            <a:fillRect/>
          </a:stretch>
        </p:blipFill>
        <p:spPr bwMode="auto">
          <a:xfrm>
            <a:off x="8150225" y="193675"/>
            <a:ext cx="1154113" cy="1165225"/>
          </a:xfrm>
          <a:prstGeom prst="rect">
            <a:avLst/>
          </a:prstGeom>
          <a:noFill/>
          <a:ln w="9525">
            <a:noFill/>
            <a:miter lim="800000"/>
            <a:headEnd/>
            <a:tailEnd/>
          </a:ln>
        </p:spPr>
      </p:pic>
      <p:pic>
        <p:nvPicPr>
          <p:cNvPr id="13" name="Picture 12" descr="A picture containing fireworks, outdoor object&#10;&#10;Description generated with very high confidence"/>
          <p:cNvPicPr>
            <a:picLocks noChangeAspect="1"/>
          </p:cNvPicPr>
          <p:nvPr/>
        </p:nvPicPr>
        <p:blipFill>
          <a:blip r:embed="rId6"/>
          <a:srcRect/>
          <a:stretch>
            <a:fillRect/>
          </a:stretch>
        </p:blipFill>
        <p:spPr bwMode="auto">
          <a:xfrm>
            <a:off x="7239000" y="450850"/>
            <a:ext cx="3317875" cy="650875"/>
          </a:xfrm>
          <a:prstGeom prst="rect">
            <a:avLst/>
          </a:prstGeom>
          <a:noFill/>
          <a:ln w="9525">
            <a:noFill/>
            <a:miter lim="800000"/>
            <a:headEnd/>
            <a:tailEnd/>
          </a:ln>
        </p:spPr>
      </p:pic>
      <p:pic>
        <p:nvPicPr>
          <p:cNvPr id="14" name="Picture 13" descr="A close up of a logo&#10;&#10;Description generated with high confidence"/>
          <p:cNvPicPr>
            <a:picLocks noChangeAspect="1"/>
          </p:cNvPicPr>
          <p:nvPr/>
        </p:nvPicPr>
        <p:blipFill>
          <a:blip r:embed="rId7"/>
          <a:srcRect/>
          <a:stretch>
            <a:fillRect/>
          </a:stretch>
        </p:blipFill>
        <p:spPr bwMode="auto">
          <a:xfrm rot="-1704301">
            <a:off x="8504238" y="396875"/>
            <a:ext cx="642937" cy="774700"/>
          </a:xfrm>
          <a:prstGeom prst="rect">
            <a:avLst/>
          </a:prstGeom>
          <a:noFill/>
          <a:ln w="9525">
            <a:noFill/>
            <a:miter lim="800000"/>
            <a:headEnd/>
            <a:tailEnd/>
          </a:ln>
        </p:spPr>
      </p:pic>
      <p:pic>
        <p:nvPicPr>
          <p:cNvPr id="391173" name="Picture 14" descr="A close up of a logo&#10;&#10;Description generated with high confidence"/>
          <p:cNvPicPr>
            <a:picLocks noChangeAspect="1"/>
          </p:cNvPicPr>
          <p:nvPr/>
        </p:nvPicPr>
        <p:blipFill>
          <a:blip r:embed="rId5"/>
          <a:srcRect/>
          <a:stretch>
            <a:fillRect/>
          </a:stretch>
        </p:blipFill>
        <p:spPr bwMode="auto">
          <a:xfrm>
            <a:off x="3470275" y="222250"/>
            <a:ext cx="1154113" cy="1165225"/>
          </a:xfrm>
          <a:prstGeom prst="rect">
            <a:avLst/>
          </a:prstGeom>
          <a:noFill/>
          <a:ln w="9525">
            <a:noFill/>
            <a:miter lim="800000"/>
            <a:headEnd/>
            <a:tailEnd/>
          </a:ln>
        </p:spPr>
      </p:pic>
      <p:pic>
        <p:nvPicPr>
          <p:cNvPr id="16" name="Picture 15" descr="A picture containing fireworks, outdoor object&#10;&#10;Description generated with very high confidence"/>
          <p:cNvPicPr>
            <a:picLocks noChangeAspect="1"/>
          </p:cNvPicPr>
          <p:nvPr/>
        </p:nvPicPr>
        <p:blipFill>
          <a:blip r:embed="rId6"/>
          <a:srcRect/>
          <a:stretch>
            <a:fillRect/>
          </a:stretch>
        </p:blipFill>
        <p:spPr bwMode="auto">
          <a:xfrm>
            <a:off x="2460625" y="344488"/>
            <a:ext cx="3317875" cy="650875"/>
          </a:xfrm>
          <a:prstGeom prst="rect">
            <a:avLst/>
          </a:prstGeom>
          <a:noFill/>
          <a:ln w="9525">
            <a:noFill/>
            <a:miter lim="800000"/>
            <a:headEnd/>
            <a:tailEnd/>
          </a:ln>
        </p:spPr>
      </p:pic>
      <p:pic>
        <p:nvPicPr>
          <p:cNvPr id="17" name="Picture 16" descr="A close up of a logo&#10;&#10;Description generated with high confidence"/>
          <p:cNvPicPr>
            <a:picLocks noChangeAspect="1"/>
          </p:cNvPicPr>
          <p:nvPr/>
        </p:nvPicPr>
        <p:blipFill>
          <a:blip r:embed="rId7"/>
          <a:srcRect/>
          <a:stretch>
            <a:fillRect/>
          </a:stretch>
        </p:blipFill>
        <p:spPr bwMode="auto">
          <a:xfrm rot="-1704301">
            <a:off x="3725863" y="290513"/>
            <a:ext cx="642937" cy="774700"/>
          </a:xfrm>
          <a:prstGeom prst="rect">
            <a:avLst/>
          </a:prstGeom>
          <a:noFill/>
          <a:ln w="9525">
            <a:noFill/>
            <a:miter lim="800000"/>
            <a:headEnd/>
            <a:tailEnd/>
          </a:ln>
        </p:spPr>
      </p:pic>
      <p:pic>
        <p:nvPicPr>
          <p:cNvPr id="20" name="Picture 115" descr="ALRMCLOK"/>
          <p:cNvPicPr>
            <a:picLocks noChangeAspect="1" noChangeArrowheads="1"/>
          </p:cNvPicPr>
          <p:nvPr/>
        </p:nvPicPr>
        <p:blipFill>
          <a:blip r:embed="rId8"/>
          <a:srcRect/>
          <a:stretch>
            <a:fillRect/>
          </a:stretch>
        </p:blipFill>
        <p:spPr bwMode="auto">
          <a:xfrm>
            <a:off x="5594350" y="4656138"/>
            <a:ext cx="1008063" cy="1219200"/>
          </a:xfrm>
          <a:prstGeom prst="rect">
            <a:avLst/>
          </a:prstGeom>
          <a:noFill/>
          <a:ln w="9525">
            <a:noFill/>
            <a:miter lim="800000"/>
            <a:headEnd/>
            <a:tailEnd/>
          </a:ln>
        </p:spPr>
      </p:pic>
      <p:sp>
        <p:nvSpPr>
          <p:cNvPr id="21" name="Oval 176"/>
          <p:cNvSpPr>
            <a:spLocks noChangeArrowheads="1"/>
          </p:cNvSpPr>
          <p:nvPr/>
        </p:nvSpPr>
        <p:spPr bwMode="auto">
          <a:xfrm>
            <a:off x="5822950" y="503713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15</a:t>
            </a:r>
          </a:p>
        </p:txBody>
      </p:sp>
      <p:sp>
        <p:nvSpPr>
          <p:cNvPr id="22" name="Oval 176"/>
          <p:cNvSpPr>
            <a:spLocks noChangeArrowheads="1"/>
          </p:cNvSpPr>
          <p:nvPr/>
        </p:nvSpPr>
        <p:spPr bwMode="auto">
          <a:xfrm>
            <a:off x="5822950" y="503713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14</a:t>
            </a:r>
          </a:p>
        </p:txBody>
      </p:sp>
      <p:sp>
        <p:nvSpPr>
          <p:cNvPr id="23" name="Oval 176"/>
          <p:cNvSpPr>
            <a:spLocks noChangeArrowheads="1"/>
          </p:cNvSpPr>
          <p:nvPr/>
        </p:nvSpPr>
        <p:spPr bwMode="auto">
          <a:xfrm>
            <a:off x="5822950" y="503713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13</a:t>
            </a:r>
          </a:p>
        </p:txBody>
      </p:sp>
      <p:sp>
        <p:nvSpPr>
          <p:cNvPr id="24" name="Oval 176"/>
          <p:cNvSpPr>
            <a:spLocks noChangeArrowheads="1"/>
          </p:cNvSpPr>
          <p:nvPr/>
        </p:nvSpPr>
        <p:spPr bwMode="auto">
          <a:xfrm>
            <a:off x="5822950" y="503713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12</a:t>
            </a:r>
          </a:p>
        </p:txBody>
      </p:sp>
      <p:sp>
        <p:nvSpPr>
          <p:cNvPr id="25" name="Oval 176"/>
          <p:cNvSpPr>
            <a:spLocks noChangeArrowheads="1"/>
          </p:cNvSpPr>
          <p:nvPr/>
        </p:nvSpPr>
        <p:spPr bwMode="auto">
          <a:xfrm>
            <a:off x="5822950" y="503713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11</a:t>
            </a:r>
          </a:p>
        </p:txBody>
      </p:sp>
      <p:sp>
        <p:nvSpPr>
          <p:cNvPr id="26" name="Oval 176"/>
          <p:cNvSpPr>
            <a:spLocks noChangeArrowheads="1"/>
          </p:cNvSpPr>
          <p:nvPr/>
        </p:nvSpPr>
        <p:spPr bwMode="auto">
          <a:xfrm>
            <a:off x="5822950" y="503713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10</a:t>
            </a:r>
          </a:p>
        </p:txBody>
      </p:sp>
      <p:sp>
        <p:nvSpPr>
          <p:cNvPr id="27" name="Oval 176"/>
          <p:cNvSpPr>
            <a:spLocks noChangeArrowheads="1"/>
          </p:cNvSpPr>
          <p:nvPr/>
        </p:nvSpPr>
        <p:spPr bwMode="auto">
          <a:xfrm>
            <a:off x="5822950" y="503713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9</a:t>
            </a:r>
          </a:p>
        </p:txBody>
      </p:sp>
      <p:sp>
        <p:nvSpPr>
          <p:cNvPr id="28" name="Oval 176"/>
          <p:cNvSpPr>
            <a:spLocks noChangeArrowheads="1"/>
          </p:cNvSpPr>
          <p:nvPr/>
        </p:nvSpPr>
        <p:spPr bwMode="auto">
          <a:xfrm>
            <a:off x="5822950" y="503713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8</a:t>
            </a:r>
          </a:p>
        </p:txBody>
      </p:sp>
      <p:sp>
        <p:nvSpPr>
          <p:cNvPr id="29" name="Oval 176"/>
          <p:cNvSpPr>
            <a:spLocks noChangeArrowheads="1"/>
          </p:cNvSpPr>
          <p:nvPr/>
        </p:nvSpPr>
        <p:spPr bwMode="auto">
          <a:xfrm>
            <a:off x="5822950" y="503713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7</a:t>
            </a:r>
          </a:p>
        </p:txBody>
      </p:sp>
      <p:sp>
        <p:nvSpPr>
          <p:cNvPr id="30" name="Oval 176"/>
          <p:cNvSpPr>
            <a:spLocks noChangeArrowheads="1"/>
          </p:cNvSpPr>
          <p:nvPr/>
        </p:nvSpPr>
        <p:spPr bwMode="auto">
          <a:xfrm>
            <a:off x="5822950" y="503713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6</a:t>
            </a:r>
          </a:p>
        </p:txBody>
      </p:sp>
      <p:sp>
        <p:nvSpPr>
          <p:cNvPr id="31" name="Oval 176"/>
          <p:cNvSpPr>
            <a:spLocks noChangeArrowheads="1"/>
          </p:cNvSpPr>
          <p:nvPr/>
        </p:nvSpPr>
        <p:spPr bwMode="auto">
          <a:xfrm>
            <a:off x="5822950" y="503713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5</a:t>
            </a:r>
          </a:p>
        </p:txBody>
      </p:sp>
      <p:sp>
        <p:nvSpPr>
          <p:cNvPr id="32" name="Oval 176"/>
          <p:cNvSpPr>
            <a:spLocks noChangeArrowheads="1"/>
          </p:cNvSpPr>
          <p:nvPr/>
        </p:nvSpPr>
        <p:spPr bwMode="auto">
          <a:xfrm>
            <a:off x="5822950" y="503713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4</a:t>
            </a:r>
          </a:p>
        </p:txBody>
      </p:sp>
      <p:sp>
        <p:nvSpPr>
          <p:cNvPr id="33" name="Oval 176"/>
          <p:cNvSpPr>
            <a:spLocks noChangeArrowheads="1"/>
          </p:cNvSpPr>
          <p:nvPr/>
        </p:nvSpPr>
        <p:spPr bwMode="auto">
          <a:xfrm>
            <a:off x="5822950" y="503713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3</a:t>
            </a:r>
          </a:p>
        </p:txBody>
      </p:sp>
      <p:sp>
        <p:nvSpPr>
          <p:cNvPr id="34" name="Oval 176"/>
          <p:cNvSpPr>
            <a:spLocks noChangeArrowheads="1"/>
          </p:cNvSpPr>
          <p:nvPr/>
        </p:nvSpPr>
        <p:spPr bwMode="auto">
          <a:xfrm>
            <a:off x="5822950" y="503713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2</a:t>
            </a:r>
          </a:p>
        </p:txBody>
      </p:sp>
      <p:sp>
        <p:nvSpPr>
          <p:cNvPr id="35" name="Oval 176"/>
          <p:cNvSpPr>
            <a:spLocks noChangeArrowheads="1"/>
          </p:cNvSpPr>
          <p:nvPr/>
        </p:nvSpPr>
        <p:spPr bwMode="auto">
          <a:xfrm>
            <a:off x="5822950" y="503713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a:t>
            </a:r>
          </a:p>
        </p:txBody>
      </p:sp>
      <p:sp>
        <p:nvSpPr>
          <p:cNvPr id="36" name="Oval 176"/>
          <p:cNvSpPr>
            <a:spLocks noChangeArrowheads="1"/>
          </p:cNvSpPr>
          <p:nvPr/>
        </p:nvSpPr>
        <p:spPr bwMode="auto">
          <a:xfrm>
            <a:off x="5822950" y="503713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sz="2800">
                <a:solidFill>
                  <a:srgbClr val="DC2608"/>
                </a:solidFill>
                <a:latin typeface=".VnBlack" pitchFamily="34" charset="0"/>
                <a:sym typeface="Arial" charset="0"/>
              </a:rPr>
              <a:t>0</a:t>
            </a:r>
          </a:p>
        </p:txBody>
      </p:sp>
      <p:sp>
        <p:nvSpPr>
          <p:cNvPr id="391193" name="Rectangle 3"/>
          <p:cNvSpPr>
            <a:spLocks noChangeArrowheads="1"/>
          </p:cNvSpPr>
          <p:nvPr/>
        </p:nvSpPr>
        <p:spPr bwMode="auto">
          <a:xfrm>
            <a:off x="3046413" y="2124075"/>
            <a:ext cx="8383587" cy="585788"/>
          </a:xfrm>
          <a:prstGeom prst="rect">
            <a:avLst/>
          </a:prstGeom>
          <a:noFill/>
          <a:ln w="9525">
            <a:noFill/>
            <a:miter lim="800000"/>
            <a:headEnd/>
            <a:tailEnd/>
          </a:ln>
        </p:spPr>
        <p:txBody>
          <a:bodyPr wrap="none">
            <a:spAutoFit/>
          </a:bodyPr>
          <a:lstStyle/>
          <a:p>
            <a:pPr algn="just"/>
            <a:r>
              <a:rPr lang="vi-VN" sz="3200" b="1">
                <a:solidFill>
                  <a:srgbClr val="FFFFFF"/>
                </a:solidFill>
                <a:latin typeface="Times New Roman" pitchFamily="18" charset="0"/>
                <a:cs typeface="Times New Roman" pitchFamily="18" charset="0"/>
              </a:rPr>
              <a:t>Câu 2: </a:t>
            </a:r>
            <a:r>
              <a:rPr lang="vi-VN" sz="3200">
                <a:solidFill>
                  <a:srgbClr val="FFFFFF"/>
                </a:solidFill>
                <a:latin typeface="Times New Roman" pitchFamily="18" charset="0"/>
                <a:cs typeface="Times New Roman" pitchFamily="18" charset="0"/>
              </a:rPr>
              <a:t>Đoạn trích nằm ở phần nào của tác phẩm?</a:t>
            </a:r>
            <a:endParaRPr lang="en-US" sz="3200">
              <a:solidFill>
                <a:srgbClr val="FFFFFF"/>
              </a:solidFill>
              <a:latin typeface="Times New Roman" pitchFamily="18" charset="0"/>
              <a:cs typeface="Times New Roman" pitchFamily="18" charset="0"/>
            </a:endParaRPr>
          </a:p>
        </p:txBody>
      </p:sp>
      <p:sp>
        <p:nvSpPr>
          <p:cNvPr id="391194" name="Rectangle 4"/>
          <p:cNvSpPr>
            <a:spLocks noChangeArrowheads="1"/>
          </p:cNvSpPr>
          <p:nvPr/>
        </p:nvSpPr>
        <p:spPr bwMode="auto">
          <a:xfrm>
            <a:off x="1631950" y="4332288"/>
            <a:ext cx="1947863" cy="647700"/>
          </a:xfrm>
          <a:prstGeom prst="rect">
            <a:avLst/>
          </a:prstGeom>
          <a:noFill/>
          <a:ln w="9525">
            <a:noFill/>
            <a:miter lim="800000"/>
            <a:headEnd/>
            <a:tailEnd/>
          </a:ln>
        </p:spPr>
        <p:txBody>
          <a:bodyPr wrap="none">
            <a:spAutoFit/>
          </a:bodyPr>
          <a:lstStyle/>
          <a:p>
            <a:r>
              <a:rPr lang="en-US" sz="3600">
                <a:solidFill>
                  <a:srgbClr val="000000"/>
                </a:solidFill>
                <a:latin typeface="Times New Roman" pitchFamily="18" charset="0"/>
                <a:cs typeface="Times New Roman" pitchFamily="18" charset="0"/>
              </a:rPr>
              <a:t>Chương I</a:t>
            </a:r>
            <a:endParaRPr lang="en-US" sz="3600">
              <a:solidFill>
                <a:srgbClr val="000000"/>
              </a:solidFill>
              <a:latin typeface="Calibri" pitchFamily="34" charset="0"/>
            </a:endParaRPr>
          </a:p>
        </p:txBody>
      </p:sp>
      <p:sp>
        <p:nvSpPr>
          <p:cNvPr id="38" name="Rectangle 37"/>
          <p:cNvSpPr>
            <a:spLocks noChangeArrowheads="1"/>
          </p:cNvSpPr>
          <p:nvPr/>
        </p:nvSpPr>
        <p:spPr bwMode="auto">
          <a:xfrm>
            <a:off x="1631950" y="4332288"/>
            <a:ext cx="1947863" cy="647700"/>
          </a:xfrm>
          <a:prstGeom prst="rect">
            <a:avLst/>
          </a:prstGeom>
          <a:noFill/>
          <a:ln w="9525">
            <a:noFill/>
            <a:miter lim="800000"/>
            <a:headEnd/>
            <a:tailEnd/>
          </a:ln>
        </p:spPr>
        <p:txBody>
          <a:bodyPr wrap="none">
            <a:spAutoFit/>
          </a:bodyPr>
          <a:lstStyle/>
          <a:p>
            <a:r>
              <a:rPr lang="en-US" sz="3600">
                <a:solidFill>
                  <a:srgbClr val="C00000"/>
                </a:solidFill>
                <a:latin typeface="Times New Roman" pitchFamily="18" charset="0"/>
                <a:cs typeface="Times New Roman" pitchFamily="18" charset="0"/>
              </a:rPr>
              <a:t>Chương I</a:t>
            </a:r>
            <a:endParaRPr lang="en-US" sz="3600">
              <a:solidFill>
                <a:srgbClr val="C00000"/>
              </a:solidFill>
              <a:latin typeface="Calibri" pitchFamily="34" charset="0"/>
            </a:endParaRPr>
          </a:p>
        </p:txBody>
      </p:sp>
      <p:sp>
        <p:nvSpPr>
          <p:cNvPr id="391196" name="Rectangle 5"/>
          <p:cNvSpPr>
            <a:spLocks noChangeArrowheads="1"/>
          </p:cNvSpPr>
          <p:nvPr/>
        </p:nvSpPr>
        <p:spPr bwMode="auto">
          <a:xfrm>
            <a:off x="8010525" y="4332288"/>
            <a:ext cx="2255838" cy="647700"/>
          </a:xfrm>
          <a:prstGeom prst="rect">
            <a:avLst/>
          </a:prstGeom>
          <a:noFill/>
          <a:ln w="9525">
            <a:noFill/>
            <a:miter lim="800000"/>
            <a:headEnd/>
            <a:tailEnd/>
          </a:ln>
        </p:spPr>
        <p:txBody>
          <a:bodyPr wrap="none">
            <a:spAutoFit/>
          </a:bodyPr>
          <a:lstStyle/>
          <a:p>
            <a:r>
              <a:rPr lang="en-US" sz="3600">
                <a:solidFill>
                  <a:srgbClr val="000000"/>
                </a:solidFill>
                <a:latin typeface="Times New Roman" pitchFamily="18" charset="0"/>
                <a:cs typeface="Times New Roman" pitchFamily="18" charset="0"/>
              </a:rPr>
              <a:t>Chương III</a:t>
            </a:r>
            <a:endParaRPr lang="en-US" sz="3600">
              <a:solidFill>
                <a:srgbClr val="000000"/>
              </a:solidFill>
              <a:latin typeface="Calibri" pitchFamily="34" charset="0"/>
            </a:endParaRPr>
          </a:p>
        </p:txBody>
      </p:sp>
      <p:sp>
        <p:nvSpPr>
          <p:cNvPr id="391197" name="Rectangle 6"/>
          <p:cNvSpPr>
            <a:spLocks noChangeArrowheads="1"/>
          </p:cNvSpPr>
          <p:nvPr/>
        </p:nvSpPr>
        <p:spPr bwMode="auto">
          <a:xfrm>
            <a:off x="1631950" y="5705475"/>
            <a:ext cx="2273300" cy="646113"/>
          </a:xfrm>
          <a:prstGeom prst="rect">
            <a:avLst/>
          </a:prstGeom>
          <a:noFill/>
          <a:ln w="9525">
            <a:noFill/>
            <a:miter lim="800000"/>
            <a:headEnd/>
            <a:tailEnd/>
          </a:ln>
        </p:spPr>
        <p:txBody>
          <a:bodyPr wrap="none">
            <a:spAutoFit/>
          </a:bodyPr>
          <a:lstStyle/>
          <a:p>
            <a:r>
              <a:rPr lang="en-US" sz="3600">
                <a:solidFill>
                  <a:srgbClr val="000000"/>
                </a:solidFill>
                <a:latin typeface="Times New Roman" pitchFamily="18" charset="0"/>
                <a:cs typeface="Times New Roman" pitchFamily="18" charset="0"/>
              </a:rPr>
              <a:t>Chương VI</a:t>
            </a:r>
            <a:endParaRPr lang="en-US" sz="3600">
              <a:solidFill>
                <a:srgbClr val="000000"/>
              </a:solidFill>
              <a:latin typeface="Calibri" pitchFamily="34" charset="0"/>
            </a:endParaRPr>
          </a:p>
        </p:txBody>
      </p:sp>
      <p:sp>
        <p:nvSpPr>
          <p:cNvPr id="391198" name="Rectangle 17"/>
          <p:cNvSpPr>
            <a:spLocks noChangeArrowheads="1"/>
          </p:cNvSpPr>
          <p:nvPr/>
        </p:nvSpPr>
        <p:spPr bwMode="auto">
          <a:xfrm>
            <a:off x="8139113" y="5705475"/>
            <a:ext cx="2127250" cy="646113"/>
          </a:xfrm>
          <a:prstGeom prst="rect">
            <a:avLst/>
          </a:prstGeom>
          <a:noFill/>
          <a:ln w="9525">
            <a:noFill/>
            <a:miter lim="800000"/>
            <a:headEnd/>
            <a:tailEnd/>
          </a:ln>
        </p:spPr>
        <p:txBody>
          <a:bodyPr wrap="none">
            <a:spAutoFit/>
          </a:bodyPr>
          <a:lstStyle/>
          <a:p>
            <a:r>
              <a:rPr lang="en-US" sz="3600">
                <a:solidFill>
                  <a:srgbClr val="000000"/>
                </a:solidFill>
                <a:latin typeface="Times New Roman" pitchFamily="18" charset="0"/>
                <a:cs typeface="Times New Roman" pitchFamily="18" charset="0"/>
              </a:rPr>
              <a:t>Chương X</a:t>
            </a:r>
            <a:endParaRPr lang="en-US" sz="3600">
              <a:solidFill>
                <a:srgbClr val="000000"/>
              </a:solidFill>
              <a:latin typeface="Calibri"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8">
                                            <p:txEl>
                                              <p:pRg st="0" end="0"/>
                                            </p:txEl>
                                          </p:spTgt>
                                        </p:tgtEl>
                                        <p:attrNameLst>
                                          <p:attrName>style.visibility</p:attrName>
                                        </p:attrNameLst>
                                      </p:cBhvr>
                                      <p:to>
                                        <p:strVal val="visible"/>
                                      </p:to>
                                    </p:set>
                                    <p:animEffect transition="in" filter="fade">
                                      <p:cBhvr>
                                        <p:cTn id="17" dur="1000"/>
                                        <p:tgtEl>
                                          <p:spTgt spid="38">
                                            <p:txEl>
                                              <p:pRg st="0" end="0"/>
                                            </p:txEl>
                                          </p:spTgt>
                                        </p:tgtEl>
                                      </p:cBhvr>
                                    </p:animEffect>
                                    <p:anim calcmode="lin" valueType="num">
                                      <p:cBhvr>
                                        <p:cTn id="18" dur="1000" fill="hold"/>
                                        <p:tgtEl>
                                          <p:spTgt spid="38">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3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hidden"/>
                                      </p:to>
                                    </p:set>
                                  </p:childTnLst>
                                </p:cTn>
                              </p:par>
                            </p:childTnLst>
                          </p:cTn>
                        </p:par>
                        <p:par>
                          <p:cTn id="25" fill="hold">
                            <p:stCondLst>
                              <p:cond delay="0"/>
                            </p:stCondLst>
                            <p:childTnLst>
                              <p:par>
                                <p:cTn id="26" presetID="53" presetClass="entr" presetSubtype="16" fill="hold" grpId="1" nodeType="after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childTnLst>
              </p:cTn>
              <p:nextCondLst>
                <p:cond evt="onClick" delay="0">
                  <p:tgtEl>
                    <p:spTgt spid="11"/>
                  </p:tgtEl>
                </p:cond>
              </p:nextCondLst>
            </p:seq>
            <p:seq concurrent="1" nextAc="seek">
              <p:cTn id="31" restart="whenNotActive" fill="hold" evtFilter="cancelBubble" nodeType="interactiveSeq">
                <p:stCondLst>
                  <p:cond evt="onClick" delay="0">
                    <p:tgtEl>
                      <p:spTgt spid="20"/>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grpId="0" nodeType="afterEffect">
                                  <p:stCondLst>
                                    <p:cond delay="1000"/>
                                  </p:stCondLst>
                                  <p:childTnLst>
                                    <p:set>
                                      <p:cBhvr>
                                        <p:cTn id="35"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beep.wav"/>
                                        </p:tgtEl>
                                      </p:cMediaNode>
                                    </p:audio>
                                  </p:subTnLst>
                                </p:cTn>
                              </p:par>
                            </p:childTnLst>
                          </p:cTn>
                        </p:par>
                        <p:par>
                          <p:cTn id="36" fill="hold">
                            <p:stCondLst>
                              <p:cond delay="1000"/>
                            </p:stCondLst>
                            <p:childTnLst>
                              <p:par>
                                <p:cTn id="37" presetID="1" presetClass="entr" presetSubtype="0" fill="hold" grpId="0" nodeType="afterEffect">
                                  <p:stCondLst>
                                    <p:cond delay="1000"/>
                                  </p:stCondLst>
                                  <p:childTnLst>
                                    <p:set>
                                      <p:cBhvr>
                                        <p:cTn id="38"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beep.wav"/>
                                        </p:tgtEl>
                                      </p:cMediaNode>
                                    </p:audio>
                                  </p:subTnLst>
                                </p:cTn>
                              </p:par>
                            </p:childTnLst>
                          </p:cTn>
                        </p:par>
                        <p:par>
                          <p:cTn id="39" fill="hold">
                            <p:stCondLst>
                              <p:cond delay="2000"/>
                            </p:stCondLst>
                            <p:childTnLst>
                              <p:par>
                                <p:cTn id="40" presetID="1" presetClass="entr" presetSubtype="0" fill="hold" grpId="0" nodeType="afterEffect">
                                  <p:stCondLst>
                                    <p:cond delay="1000"/>
                                  </p:stCondLst>
                                  <p:childTnLst>
                                    <p:set>
                                      <p:cBhvr>
                                        <p:cTn id="41"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beep.wav"/>
                                        </p:tgtEl>
                                      </p:cMediaNode>
                                    </p:audio>
                                  </p:subTnLst>
                                </p:cTn>
                              </p:par>
                            </p:childTnLst>
                          </p:cTn>
                        </p:par>
                        <p:par>
                          <p:cTn id="42" fill="hold">
                            <p:stCondLst>
                              <p:cond delay="3000"/>
                            </p:stCondLst>
                            <p:childTnLst>
                              <p:par>
                                <p:cTn id="43" presetID="1" presetClass="entr" presetSubtype="0" fill="hold" grpId="0" nodeType="afterEffect">
                                  <p:stCondLst>
                                    <p:cond delay="1000"/>
                                  </p:stCondLst>
                                  <p:childTnLst>
                                    <p:set>
                                      <p:cBhvr>
                                        <p:cTn id="44"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beep.wav"/>
                                        </p:tgtEl>
                                      </p:cMediaNode>
                                    </p:audio>
                                  </p:subTnLst>
                                </p:cTn>
                              </p:par>
                            </p:childTnLst>
                          </p:cTn>
                        </p:par>
                        <p:par>
                          <p:cTn id="45" fill="hold">
                            <p:stCondLst>
                              <p:cond delay="4000"/>
                            </p:stCondLst>
                            <p:childTnLst>
                              <p:par>
                                <p:cTn id="46" presetID="1" presetClass="entr" presetSubtype="0" fill="hold" grpId="0" nodeType="afterEffect">
                                  <p:stCondLst>
                                    <p:cond delay="1000"/>
                                  </p:stCondLst>
                                  <p:childTnLst>
                                    <p:set>
                                      <p:cBhvr>
                                        <p:cTn id="47"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beep.wav"/>
                                        </p:tgtEl>
                                      </p:cMediaNode>
                                    </p:audio>
                                  </p:subTnLst>
                                </p:cTn>
                              </p:par>
                            </p:childTnLst>
                          </p:cTn>
                        </p:par>
                        <p:par>
                          <p:cTn id="48" fill="hold">
                            <p:stCondLst>
                              <p:cond delay="5000"/>
                            </p:stCondLst>
                            <p:childTnLst>
                              <p:par>
                                <p:cTn id="49" presetID="1" presetClass="entr" presetSubtype="0" fill="hold" grpId="0" nodeType="afterEffect">
                                  <p:stCondLst>
                                    <p:cond delay="1000"/>
                                  </p:stCondLst>
                                  <p:childTnLst>
                                    <p:set>
                                      <p:cBhvr>
                                        <p:cTn id="5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6000"/>
                            </p:stCondLst>
                            <p:childTnLst>
                              <p:par>
                                <p:cTn id="52" presetID="1" presetClass="entr" presetSubtype="0" fill="hold" grpId="0" nodeType="afterEffect">
                                  <p:stCondLst>
                                    <p:cond delay="1000"/>
                                  </p:stCondLst>
                                  <p:childTnLst>
                                    <p:set>
                                      <p:cBhvr>
                                        <p:cTn id="53"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7000"/>
                            </p:stCondLst>
                            <p:childTnLst>
                              <p:par>
                                <p:cTn id="55" presetID="1" presetClass="entr" presetSubtype="0" fill="hold" grpId="0" nodeType="afterEffect">
                                  <p:stCondLst>
                                    <p:cond delay="1000"/>
                                  </p:stCondLst>
                                  <p:childTnLst>
                                    <p:set>
                                      <p:cBhvr>
                                        <p:cTn id="5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8000"/>
                            </p:stCondLst>
                            <p:childTnLst>
                              <p:par>
                                <p:cTn id="58" presetID="1" presetClass="entr" presetSubtype="0" fill="hold" grpId="0" nodeType="afterEffect">
                                  <p:stCondLst>
                                    <p:cond delay="1000"/>
                                  </p:stCondLst>
                                  <p:childTnLst>
                                    <p:set>
                                      <p:cBhvr>
                                        <p:cTn id="59"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beep.wav"/>
                                        </p:tgtEl>
                                      </p:cMediaNode>
                                    </p:audio>
                                  </p:subTnLst>
                                </p:cTn>
                              </p:par>
                            </p:childTnLst>
                          </p:cTn>
                        </p:par>
                        <p:par>
                          <p:cTn id="60" fill="hold">
                            <p:stCondLst>
                              <p:cond delay="9000"/>
                            </p:stCondLst>
                            <p:childTnLst>
                              <p:par>
                                <p:cTn id="61" presetID="1" presetClass="entr" presetSubtype="0" fill="hold" grpId="0" nodeType="afterEffect">
                                  <p:stCondLst>
                                    <p:cond delay="1000"/>
                                  </p:stCondLst>
                                  <p:childTnLst>
                                    <p:set>
                                      <p:cBhvr>
                                        <p:cTn id="62"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beep.wav"/>
                                        </p:tgtEl>
                                      </p:cMediaNode>
                                    </p:audio>
                                  </p:subTnLst>
                                </p:cTn>
                              </p:par>
                            </p:childTnLst>
                          </p:cTn>
                        </p:par>
                        <p:par>
                          <p:cTn id="63" fill="hold">
                            <p:stCondLst>
                              <p:cond delay="10000"/>
                            </p:stCondLst>
                            <p:childTnLst>
                              <p:par>
                                <p:cTn id="64" presetID="1" presetClass="entr" presetSubtype="0" fill="hold" grpId="0" nodeType="afterEffect">
                                  <p:stCondLst>
                                    <p:cond delay="1000"/>
                                  </p:stCondLst>
                                  <p:childTnLst>
                                    <p:set>
                                      <p:cBhvr>
                                        <p:cTn id="65"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beep.wav"/>
                                        </p:tgtEl>
                                      </p:cMediaNode>
                                    </p:audio>
                                  </p:subTnLst>
                                </p:cTn>
                              </p:par>
                            </p:childTnLst>
                          </p:cTn>
                        </p:par>
                        <p:par>
                          <p:cTn id="66" fill="hold">
                            <p:stCondLst>
                              <p:cond delay="11000"/>
                            </p:stCondLst>
                            <p:childTnLst>
                              <p:par>
                                <p:cTn id="67" presetID="1" presetClass="entr" presetSubtype="0" fill="hold" grpId="0" nodeType="afterEffect">
                                  <p:stCondLst>
                                    <p:cond delay="1000"/>
                                  </p:stCondLst>
                                  <p:childTnLst>
                                    <p:set>
                                      <p:cBhvr>
                                        <p:cTn id="68"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3" name="beep.wav"/>
                                        </p:tgtEl>
                                      </p:cMediaNode>
                                    </p:audio>
                                  </p:subTnLst>
                                </p:cTn>
                              </p:par>
                            </p:childTnLst>
                          </p:cTn>
                        </p:par>
                        <p:par>
                          <p:cTn id="69" fill="hold">
                            <p:stCondLst>
                              <p:cond delay="12000"/>
                            </p:stCondLst>
                            <p:childTnLst>
                              <p:par>
                                <p:cTn id="70" presetID="1" presetClass="entr" presetSubtype="0" fill="hold" grpId="0" nodeType="afterEffect">
                                  <p:stCondLst>
                                    <p:cond delay="1000"/>
                                  </p:stCondLst>
                                  <p:childTnLst>
                                    <p:set>
                                      <p:cBhvr>
                                        <p:cTn id="71"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beep.wav"/>
                                        </p:tgtEl>
                                      </p:cMediaNode>
                                    </p:audio>
                                  </p:subTnLst>
                                </p:cTn>
                              </p:par>
                            </p:childTnLst>
                          </p:cTn>
                        </p:par>
                        <p:par>
                          <p:cTn id="72" fill="hold">
                            <p:stCondLst>
                              <p:cond delay="13000"/>
                            </p:stCondLst>
                            <p:childTnLst>
                              <p:par>
                                <p:cTn id="73" presetID="1" presetClass="entr" presetSubtype="0" fill="hold" grpId="0" nodeType="afterEffect">
                                  <p:stCondLst>
                                    <p:cond delay="1000"/>
                                  </p:stCondLst>
                                  <p:childTnLst>
                                    <p:set>
                                      <p:cBhvr>
                                        <p:cTn id="74"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3" name="beep.wav"/>
                                        </p:tgtEl>
                                      </p:cMediaNode>
                                    </p:audio>
                                  </p:subTnLst>
                                </p:cTn>
                              </p:par>
                            </p:childTnLst>
                          </p:cTn>
                        </p:par>
                        <p:par>
                          <p:cTn id="75" fill="hold">
                            <p:stCondLst>
                              <p:cond delay="14000"/>
                            </p:stCondLst>
                            <p:childTnLst>
                              <p:par>
                                <p:cTn id="76" presetID="1" presetClass="entr" presetSubtype="0" fill="hold" grpId="0" nodeType="afterEffect">
                                  <p:stCondLst>
                                    <p:cond delay="1000"/>
                                  </p:stCondLst>
                                  <p:childTnLst>
                                    <p:set>
                                      <p:cBhvr>
                                        <p:cTn id="77"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3" name="beep.wav"/>
                                        </p:tgtEl>
                                      </p:cMediaNode>
                                    </p:audio>
                                  </p:subTnLst>
                                </p:cTn>
                              </p:par>
                            </p:childTnLst>
                          </p:cTn>
                        </p:par>
                        <p:par>
                          <p:cTn id="78" fill="hold">
                            <p:stCondLst>
                              <p:cond delay="15000"/>
                            </p:stCondLst>
                            <p:childTnLst>
                              <p:par>
                                <p:cTn id="79" presetID="1" presetClass="entr" presetSubtype="0" fill="hold" grpId="0" nodeType="afterEffect">
                                  <p:stCondLst>
                                    <p:cond delay="1000"/>
                                  </p:stCondLst>
                                  <p:childTnLst>
                                    <p:set>
                                      <p:cBhvr>
                                        <p:cTn id="80"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0"/>
                  </p:tgtEl>
                </p:cond>
              </p:nextCondLst>
            </p:seq>
          </p:childTnLst>
        </p:cTn>
      </p:par>
    </p:tnLst>
    <p:bldLst>
      <p:bldP spid="11" grpId="0"/>
      <p:bldP spid="11" grpId="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730250" y="1801813"/>
            <a:ext cx="954088" cy="1016000"/>
          </a:xfrm>
          <a:prstGeom prst="rect">
            <a:avLst/>
          </a:prstGeom>
          <a:noFill/>
        </p:spPr>
        <p:txBody>
          <a:bodyPr wrap="none">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fontAlgn="auto">
              <a:spcBef>
                <a:spcPts val="0"/>
              </a:spcBef>
              <a:spcAft>
                <a:spcPts val="0"/>
              </a:spcAft>
              <a:defRPr/>
            </a:pPr>
            <a:r>
              <a:rPr lang="vi-VN" dirty="0">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rPr>
              <a:t>0</a:t>
            </a:r>
            <a:r>
              <a:rPr lang="en-US" dirty="0">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rPr>
              <a:t>3</a:t>
            </a:r>
          </a:p>
        </p:txBody>
      </p:sp>
      <p:pic>
        <p:nvPicPr>
          <p:cNvPr id="393218" name="Picture 11" descr="A close up of a logo&#10;&#10;Description generated with high confidence"/>
          <p:cNvPicPr>
            <a:picLocks noChangeAspect="1"/>
          </p:cNvPicPr>
          <p:nvPr/>
        </p:nvPicPr>
        <p:blipFill>
          <a:blip r:embed="rId5"/>
          <a:srcRect/>
          <a:stretch>
            <a:fillRect/>
          </a:stretch>
        </p:blipFill>
        <p:spPr bwMode="auto">
          <a:xfrm>
            <a:off x="8150225" y="193675"/>
            <a:ext cx="1154113" cy="1165225"/>
          </a:xfrm>
          <a:prstGeom prst="rect">
            <a:avLst/>
          </a:prstGeom>
          <a:noFill/>
          <a:ln w="9525">
            <a:noFill/>
            <a:miter lim="800000"/>
            <a:headEnd/>
            <a:tailEnd/>
          </a:ln>
        </p:spPr>
      </p:pic>
      <p:pic>
        <p:nvPicPr>
          <p:cNvPr id="13" name="Picture 12" descr="A picture containing fireworks, outdoor object&#10;&#10;Description generated with very high confidence"/>
          <p:cNvPicPr>
            <a:picLocks noChangeAspect="1"/>
          </p:cNvPicPr>
          <p:nvPr/>
        </p:nvPicPr>
        <p:blipFill>
          <a:blip r:embed="rId6"/>
          <a:srcRect/>
          <a:stretch>
            <a:fillRect/>
          </a:stretch>
        </p:blipFill>
        <p:spPr bwMode="auto">
          <a:xfrm>
            <a:off x="7239000" y="450850"/>
            <a:ext cx="3317875" cy="650875"/>
          </a:xfrm>
          <a:prstGeom prst="rect">
            <a:avLst/>
          </a:prstGeom>
          <a:noFill/>
          <a:ln w="9525">
            <a:noFill/>
            <a:miter lim="800000"/>
            <a:headEnd/>
            <a:tailEnd/>
          </a:ln>
        </p:spPr>
      </p:pic>
      <p:pic>
        <p:nvPicPr>
          <p:cNvPr id="14" name="Picture 13" descr="A close up of a logo&#10;&#10;Description generated with high confidence"/>
          <p:cNvPicPr>
            <a:picLocks noChangeAspect="1"/>
          </p:cNvPicPr>
          <p:nvPr/>
        </p:nvPicPr>
        <p:blipFill>
          <a:blip r:embed="rId7"/>
          <a:srcRect/>
          <a:stretch>
            <a:fillRect/>
          </a:stretch>
        </p:blipFill>
        <p:spPr bwMode="auto">
          <a:xfrm rot="-1704301">
            <a:off x="8504238" y="396875"/>
            <a:ext cx="642937" cy="774700"/>
          </a:xfrm>
          <a:prstGeom prst="rect">
            <a:avLst/>
          </a:prstGeom>
          <a:noFill/>
          <a:ln w="9525">
            <a:noFill/>
            <a:miter lim="800000"/>
            <a:headEnd/>
            <a:tailEnd/>
          </a:ln>
        </p:spPr>
      </p:pic>
      <p:pic>
        <p:nvPicPr>
          <p:cNvPr id="393221" name="Picture 14" descr="A close up of a logo&#10;&#10;Description generated with high confidence"/>
          <p:cNvPicPr>
            <a:picLocks noChangeAspect="1"/>
          </p:cNvPicPr>
          <p:nvPr/>
        </p:nvPicPr>
        <p:blipFill>
          <a:blip r:embed="rId5"/>
          <a:srcRect/>
          <a:stretch>
            <a:fillRect/>
          </a:stretch>
        </p:blipFill>
        <p:spPr bwMode="auto">
          <a:xfrm>
            <a:off x="3470275" y="222250"/>
            <a:ext cx="1154113" cy="1165225"/>
          </a:xfrm>
          <a:prstGeom prst="rect">
            <a:avLst/>
          </a:prstGeom>
          <a:noFill/>
          <a:ln w="9525">
            <a:noFill/>
            <a:miter lim="800000"/>
            <a:headEnd/>
            <a:tailEnd/>
          </a:ln>
        </p:spPr>
      </p:pic>
      <p:pic>
        <p:nvPicPr>
          <p:cNvPr id="16" name="Picture 15" descr="A picture containing fireworks, outdoor object&#10;&#10;Description generated with very high confidence"/>
          <p:cNvPicPr>
            <a:picLocks noChangeAspect="1"/>
          </p:cNvPicPr>
          <p:nvPr/>
        </p:nvPicPr>
        <p:blipFill>
          <a:blip r:embed="rId6"/>
          <a:srcRect/>
          <a:stretch>
            <a:fillRect/>
          </a:stretch>
        </p:blipFill>
        <p:spPr bwMode="auto">
          <a:xfrm>
            <a:off x="2460625" y="344488"/>
            <a:ext cx="3317875" cy="650875"/>
          </a:xfrm>
          <a:prstGeom prst="rect">
            <a:avLst/>
          </a:prstGeom>
          <a:noFill/>
          <a:ln w="9525">
            <a:noFill/>
            <a:miter lim="800000"/>
            <a:headEnd/>
            <a:tailEnd/>
          </a:ln>
        </p:spPr>
      </p:pic>
      <p:pic>
        <p:nvPicPr>
          <p:cNvPr id="17" name="Picture 16" descr="A close up of a logo&#10;&#10;Description generated with high confidence"/>
          <p:cNvPicPr>
            <a:picLocks noChangeAspect="1"/>
          </p:cNvPicPr>
          <p:nvPr/>
        </p:nvPicPr>
        <p:blipFill>
          <a:blip r:embed="rId7"/>
          <a:srcRect/>
          <a:stretch>
            <a:fillRect/>
          </a:stretch>
        </p:blipFill>
        <p:spPr bwMode="auto">
          <a:xfrm rot="-1704301">
            <a:off x="3725863" y="290513"/>
            <a:ext cx="642937" cy="774700"/>
          </a:xfrm>
          <a:prstGeom prst="rect">
            <a:avLst/>
          </a:prstGeom>
          <a:noFill/>
          <a:ln w="9525">
            <a:noFill/>
            <a:miter lim="800000"/>
            <a:headEnd/>
            <a:tailEnd/>
          </a:ln>
        </p:spPr>
      </p:pic>
      <p:pic>
        <p:nvPicPr>
          <p:cNvPr id="22" name="Picture 115" descr="ALRMCLOK"/>
          <p:cNvPicPr>
            <a:picLocks noChangeAspect="1" noChangeArrowheads="1"/>
          </p:cNvPicPr>
          <p:nvPr/>
        </p:nvPicPr>
        <p:blipFill>
          <a:blip r:embed="rId8"/>
          <a:srcRect/>
          <a:stretch>
            <a:fillRect/>
          </a:stretch>
        </p:blipFill>
        <p:spPr bwMode="auto">
          <a:xfrm>
            <a:off x="5584825" y="4659313"/>
            <a:ext cx="1008063" cy="1219200"/>
          </a:xfrm>
          <a:prstGeom prst="rect">
            <a:avLst/>
          </a:prstGeom>
          <a:noFill/>
          <a:ln w="9525">
            <a:noFill/>
            <a:miter lim="800000"/>
            <a:headEnd/>
            <a:tailEnd/>
          </a:ln>
        </p:spPr>
      </p:pic>
      <p:sp>
        <p:nvSpPr>
          <p:cNvPr id="23" name="Oval 176"/>
          <p:cNvSpPr>
            <a:spLocks noChangeArrowheads="1"/>
          </p:cNvSpPr>
          <p:nvPr/>
        </p:nvSpPr>
        <p:spPr bwMode="auto">
          <a:xfrm>
            <a:off x="5813425" y="5040313"/>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15</a:t>
            </a:r>
          </a:p>
        </p:txBody>
      </p:sp>
      <p:sp>
        <p:nvSpPr>
          <p:cNvPr id="24" name="Oval 176"/>
          <p:cNvSpPr>
            <a:spLocks noChangeArrowheads="1"/>
          </p:cNvSpPr>
          <p:nvPr/>
        </p:nvSpPr>
        <p:spPr bwMode="auto">
          <a:xfrm>
            <a:off x="5813425" y="5040313"/>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14</a:t>
            </a:r>
          </a:p>
        </p:txBody>
      </p:sp>
      <p:sp>
        <p:nvSpPr>
          <p:cNvPr id="25" name="Oval 176"/>
          <p:cNvSpPr>
            <a:spLocks noChangeArrowheads="1"/>
          </p:cNvSpPr>
          <p:nvPr/>
        </p:nvSpPr>
        <p:spPr bwMode="auto">
          <a:xfrm>
            <a:off x="5813425" y="5040313"/>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13</a:t>
            </a:r>
          </a:p>
        </p:txBody>
      </p:sp>
      <p:sp>
        <p:nvSpPr>
          <p:cNvPr id="26" name="Oval 176"/>
          <p:cNvSpPr>
            <a:spLocks noChangeArrowheads="1"/>
          </p:cNvSpPr>
          <p:nvPr/>
        </p:nvSpPr>
        <p:spPr bwMode="auto">
          <a:xfrm>
            <a:off x="5813425" y="5040313"/>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12</a:t>
            </a:r>
          </a:p>
        </p:txBody>
      </p:sp>
      <p:sp>
        <p:nvSpPr>
          <p:cNvPr id="27" name="Oval 176"/>
          <p:cNvSpPr>
            <a:spLocks noChangeArrowheads="1"/>
          </p:cNvSpPr>
          <p:nvPr/>
        </p:nvSpPr>
        <p:spPr bwMode="auto">
          <a:xfrm>
            <a:off x="5813425" y="5040313"/>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11</a:t>
            </a:r>
          </a:p>
        </p:txBody>
      </p:sp>
      <p:sp>
        <p:nvSpPr>
          <p:cNvPr id="28" name="Oval 176"/>
          <p:cNvSpPr>
            <a:spLocks noChangeArrowheads="1"/>
          </p:cNvSpPr>
          <p:nvPr/>
        </p:nvSpPr>
        <p:spPr bwMode="auto">
          <a:xfrm>
            <a:off x="5813425" y="5040313"/>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10</a:t>
            </a:r>
          </a:p>
        </p:txBody>
      </p:sp>
      <p:sp>
        <p:nvSpPr>
          <p:cNvPr id="29" name="Oval 176"/>
          <p:cNvSpPr>
            <a:spLocks noChangeArrowheads="1"/>
          </p:cNvSpPr>
          <p:nvPr/>
        </p:nvSpPr>
        <p:spPr bwMode="auto">
          <a:xfrm>
            <a:off x="5813425" y="5040313"/>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9</a:t>
            </a:r>
          </a:p>
        </p:txBody>
      </p:sp>
      <p:sp>
        <p:nvSpPr>
          <p:cNvPr id="30" name="Oval 176"/>
          <p:cNvSpPr>
            <a:spLocks noChangeArrowheads="1"/>
          </p:cNvSpPr>
          <p:nvPr/>
        </p:nvSpPr>
        <p:spPr bwMode="auto">
          <a:xfrm>
            <a:off x="5813425" y="5040313"/>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8</a:t>
            </a:r>
          </a:p>
        </p:txBody>
      </p:sp>
      <p:sp>
        <p:nvSpPr>
          <p:cNvPr id="31" name="Oval 176"/>
          <p:cNvSpPr>
            <a:spLocks noChangeArrowheads="1"/>
          </p:cNvSpPr>
          <p:nvPr/>
        </p:nvSpPr>
        <p:spPr bwMode="auto">
          <a:xfrm>
            <a:off x="5813425" y="5040313"/>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7</a:t>
            </a:r>
          </a:p>
        </p:txBody>
      </p:sp>
      <p:sp>
        <p:nvSpPr>
          <p:cNvPr id="32" name="Oval 176"/>
          <p:cNvSpPr>
            <a:spLocks noChangeArrowheads="1"/>
          </p:cNvSpPr>
          <p:nvPr/>
        </p:nvSpPr>
        <p:spPr bwMode="auto">
          <a:xfrm>
            <a:off x="5813425" y="5040313"/>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6</a:t>
            </a:r>
          </a:p>
        </p:txBody>
      </p:sp>
      <p:sp>
        <p:nvSpPr>
          <p:cNvPr id="33" name="Oval 176"/>
          <p:cNvSpPr>
            <a:spLocks noChangeArrowheads="1"/>
          </p:cNvSpPr>
          <p:nvPr/>
        </p:nvSpPr>
        <p:spPr bwMode="auto">
          <a:xfrm>
            <a:off x="5813425" y="5040313"/>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5</a:t>
            </a:r>
          </a:p>
        </p:txBody>
      </p:sp>
      <p:sp>
        <p:nvSpPr>
          <p:cNvPr id="34" name="Oval 176"/>
          <p:cNvSpPr>
            <a:spLocks noChangeArrowheads="1"/>
          </p:cNvSpPr>
          <p:nvPr/>
        </p:nvSpPr>
        <p:spPr bwMode="auto">
          <a:xfrm>
            <a:off x="5813425" y="5040313"/>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4</a:t>
            </a:r>
          </a:p>
        </p:txBody>
      </p:sp>
      <p:sp>
        <p:nvSpPr>
          <p:cNvPr id="35" name="Oval 176"/>
          <p:cNvSpPr>
            <a:spLocks noChangeArrowheads="1"/>
          </p:cNvSpPr>
          <p:nvPr/>
        </p:nvSpPr>
        <p:spPr bwMode="auto">
          <a:xfrm>
            <a:off x="5813425" y="5040313"/>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3</a:t>
            </a:r>
          </a:p>
        </p:txBody>
      </p:sp>
      <p:sp>
        <p:nvSpPr>
          <p:cNvPr id="36" name="Oval 176"/>
          <p:cNvSpPr>
            <a:spLocks noChangeArrowheads="1"/>
          </p:cNvSpPr>
          <p:nvPr/>
        </p:nvSpPr>
        <p:spPr bwMode="auto">
          <a:xfrm>
            <a:off x="5813425" y="5040313"/>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2</a:t>
            </a:r>
          </a:p>
        </p:txBody>
      </p:sp>
      <p:sp>
        <p:nvSpPr>
          <p:cNvPr id="37" name="Oval 176"/>
          <p:cNvSpPr>
            <a:spLocks noChangeArrowheads="1"/>
          </p:cNvSpPr>
          <p:nvPr/>
        </p:nvSpPr>
        <p:spPr bwMode="auto">
          <a:xfrm>
            <a:off x="5813425" y="5040313"/>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a:t>
            </a:r>
          </a:p>
        </p:txBody>
      </p:sp>
      <p:sp>
        <p:nvSpPr>
          <p:cNvPr id="38" name="Oval 176"/>
          <p:cNvSpPr>
            <a:spLocks noChangeArrowheads="1"/>
          </p:cNvSpPr>
          <p:nvPr/>
        </p:nvSpPr>
        <p:spPr bwMode="auto">
          <a:xfrm>
            <a:off x="5813425" y="5040313"/>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sz="2800">
                <a:solidFill>
                  <a:srgbClr val="DC2608"/>
                </a:solidFill>
                <a:latin typeface=".VnBlack" pitchFamily="34" charset="0"/>
                <a:sym typeface="Arial" charset="0"/>
              </a:rPr>
              <a:t>0</a:t>
            </a:r>
          </a:p>
        </p:txBody>
      </p:sp>
      <p:sp>
        <p:nvSpPr>
          <p:cNvPr id="393241" name="Rectangle 1"/>
          <p:cNvSpPr>
            <a:spLocks noChangeArrowheads="1"/>
          </p:cNvSpPr>
          <p:nvPr/>
        </p:nvSpPr>
        <p:spPr bwMode="auto">
          <a:xfrm>
            <a:off x="3873500" y="1803400"/>
            <a:ext cx="6327775" cy="1200150"/>
          </a:xfrm>
          <a:prstGeom prst="rect">
            <a:avLst/>
          </a:prstGeom>
          <a:noFill/>
          <a:ln w="9525">
            <a:noFill/>
            <a:miter lim="800000"/>
            <a:headEnd/>
            <a:tailEnd/>
          </a:ln>
        </p:spPr>
        <p:txBody>
          <a:bodyPr wrap="none">
            <a:spAutoFit/>
          </a:bodyPr>
          <a:lstStyle/>
          <a:p>
            <a:pPr algn="just"/>
            <a:r>
              <a:rPr lang="vi-VN" sz="3600" b="1">
                <a:solidFill>
                  <a:srgbClr val="FFFFFF"/>
                </a:solidFill>
                <a:latin typeface="Times New Roman" pitchFamily="18" charset="0"/>
                <a:cs typeface="Times New Roman" pitchFamily="18" charset="0"/>
              </a:rPr>
              <a:t>Câu 3: </a:t>
            </a:r>
            <a:r>
              <a:rPr lang="vi-VN" sz="3600">
                <a:solidFill>
                  <a:srgbClr val="FFFFFF"/>
                </a:solidFill>
                <a:latin typeface="Times New Roman" pitchFamily="18" charset="0"/>
                <a:cs typeface="Times New Roman" pitchFamily="18" charset="0"/>
              </a:rPr>
              <a:t>Hai nhân vật chính trong </a:t>
            </a:r>
            <a:endParaRPr lang="en-US" sz="3600">
              <a:solidFill>
                <a:srgbClr val="FFFFFF"/>
              </a:solidFill>
              <a:latin typeface="Times New Roman" pitchFamily="18" charset="0"/>
              <a:cs typeface="Times New Roman" pitchFamily="18" charset="0"/>
            </a:endParaRPr>
          </a:p>
          <a:p>
            <a:pPr algn="just"/>
            <a:r>
              <a:rPr lang="vi-VN" sz="3600">
                <a:solidFill>
                  <a:srgbClr val="FFFFFF"/>
                </a:solidFill>
                <a:latin typeface="Times New Roman" pitchFamily="18" charset="0"/>
                <a:cs typeface="Times New Roman" pitchFamily="18" charset="0"/>
              </a:rPr>
              <a:t>đoạn trích trên là ai?</a:t>
            </a:r>
            <a:endParaRPr lang="en-US" sz="3600">
              <a:solidFill>
                <a:srgbClr val="FFFFFF"/>
              </a:solidFill>
              <a:latin typeface="Times New Roman" pitchFamily="18" charset="0"/>
              <a:cs typeface="Times New Roman" pitchFamily="18" charset="0"/>
            </a:endParaRPr>
          </a:p>
        </p:txBody>
      </p:sp>
      <p:sp>
        <p:nvSpPr>
          <p:cNvPr id="393242" name="Rectangle 2"/>
          <p:cNvSpPr>
            <a:spLocks noChangeArrowheads="1"/>
          </p:cNvSpPr>
          <p:nvPr/>
        </p:nvSpPr>
        <p:spPr bwMode="auto">
          <a:xfrm>
            <a:off x="1069975" y="4367213"/>
            <a:ext cx="4202113" cy="584200"/>
          </a:xfrm>
          <a:prstGeom prst="rect">
            <a:avLst/>
          </a:prstGeom>
          <a:noFill/>
          <a:ln w="9525">
            <a:noFill/>
            <a:miter lim="800000"/>
            <a:headEnd/>
            <a:tailEnd/>
          </a:ln>
        </p:spPr>
        <p:txBody>
          <a:bodyPr wrap="none">
            <a:spAutoFit/>
          </a:bodyPr>
          <a:lstStyle/>
          <a:p>
            <a:r>
              <a:rPr lang="en-US" sz="3200">
                <a:solidFill>
                  <a:srgbClr val="000000"/>
                </a:solidFill>
                <a:latin typeface="Times New Roman" pitchFamily="18" charset="0"/>
                <a:cs typeface="Times New Roman" pitchFamily="18" charset="0"/>
              </a:rPr>
              <a:t>Mẹ Dế Mèn và Dế Mèn.</a:t>
            </a:r>
            <a:endParaRPr lang="en-US" sz="3200">
              <a:solidFill>
                <a:srgbClr val="000000"/>
              </a:solidFill>
              <a:latin typeface="Calibri" pitchFamily="34" charset="0"/>
            </a:endParaRPr>
          </a:p>
        </p:txBody>
      </p:sp>
      <p:sp>
        <p:nvSpPr>
          <p:cNvPr id="393243" name="Rectangle 3"/>
          <p:cNvSpPr>
            <a:spLocks noChangeArrowheads="1"/>
          </p:cNvSpPr>
          <p:nvPr/>
        </p:nvSpPr>
        <p:spPr bwMode="auto">
          <a:xfrm>
            <a:off x="1208088" y="5691188"/>
            <a:ext cx="3481387" cy="584200"/>
          </a:xfrm>
          <a:prstGeom prst="rect">
            <a:avLst/>
          </a:prstGeom>
          <a:noFill/>
          <a:ln w="9525">
            <a:noFill/>
            <a:miter lim="800000"/>
            <a:headEnd/>
            <a:tailEnd/>
          </a:ln>
        </p:spPr>
        <p:txBody>
          <a:bodyPr wrap="none">
            <a:spAutoFit/>
          </a:bodyPr>
          <a:lstStyle/>
          <a:p>
            <a:r>
              <a:rPr lang="en-US" sz="3200">
                <a:solidFill>
                  <a:srgbClr val="000000"/>
                </a:solidFill>
                <a:latin typeface="Times New Roman" pitchFamily="18" charset="0"/>
                <a:cs typeface="Times New Roman" pitchFamily="18" charset="0"/>
              </a:rPr>
              <a:t>Dế Mèn và chị Cốc.</a:t>
            </a:r>
            <a:endParaRPr lang="en-US" sz="3200">
              <a:solidFill>
                <a:srgbClr val="000000"/>
              </a:solidFill>
              <a:latin typeface="Calibri" pitchFamily="34" charset="0"/>
            </a:endParaRPr>
          </a:p>
        </p:txBody>
      </p:sp>
      <p:sp>
        <p:nvSpPr>
          <p:cNvPr id="393244" name="Rectangle 9"/>
          <p:cNvSpPr>
            <a:spLocks noChangeArrowheads="1"/>
          </p:cNvSpPr>
          <p:nvPr/>
        </p:nvSpPr>
        <p:spPr bwMode="auto">
          <a:xfrm>
            <a:off x="7402513" y="5653088"/>
            <a:ext cx="3779837" cy="584200"/>
          </a:xfrm>
          <a:prstGeom prst="rect">
            <a:avLst/>
          </a:prstGeom>
          <a:noFill/>
          <a:ln w="9525">
            <a:noFill/>
            <a:miter lim="800000"/>
            <a:headEnd/>
            <a:tailEnd/>
          </a:ln>
        </p:spPr>
        <p:txBody>
          <a:bodyPr wrap="none">
            <a:spAutoFit/>
          </a:bodyPr>
          <a:lstStyle/>
          <a:p>
            <a:r>
              <a:rPr lang="en-US" sz="3200">
                <a:solidFill>
                  <a:srgbClr val="000000"/>
                </a:solidFill>
                <a:latin typeface="Times New Roman" pitchFamily="18" charset="0"/>
                <a:cs typeface="Times New Roman" pitchFamily="18" charset="0"/>
              </a:rPr>
              <a:t>Dế Mèn và Dế Choắt.</a:t>
            </a:r>
            <a:endParaRPr lang="en-US" sz="3200">
              <a:solidFill>
                <a:srgbClr val="000000"/>
              </a:solidFill>
              <a:latin typeface="Calibri" pitchFamily="34" charset="0"/>
            </a:endParaRPr>
          </a:p>
        </p:txBody>
      </p:sp>
      <p:sp>
        <p:nvSpPr>
          <p:cNvPr id="40" name="Rectangle 39"/>
          <p:cNvSpPr>
            <a:spLocks noChangeArrowheads="1"/>
          </p:cNvSpPr>
          <p:nvPr/>
        </p:nvSpPr>
        <p:spPr bwMode="auto">
          <a:xfrm>
            <a:off x="7399338" y="5648325"/>
            <a:ext cx="3778250" cy="584200"/>
          </a:xfrm>
          <a:prstGeom prst="rect">
            <a:avLst/>
          </a:prstGeom>
          <a:noFill/>
          <a:ln w="9525">
            <a:noFill/>
            <a:miter lim="800000"/>
            <a:headEnd/>
            <a:tailEnd/>
          </a:ln>
        </p:spPr>
        <p:txBody>
          <a:bodyPr wrap="none">
            <a:spAutoFit/>
          </a:bodyPr>
          <a:lstStyle/>
          <a:p>
            <a:r>
              <a:rPr lang="en-US" sz="3200">
                <a:solidFill>
                  <a:srgbClr val="FF0000"/>
                </a:solidFill>
                <a:latin typeface="Times New Roman" pitchFamily="18" charset="0"/>
                <a:cs typeface="Times New Roman" pitchFamily="18" charset="0"/>
              </a:rPr>
              <a:t>Dế Mèn và Dế Choắt</a:t>
            </a:r>
            <a:r>
              <a:rPr lang="en-US" sz="3200">
                <a:solidFill>
                  <a:srgbClr val="000000"/>
                </a:solidFill>
                <a:latin typeface="Times New Roman" pitchFamily="18" charset="0"/>
                <a:cs typeface="Times New Roman" pitchFamily="18" charset="0"/>
              </a:rPr>
              <a:t>.</a:t>
            </a:r>
            <a:endParaRPr lang="en-US" sz="3200">
              <a:solidFill>
                <a:srgbClr val="000000"/>
              </a:solidFill>
              <a:latin typeface="Calibri" pitchFamily="34" charset="0"/>
            </a:endParaRPr>
          </a:p>
        </p:txBody>
      </p:sp>
      <p:sp>
        <p:nvSpPr>
          <p:cNvPr id="393246" name="Rectangle 17"/>
          <p:cNvSpPr>
            <a:spLocks noChangeArrowheads="1"/>
          </p:cNvSpPr>
          <p:nvPr/>
        </p:nvSpPr>
        <p:spPr bwMode="auto">
          <a:xfrm>
            <a:off x="7350125" y="4367213"/>
            <a:ext cx="3743325" cy="584200"/>
          </a:xfrm>
          <a:prstGeom prst="rect">
            <a:avLst/>
          </a:prstGeom>
          <a:noFill/>
          <a:ln w="9525">
            <a:noFill/>
            <a:miter lim="800000"/>
            <a:headEnd/>
            <a:tailEnd/>
          </a:ln>
        </p:spPr>
        <p:txBody>
          <a:bodyPr wrap="none">
            <a:spAutoFit/>
          </a:bodyPr>
          <a:lstStyle/>
          <a:p>
            <a:r>
              <a:rPr lang="en-US" sz="3200">
                <a:solidFill>
                  <a:srgbClr val="000000"/>
                </a:solidFill>
                <a:latin typeface="Times New Roman" pitchFamily="18" charset="0"/>
                <a:cs typeface="Times New Roman" pitchFamily="18" charset="0"/>
              </a:rPr>
              <a:t>Chị Cốc và Dế Choắt</a:t>
            </a:r>
            <a:r>
              <a:rPr lang="en-US" sz="1400">
                <a:solidFill>
                  <a:srgbClr val="000000"/>
                </a:solidFill>
                <a:latin typeface="Times New Roman" pitchFamily="18" charset="0"/>
                <a:cs typeface="Times New Roman" pitchFamily="18" charset="0"/>
              </a:rPr>
              <a:t>.</a:t>
            </a:r>
            <a:endParaRPr lang="en-US">
              <a:solidFill>
                <a:srgbClr val="000000"/>
              </a:solidFill>
              <a:latin typeface="Calibri"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1000"/>
                                        <p:tgtEl>
                                          <p:spTgt spid="40"/>
                                        </p:tgtEl>
                                      </p:cBhvr>
                                    </p:animEffect>
                                    <p:anim calcmode="lin" valueType="num">
                                      <p:cBhvr>
                                        <p:cTn id="18" dur="1000" fill="hold"/>
                                        <p:tgtEl>
                                          <p:spTgt spid="40"/>
                                        </p:tgtEl>
                                        <p:attrNameLst>
                                          <p:attrName>ppt_x</p:attrName>
                                        </p:attrNameLst>
                                      </p:cBhvr>
                                      <p:tavLst>
                                        <p:tav tm="0">
                                          <p:val>
                                            <p:strVal val="#ppt_x"/>
                                          </p:val>
                                        </p:tav>
                                        <p:tav tm="100000">
                                          <p:val>
                                            <p:strVal val="#ppt_x"/>
                                          </p:val>
                                        </p:tav>
                                      </p:tavLst>
                                    </p:anim>
                                    <p:anim calcmode="lin" valueType="num">
                                      <p:cBhvr>
                                        <p:cTn id="1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hidden"/>
                                      </p:to>
                                    </p:set>
                                  </p:childTnLst>
                                </p:cTn>
                              </p:par>
                            </p:childTnLst>
                          </p:cTn>
                        </p:par>
                        <p:par>
                          <p:cTn id="25" fill="hold">
                            <p:stCondLst>
                              <p:cond delay="0"/>
                            </p:stCondLst>
                            <p:childTnLst>
                              <p:par>
                                <p:cTn id="26" presetID="53" presetClass="entr" presetSubtype="16" fill="hold" grpId="1" nodeType="after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childTnLst>
              </p:cTn>
              <p:nextCondLst>
                <p:cond evt="onClick" delay="0">
                  <p:tgtEl>
                    <p:spTgt spid="11"/>
                  </p:tgtEl>
                </p:cond>
              </p:nextCondLst>
            </p:seq>
            <p:seq concurrent="1" nextAc="seek">
              <p:cTn id="31" restart="whenNotActive" fill="hold" evtFilter="cancelBubble" nodeType="interactiveSeq">
                <p:stCondLst>
                  <p:cond evt="onClick" delay="0">
                    <p:tgtEl>
                      <p:spTgt spid="22"/>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grpId="0" nodeType="afterEffect">
                                  <p:stCondLst>
                                    <p:cond delay="1000"/>
                                  </p:stCondLst>
                                  <p:childTnLst>
                                    <p:set>
                                      <p:cBhvr>
                                        <p:cTn id="35"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beep.wav"/>
                                        </p:tgtEl>
                                      </p:cMediaNode>
                                    </p:audio>
                                  </p:subTnLst>
                                </p:cTn>
                              </p:par>
                            </p:childTnLst>
                          </p:cTn>
                        </p:par>
                        <p:par>
                          <p:cTn id="36" fill="hold">
                            <p:stCondLst>
                              <p:cond delay="1000"/>
                            </p:stCondLst>
                            <p:childTnLst>
                              <p:par>
                                <p:cTn id="37" presetID="1" presetClass="entr" presetSubtype="0" fill="hold" grpId="0" nodeType="afterEffect">
                                  <p:stCondLst>
                                    <p:cond delay="1000"/>
                                  </p:stCondLst>
                                  <p:childTnLst>
                                    <p:set>
                                      <p:cBhvr>
                                        <p:cTn id="38"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beep.wav"/>
                                        </p:tgtEl>
                                      </p:cMediaNode>
                                    </p:audio>
                                  </p:subTnLst>
                                </p:cTn>
                              </p:par>
                            </p:childTnLst>
                          </p:cTn>
                        </p:par>
                        <p:par>
                          <p:cTn id="39" fill="hold">
                            <p:stCondLst>
                              <p:cond delay="2000"/>
                            </p:stCondLst>
                            <p:childTnLst>
                              <p:par>
                                <p:cTn id="40" presetID="1" presetClass="entr" presetSubtype="0" fill="hold" grpId="0" nodeType="afterEffect">
                                  <p:stCondLst>
                                    <p:cond delay="1000"/>
                                  </p:stCondLst>
                                  <p:childTnLst>
                                    <p:set>
                                      <p:cBhvr>
                                        <p:cTn id="41"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beep.wav"/>
                                        </p:tgtEl>
                                      </p:cMediaNode>
                                    </p:audio>
                                  </p:subTnLst>
                                </p:cTn>
                              </p:par>
                            </p:childTnLst>
                          </p:cTn>
                        </p:par>
                        <p:par>
                          <p:cTn id="42" fill="hold">
                            <p:stCondLst>
                              <p:cond delay="3000"/>
                            </p:stCondLst>
                            <p:childTnLst>
                              <p:par>
                                <p:cTn id="43" presetID="1" presetClass="entr" presetSubtype="0" fill="hold" grpId="0" nodeType="afterEffect">
                                  <p:stCondLst>
                                    <p:cond delay="1000"/>
                                  </p:stCondLst>
                                  <p:childTnLst>
                                    <p:set>
                                      <p:cBhvr>
                                        <p:cTn id="44"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beep.wav"/>
                                        </p:tgtEl>
                                      </p:cMediaNode>
                                    </p:audio>
                                  </p:subTnLst>
                                </p:cTn>
                              </p:par>
                            </p:childTnLst>
                          </p:cTn>
                        </p:par>
                        <p:par>
                          <p:cTn id="45" fill="hold">
                            <p:stCondLst>
                              <p:cond delay="4000"/>
                            </p:stCondLst>
                            <p:childTnLst>
                              <p:par>
                                <p:cTn id="46" presetID="1" presetClass="entr" presetSubtype="0" fill="hold" grpId="0" nodeType="afterEffect">
                                  <p:stCondLst>
                                    <p:cond delay="1000"/>
                                  </p:stCondLst>
                                  <p:childTnLst>
                                    <p:set>
                                      <p:cBhvr>
                                        <p:cTn id="47"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beep.wav"/>
                                        </p:tgtEl>
                                      </p:cMediaNode>
                                    </p:audio>
                                  </p:subTnLst>
                                </p:cTn>
                              </p:par>
                            </p:childTnLst>
                          </p:cTn>
                        </p:par>
                        <p:par>
                          <p:cTn id="48" fill="hold">
                            <p:stCondLst>
                              <p:cond delay="5000"/>
                            </p:stCondLst>
                            <p:childTnLst>
                              <p:par>
                                <p:cTn id="49" presetID="1" presetClass="entr" presetSubtype="0" fill="hold" grpId="0" nodeType="afterEffect">
                                  <p:stCondLst>
                                    <p:cond delay="1000"/>
                                  </p:stCondLst>
                                  <p:childTnLst>
                                    <p:set>
                                      <p:cBhvr>
                                        <p:cTn id="50"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6000"/>
                            </p:stCondLst>
                            <p:childTnLst>
                              <p:par>
                                <p:cTn id="52" presetID="1" presetClass="entr" presetSubtype="0" fill="hold" grpId="0" nodeType="afterEffect">
                                  <p:stCondLst>
                                    <p:cond delay="1000"/>
                                  </p:stCondLst>
                                  <p:childTnLst>
                                    <p:set>
                                      <p:cBhvr>
                                        <p:cTn id="53"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7000"/>
                            </p:stCondLst>
                            <p:childTnLst>
                              <p:par>
                                <p:cTn id="55" presetID="1" presetClass="entr" presetSubtype="0" fill="hold" grpId="0" nodeType="afterEffect">
                                  <p:stCondLst>
                                    <p:cond delay="1000"/>
                                  </p:stCondLst>
                                  <p:childTnLst>
                                    <p:set>
                                      <p:cBhvr>
                                        <p:cTn id="56"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8000"/>
                            </p:stCondLst>
                            <p:childTnLst>
                              <p:par>
                                <p:cTn id="58" presetID="1" presetClass="entr" presetSubtype="0" fill="hold" grpId="0" nodeType="afterEffect">
                                  <p:stCondLst>
                                    <p:cond delay="1000"/>
                                  </p:stCondLst>
                                  <p:childTnLst>
                                    <p:set>
                                      <p:cBhvr>
                                        <p:cTn id="59"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beep.wav"/>
                                        </p:tgtEl>
                                      </p:cMediaNode>
                                    </p:audio>
                                  </p:subTnLst>
                                </p:cTn>
                              </p:par>
                            </p:childTnLst>
                          </p:cTn>
                        </p:par>
                        <p:par>
                          <p:cTn id="60" fill="hold">
                            <p:stCondLst>
                              <p:cond delay="9000"/>
                            </p:stCondLst>
                            <p:childTnLst>
                              <p:par>
                                <p:cTn id="61" presetID="1" presetClass="entr" presetSubtype="0" fill="hold" grpId="0" nodeType="afterEffect">
                                  <p:stCondLst>
                                    <p:cond delay="1000"/>
                                  </p:stCondLst>
                                  <p:childTnLst>
                                    <p:set>
                                      <p:cBhvr>
                                        <p:cTn id="62"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beep.wav"/>
                                        </p:tgtEl>
                                      </p:cMediaNode>
                                    </p:audio>
                                  </p:subTnLst>
                                </p:cTn>
                              </p:par>
                            </p:childTnLst>
                          </p:cTn>
                        </p:par>
                        <p:par>
                          <p:cTn id="63" fill="hold">
                            <p:stCondLst>
                              <p:cond delay="10000"/>
                            </p:stCondLst>
                            <p:childTnLst>
                              <p:par>
                                <p:cTn id="64" presetID="1" presetClass="entr" presetSubtype="0" fill="hold" grpId="0" nodeType="afterEffect">
                                  <p:stCondLst>
                                    <p:cond delay="1000"/>
                                  </p:stCondLst>
                                  <p:childTnLst>
                                    <p:set>
                                      <p:cBhvr>
                                        <p:cTn id="65"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beep.wav"/>
                                        </p:tgtEl>
                                      </p:cMediaNode>
                                    </p:audio>
                                  </p:subTnLst>
                                </p:cTn>
                              </p:par>
                            </p:childTnLst>
                          </p:cTn>
                        </p:par>
                        <p:par>
                          <p:cTn id="66" fill="hold">
                            <p:stCondLst>
                              <p:cond delay="11000"/>
                            </p:stCondLst>
                            <p:childTnLst>
                              <p:par>
                                <p:cTn id="67" presetID="1" presetClass="entr" presetSubtype="0" fill="hold" grpId="0" nodeType="afterEffect">
                                  <p:stCondLst>
                                    <p:cond delay="1000"/>
                                  </p:stCondLst>
                                  <p:childTnLst>
                                    <p:set>
                                      <p:cBhvr>
                                        <p:cTn id="68"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3" name="beep.wav"/>
                                        </p:tgtEl>
                                      </p:cMediaNode>
                                    </p:audio>
                                  </p:subTnLst>
                                </p:cTn>
                              </p:par>
                            </p:childTnLst>
                          </p:cTn>
                        </p:par>
                        <p:par>
                          <p:cTn id="69" fill="hold">
                            <p:stCondLst>
                              <p:cond delay="12000"/>
                            </p:stCondLst>
                            <p:childTnLst>
                              <p:par>
                                <p:cTn id="70" presetID="1" presetClass="entr" presetSubtype="0" fill="hold" grpId="0" nodeType="afterEffect">
                                  <p:stCondLst>
                                    <p:cond delay="1000"/>
                                  </p:stCondLst>
                                  <p:childTnLst>
                                    <p:set>
                                      <p:cBhvr>
                                        <p:cTn id="71"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beep.wav"/>
                                        </p:tgtEl>
                                      </p:cMediaNode>
                                    </p:audio>
                                  </p:subTnLst>
                                </p:cTn>
                              </p:par>
                            </p:childTnLst>
                          </p:cTn>
                        </p:par>
                        <p:par>
                          <p:cTn id="72" fill="hold">
                            <p:stCondLst>
                              <p:cond delay="13000"/>
                            </p:stCondLst>
                            <p:childTnLst>
                              <p:par>
                                <p:cTn id="73" presetID="1" presetClass="entr" presetSubtype="0" fill="hold" grpId="0" nodeType="afterEffect">
                                  <p:stCondLst>
                                    <p:cond delay="1000"/>
                                  </p:stCondLst>
                                  <p:childTnLst>
                                    <p:set>
                                      <p:cBhvr>
                                        <p:cTn id="74"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3" name="beep.wav"/>
                                        </p:tgtEl>
                                      </p:cMediaNode>
                                    </p:audio>
                                  </p:subTnLst>
                                </p:cTn>
                              </p:par>
                            </p:childTnLst>
                          </p:cTn>
                        </p:par>
                        <p:par>
                          <p:cTn id="75" fill="hold">
                            <p:stCondLst>
                              <p:cond delay="14000"/>
                            </p:stCondLst>
                            <p:childTnLst>
                              <p:par>
                                <p:cTn id="76" presetID="1" presetClass="entr" presetSubtype="0" fill="hold" grpId="0" nodeType="afterEffect">
                                  <p:stCondLst>
                                    <p:cond delay="1000"/>
                                  </p:stCondLst>
                                  <p:childTnLst>
                                    <p:set>
                                      <p:cBhvr>
                                        <p:cTn id="77"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3" name="beep.wav"/>
                                        </p:tgtEl>
                                      </p:cMediaNode>
                                    </p:audio>
                                  </p:subTnLst>
                                </p:cTn>
                              </p:par>
                            </p:childTnLst>
                          </p:cTn>
                        </p:par>
                        <p:par>
                          <p:cTn id="78" fill="hold">
                            <p:stCondLst>
                              <p:cond delay="15000"/>
                            </p:stCondLst>
                            <p:childTnLst>
                              <p:par>
                                <p:cTn id="79" presetID="1" presetClass="entr" presetSubtype="0" fill="hold" grpId="0" nodeType="afterEffect">
                                  <p:stCondLst>
                                    <p:cond delay="1000"/>
                                  </p:stCondLst>
                                  <p:childTnLst>
                                    <p:set>
                                      <p:cBhvr>
                                        <p:cTn id="80"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2"/>
                  </p:tgtEl>
                </p:cond>
              </p:nextCondLst>
            </p:seq>
          </p:childTnLst>
        </p:cTn>
      </p:par>
    </p:tnLst>
    <p:bldLst>
      <p:bldP spid="11" grpId="0"/>
      <p:bldP spid="11" grpId="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4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82638" y="1684338"/>
            <a:ext cx="954087" cy="1014412"/>
          </a:xfrm>
          <a:prstGeom prst="rect">
            <a:avLst/>
          </a:prstGeom>
          <a:noFill/>
        </p:spPr>
        <p:txBody>
          <a:bodyPr wrap="none">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fontAlgn="auto">
              <a:spcBef>
                <a:spcPts val="0"/>
              </a:spcBef>
              <a:spcAft>
                <a:spcPts val="0"/>
              </a:spcAft>
              <a:defRPr/>
            </a:pPr>
            <a:r>
              <a:rPr lang="vi-VN" dirty="0">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rPr>
              <a:t>0</a:t>
            </a:r>
            <a:r>
              <a:rPr lang="en-US" dirty="0">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rPr>
              <a:t>4</a:t>
            </a:r>
          </a:p>
        </p:txBody>
      </p:sp>
      <p:pic>
        <p:nvPicPr>
          <p:cNvPr id="395266" name="Picture 11" descr="A close up of a logo&#10;&#10;Description generated with high confidence"/>
          <p:cNvPicPr>
            <a:picLocks noChangeAspect="1"/>
          </p:cNvPicPr>
          <p:nvPr/>
        </p:nvPicPr>
        <p:blipFill>
          <a:blip r:embed="rId5"/>
          <a:srcRect/>
          <a:stretch>
            <a:fillRect/>
          </a:stretch>
        </p:blipFill>
        <p:spPr bwMode="auto">
          <a:xfrm>
            <a:off x="8150225" y="193675"/>
            <a:ext cx="1154113" cy="1165225"/>
          </a:xfrm>
          <a:prstGeom prst="rect">
            <a:avLst/>
          </a:prstGeom>
          <a:noFill/>
          <a:ln w="9525">
            <a:noFill/>
            <a:miter lim="800000"/>
            <a:headEnd/>
            <a:tailEnd/>
          </a:ln>
        </p:spPr>
      </p:pic>
      <p:pic>
        <p:nvPicPr>
          <p:cNvPr id="13" name="Picture 12" descr="A picture containing fireworks, outdoor object&#10;&#10;Description generated with very high confidence"/>
          <p:cNvPicPr>
            <a:picLocks noChangeAspect="1"/>
          </p:cNvPicPr>
          <p:nvPr/>
        </p:nvPicPr>
        <p:blipFill>
          <a:blip r:embed="rId6"/>
          <a:srcRect/>
          <a:stretch>
            <a:fillRect/>
          </a:stretch>
        </p:blipFill>
        <p:spPr bwMode="auto">
          <a:xfrm>
            <a:off x="7239000" y="450850"/>
            <a:ext cx="3317875" cy="650875"/>
          </a:xfrm>
          <a:prstGeom prst="rect">
            <a:avLst/>
          </a:prstGeom>
          <a:noFill/>
          <a:ln w="9525">
            <a:noFill/>
            <a:miter lim="800000"/>
            <a:headEnd/>
            <a:tailEnd/>
          </a:ln>
        </p:spPr>
      </p:pic>
      <p:pic>
        <p:nvPicPr>
          <p:cNvPr id="14" name="Picture 13" descr="A close up of a logo&#10;&#10;Description generated with high confidence"/>
          <p:cNvPicPr>
            <a:picLocks noChangeAspect="1"/>
          </p:cNvPicPr>
          <p:nvPr/>
        </p:nvPicPr>
        <p:blipFill>
          <a:blip r:embed="rId7"/>
          <a:srcRect/>
          <a:stretch>
            <a:fillRect/>
          </a:stretch>
        </p:blipFill>
        <p:spPr bwMode="auto">
          <a:xfrm rot="-1704301">
            <a:off x="8504238" y="396875"/>
            <a:ext cx="642937" cy="774700"/>
          </a:xfrm>
          <a:prstGeom prst="rect">
            <a:avLst/>
          </a:prstGeom>
          <a:noFill/>
          <a:ln w="9525">
            <a:noFill/>
            <a:miter lim="800000"/>
            <a:headEnd/>
            <a:tailEnd/>
          </a:ln>
        </p:spPr>
      </p:pic>
      <p:pic>
        <p:nvPicPr>
          <p:cNvPr id="395269" name="Picture 14" descr="A close up of a logo&#10;&#10;Description generated with high confidence"/>
          <p:cNvPicPr>
            <a:picLocks noChangeAspect="1"/>
          </p:cNvPicPr>
          <p:nvPr/>
        </p:nvPicPr>
        <p:blipFill>
          <a:blip r:embed="rId5"/>
          <a:srcRect/>
          <a:stretch>
            <a:fillRect/>
          </a:stretch>
        </p:blipFill>
        <p:spPr bwMode="auto">
          <a:xfrm>
            <a:off x="3470275" y="222250"/>
            <a:ext cx="1154113" cy="1165225"/>
          </a:xfrm>
          <a:prstGeom prst="rect">
            <a:avLst/>
          </a:prstGeom>
          <a:noFill/>
          <a:ln w="9525">
            <a:noFill/>
            <a:miter lim="800000"/>
            <a:headEnd/>
            <a:tailEnd/>
          </a:ln>
        </p:spPr>
      </p:pic>
      <p:pic>
        <p:nvPicPr>
          <p:cNvPr id="16" name="Picture 15" descr="A picture containing fireworks, outdoor object&#10;&#10;Description generated with very high confidence"/>
          <p:cNvPicPr>
            <a:picLocks noChangeAspect="1"/>
          </p:cNvPicPr>
          <p:nvPr/>
        </p:nvPicPr>
        <p:blipFill>
          <a:blip r:embed="rId6"/>
          <a:srcRect/>
          <a:stretch>
            <a:fillRect/>
          </a:stretch>
        </p:blipFill>
        <p:spPr bwMode="auto">
          <a:xfrm>
            <a:off x="2460625" y="344488"/>
            <a:ext cx="3317875" cy="650875"/>
          </a:xfrm>
          <a:prstGeom prst="rect">
            <a:avLst/>
          </a:prstGeom>
          <a:noFill/>
          <a:ln w="9525">
            <a:noFill/>
            <a:miter lim="800000"/>
            <a:headEnd/>
            <a:tailEnd/>
          </a:ln>
        </p:spPr>
      </p:pic>
      <p:pic>
        <p:nvPicPr>
          <p:cNvPr id="17" name="Picture 16" descr="A close up of a logo&#10;&#10;Description generated with high confidence"/>
          <p:cNvPicPr>
            <a:picLocks noChangeAspect="1"/>
          </p:cNvPicPr>
          <p:nvPr/>
        </p:nvPicPr>
        <p:blipFill>
          <a:blip r:embed="rId7"/>
          <a:srcRect/>
          <a:stretch>
            <a:fillRect/>
          </a:stretch>
        </p:blipFill>
        <p:spPr bwMode="auto">
          <a:xfrm rot="-1704301">
            <a:off x="3725863" y="290513"/>
            <a:ext cx="642937" cy="774700"/>
          </a:xfrm>
          <a:prstGeom prst="rect">
            <a:avLst/>
          </a:prstGeom>
          <a:noFill/>
          <a:ln w="9525">
            <a:noFill/>
            <a:miter lim="800000"/>
            <a:headEnd/>
            <a:tailEnd/>
          </a:ln>
        </p:spPr>
      </p:pic>
      <p:pic>
        <p:nvPicPr>
          <p:cNvPr id="21" name="Picture 115" descr="ALRMCLOK"/>
          <p:cNvPicPr>
            <a:picLocks noChangeAspect="1" noChangeArrowheads="1"/>
          </p:cNvPicPr>
          <p:nvPr/>
        </p:nvPicPr>
        <p:blipFill>
          <a:blip r:embed="rId8"/>
          <a:srcRect/>
          <a:stretch>
            <a:fillRect/>
          </a:stretch>
        </p:blipFill>
        <p:spPr bwMode="auto">
          <a:xfrm>
            <a:off x="5538788" y="4695825"/>
            <a:ext cx="1008062" cy="1219200"/>
          </a:xfrm>
          <a:prstGeom prst="rect">
            <a:avLst/>
          </a:prstGeom>
          <a:noFill/>
          <a:ln w="9525">
            <a:noFill/>
            <a:miter lim="800000"/>
            <a:headEnd/>
            <a:tailEnd/>
          </a:ln>
        </p:spPr>
      </p:pic>
      <p:sp>
        <p:nvSpPr>
          <p:cNvPr id="22" name="Oval 176"/>
          <p:cNvSpPr>
            <a:spLocks noChangeArrowheads="1"/>
          </p:cNvSpPr>
          <p:nvPr/>
        </p:nvSpPr>
        <p:spPr bwMode="auto">
          <a:xfrm>
            <a:off x="5767388" y="5076825"/>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15</a:t>
            </a:r>
          </a:p>
        </p:txBody>
      </p:sp>
      <p:sp>
        <p:nvSpPr>
          <p:cNvPr id="23" name="Oval 176"/>
          <p:cNvSpPr>
            <a:spLocks noChangeArrowheads="1"/>
          </p:cNvSpPr>
          <p:nvPr/>
        </p:nvSpPr>
        <p:spPr bwMode="auto">
          <a:xfrm>
            <a:off x="5767388" y="5076825"/>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14</a:t>
            </a:r>
          </a:p>
        </p:txBody>
      </p:sp>
      <p:sp>
        <p:nvSpPr>
          <p:cNvPr id="24" name="Oval 176"/>
          <p:cNvSpPr>
            <a:spLocks noChangeArrowheads="1"/>
          </p:cNvSpPr>
          <p:nvPr/>
        </p:nvSpPr>
        <p:spPr bwMode="auto">
          <a:xfrm>
            <a:off x="5767388" y="5076825"/>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13</a:t>
            </a:r>
          </a:p>
        </p:txBody>
      </p:sp>
      <p:sp>
        <p:nvSpPr>
          <p:cNvPr id="25" name="Oval 176"/>
          <p:cNvSpPr>
            <a:spLocks noChangeArrowheads="1"/>
          </p:cNvSpPr>
          <p:nvPr/>
        </p:nvSpPr>
        <p:spPr bwMode="auto">
          <a:xfrm>
            <a:off x="5767388" y="5076825"/>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12</a:t>
            </a:r>
          </a:p>
        </p:txBody>
      </p:sp>
      <p:sp>
        <p:nvSpPr>
          <p:cNvPr id="26" name="Oval 176"/>
          <p:cNvSpPr>
            <a:spLocks noChangeArrowheads="1"/>
          </p:cNvSpPr>
          <p:nvPr/>
        </p:nvSpPr>
        <p:spPr bwMode="auto">
          <a:xfrm>
            <a:off x="5767388" y="5076825"/>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11</a:t>
            </a:r>
          </a:p>
        </p:txBody>
      </p:sp>
      <p:sp>
        <p:nvSpPr>
          <p:cNvPr id="27" name="Oval 176"/>
          <p:cNvSpPr>
            <a:spLocks noChangeArrowheads="1"/>
          </p:cNvSpPr>
          <p:nvPr/>
        </p:nvSpPr>
        <p:spPr bwMode="auto">
          <a:xfrm>
            <a:off x="5767388" y="5076825"/>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10</a:t>
            </a:r>
          </a:p>
        </p:txBody>
      </p:sp>
      <p:sp>
        <p:nvSpPr>
          <p:cNvPr id="28" name="Oval 176"/>
          <p:cNvSpPr>
            <a:spLocks noChangeArrowheads="1"/>
          </p:cNvSpPr>
          <p:nvPr/>
        </p:nvSpPr>
        <p:spPr bwMode="auto">
          <a:xfrm>
            <a:off x="5767388" y="5076825"/>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9</a:t>
            </a:r>
          </a:p>
        </p:txBody>
      </p:sp>
      <p:sp>
        <p:nvSpPr>
          <p:cNvPr id="29" name="Oval 176"/>
          <p:cNvSpPr>
            <a:spLocks noChangeArrowheads="1"/>
          </p:cNvSpPr>
          <p:nvPr/>
        </p:nvSpPr>
        <p:spPr bwMode="auto">
          <a:xfrm>
            <a:off x="5767388" y="5076825"/>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8</a:t>
            </a:r>
          </a:p>
        </p:txBody>
      </p:sp>
      <p:sp>
        <p:nvSpPr>
          <p:cNvPr id="30" name="Oval 176"/>
          <p:cNvSpPr>
            <a:spLocks noChangeArrowheads="1"/>
          </p:cNvSpPr>
          <p:nvPr/>
        </p:nvSpPr>
        <p:spPr bwMode="auto">
          <a:xfrm>
            <a:off x="5767388" y="5076825"/>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7</a:t>
            </a:r>
          </a:p>
        </p:txBody>
      </p:sp>
      <p:sp>
        <p:nvSpPr>
          <p:cNvPr id="31" name="Oval 176"/>
          <p:cNvSpPr>
            <a:spLocks noChangeArrowheads="1"/>
          </p:cNvSpPr>
          <p:nvPr/>
        </p:nvSpPr>
        <p:spPr bwMode="auto">
          <a:xfrm>
            <a:off x="5767388" y="5076825"/>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6</a:t>
            </a:r>
          </a:p>
        </p:txBody>
      </p:sp>
      <p:sp>
        <p:nvSpPr>
          <p:cNvPr id="32" name="Oval 176"/>
          <p:cNvSpPr>
            <a:spLocks noChangeArrowheads="1"/>
          </p:cNvSpPr>
          <p:nvPr/>
        </p:nvSpPr>
        <p:spPr bwMode="auto">
          <a:xfrm>
            <a:off x="5767388" y="5076825"/>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5</a:t>
            </a:r>
          </a:p>
        </p:txBody>
      </p:sp>
      <p:sp>
        <p:nvSpPr>
          <p:cNvPr id="33" name="Oval 176"/>
          <p:cNvSpPr>
            <a:spLocks noChangeArrowheads="1"/>
          </p:cNvSpPr>
          <p:nvPr/>
        </p:nvSpPr>
        <p:spPr bwMode="auto">
          <a:xfrm>
            <a:off x="5767388" y="5076825"/>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4</a:t>
            </a:r>
          </a:p>
        </p:txBody>
      </p:sp>
      <p:sp>
        <p:nvSpPr>
          <p:cNvPr id="34" name="Oval 176"/>
          <p:cNvSpPr>
            <a:spLocks noChangeArrowheads="1"/>
          </p:cNvSpPr>
          <p:nvPr/>
        </p:nvSpPr>
        <p:spPr bwMode="auto">
          <a:xfrm>
            <a:off x="5767388" y="5076825"/>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3</a:t>
            </a:r>
          </a:p>
        </p:txBody>
      </p:sp>
      <p:sp>
        <p:nvSpPr>
          <p:cNvPr id="35" name="Oval 176"/>
          <p:cNvSpPr>
            <a:spLocks noChangeArrowheads="1"/>
          </p:cNvSpPr>
          <p:nvPr/>
        </p:nvSpPr>
        <p:spPr bwMode="auto">
          <a:xfrm>
            <a:off x="5767388" y="5076825"/>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2</a:t>
            </a:r>
          </a:p>
        </p:txBody>
      </p:sp>
      <p:sp>
        <p:nvSpPr>
          <p:cNvPr id="36" name="Oval 176"/>
          <p:cNvSpPr>
            <a:spLocks noChangeArrowheads="1"/>
          </p:cNvSpPr>
          <p:nvPr/>
        </p:nvSpPr>
        <p:spPr bwMode="auto">
          <a:xfrm>
            <a:off x="5767388" y="5076825"/>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a:t>
            </a:r>
          </a:p>
        </p:txBody>
      </p:sp>
      <p:sp>
        <p:nvSpPr>
          <p:cNvPr id="37" name="Oval 176"/>
          <p:cNvSpPr>
            <a:spLocks noChangeArrowheads="1"/>
          </p:cNvSpPr>
          <p:nvPr/>
        </p:nvSpPr>
        <p:spPr bwMode="auto">
          <a:xfrm>
            <a:off x="5767388" y="5076825"/>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sz="2800">
                <a:solidFill>
                  <a:srgbClr val="DC2608"/>
                </a:solidFill>
                <a:latin typeface=".VnBlack" pitchFamily="34" charset="0"/>
                <a:sym typeface="Arial" charset="0"/>
              </a:rPr>
              <a:t>0</a:t>
            </a:r>
          </a:p>
        </p:txBody>
      </p:sp>
      <p:sp>
        <p:nvSpPr>
          <p:cNvPr id="395289" name="Rectangle 5"/>
          <p:cNvSpPr>
            <a:spLocks noChangeArrowheads="1"/>
          </p:cNvSpPr>
          <p:nvPr/>
        </p:nvSpPr>
        <p:spPr bwMode="auto">
          <a:xfrm>
            <a:off x="3808413" y="1944688"/>
            <a:ext cx="4984750" cy="1077912"/>
          </a:xfrm>
          <a:prstGeom prst="rect">
            <a:avLst/>
          </a:prstGeom>
          <a:noFill/>
          <a:ln w="9525">
            <a:noFill/>
            <a:miter lim="800000"/>
            <a:headEnd/>
            <a:tailEnd/>
          </a:ln>
        </p:spPr>
        <p:txBody>
          <a:bodyPr wrap="none">
            <a:spAutoFit/>
          </a:bodyPr>
          <a:lstStyle/>
          <a:p>
            <a:pPr algn="just"/>
            <a:r>
              <a:rPr lang="vi-VN" sz="3200" b="1">
                <a:solidFill>
                  <a:srgbClr val="FFFFFF"/>
                </a:solidFill>
                <a:latin typeface="Times New Roman" pitchFamily="18" charset="0"/>
                <a:cs typeface="Times New Roman" pitchFamily="18" charset="0"/>
              </a:rPr>
              <a:t>Câu 4: </a:t>
            </a:r>
            <a:r>
              <a:rPr lang="vi-VN" sz="3200">
                <a:solidFill>
                  <a:srgbClr val="FFFFFF"/>
                </a:solidFill>
                <a:latin typeface="Times New Roman" pitchFamily="18" charset="0"/>
                <a:cs typeface="Times New Roman" pitchFamily="18" charset="0"/>
              </a:rPr>
              <a:t>Phương thức biểu đạt</a:t>
            </a:r>
            <a:endParaRPr lang="en-US" sz="3200">
              <a:solidFill>
                <a:srgbClr val="FFFFFF"/>
              </a:solidFill>
              <a:latin typeface="Times New Roman" pitchFamily="18" charset="0"/>
              <a:cs typeface="Times New Roman" pitchFamily="18" charset="0"/>
            </a:endParaRPr>
          </a:p>
          <a:p>
            <a:pPr algn="just"/>
            <a:r>
              <a:rPr lang="vi-VN" sz="3200">
                <a:solidFill>
                  <a:srgbClr val="FFFFFF"/>
                </a:solidFill>
                <a:latin typeface="Times New Roman" pitchFamily="18" charset="0"/>
                <a:cs typeface="Times New Roman" pitchFamily="18" charset="0"/>
              </a:rPr>
              <a:t> chính của đoạn trích là</a:t>
            </a:r>
            <a:endParaRPr lang="en-US" sz="3200">
              <a:solidFill>
                <a:srgbClr val="FFFFFF"/>
              </a:solidFill>
              <a:latin typeface="Times New Roman" pitchFamily="18" charset="0"/>
              <a:cs typeface="Times New Roman" pitchFamily="18" charset="0"/>
            </a:endParaRPr>
          </a:p>
        </p:txBody>
      </p:sp>
      <p:sp>
        <p:nvSpPr>
          <p:cNvPr id="395290" name="Rectangle 6"/>
          <p:cNvSpPr>
            <a:spLocks noChangeArrowheads="1"/>
          </p:cNvSpPr>
          <p:nvPr/>
        </p:nvSpPr>
        <p:spPr bwMode="auto">
          <a:xfrm>
            <a:off x="2139950" y="4433888"/>
            <a:ext cx="1144588" cy="584200"/>
          </a:xfrm>
          <a:prstGeom prst="rect">
            <a:avLst/>
          </a:prstGeom>
          <a:noFill/>
          <a:ln w="9525">
            <a:noFill/>
            <a:miter lim="800000"/>
            <a:headEnd/>
            <a:tailEnd/>
          </a:ln>
        </p:spPr>
        <p:txBody>
          <a:bodyPr wrap="none">
            <a:spAutoFit/>
          </a:bodyPr>
          <a:lstStyle/>
          <a:p>
            <a:r>
              <a:rPr lang="en-US" sz="3200">
                <a:solidFill>
                  <a:srgbClr val="000000"/>
                </a:solidFill>
                <a:latin typeface="Times New Roman" pitchFamily="18" charset="0"/>
                <a:cs typeface="Times New Roman" pitchFamily="18" charset="0"/>
              </a:rPr>
              <a:t>Tự sự</a:t>
            </a:r>
            <a:endParaRPr lang="en-US" sz="3200">
              <a:solidFill>
                <a:srgbClr val="000000"/>
              </a:solidFill>
              <a:latin typeface="Calibri" pitchFamily="34" charset="0"/>
            </a:endParaRPr>
          </a:p>
        </p:txBody>
      </p:sp>
      <p:sp>
        <p:nvSpPr>
          <p:cNvPr id="38" name="Rectangle 37"/>
          <p:cNvSpPr>
            <a:spLocks noChangeArrowheads="1"/>
          </p:cNvSpPr>
          <p:nvPr/>
        </p:nvSpPr>
        <p:spPr bwMode="auto">
          <a:xfrm>
            <a:off x="2139950" y="4433888"/>
            <a:ext cx="1144588" cy="584200"/>
          </a:xfrm>
          <a:prstGeom prst="rect">
            <a:avLst/>
          </a:prstGeom>
          <a:noFill/>
          <a:ln w="9525">
            <a:noFill/>
            <a:miter lim="800000"/>
            <a:headEnd/>
            <a:tailEnd/>
          </a:ln>
        </p:spPr>
        <p:txBody>
          <a:bodyPr wrap="none">
            <a:spAutoFit/>
          </a:bodyPr>
          <a:lstStyle/>
          <a:p>
            <a:r>
              <a:rPr lang="en-US" sz="3200">
                <a:solidFill>
                  <a:srgbClr val="FF0000"/>
                </a:solidFill>
                <a:latin typeface="Times New Roman" pitchFamily="18" charset="0"/>
                <a:cs typeface="Times New Roman" pitchFamily="18" charset="0"/>
              </a:rPr>
              <a:t>Tự sự</a:t>
            </a:r>
            <a:endParaRPr lang="en-US" sz="3200">
              <a:solidFill>
                <a:srgbClr val="FF0000"/>
              </a:solidFill>
              <a:latin typeface="Calibri" pitchFamily="34" charset="0"/>
            </a:endParaRPr>
          </a:p>
        </p:txBody>
      </p:sp>
      <p:sp>
        <p:nvSpPr>
          <p:cNvPr id="395292" name="Rectangle 7"/>
          <p:cNvSpPr>
            <a:spLocks noChangeArrowheads="1"/>
          </p:cNvSpPr>
          <p:nvPr/>
        </p:nvSpPr>
        <p:spPr bwMode="auto">
          <a:xfrm>
            <a:off x="8150225" y="4403725"/>
            <a:ext cx="1747838" cy="585788"/>
          </a:xfrm>
          <a:prstGeom prst="rect">
            <a:avLst/>
          </a:prstGeom>
          <a:noFill/>
          <a:ln w="9525">
            <a:noFill/>
            <a:miter lim="800000"/>
            <a:headEnd/>
            <a:tailEnd/>
          </a:ln>
        </p:spPr>
        <p:txBody>
          <a:bodyPr wrap="none">
            <a:spAutoFit/>
          </a:bodyPr>
          <a:lstStyle/>
          <a:p>
            <a:r>
              <a:rPr lang="en-US" sz="3200">
                <a:solidFill>
                  <a:srgbClr val="000000"/>
                </a:solidFill>
                <a:latin typeface="Times New Roman" pitchFamily="18" charset="0"/>
                <a:cs typeface="Times New Roman" pitchFamily="18" charset="0"/>
              </a:rPr>
              <a:t>Biểu cảm</a:t>
            </a:r>
            <a:endParaRPr lang="en-US" sz="3200">
              <a:solidFill>
                <a:srgbClr val="000000"/>
              </a:solidFill>
              <a:latin typeface="Calibri" pitchFamily="34" charset="0"/>
            </a:endParaRPr>
          </a:p>
        </p:txBody>
      </p:sp>
      <p:sp>
        <p:nvSpPr>
          <p:cNvPr id="395293" name="Rectangle 17"/>
          <p:cNvSpPr>
            <a:spLocks noChangeArrowheads="1"/>
          </p:cNvSpPr>
          <p:nvPr/>
        </p:nvSpPr>
        <p:spPr bwMode="auto">
          <a:xfrm>
            <a:off x="2019300" y="5610225"/>
            <a:ext cx="1450975" cy="585788"/>
          </a:xfrm>
          <a:prstGeom prst="rect">
            <a:avLst/>
          </a:prstGeom>
          <a:noFill/>
          <a:ln w="9525">
            <a:noFill/>
            <a:miter lim="800000"/>
            <a:headEnd/>
            <a:tailEnd/>
          </a:ln>
        </p:spPr>
        <p:txBody>
          <a:bodyPr wrap="none">
            <a:spAutoFit/>
          </a:bodyPr>
          <a:lstStyle/>
          <a:p>
            <a:r>
              <a:rPr lang="en-US" sz="3200">
                <a:solidFill>
                  <a:srgbClr val="000000"/>
                </a:solidFill>
                <a:latin typeface="Times New Roman" pitchFamily="18" charset="0"/>
                <a:cs typeface="Times New Roman" pitchFamily="18" charset="0"/>
              </a:rPr>
              <a:t>Miêu tả</a:t>
            </a:r>
            <a:endParaRPr lang="en-US" sz="3200">
              <a:solidFill>
                <a:srgbClr val="000000"/>
              </a:solidFill>
              <a:latin typeface="Calibri" pitchFamily="34" charset="0"/>
            </a:endParaRPr>
          </a:p>
        </p:txBody>
      </p:sp>
      <p:sp>
        <p:nvSpPr>
          <p:cNvPr id="395294" name="Rectangle 18"/>
          <p:cNvSpPr>
            <a:spLocks noChangeArrowheads="1"/>
          </p:cNvSpPr>
          <p:nvPr/>
        </p:nvSpPr>
        <p:spPr bwMode="auto">
          <a:xfrm>
            <a:off x="8150225" y="5622925"/>
            <a:ext cx="1858963" cy="585788"/>
          </a:xfrm>
          <a:prstGeom prst="rect">
            <a:avLst/>
          </a:prstGeom>
          <a:noFill/>
          <a:ln w="9525">
            <a:noFill/>
            <a:miter lim="800000"/>
            <a:headEnd/>
            <a:tailEnd/>
          </a:ln>
        </p:spPr>
        <p:txBody>
          <a:bodyPr wrap="none">
            <a:spAutoFit/>
          </a:bodyPr>
          <a:lstStyle/>
          <a:p>
            <a:r>
              <a:rPr lang="en-US" sz="1400">
                <a:solidFill>
                  <a:srgbClr val="000000"/>
                </a:solidFill>
                <a:latin typeface="Times New Roman" pitchFamily="18" charset="0"/>
                <a:cs typeface="Times New Roman" pitchFamily="18" charset="0"/>
              </a:rPr>
              <a:t> </a:t>
            </a:r>
            <a:r>
              <a:rPr lang="en-US" sz="3200">
                <a:solidFill>
                  <a:srgbClr val="000000"/>
                </a:solidFill>
                <a:latin typeface="Times New Roman" pitchFamily="18" charset="0"/>
                <a:cs typeface="Times New Roman" pitchFamily="18" charset="0"/>
              </a:rPr>
              <a:t>Nghị luận</a:t>
            </a:r>
            <a:endParaRPr lang="en-US" sz="3200">
              <a:solidFill>
                <a:srgbClr val="000000"/>
              </a:solidFill>
              <a:latin typeface="Calibri" pitchFamily="34" charset="0"/>
            </a:endParaRPr>
          </a:p>
        </p:txBody>
      </p:sp>
    </p:spTree>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8">
                                            <p:txEl>
                                              <p:pRg st="0" end="0"/>
                                            </p:txEl>
                                          </p:spTgt>
                                        </p:tgtEl>
                                        <p:attrNameLst>
                                          <p:attrName>style.visibility</p:attrName>
                                        </p:attrNameLst>
                                      </p:cBhvr>
                                      <p:to>
                                        <p:strVal val="visible"/>
                                      </p:to>
                                    </p:set>
                                    <p:animEffect transition="in" filter="fade">
                                      <p:cBhvr>
                                        <p:cTn id="17" dur="1000"/>
                                        <p:tgtEl>
                                          <p:spTgt spid="38">
                                            <p:txEl>
                                              <p:pRg st="0" end="0"/>
                                            </p:txEl>
                                          </p:spTgt>
                                        </p:tgtEl>
                                      </p:cBhvr>
                                    </p:animEffect>
                                    <p:anim calcmode="lin" valueType="num">
                                      <p:cBhvr>
                                        <p:cTn id="18" dur="1000" fill="hold"/>
                                        <p:tgtEl>
                                          <p:spTgt spid="38">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3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hidden"/>
                                      </p:to>
                                    </p:set>
                                  </p:childTnLst>
                                </p:cTn>
                              </p:par>
                            </p:childTnLst>
                          </p:cTn>
                        </p:par>
                        <p:par>
                          <p:cTn id="25" fill="hold">
                            <p:stCondLst>
                              <p:cond delay="0"/>
                            </p:stCondLst>
                            <p:childTnLst>
                              <p:par>
                                <p:cTn id="26" presetID="53" presetClass="entr" presetSubtype="16" fill="hold" grpId="1" nodeType="after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500" fill="hold"/>
                                        <p:tgtEl>
                                          <p:spTgt spid="4"/>
                                        </p:tgtEl>
                                        <p:attrNameLst>
                                          <p:attrName>ppt_w</p:attrName>
                                        </p:attrNameLst>
                                      </p:cBhvr>
                                      <p:tavLst>
                                        <p:tav tm="0">
                                          <p:val>
                                            <p:fltVal val="0"/>
                                          </p:val>
                                        </p:tav>
                                        <p:tav tm="100000">
                                          <p:val>
                                            <p:strVal val="#ppt_w"/>
                                          </p:val>
                                        </p:tav>
                                      </p:tavLst>
                                    </p:anim>
                                    <p:anim calcmode="lin" valueType="num">
                                      <p:cBhvr>
                                        <p:cTn id="29" dur="500" fill="hold"/>
                                        <p:tgtEl>
                                          <p:spTgt spid="4"/>
                                        </p:tgtEl>
                                        <p:attrNameLst>
                                          <p:attrName>ppt_h</p:attrName>
                                        </p:attrNameLst>
                                      </p:cBhvr>
                                      <p:tavLst>
                                        <p:tav tm="0">
                                          <p:val>
                                            <p:fltVal val="0"/>
                                          </p:val>
                                        </p:tav>
                                        <p:tav tm="100000">
                                          <p:val>
                                            <p:strVal val="#ppt_h"/>
                                          </p:val>
                                        </p:tav>
                                      </p:tavLst>
                                    </p:anim>
                                    <p:animEffect transition="in" filter="fade">
                                      <p:cBhvr>
                                        <p:cTn id="30" dur="500"/>
                                        <p:tgtEl>
                                          <p:spTgt spid="4"/>
                                        </p:tgtEl>
                                      </p:cBhvr>
                                    </p:animEffect>
                                  </p:childTnLst>
                                </p:cTn>
                              </p:par>
                            </p:childTnLst>
                          </p:cTn>
                        </p:par>
                      </p:childTnLst>
                    </p:cTn>
                  </p:par>
                </p:childTnLst>
              </p:cTn>
              <p:nextCondLst>
                <p:cond evt="onClick" delay="0">
                  <p:tgtEl>
                    <p:spTgt spid="4"/>
                  </p:tgtEl>
                </p:cond>
              </p:nextCondLst>
            </p:seq>
            <p:seq concurrent="1" nextAc="seek">
              <p:cTn id="31" restart="whenNotActive" fill="hold" evtFilter="cancelBubble" nodeType="interactiveSeq">
                <p:stCondLst>
                  <p:cond evt="onClick" delay="0">
                    <p:tgtEl>
                      <p:spTgt spid="21"/>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grpId="0" nodeType="afterEffect">
                                  <p:stCondLst>
                                    <p:cond delay="1000"/>
                                  </p:stCondLst>
                                  <p:childTnLst>
                                    <p:set>
                                      <p:cBhvr>
                                        <p:cTn id="35"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beep.wav"/>
                                        </p:tgtEl>
                                      </p:cMediaNode>
                                    </p:audio>
                                  </p:subTnLst>
                                </p:cTn>
                              </p:par>
                            </p:childTnLst>
                          </p:cTn>
                        </p:par>
                        <p:par>
                          <p:cTn id="36" fill="hold">
                            <p:stCondLst>
                              <p:cond delay="1000"/>
                            </p:stCondLst>
                            <p:childTnLst>
                              <p:par>
                                <p:cTn id="37" presetID="1" presetClass="entr" presetSubtype="0" fill="hold" grpId="0" nodeType="afterEffect">
                                  <p:stCondLst>
                                    <p:cond delay="1000"/>
                                  </p:stCondLst>
                                  <p:childTnLst>
                                    <p:set>
                                      <p:cBhvr>
                                        <p:cTn id="3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beep.wav"/>
                                        </p:tgtEl>
                                      </p:cMediaNode>
                                    </p:audio>
                                  </p:subTnLst>
                                </p:cTn>
                              </p:par>
                            </p:childTnLst>
                          </p:cTn>
                        </p:par>
                        <p:par>
                          <p:cTn id="39" fill="hold">
                            <p:stCondLst>
                              <p:cond delay="2000"/>
                            </p:stCondLst>
                            <p:childTnLst>
                              <p:par>
                                <p:cTn id="40" presetID="1" presetClass="entr" presetSubtype="0" fill="hold" grpId="0" nodeType="afterEffect">
                                  <p:stCondLst>
                                    <p:cond delay="1000"/>
                                  </p:stCondLst>
                                  <p:childTnLst>
                                    <p:set>
                                      <p:cBhvr>
                                        <p:cTn id="41"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beep.wav"/>
                                        </p:tgtEl>
                                      </p:cMediaNode>
                                    </p:audio>
                                  </p:subTnLst>
                                </p:cTn>
                              </p:par>
                            </p:childTnLst>
                          </p:cTn>
                        </p:par>
                        <p:par>
                          <p:cTn id="42" fill="hold">
                            <p:stCondLst>
                              <p:cond delay="3000"/>
                            </p:stCondLst>
                            <p:childTnLst>
                              <p:par>
                                <p:cTn id="43" presetID="1" presetClass="entr" presetSubtype="0" fill="hold" grpId="0" nodeType="afterEffect">
                                  <p:stCondLst>
                                    <p:cond delay="1000"/>
                                  </p:stCondLst>
                                  <p:childTnLst>
                                    <p:set>
                                      <p:cBhvr>
                                        <p:cTn id="4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beep.wav"/>
                                        </p:tgtEl>
                                      </p:cMediaNode>
                                    </p:audio>
                                  </p:subTnLst>
                                </p:cTn>
                              </p:par>
                            </p:childTnLst>
                          </p:cTn>
                        </p:par>
                        <p:par>
                          <p:cTn id="45" fill="hold">
                            <p:stCondLst>
                              <p:cond delay="4000"/>
                            </p:stCondLst>
                            <p:childTnLst>
                              <p:par>
                                <p:cTn id="46" presetID="1" presetClass="entr" presetSubtype="0" fill="hold" grpId="0" nodeType="afterEffect">
                                  <p:stCondLst>
                                    <p:cond delay="1000"/>
                                  </p:stCondLst>
                                  <p:childTnLst>
                                    <p:set>
                                      <p:cBhvr>
                                        <p:cTn id="47"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beep.wav"/>
                                        </p:tgtEl>
                                      </p:cMediaNode>
                                    </p:audio>
                                  </p:subTnLst>
                                </p:cTn>
                              </p:par>
                            </p:childTnLst>
                          </p:cTn>
                        </p:par>
                        <p:par>
                          <p:cTn id="48" fill="hold">
                            <p:stCondLst>
                              <p:cond delay="5000"/>
                            </p:stCondLst>
                            <p:childTnLst>
                              <p:par>
                                <p:cTn id="49" presetID="1" presetClass="entr" presetSubtype="0" fill="hold" grpId="0" nodeType="afterEffect">
                                  <p:stCondLst>
                                    <p:cond delay="1000"/>
                                  </p:stCondLst>
                                  <p:childTnLst>
                                    <p:set>
                                      <p:cBhvr>
                                        <p:cTn id="50"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6000"/>
                            </p:stCondLst>
                            <p:childTnLst>
                              <p:par>
                                <p:cTn id="52" presetID="1" presetClass="entr" presetSubtype="0" fill="hold" grpId="0" nodeType="afterEffect">
                                  <p:stCondLst>
                                    <p:cond delay="1000"/>
                                  </p:stCondLst>
                                  <p:childTnLst>
                                    <p:set>
                                      <p:cBhvr>
                                        <p:cTn id="53"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7000"/>
                            </p:stCondLst>
                            <p:childTnLst>
                              <p:par>
                                <p:cTn id="55" presetID="1" presetClass="entr" presetSubtype="0" fill="hold" grpId="0" nodeType="afterEffect">
                                  <p:stCondLst>
                                    <p:cond delay="1000"/>
                                  </p:stCondLst>
                                  <p:childTnLst>
                                    <p:set>
                                      <p:cBhvr>
                                        <p:cTn id="5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8000"/>
                            </p:stCondLst>
                            <p:childTnLst>
                              <p:par>
                                <p:cTn id="58" presetID="1" presetClass="entr" presetSubtype="0" fill="hold" grpId="0" nodeType="afterEffect">
                                  <p:stCondLst>
                                    <p:cond delay="1000"/>
                                  </p:stCondLst>
                                  <p:childTnLst>
                                    <p:set>
                                      <p:cBhvr>
                                        <p:cTn id="59"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beep.wav"/>
                                        </p:tgtEl>
                                      </p:cMediaNode>
                                    </p:audio>
                                  </p:subTnLst>
                                </p:cTn>
                              </p:par>
                            </p:childTnLst>
                          </p:cTn>
                        </p:par>
                        <p:par>
                          <p:cTn id="60" fill="hold">
                            <p:stCondLst>
                              <p:cond delay="9000"/>
                            </p:stCondLst>
                            <p:childTnLst>
                              <p:par>
                                <p:cTn id="61" presetID="1" presetClass="entr" presetSubtype="0" fill="hold" grpId="0" nodeType="afterEffect">
                                  <p:stCondLst>
                                    <p:cond delay="1000"/>
                                  </p:stCondLst>
                                  <p:childTnLst>
                                    <p:set>
                                      <p:cBhvr>
                                        <p:cTn id="62"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beep.wav"/>
                                        </p:tgtEl>
                                      </p:cMediaNode>
                                    </p:audio>
                                  </p:subTnLst>
                                </p:cTn>
                              </p:par>
                            </p:childTnLst>
                          </p:cTn>
                        </p:par>
                        <p:par>
                          <p:cTn id="63" fill="hold">
                            <p:stCondLst>
                              <p:cond delay="10000"/>
                            </p:stCondLst>
                            <p:childTnLst>
                              <p:par>
                                <p:cTn id="64" presetID="1" presetClass="entr" presetSubtype="0" fill="hold" grpId="0" nodeType="afterEffect">
                                  <p:stCondLst>
                                    <p:cond delay="1000"/>
                                  </p:stCondLst>
                                  <p:childTnLst>
                                    <p:set>
                                      <p:cBhvr>
                                        <p:cTn id="65"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beep.wav"/>
                                        </p:tgtEl>
                                      </p:cMediaNode>
                                    </p:audio>
                                  </p:subTnLst>
                                </p:cTn>
                              </p:par>
                            </p:childTnLst>
                          </p:cTn>
                        </p:par>
                        <p:par>
                          <p:cTn id="66" fill="hold">
                            <p:stCondLst>
                              <p:cond delay="11000"/>
                            </p:stCondLst>
                            <p:childTnLst>
                              <p:par>
                                <p:cTn id="67" presetID="1" presetClass="entr" presetSubtype="0" fill="hold" grpId="0" nodeType="afterEffect">
                                  <p:stCondLst>
                                    <p:cond delay="1000"/>
                                  </p:stCondLst>
                                  <p:childTnLst>
                                    <p:set>
                                      <p:cBhvr>
                                        <p:cTn id="68"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3" name="beep.wav"/>
                                        </p:tgtEl>
                                      </p:cMediaNode>
                                    </p:audio>
                                  </p:subTnLst>
                                </p:cTn>
                              </p:par>
                            </p:childTnLst>
                          </p:cTn>
                        </p:par>
                        <p:par>
                          <p:cTn id="69" fill="hold">
                            <p:stCondLst>
                              <p:cond delay="12000"/>
                            </p:stCondLst>
                            <p:childTnLst>
                              <p:par>
                                <p:cTn id="70" presetID="1" presetClass="entr" presetSubtype="0" fill="hold" grpId="0" nodeType="afterEffect">
                                  <p:stCondLst>
                                    <p:cond delay="1000"/>
                                  </p:stCondLst>
                                  <p:childTnLst>
                                    <p:set>
                                      <p:cBhvr>
                                        <p:cTn id="71"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beep.wav"/>
                                        </p:tgtEl>
                                      </p:cMediaNode>
                                    </p:audio>
                                  </p:subTnLst>
                                </p:cTn>
                              </p:par>
                            </p:childTnLst>
                          </p:cTn>
                        </p:par>
                        <p:par>
                          <p:cTn id="72" fill="hold">
                            <p:stCondLst>
                              <p:cond delay="13000"/>
                            </p:stCondLst>
                            <p:childTnLst>
                              <p:par>
                                <p:cTn id="73" presetID="1" presetClass="entr" presetSubtype="0" fill="hold" grpId="0" nodeType="afterEffect">
                                  <p:stCondLst>
                                    <p:cond delay="1000"/>
                                  </p:stCondLst>
                                  <p:childTnLst>
                                    <p:set>
                                      <p:cBhvr>
                                        <p:cTn id="74"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3" name="beep.wav"/>
                                        </p:tgtEl>
                                      </p:cMediaNode>
                                    </p:audio>
                                  </p:subTnLst>
                                </p:cTn>
                              </p:par>
                            </p:childTnLst>
                          </p:cTn>
                        </p:par>
                        <p:par>
                          <p:cTn id="75" fill="hold">
                            <p:stCondLst>
                              <p:cond delay="14000"/>
                            </p:stCondLst>
                            <p:childTnLst>
                              <p:par>
                                <p:cTn id="76" presetID="1" presetClass="entr" presetSubtype="0" fill="hold" grpId="0" nodeType="afterEffect">
                                  <p:stCondLst>
                                    <p:cond delay="1000"/>
                                  </p:stCondLst>
                                  <p:childTnLst>
                                    <p:set>
                                      <p:cBhvr>
                                        <p:cTn id="77"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3" name="beep.wav"/>
                                        </p:tgtEl>
                                      </p:cMediaNode>
                                    </p:audio>
                                  </p:subTnLst>
                                </p:cTn>
                              </p:par>
                            </p:childTnLst>
                          </p:cTn>
                        </p:par>
                        <p:par>
                          <p:cTn id="78" fill="hold">
                            <p:stCondLst>
                              <p:cond delay="15000"/>
                            </p:stCondLst>
                            <p:childTnLst>
                              <p:par>
                                <p:cTn id="79" presetID="1" presetClass="entr" presetSubtype="0" fill="hold" grpId="0" nodeType="afterEffect">
                                  <p:stCondLst>
                                    <p:cond delay="1000"/>
                                  </p:stCondLst>
                                  <p:childTnLst>
                                    <p:set>
                                      <p:cBhvr>
                                        <p:cTn id="80"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1"/>
                  </p:tgtEl>
                </p:cond>
              </p:nextCondLst>
            </p:seq>
          </p:childTnLst>
        </p:cTn>
      </p:par>
    </p:tnLst>
    <p:bldLst>
      <p:bldP spid="4" grpId="0"/>
      <p:bldP spid="4" grpId="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758825" y="1719263"/>
            <a:ext cx="954088" cy="1016000"/>
          </a:xfrm>
          <a:prstGeom prst="rect">
            <a:avLst/>
          </a:prstGeom>
          <a:noFill/>
        </p:spPr>
        <p:txBody>
          <a:bodyPr wrap="none">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fontAlgn="auto">
              <a:spcBef>
                <a:spcPts val="0"/>
              </a:spcBef>
              <a:spcAft>
                <a:spcPts val="0"/>
              </a:spcAft>
              <a:defRPr/>
            </a:pPr>
            <a:r>
              <a:rPr lang="vi-VN" dirty="0">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rPr>
              <a:t>0</a:t>
            </a:r>
            <a:r>
              <a:rPr lang="en-US" dirty="0">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rPr>
              <a:t>5</a:t>
            </a:r>
          </a:p>
        </p:txBody>
      </p:sp>
      <p:pic>
        <p:nvPicPr>
          <p:cNvPr id="396290" name="Picture 11" descr="A close up of a logo&#10;&#10;Description generated with high confidence"/>
          <p:cNvPicPr>
            <a:picLocks noChangeAspect="1"/>
          </p:cNvPicPr>
          <p:nvPr/>
        </p:nvPicPr>
        <p:blipFill>
          <a:blip r:embed="rId5"/>
          <a:srcRect/>
          <a:stretch>
            <a:fillRect/>
          </a:stretch>
        </p:blipFill>
        <p:spPr bwMode="auto">
          <a:xfrm>
            <a:off x="8150225" y="193675"/>
            <a:ext cx="1154113" cy="1165225"/>
          </a:xfrm>
          <a:prstGeom prst="rect">
            <a:avLst/>
          </a:prstGeom>
          <a:noFill/>
          <a:ln w="9525">
            <a:noFill/>
            <a:miter lim="800000"/>
            <a:headEnd/>
            <a:tailEnd/>
          </a:ln>
        </p:spPr>
      </p:pic>
      <p:pic>
        <p:nvPicPr>
          <p:cNvPr id="13" name="Picture 12" descr="A picture containing fireworks, outdoor object&#10;&#10;Description generated with very high confidence"/>
          <p:cNvPicPr>
            <a:picLocks noChangeAspect="1"/>
          </p:cNvPicPr>
          <p:nvPr/>
        </p:nvPicPr>
        <p:blipFill>
          <a:blip r:embed="rId6"/>
          <a:srcRect/>
          <a:stretch>
            <a:fillRect/>
          </a:stretch>
        </p:blipFill>
        <p:spPr bwMode="auto">
          <a:xfrm>
            <a:off x="7239000" y="450850"/>
            <a:ext cx="3317875" cy="650875"/>
          </a:xfrm>
          <a:prstGeom prst="rect">
            <a:avLst/>
          </a:prstGeom>
          <a:noFill/>
          <a:ln w="9525">
            <a:noFill/>
            <a:miter lim="800000"/>
            <a:headEnd/>
            <a:tailEnd/>
          </a:ln>
        </p:spPr>
      </p:pic>
      <p:pic>
        <p:nvPicPr>
          <p:cNvPr id="14" name="Picture 13" descr="A close up of a logo&#10;&#10;Description generated with high confidence"/>
          <p:cNvPicPr>
            <a:picLocks noChangeAspect="1"/>
          </p:cNvPicPr>
          <p:nvPr/>
        </p:nvPicPr>
        <p:blipFill>
          <a:blip r:embed="rId7"/>
          <a:srcRect/>
          <a:stretch>
            <a:fillRect/>
          </a:stretch>
        </p:blipFill>
        <p:spPr bwMode="auto">
          <a:xfrm rot="-1704301">
            <a:off x="8504238" y="396875"/>
            <a:ext cx="642937" cy="774700"/>
          </a:xfrm>
          <a:prstGeom prst="rect">
            <a:avLst/>
          </a:prstGeom>
          <a:noFill/>
          <a:ln w="9525">
            <a:noFill/>
            <a:miter lim="800000"/>
            <a:headEnd/>
            <a:tailEnd/>
          </a:ln>
        </p:spPr>
      </p:pic>
      <p:pic>
        <p:nvPicPr>
          <p:cNvPr id="396293" name="Picture 14" descr="A close up of a logo&#10;&#10;Description generated with high confidence"/>
          <p:cNvPicPr>
            <a:picLocks noChangeAspect="1"/>
          </p:cNvPicPr>
          <p:nvPr/>
        </p:nvPicPr>
        <p:blipFill>
          <a:blip r:embed="rId5"/>
          <a:srcRect/>
          <a:stretch>
            <a:fillRect/>
          </a:stretch>
        </p:blipFill>
        <p:spPr bwMode="auto">
          <a:xfrm>
            <a:off x="3470275" y="222250"/>
            <a:ext cx="1154113" cy="1165225"/>
          </a:xfrm>
          <a:prstGeom prst="rect">
            <a:avLst/>
          </a:prstGeom>
          <a:noFill/>
          <a:ln w="9525">
            <a:noFill/>
            <a:miter lim="800000"/>
            <a:headEnd/>
            <a:tailEnd/>
          </a:ln>
        </p:spPr>
      </p:pic>
      <p:pic>
        <p:nvPicPr>
          <p:cNvPr id="16" name="Picture 15" descr="A picture containing fireworks, outdoor object&#10;&#10;Description generated with very high confidence"/>
          <p:cNvPicPr>
            <a:picLocks noChangeAspect="1"/>
          </p:cNvPicPr>
          <p:nvPr/>
        </p:nvPicPr>
        <p:blipFill>
          <a:blip r:embed="rId6"/>
          <a:srcRect/>
          <a:stretch>
            <a:fillRect/>
          </a:stretch>
        </p:blipFill>
        <p:spPr bwMode="auto">
          <a:xfrm>
            <a:off x="2460625" y="344488"/>
            <a:ext cx="3317875" cy="650875"/>
          </a:xfrm>
          <a:prstGeom prst="rect">
            <a:avLst/>
          </a:prstGeom>
          <a:noFill/>
          <a:ln w="9525">
            <a:noFill/>
            <a:miter lim="800000"/>
            <a:headEnd/>
            <a:tailEnd/>
          </a:ln>
        </p:spPr>
      </p:pic>
      <p:pic>
        <p:nvPicPr>
          <p:cNvPr id="17" name="Picture 16" descr="A close up of a logo&#10;&#10;Description generated with high confidence"/>
          <p:cNvPicPr>
            <a:picLocks noChangeAspect="1"/>
          </p:cNvPicPr>
          <p:nvPr/>
        </p:nvPicPr>
        <p:blipFill>
          <a:blip r:embed="rId7"/>
          <a:srcRect/>
          <a:stretch>
            <a:fillRect/>
          </a:stretch>
        </p:blipFill>
        <p:spPr bwMode="auto">
          <a:xfrm rot="-1704301">
            <a:off x="3725863" y="290513"/>
            <a:ext cx="642937" cy="774700"/>
          </a:xfrm>
          <a:prstGeom prst="rect">
            <a:avLst/>
          </a:prstGeom>
          <a:noFill/>
          <a:ln w="9525">
            <a:noFill/>
            <a:miter lim="800000"/>
            <a:headEnd/>
            <a:tailEnd/>
          </a:ln>
        </p:spPr>
      </p:pic>
      <p:pic>
        <p:nvPicPr>
          <p:cNvPr id="21" name="Picture 115" descr="ALRMCLOK"/>
          <p:cNvPicPr>
            <a:picLocks noChangeAspect="1" noChangeArrowheads="1"/>
          </p:cNvPicPr>
          <p:nvPr/>
        </p:nvPicPr>
        <p:blipFill>
          <a:blip r:embed="rId8"/>
          <a:srcRect/>
          <a:stretch>
            <a:fillRect/>
          </a:stretch>
        </p:blipFill>
        <p:spPr bwMode="auto">
          <a:xfrm>
            <a:off x="5610225" y="4643438"/>
            <a:ext cx="1008063" cy="1219200"/>
          </a:xfrm>
          <a:prstGeom prst="rect">
            <a:avLst/>
          </a:prstGeom>
          <a:noFill/>
          <a:ln w="9525">
            <a:noFill/>
            <a:miter lim="800000"/>
            <a:headEnd/>
            <a:tailEnd/>
          </a:ln>
        </p:spPr>
      </p:pic>
      <p:sp>
        <p:nvSpPr>
          <p:cNvPr id="22" name="Oval 176"/>
          <p:cNvSpPr>
            <a:spLocks noChangeArrowheads="1"/>
          </p:cNvSpPr>
          <p:nvPr/>
        </p:nvSpPr>
        <p:spPr bwMode="auto">
          <a:xfrm>
            <a:off x="5838825" y="502443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15</a:t>
            </a:r>
          </a:p>
        </p:txBody>
      </p:sp>
      <p:sp>
        <p:nvSpPr>
          <p:cNvPr id="23" name="Oval 176"/>
          <p:cNvSpPr>
            <a:spLocks noChangeArrowheads="1"/>
          </p:cNvSpPr>
          <p:nvPr/>
        </p:nvSpPr>
        <p:spPr bwMode="auto">
          <a:xfrm>
            <a:off x="5838825" y="502443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14</a:t>
            </a:r>
          </a:p>
        </p:txBody>
      </p:sp>
      <p:sp>
        <p:nvSpPr>
          <p:cNvPr id="24" name="Oval 176"/>
          <p:cNvSpPr>
            <a:spLocks noChangeArrowheads="1"/>
          </p:cNvSpPr>
          <p:nvPr/>
        </p:nvSpPr>
        <p:spPr bwMode="auto">
          <a:xfrm>
            <a:off x="5838825" y="502443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13</a:t>
            </a:r>
          </a:p>
        </p:txBody>
      </p:sp>
      <p:sp>
        <p:nvSpPr>
          <p:cNvPr id="25" name="Oval 176"/>
          <p:cNvSpPr>
            <a:spLocks noChangeArrowheads="1"/>
          </p:cNvSpPr>
          <p:nvPr/>
        </p:nvSpPr>
        <p:spPr bwMode="auto">
          <a:xfrm>
            <a:off x="5838825" y="502443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12</a:t>
            </a:r>
          </a:p>
        </p:txBody>
      </p:sp>
      <p:sp>
        <p:nvSpPr>
          <p:cNvPr id="26" name="Oval 176"/>
          <p:cNvSpPr>
            <a:spLocks noChangeArrowheads="1"/>
          </p:cNvSpPr>
          <p:nvPr/>
        </p:nvSpPr>
        <p:spPr bwMode="auto">
          <a:xfrm>
            <a:off x="5838825" y="502443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11</a:t>
            </a:r>
          </a:p>
        </p:txBody>
      </p:sp>
      <p:sp>
        <p:nvSpPr>
          <p:cNvPr id="27" name="Oval 176"/>
          <p:cNvSpPr>
            <a:spLocks noChangeArrowheads="1"/>
          </p:cNvSpPr>
          <p:nvPr/>
        </p:nvSpPr>
        <p:spPr bwMode="auto">
          <a:xfrm>
            <a:off x="5838825" y="502443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10</a:t>
            </a:r>
          </a:p>
        </p:txBody>
      </p:sp>
      <p:sp>
        <p:nvSpPr>
          <p:cNvPr id="28" name="Oval 176"/>
          <p:cNvSpPr>
            <a:spLocks noChangeArrowheads="1"/>
          </p:cNvSpPr>
          <p:nvPr/>
        </p:nvSpPr>
        <p:spPr bwMode="auto">
          <a:xfrm>
            <a:off x="5838825" y="502443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9</a:t>
            </a:r>
          </a:p>
        </p:txBody>
      </p:sp>
      <p:sp>
        <p:nvSpPr>
          <p:cNvPr id="29" name="Oval 176"/>
          <p:cNvSpPr>
            <a:spLocks noChangeArrowheads="1"/>
          </p:cNvSpPr>
          <p:nvPr/>
        </p:nvSpPr>
        <p:spPr bwMode="auto">
          <a:xfrm>
            <a:off x="5838825" y="502443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8</a:t>
            </a:r>
          </a:p>
        </p:txBody>
      </p:sp>
      <p:sp>
        <p:nvSpPr>
          <p:cNvPr id="30" name="Oval 176"/>
          <p:cNvSpPr>
            <a:spLocks noChangeArrowheads="1"/>
          </p:cNvSpPr>
          <p:nvPr/>
        </p:nvSpPr>
        <p:spPr bwMode="auto">
          <a:xfrm>
            <a:off x="5838825" y="502443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7</a:t>
            </a:r>
          </a:p>
        </p:txBody>
      </p:sp>
      <p:sp>
        <p:nvSpPr>
          <p:cNvPr id="31" name="Oval 176"/>
          <p:cNvSpPr>
            <a:spLocks noChangeArrowheads="1"/>
          </p:cNvSpPr>
          <p:nvPr/>
        </p:nvSpPr>
        <p:spPr bwMode="auto">
          <a:xfrm>
            <a:off x="5838825" y="502443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6</a:t>
            </a:r>
          </a:p>
        </p:txBody>
      </p:sp>
      <p:sp>
        <p:nvSpPr>
          <p:cNvPr id="32" name="Oval 176"/>
          <p:cNvSpPr>
            <a:spLocks noChangeArrowheads="1"/>
          </p:cNvSpPr>
          <p:nvPr/>
        </p:nvSpPr>
        <p:spPr bwMode="auto">
          <a:xfrm>
            <a:off x="5838825" y="502443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5</a:t>
            </a:r>
          </a:p>
        </p:txBody>
      </p:sp>
      <p:sp>
        <p:nvSpPr>
          <p:cNvPr id="33" name="Oval 176"/>
          <p:cNvSpPr>
            <a:spLocks noChangeArrowheads="1"/>
          </p:cNvSpPr>
          <p:nvPr/>
        </p:nvSpPr>
        <p:spPr bwMode="auto">
          <a:xfrm>
            <a:off x="5838825" y="502443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4</a:t>
            </a:r>
          </a:p>
        </p:txBody>
      </p:sp>
      <p:sp>
        <p:nvSpPr>
          <p:cNvPr id="34" name="Oval 176"/>
          <p:cNvSpPr>
            <a:spLocks noChangeArrowheads="1"/>
          </p:cNvSpPr>
          <p:nvPr/>
        </p:nvSpPr>
        <p:spPr bwMode="auto">
          <a:xfrm>
            <a:off x="5838825" y="502443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3</a:t>
            </a:r>
          </a:p>
        </p:txBody>
      </p:sp>
      <p:sp>
        <p:nvSpPr>
          <p:cNvPr id="35" name="Oval 176"/>
          <p:cNvSpPr>
            <a:spLocks noChangeArrowheads="1"/>
          </p:cNvSpPr>
          <p:nvPr/>
        </p:nvSpPr>
        <p:spPr bwMode="auto">
          <a:xfrm>
            <a:off x="5838825" y="502443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2</a:t>
            </a:r>
          </a:p>
        </p:txBody>
      </p:sp>
      <p:sp>
        <p:nvSpPr>
          <p:cNvPr id="36" name="Oval 176"/>
          <p:cNvSpPr>
            <a:spLocks noChangeArrowheads="1"/>
          </p:cNvSpPr>
          <p:nvPr/>
        </p:nvSpPr>
        <p:spPr bwMode="auto">
          <a:xfrm>
            <a:off x="5838825" y="502443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a:t>
            </a:r>
          </a:p>
        </p:txBody>
      </p:sp>
      <p:sp>
        <p:nvSpPr>
          <p:cNvPr id="37" name="Oval 176"/>
          <p:cNvSpPr>
            <a:spLocks noChangeArrowheads="1"/>
          </p:cNvSpPr>
          <p:nvPr/>
        </p:nvSpPr>
        <p:spPr bwMode="auto">
          <a:xfrm>
            <a:off x="5838825" y="502443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sz="2800">
                <a:solidFill>
                  <a:srgbClr val="DC2608"/>
                </a:solidFill>
                <a:latin typeface=".VnBlack" pitchFamily="34" charset="0"/>
                <a:sym typeface="Arial" charset="0"/>
              </a:rPr>
              <a:t>0</a:t>
            </a:r>
          </a:p>
        </p:txBody>
      </p:sp>
      <p:sp>
        <p:nvSpPr>
          <p:cNvPr id="396313" name="Rectangle 1"/>
          <p:cNvSpPr>
            <a:spLocks noChangeArrowheads="1"/>
          </p:cNvSpPr>
          <p:nvPr/>
        </p:nvSpPr>
        <p:spPr bwMode="auto">
          <a:xfrm>
            <a:off x="3784600" y="1919288"/>
            <a:ext cx="6478588" cy="1076325"/>
          </a:xfrm>
          <a:prstGeom prst="rect">
            <a:avLst/>
          </a:prstGeom>
          <a:noFill/>
          <a:ln w="9525">
            <a:noFill/>
            <a:miter lim="800000"/>
            <a:headEnd/>
            <a:tailEnd/>
          </a:ln>
        </p:spPr>
        <p:txBody>
          <a:bodyPr wrap="none">
            <a:spAutoFit/>
          </a:bodyPr>
          <a:lstStyle/>
          <a:p>
            <a:pPr algn="just"/>
            <a:r>
              <a:rPr lang="vi-VN" sz="3200" b="1">
                <a:solidFill>
                  <a:srgbClr val="FFFFFF"/>
                </a:solidFill>
                <a:latin typeface="Times New Roman" pitchFamily="18" charset="0"/>
                <a:cs typeface="Times New Roman" pitchFamily="18" charset="0"/>
              </a:rPr>
              <a:t>Câu 5: </a:t>
            </a:r>
            <a:r>
              <a:rPr lang="vi-VN" sz="3200">
                <a:solidFill>
                  <a:srgbClr val="FFFFFF"/>
                </a:solidFill>
                <a:latin typeface="Times New Roman" pitchFamily="18" charset="0"/>
                <a:cs typeface="Times New Roman" pitchFamily="18" charset="0"/>
              </a:rPr>
              <a:t>Đoạn trích </a:t>
            </a:r>
            <a:r>
              <a:rPr lang="vi-VN" sz="3200" i="1">
                <a:solidFill>
                  <a:srgbClr val="FFFFFF"/>
                </a:solidFill>
                <a:latin typeface="Times New Roman" pitchFamily="18" charset="0"/>
                <a:cs typeface="Times New Roman" pitchFamily="18" charset="0"/>
              </a:rPr>
              <a:t>Bài học đường đời </a:t>
            </a:r>
            <a:endParaRPr lang="en-US" sz="3200" i="1">
              <a:solidFill>
                <a:srgbClr val="FFFFFF"/>
              </a:solidFill>
              <a:latin typeface="Times New Roman" pitchFamily="18" charset="0"/>
              <a:cs typeface="Times New Roman" pitchFamily="18" charset="0"/>
            </a:endParaRPr>
          </a:p>
          <a:p>
            <a:pPr algn="just"/>
            <a:r>
              <a:rPr lang="vi-VN" sz="3200" i="1">
                <a:solidFill>
                  <a:srgbClr val="FFFFFF"/>
                </a:solidFill>
                <a:latin typeface="Times New Roman" pitchFamily="18" charset="0"/>
                <a:cs typeface="Times New Roman" pitchFamily="18" charset="0"/>
              </a:rPr>
              <a:t>đầu tiên</a:t>
            </a:r>
            <a:r>
              <a:rPr lang="vi-VN" sz="3200">
                <a:solidFill>
                  <a:srgbClr val="FFFFFF"/>
                </a:solidFill>
                <a:latin typeface="Times New Roman" pitchFamily="18" charset="0"/>
                <a:cs typeface="Times New Roman" pitchFamily="18" charset="0"/>
              </a:rPr>
              <a:t> được kể lại theo lời</a:t>
            </a:r>
            <a:endParaRPr lang="en-US" sz="3200">
              <a:solidFill>
                <a:srgbClr val="FFFFFF"/>
              </a:solidFill>
              <a:latin typeface="Times New Roman" pitchFamily="18" charset="0"/>
              <a:cs typeface="Times New Roman" pitchFamily="18" charset="0"/>
            </a:endParaRPr>
          </a:p>
        </p:txBody>
      </p:sp>
      <p:sp>
        <p:nvSpPr>
          <p:cNvPr id="396314" name="Rectangle 4"/>
          <p:cNvSpPr>
            <a:spLocks noChangeArrowheads="1"/>
          </p:cNvSpPr>
          <p:nvPr/>
        </p:nvSpPr>
        <p:spPr bwMode="auto">
          <a:xfrm>
            <a:off x="1927225" y="4337050"/>
            <a:ext cx="1622425" cy="584200"/>
          </a:xfrm>
          <a:prstGeom prst="rect">
            <a:avLst/>
          </a:prstGeom>
          <a:noFill/>
          <a:ln w="9525">
            <a:noFill/>
            <a:miter lim="800000"/>
            <a:headEnd/>
            <a:tailEnd/>
          </a:ln>
        </p:spPr>
        <p:txBody>
          <a:bodyPr wrap="none">
            <a:spAutoFit/>
          </a:bodyPr>
          <a:lstStyle/>
          <a:p>
            <a:r>
              <a:rPr lang="en-US" sz="3200">
                <a:solidFill>
                  <a:srgbClr val="000000"/>
                </a:solidFill>
                <a:latin typeface="Times New Roman" pitchFamily="18" charset="0"/>
                <a:cs typeface="Times New Roman" pitchFamily="18" charset="0"/>
              </a:rPr>
              <a:t>Dế Mèn.</a:t>
            </a:r>
            <a:endParaRPr lang="en-US" sz="3200">
              <a:solidFill>
                <a:srgbClr val="000000"/>
              </a:solidFill>
              <a:latin typeface="Calibri" pitchFamily="34" charset="0"/>
            </a:endParaRPr>
          </a:p>
        </p:txBody>
      </p:sp>
      <p:sp>
        <p:nvSpPr>
          <p:cNvPr id="396315" name="Rectangle 5"/>
          <p:cNvSpPr>
            <a:spLocks noChangeArrowheads="1"/>
          </p:cNvSpPr>
          <p:nvPr/>
        </p:nvSpPr>
        <p:spPr bwMode="auto">
          <a:xfrm>
            <a:off x="8150225" y="4337050"/>
            <a:ext cx="1644650" cy="584200"/>
          </a:xfrm>
          <a:prstGeom prst="rect">
            <a:avLst/>
          </a:prstGeom>
          <a:noFill/>
          <a:ln w="9525">
            <a:noFill/>
            <a:miter lim="800000"/>
            <a:headEnd/>
            <a:tailEnd/>
          </a:ln>
        </p:spPr>
        <p:txBody>
          <a:bodyPr wrap="none">
            <a:spAutoFit/>
          </a:bodyPr>
          <a:lstStyle/>
          <a:p>
            <a:r>
              <a:rPr lang="en-US" sz="3200">
                <a:solidFill>
                  <a:srgbClr val="000000"/>
                </a:solidFill>
                <a:latin typeface="Times New Roman" pitchFamily="18" charset="0"/>
                <a:cs typeface="Times New Roman" pitchFamily="18" charset="0"/>
              </a:rPr>
              <a:t>Chị Cốc.</a:t>
            </a:r>
            <a:endParaRPr lang="en-US" sz="3200">
              <a:solidFill>
                <a:srgbClr val="000000"/>
              </a:solidFill>
              <a:latin typeface="Calibri" pitchFamily="34" charset="0"/>
            </a:endParaRPr>
          </a:p>
        </p:txBody>
      </p:sp>
      <p:sp>
        <p:nvSpPr>
          <p:cNvPr id="396316" name="Rectangle 7"/>
          <p:cNvSpPr>
            <a:spLocks noChangeArrowheads="1"/>
          </p:cNvSpPr>
          <p:nvPr/>
        </p:nvSpPr>
        <p:spPr bwMode="auto">
          <a:xfrm>
            <a:off x="1927225" y="5667375"/>
            <a:ext cx="1849438" cy="584200"/>
          </a:xfrm>
          <a:prstGeom prst="rect">
            <a:avLst/>
          </a:prstGeom>
          <a:noFill/>
          <a:ln w="9525">
            <a:noFill/>
            <a:miter lim="800000"/>
            <a:headEnd/>
            <a:tailEnd/>
          </a:ln>
        </p:spPr>
        <p:txBody>
          <a:bodyPr wrap="none">
            <a:spAutoFit/>
          </a:bodyPr>
          <a:lstStyle/>
          <a:p>
            <a:r>
              <a:rPr lang="en-US" sz="3200">
                <a:solidFill>
                  <a:srgbClr val="000000"/>
                </a:solidFill>
                <a:latin typeface="Times New Roman" pitchFamily="18" charset="0"/>
                <a:cs typeface="Times New Roman" pitchFamily="18" charset="0"/>
              </a:rPr>
              <a:t>Dế Choắt.</a:t>
            </a:r>
            <a:endParaRPr lang="en-US" sz="3200">
              <a:solidFill>
                <a:srgbClr val="000000"/>
              </a:solidFill>
              <a:latin typeface="Calibri" pitchFamily="34" charset="0"/>
            </a:endParaRPr>
          </a:p>
        </p:txBody>
      </p:sp>
      <p:sp>
        <p:nvSpPr>
          <p:cNvPr id="396317" name="Rectangle 17"/>
          <p:cNvSpPr>
            <a:spLocks noChangeArrowheads="1"/>
          </p:cNvSpPr>
          <p:nvPr/>
        </p:nvSpPr>
        <p:spPr bwMode="auto">
          <a:xfrm>
            <a:off x="8150225" y="5608638"/>
            <a:ext cx="1506538" cy="585787"/>
          </a:xfrm>
          <a:prstGeom prst="rect">
            <a:avLst/>
          </a:prstGeom>
          <a:noFill/>
          <a:ln w="9525">
            <a:noFill/>
            <a:miter lim="800000"/>
            <a:headEnd/>
            <a:tailEnd/>
          </a:ln>
        </p:spPr>
        <p:txBody>
          <a:bodyPr wrap="none">
            <a:spAutoFit/>
          </a:bodyPr>
          <a:lstStyle/>
          <a:p>
            <a:r>
              <a:rPr lang="en-US" sz="3200">
                <a:solidFill>
                  <a:srgbClr val="000000"/>
                </a:solidFill>
                <a:latin typeface="Times New Roman" pitchFamily="18" charset="0"/>
                <a:cs typeface="Times New Roman" pitchFamily="18" charset="0"/>
              </a:rPr>
              <a:t>Tác giả.</a:t>
            </a:r>
            <a:endParaRPr lang="en-US" sz="3200">
              <a:solidFill>
                <a:srgbClr val="000000"/>
              </a:solidFill>
              <a:latin typeface="Calibri" pitchFamily="34" charset="0"/>
            </a:endParaRPr>
          </a:p>
        </p:txBody>
      </p:sp>
      <p:sp>
        <p:nvSpPr>
          <p:cNvPr id="39" name="Rectangle 38"/>
          <p:cNvSpPr>
            <a:spLocks noChangeArrowheads="1"/>
          </p:cNvSpPr>
          <p:nvPr/>
        </p:nvSpPr>
        <p:spPr bwMode="auto">
          <a:xfrm>
            <a:off x="1922463" y="4332288"/>
            <a:ext cx="1622425" cy="584200"/>
          </a:xfrm>
          <a:prstGeom prst="rect">
            <a:avLst/>
          </a:prstGeom>
          <a:noFill/>
          <a:ln w="9525">
            <a:noFill/>
            <a:miter lim="800000"/>
            <a:headEnd/>
            <a:tailEnd/>
          </a:ln>
        </p:spPr>
        <p:txBody>
          <a:bodyPr wrap="none">
            <a:spAutoFit/>
          </a:bodyPr>
          <a:lstStyle/>
          <a:p>
            <a:r>
              <a:rPr lang="en-US" sz="3200">
                <a:solidFill>
                  <a:srgbClr val="FF0000"/>
                </a:solidFill>
                <a:latin typeface="Times New Roman" pitchFamily="18" charset="0"/>
                <a:cs typeface="Times New Roman" pitchFamily="18" charset="0"/>
              </a:rPr>
              <a:t>Dế Mèn.</a:t>
            </a:r>
            <a:endParaRPr lang="en-US" sz="3200">
              <a:solidFill>
                <a:srgbClr val="FF0000"/>
              </a:solidFill>
              <a:latin typeface="Calibri"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1000"/>
                                        <p:tgtEl>
                                          <p:spTgt spid="39"/>
                                        </p:tgtEl>
                                      </p:cBhvr>
                                    </p:animEffect>
                                    <p:anim calcmode="lin" valueType="num">
                                      <p:cBhvr>
                                        <p:cTn id="18" dur="1000" fill="hold"/>
                                        <p:tgtEl>
                                          <p:spTgt spid="39"/>
                                        </p:tgtEl>
                                        <p:attrNameLst>
                                          <p:attrName>ppt_x</p:attrName>
                                        </p:attrNameLst>
                                      </p:cBhvr>
                                      <p:tavLst>
                                        <p:tav tm="0">
                                          <p:val>
                                            <p:strVal val="#ppt_x"/>
                                          </p:val>
                                        </p:tav>
                                        <p:tav tm="100000">
                                          <p:val>
                                            <p:strVal val="#ppt_x"/>
                                          </p:val>
                                        </p:tav>
                                      </p:tavLst>
                                    </p:anim>
                                    <p:anim calcmode="lin" valueType="num">
                                      <p:cBhvr>
                                        <p:cTn id="1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hidden"/>
                                      </p:to>
                                    </p:set>
                                  </p:childTnLst>
                                </p:cTn>
                              </p:par>
                            </p:childTnLst>
                          </p:cTn>
                        </p:par>
                        <p:par>
                          <p:cTn id="25" fill="hold">
                            <p:stCondLst>
                              <p:cond delay="0"/>
                            </p:stCondLst>
                            <p:childTnLst>
                              <p:par>
                                <p:cTn id="26" presetID="53" presetClass="entr" presetSubtype="16" fill="hold" grpId="1" nodeType="after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childTnLst>
              </p:cTn>
              <p:nextCondLst>
                <p:cond evt="onClick" delay="0">
                  <p:tgtEl>
                    <p:spTgt spid="11"/>
                  </p:tgtEl>
                </p:cond>
              </p:nextCondLst>
            </p:seq>
            <p:seq concurrent="1" nextAc="seek">
              <p:cTn id="31" restart="whenNotActive" fill="hold" evtFilter="cancelBubble" nodeType="interactiveSeq">
                <p:stCondLst>
                  <p:cond evt="onClick" delay="0">
                    <p:tgtEl>
                      <p:spTgt spid="21"/>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grpId="0" nodeType="afterEffect">
                                  <p:stCondLst>
                                    <p:cond delay="1000"/>
                                  </p:stCondLst>
                                  <p:childTnLst>
                                    <p:set>
                                      <p:cBhvr>
                                        <p:cTn id="35"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beep.wav"/>
                                        </p:tgtEl>
                                      </p:cMediaNode>
                                    </p:audio>
                                  </p:subTnLst>
                                </p:cTn>
                              </p:par>
                            </p:childTnLst>
                          </p:cTn>
                        </p:par>
                        <p:par>
                          <p:cTn id="36" fill="hold">
                            <p:stCondLst>
                              <p:cond delay="1000"/>
                            </p:stCondLst>
                            <p:childTnLst>
                              <p:par>
                                <p:cTn id="37" presetID="1" presetClass="entr" presetSubtype="0" fill="hold" grpId="0" nodeType="afterEffect">
                                  <p:stCondLst>
                                    <p:cond delay="1000"/>
                                  </p:stCondLst>
                                  <p:childTnLst>
                                    <p:set>
                                      <p:cBhvr>
                                        <p:cTn id="3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beep.wav"/>
                                        </p:tgtEl>
                                      </p:cMediaNode>
                                    </p:audio>
                                  </p:subTnLst>
                                </p:cTn>
                              </p:par>
                            </p:childTnLst>
                          </p:cTn>
                        </p:par>
                        <p:par>
                          <p:cTn id="39" fill="hold">
                            <p:stCondLst>
                              <p:cond delay="2000"/>
                            </p:stCondLst>
                            <p:childTnLst>
                              <p:par>
                                <p:cTn id="40" presetID="1" presetClass="entr" presetSubtype="0" fill="hold" grpId="0" nodeType="afterEffect">
                                  <p:stCondLst>
                                    <p:cond delay="1000"/>
                                  </p:stCondLst>
                                  <p:childTnLst>
                                    <p:set>
                                      <p:cBhvr>
                                        <p:cTn id="41"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beep.wav"/>
                                        </p:tgtEl>
                                      </p:cMediaNode>
                                    </p:audio>
                                  </p:subTnLst>
                                </p:cTn>
                              </p:par>
                            </p:childTnLst>
                          </p:cTn>
                        </p:par>
                        <p:par>
                          <p:cTn id="42" fill="hold">
                            <p:stCondLst>
                              <p:cond delay="3000"/>
                            </p:stCondLst>
                            <p:childTnLst>
                              <p:par>
                                <p:cTn id="43" presetID="1" presetClass="entr" presetSubtype="0" fill="hold" grpId="0" nodeType="afterEffect">
                                  <p:stCondLst>
                                    <p:cond delay="1000"/>
                                  </p:stCondLst>
                                  <p:childTnLst>
                                    <p:set>
                                      <p:cBhvr>
                                        <p:cTn id="4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beep.wav"/>
                                        </p:tgtEl>
                                      </p:cMediaNode>
                                    </p:audio>
                                  </p:subTnLst>
                                </p:cTn>
                              </p:par>
                            </p:childTnLst>
                          </p:cTn>
                        </p:par>
                        <p:par>
                          <p:cTn id="45" fill="hold">
                            <p:stCondLst>
                              <p:cond delay="4000"/>
                            </p:stCondLst>
                            <p:childTnLst>
                              <p:par>
                                <p:cTn id="46" presetID="1" presetClass="entr" presetSubtype="0" fill="hold" grpId="0" nodeType="afterEffect">
                                  <p:stCondLst>
                                    <p:cond delay="1000"/>
                                  </p:stCondLst>
                                  <p:childTnLst>
                                    <p:set>
                                      <p:cBhvr>
                                        <p:cTn id="47"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beep.wav"/>
                                        </p:tgtEl>
                                      </p:cMediaNode>
                                    </p:audio>
                                  </p:subTnLst>
                                </p:cTn>
                              </p:par>
                            </p:childTnLst>
                          </p:cTn>
                        </p:par>
                        <p:par>
                          <p:cTn id="48" fill="hold">
                            <p:stCondLst>
                              <p:cond delay="5000"/>
                            </p:stCondLst>
                            <p:childTnLst>
                              <p:par>
                                <p:cTn id="49" presetID="1" presetClass="entr" presetSubtype="0" fill="hold" grpId="0" nodeType="afterEffect">
                                  <p:stCondLst>
                                    <p:cond delay="1000"/>
                                  </p:stCondLst>
                                  <p:childTnLst>
                                    <p:set>
                                      <p:cBhvr>
                                        <p:cTn id="50"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6000"/>
                            </p:stCondLst>
                            <p:childTnLst>
                              <p:par>
                                <p:cTn id="52" presetID="1" presetClass="entr" presetSubtype="0" fill="hold" grpId="0" nodeType="afterEffect">
                                  <p:stCondLst>
                                    <p:cond delay="1000"/>
                                  </p:stCondLst>
                                  <p:childTnLst>
                                    <p:set>
                                      <p:cBhvr>
                                        <p:cTn id="53"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7000"/>
                            </p:stCondLst>
                            <p:childTnLst>
                              <p:par>
                                <p:cTn id="55" presetID="1" presetClass="entr" presetSubtype="0" fill="hold" grpId="0" nodeType="afterEffect">
                                  <p:stCondLst>
                                    <p:cond delay="1000"/>
                                  </p:stCondLst>
                                  <p:childTnLst>
                                    <p:set>
                                      <p:cBhvr>
                                        <p:cTn id="5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8000"/>
                            </p:stCondLst>
                            <p:childTnLst>
                              <p:par>
                                <p:cTn id="58" presetID="1" presetClass="entr" presetSubtype="0" fill="hold" grpId="0" nodeType="afterEffect">
                                  <p:stCondLst>
                                    <p:cond delay="1000"/>
                                  </p:stCondLst>
                                  <p:childTnLst>
                                    <p:set>
                                      <p:cBhvr>
                                        <p:cTn id="59"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beep.wav"/>
                                        </p:tgtEl>
                                      </p:cMediaNode>
                                    </p:audio>
                                  </p:subTnLst>
                                </p:cTn>
                              </p:par>
                            </p:childTnLst>
                          </p:cTn>
                        </p:par>
                        <p:par>
                          <p:cTn id="60" fill="hold">
                            <p:stCondLst>
                              <p:cond delay="9000"/>
                            </p:stCondLst>
                            <p:childTnLst>
                              <p:par>
                                <p:cTn id="61" presetID="1" presetClass="entr" presetSubtype="0" fill="hold" grpId="0" nodeType="afterEffect">
                                  <p:stCondLst>
                                    <p:cond delay="1000"/>
                                  </p:stCondLst>
                                  <p:childTnLst>
                                    <p:set>
                                      <p:cBhvr>
                                        <p:cTn id="62"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beep.wav"/>
                                        </p:tgtEl>
                                      </p:cMediaNode>
                                    </p:audio>
                                  </p:subTnLst>
                                </p:cTn>
                              </p:par>
                            </p:childTnLst>
                          </p:cTn>
                        </p:par>
                        <p:par>
                          <p:cTn id="63" fill="hold">
                            <p:stCondLst>
                              <p:cond delay="10000"/>
                            </p:stCondLst>
                            <p:childTnLst>
                              <p:par>
                                <p:cTn id="64" presetID="1" presetClass="entr" presetSubtype="0" fill="hold" grpId="0" nodeType="afterEffect">
                                  <p:stCondLst>
                                    <p:cond delay="1000"/>
                                  </p:stCondLst>
                                  <p:childTnLst>
                                    <p:set>
                                      <p:cBhvr>
                                        <p:cTn id="65"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beep.wav"/>
                                        </p:tgtEl>
                                      </p:cMediaNode>
                                    </p:audio>
                                  </p:subTnLst>
                                </p:cTn>
                              </p:par>
                            </p:childTnLst>
                          </p:cTn>
                        </p:par>
                        <p:par>
                          <p:cTn id="66" fill="hold">
                            <p:stCondLst>
                              <p:cond delay="11000"/>
                            </p:stCondLst>
                            <p:childTnLst>
                              <p:par>
                                <p:cTn id="67" presetID="1" presetClass="entr" presetSubtype="0" fill="hold" grpId="0" nodeType="afterEffect">
                                  <p:stCondLst>
                                    <p:cond delay="1000"/>
                                  </p:stCondLst>
                                  <p:childTnLst>
                                    <p:set>
                                      <p:cBhvr>
                                        <p:cTn id="68"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3" name="beep.wav"/>
                                        </p:tgtEl>
                                      </p:cMediaNode>
                                    </p:audio>
                                  </p:subTnLst>
                                </p:cTn>
                              </p:par>
                            </p:childTnLst>
                          </p:cTn>
                        </p:par>
                        <p:par>
                          <p:cTn id="69" fill="hold">
                            <p:stCondLst>
                              <p:cond delay="12000"/>
                            </p:stCondLst>
                            <p:childTnLst>
                              <p:par>
                                <p:cTn id="70" presetID="1" presetClass="entr" presetSubtype="0" fill="hold" grpId="0" nodeType="afterEffect">
                                  <p:stCondLst>
                                    <p:cond delay="1000"/>
                                  </p:stCondLst>
                                  <p:childTnLst>
                                    <p:set>
                                      <p:cBhvr>
                                        <p:cTn id="71"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beep.wav"/>
                                        </p:tgtEl>
                                      </p:cMediaNode>
                                    </p:audio>
                                  </p:subTnLst>
                                </p:cTn>
                              </p:par>
                            </p:childTnLst>
                          </p:cTn>
                        </p:par>
                        <p:par>
                          <p:cTn id="72" fill="hold">
                            <p:stCondLst>
                              <p:cond delay="13000"/>
                            </p:stCondLst>
                            <p:childTnLst>
                              <p:par>
                                <p:cTn id="73" presetID="1" presetClass="entr" presetSubtype="0" fill="hold" grpId="0" nodeType="afterEffect">
                                  <p:stCondLst>
                                    <p:cond delay="1000"/>
                                  </p:stCondLst>
                                  <p:childTnLst>
                                    <p:set>
                                      <p:cBhvr>
                                        <p:cTn id="74"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3" name="beep.wav"/>
                                        </p:tgtEl>
                                      </p:cMediaNode>
                                    </p:audio>
                                  </p:subTnLst>
                                </p:cTn>
                              </p:par>
                            </p:childTnLst>
                          </p:cTn>
                        </p:par>
                        <p:par>
                          <p:cTn id="75" fill="hold">
                            <p:stCondLst>
                              <p:cond delay="14000"/>
                            </p:stCondLst>
                            <p:childTnLst>
                              <p:par>
                                <p:cTn id="76" presetID="1" presetClass="entr" presetSubtype="0" fill="hold" grpId="0" nodeType="afterEffect">
                                  <p:stCondLst>
                                    <p:cond delay="1000"/>
                                  </p:stCondLst>
                                  <p:childTnLst>
                                    <p:set>
                                      <p:cBhvr>
                                        <p:cTn id="77"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3" name="beep.wav"/>
                                        </p:tgtEl>
                                      </p:cMediaNode>
                                    </p:audio>
                                  </p:subTnLst>
                                </p:cTn>
                              </p:par>
                            </p:childTnLst>
                          </p:cTn>
                        </p:par>
                        <p:par>
                          <p:cTn id="78" fill="hold">
                            <p:stCondLst>
                              <p:cond delay="15000"/>
                            </p:stCondLst>
                            <p:childTnLst>
                              <p:par>
                                <p:cTn id="79" presetID="1" presetClass="entr" presetSubtype="0" fill="hold" grpId="0" nodeType="afterEffect">
                                  <p:stCondLst>
                                    <p:cond delay="1000"/>
                                  </p:stCondLst>
                                  <p:childTnLst>
                                    <p:set>
                                      <p:cBhvr>
                                        <p:cTn id="80"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1"/>
                  </p:tgtEl>
                </p:cond>
              </p:nextCondLst>
            </p:seq>
          </p:childTnLst>
        </p:cTn>
      </p:par>
    </p:tnLst>
    <p:bldLst>
      <p:bldP spid="11" grpId="0"/>
      <p:bldP spid="11" grpId="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33613" y="228600"/>
            <a:ext cx="8059737" cy="584200"/>
          </a:xfrm>
          <a:prstGeom prst="rect">
            <a:avLst/>
          </a:prstGeom>
          <a:solidFill>
            <a:schemeClr val="accent6">
              <a:lumMod val="40000"/>
              <a:lumOff val="60000"/>
            </a:schemeClr>
          </a:solidFill>
          <a:ln w="19050">
            <a:solidFill>
              <a:srgbClr val="7030A0"/>
            </a:solidFill>
          </a:ln>
        </p:spPr>
        <p:txBody>
          <a:bodyPr>
            <a:spAutoFit/>
          </a:bodyPr>
          <a:lstStyle/>
          <a:p>
            <a:pPr algn="ctr" fontAlgn="auto">
              <a:spcBef>
                <a:spcPts val="0"/>
              </a:spcBef>
              <a:spcAft>
                <a:spcPts val="0"/>
              </a:spcAft>
              <a:tabLst>
                <a:tab pos="1386840" algn="l"/>
              </a:tabLst>
              <a:defRPr/>
            </a:pPr>
            <a:r>
              <a:rPr lang="en-US" sz="3200" b="1" dirty="0">
                <a:solidFill>
                  <a:srgbClr val="7030A0"/>
                </a:solidFill>
                <a:latin typeface="Times New Roman" panose="02020603050405020304" pitchFamily="18" charset="0"/>
                <a:ea typeface="MS Mincho"/>
                <a:cs typeface="+mn-cs"/>
              </a:rPr>
              <a:t>HOẠT ĐỘNG KHÁM PHÁ KIẾN THỨC.</a:t>
            </a:r>
            <a:endParaRPr lang="en-US" sz="3200" dirty="0">
              <a:solidFill>
                <a:prstClr val="black"/>
              </a:solidFill>
              <a:latin typeface="Times New Roman" panose="02020603050405020304" pitchFamily="18" charset="0"/>
              <a:ea typeface="Times New Roman" panose="02020603050405020304" pitchFamily="18" charset="0"/>
              <a:cs typeface="+mn-cs"/>
            </a:endParaRPr>
          </a:p>
        </p:txBody>
      </p:sp>
      <p:sp>
        <p:nvSpPr>
          <p:cNvPr id="6" name="Can 5"/>
          <p:cNvSpPr/>
          <p:nvPr/>
        </p:nvSpPr>
        <p:spPr>
          <a:xfrm>
            <a:off x="1739900" y="1444625"/>
            <a:ext cx="8840788" cy="4049713"/>
          </a:xfrm>
          <a:prstGeom prst="can">
            <a:avLst/>
          </a:prstGeom>
          <a:solidFill>
            <a:schemeClr val="bg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indent="88900" algn="just">
              <a:defRPr/>
            </a:pPr>
            <a:r>
              <a:rPr lang="de-DE" sz="3600">
                <a:solidFill>
                  <a:srgbClr val="000000"/>
                </a:solidFill>
                <a:latin typeface="Times New Roman" pitchFamily="18" charset="0"/>
                <a:cs typeface="Times New Roman" pitchFamily="18" charset="0"/>
              </a:rPr>
              <a:t>Truyện là một loại tác phẩm văn học kể lại một câu chuyện, có cốt truyện, nhân vật, không gian, thời gian, hoàn cảnh diễn ra các sự việc.</a:t>
            </a:r>
            <a:endParaRPr lang="en-US" sz="3600">
              <a:solidFill>
                <a:srgbClr val="FFFFFF"/>
              </a:solidFill>
              <a:latin typeface="Times New Roman" pitchFamily="18" charset="0"/>
              <a:cs typeface="Times New Roman" pitchFamily="18" charset="0"/>
            </a:endParaRPr>
          </a:p>
        </p:txBody>
      </p:sp>
      <p:sp>
        <p:nvSpPr>
          <p:cNvPr id="8" name="Rounded Rectangle 7"/>
          <p:cNvSpPr/>
          <p:nvPr/>
        </p:nvSpPr>
        <p:spPr>
          <a:xfrm>
            <a:off x="4748213" y="1547813"/>
            <a:ext cx="3030537" cy="71913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indent="88900" algn="ctr">
              <a:defRPr/>
            </a:pPr>
            <a:r>
              <a:rPr lang="de-DE" sz="3200" b="1">
                <a:solidFill>
                  <a:srgbClr val="000000"/>
                </a:solidFill>
                <a:latin typeface="Times New Roman" pitchFamily="18" charset="0"/>
                <a:cs typeface="Times New Roman" pitchFamily="18" charset="0"/>
              </a:rPr>
              <a:t>1. Truyện.</a:t>
            </a:r>
            <a:endParaRPr lang="en-US" sz="3200">
              <a:solidFill>
                <a:srgbClr val="FFFFFF"/>
              </a:solidFill>
              <a:latin typeface="Times New Roman" pitchFamily="18" charset="0"/>
              <a:cs typeface="Times New Roman" pitchFamily="18" charset="0"/>
            </a:endParaRPr>
          </a:p>
        </p:txBody>
      </p:sp>
      <p:sp>
        <p:nvSpPr>
          <p:cNvPr id="9" name="Cloud Callout 8"/>
          <p:cNvSpPr/>
          <p:nvPr/>
        </p:nvSpPr>
        <p:spPr>
          <a:xfrm>
            <a:off x="1946275" y="2400300"/>
            <a:ext cx="8634413" cy="2960688"/>
          </a:xfrm>
          <a:prstGeom prst="cloudCallou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tabLst>
                <a:tab pos="1386840" algn="l"/>
              </a:tabLst>
              <a:defRPr/>
            </a:pPr>
            <a:r>
              <a:rPr lang="en-US" sz="2800">
                <a:solidFill>
                  <a:prstClr val="black"/>
                </a:solidFill>
                <a:latin typeface="Times New Roman" panose="02020603050405020304" pitchFamily="18" charset="0"/>
                <a:ea typeface="MS Mincho"/>
              </a:rPr>
              <a:t>Theo em truyện khác thơ chỗ nào?</a:t>
            </a:r>
            <a:endParaRPr lang="en-US" sz="2800">
              <a:solidFill>
                <a:prstClr val="black"/>
              </a:solidFill>
              <a:latin typeface="Times New Roman" panose="02020603050405020304" pitchFamily="18" charset="0"/>
              <a:ea typeface="Times New Roman" panose="02020603050405020304" pitchFamily="18" charset="0"/>
            </a:endParaRPr>
          </a:p>
          <a:p>
            <a:pPr fontAlgn="auto">
              <a:spcBef>
                <a:spcPts val="0"/>
              </a:spcBef>
              <a:spcAft>
                <a:spcPts val="0"/>
              </a:spcAft>
              <a:tabLst>
                <a:tab pos="1386840" algn="l"/>
              </a:tabLst>
              <a:defRPr/>
            </a:pPr>
            <a:r>
              <a:rPr lang="en-US" sz="2800">
                <a:solidFill>
                  <a:prstClr val="black"/>
                </a:solidFill>
                <a:latin typeface="Times New Roman" panose="02020603050405020304" pitchFamily="18" charset="0"/>
                <a:ea typeface="MS Mincho"/>
              </a:rPr>
              <a:t>Thế nào là truyện đồng thoại? Đối tượng của truyện đồng thoại là ai?</a:t>
            </a:r>
            <a:endParaRPr lang="en-US" sz="2800" dirty="0">
              <a:solidFill>
                <a:prstClr val="black"/>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9"/>
                                        </p:tgtEl>
                                        <p:attrNameLst>
                                          <p:attrName>ppt_w</p:attrName>
                                        </p:attrNameLst>
                                      </p:cBhvr>
                                      <p:tavLst>
                                        <p:tav tm="0">
                                          <p:val>
                                            <p:strVal val="ppt_w"/>
                                          </p:val>
                                        </p:tav>
                                        <p:tav tm="100000">
                                          <p:val>
                                            <p:fltVal val="0"/>
                                          </p:val>
                                        </p:tav>
                                      </p:tavLst>
                                    </p:anim>
                                    <p:anim calcmode="lin" valueType="num">
                                      <p:cBhvr>
                                        <p:cTn id="7" dur="500"/>
                                        <p:tgtEl>
                                          <p:spTgt spid="9"/>
                                        </p:tgtEl>
                                        <p:attrNameLst>
                                          <p:attrName>ppt_h</p:attrName>
                                        </p:attrNameLst>
                                      </p:cBhvr>
                                      <p:tavLst>
                                        <p:tav tm="0">
                                          <p:val>
                                            <p:strVal val="ppt_h"/>
                                          </p:val>
                                        </p:tav>
                                        <p:tav tm="100000">
                                          <p:val>
                                            <p:fltVal val="0"/>
                                          </p:val>
                                        </p:tav>
                                      </p:tavLst>
                                    </p:anim>
                                    <p:animEffect transition="out" filter="fade">
                                      <p:cBhvr>
                                        <p:cTn id="8" dur="500"/>
                                        <p:tgtEl>
                                          <p:spTgt spid="9"/>
                                        </p:tgtEl>
                                      </p:cBhvr>
                                    </p:animEffect>
                                    <p:set>
                                      <p:cBhvr>
                                        <p:cTn id="9" dur="1" fill="hold">
                                          <p:stCondLst>
                                            <p:cond delay="499"/>
                                          </p:stCondLst>
                                        </p:cTn>
                                        <p:tgtEl>
                                          <p:spTgt spid="9"/>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55663" y="4319588"/>
            <a:ext cx="5789612" cy="554037"/>
          </a:xfrm>
          <a:prstGeom prst="rect">
            <a:avLst/>
          </a:prstGeom>
          <a:noFill/>
        </p:spPr>
        <p:txBody>
          <a:bodyPr lIns="120975" tIns="60488" rIns="120975" bIns="60488">
            <a:spAutoFit/>
          </a:bodyPr>
          <a:lstStyle/>
          <a:p>
            <a:pPr algn="just" fontAlgn="auto">
              <a:spcBef>
                <a:spcPts val="0"/>
              </a:spcBef>
              <a:spcAft>
                <a:spcPts val="0"/>
              </a:spcAft>
              <a:defRPr/>
            </a:pPr>
            <a:r>
              <a:rPr lang="en-US" sz="2800" b="1" dirty="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sym typeface="Arial"/>
              </a:rPr>
              <a:t>     </a:t>
            </a:r>
          </a:p>
        </p:txBody>
      </p:sp>
      <p:sp>
        <p:nvSpPr>
          <p:cNvPr id="11" name="TextBox 10"/>
          <p:cNvSpPr txBox="1"/>
          <p:nvPr/>
        </p:nvSpPr>
        <p:spPr>
          <a:xfrm>
            <a:off x="730250" y="1801813"/>
            <a:ext cx="954088" cy="1016000"/>
          </a:xfrm>
          <a:prstGeom prst="rect">
            <a:avLst/>
          </a:prstGeom>
          <a:noFill/>
        </p:spPr>
        <p:txBody>
          <a:bodyPr wrap="none">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fontAlgn="auto">
              <a:spcBef>
                <a:spcPts val="0"/>
              </a:spcBef>
              <a:spcAft>
                <a:spcPts val="0"/>
              </a:spcAft>
              <a:defRPr/>
            </a:pPr>
            <a:r>
              <a:rPr lang="vi-VN" dirty="0">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rPr>
              <a:t>0</a:t>
            </a:r>
            <a:r>
              <a:rPr lang="en-US" dirty="0">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rPr>
              <a:t>6</a:t>
            </a:r>
          </a:p>
        </p:txBody>
      </p:sp>
      <p:pic>
        <p:nvPicPr>
          <p:cNvPr id="398339" name="Picture 11" descr="A close up of a logo&#10;&#10;Description generated with high confidence"/>
          <p:cNvPicPr>
            <a:picLocks noChangeAspect="1"/>
          </p:cNvPicPr>
          <p:nvPr/>
        </p:nvPicPr>
        <p:blipFill>
          <a:blip r:embed="rId5"/>
          <a:srcRect/>
          <a:stretch>
            <a:fillRect/>
          </a:stretch>
        </p:blipFill>
        <p:spPr bwMode="auto">
          <a:xfrm>
            <a:off x="8150225" y="193675"/>
            <a:ext cx="1154113" cy="1165225"/>
          </a:xfrm>
          <a:prstGeom prst="rect">
            <a:avLst/>
          </a:prstGeom>
          <a:noFill/>
          <a:ln w="9525">
            <a:noFill/>
            <a:miter lim="800000"/>
            <a:headEnd/>
            <a:tailEnd/>
          </a:ln>
        </p:spPr>
      </p:pic>
      <p:pic>
        <p:nvPicPr>
          <p:cNvPr id="13" name="Picture 12" descr="A picture containing fireworks, outdoor object&#10;&#10;Description generated with very high confidence"/>
          <p:cNvPicPr>
            <a:picLocks noChangeAspect="1"/>
          </p:cNvPicPr>
          <p:nvPr/>
        </p:nvPicPr>
        <p:blipFill>
          <a:blip r:embed="rId6"/>
          <a:srcRect/>
          <a:stretch>
            <a:fillRect/>
          </a:stretch>
        </p:blipFill>
        <p:spPr bwMode="auto">
          <a:xfrm>
            <a:off x="7239000" y="450850"/>
            <a:ext cx="3317875" cy="650875"/>
          </a:xfrm>
          <a:prstGeom prst="rect">
            <a:avLst/>
          </a:prstGeom>
          <a:noFill/>
          <a:ln w="9525">
            <a:noFill/>
            <a:miter lim="800000"/>
            <a:headEnd/>
            <a:tailEnd/>
          </a:ln>
        </p:spPr>
      </p:pic>
      <p:pic>
        <p:nvPicPr>
          <p:cNvPr id="14" name="Picture 13" descr="A close up of a logo&#10;&#10;Description generated with high confidence"/>
          <p:cNvPicPr>
            <a:picLocks noChangeAspect="1"/>
          </p:cNvPicPr>
          <p:nvPr/>
        </p:nvPicPr>
        <p:blipFill>
          <a:blip r:embed="rId7"/>
          <a:srcRect/>
          <a:stretch>
            <a:fillRect/>
          </a:stretch>
        </p:blipFill>
        <p:spPr bwMode="auto">
          <a:xfrm rot="-1704301">
            <a:off x="8504238" y="396875"/>
            <a:ext cx="642937" cy="774700"/>
          </a:xfrm>
          <a:prstGeom prst="rect">
            <a:avLst/>
          </a:prstGeom>
          <a:noFill/>
          <a:ln w="9525">
            <a:noFill/>
            <a:miter lim="800000"/>
            <a:headEnd/>
            <a:tailEnd/>
          </a:ln>
        </p:spPr>
      </p:pic>
      <p:pic>
        <p:nvPicPr>
          <p:cNvPr id="398342" name="Picture 14" descr="A close up of a logo&#10;&#10;Description generated with high confidence"/>
          <p:cNvPicPr>
            <a:picLocks noChangeAspect="1"/>
          </p:cNvPicPr>
          <p:nvPr/>
        </p:nvPicPr>
        <p:blipFill>
          <a:blip r:embed="rId5"/>
          <a:srcRect/>
          <a:stretch>
            <a:fillRect/>
          </a:stretch>
        </p:blipFill>
        <p:spPr bwMode="auto">
          <a:xfrm>
            <a:off x="3470275" y="222250"/>
            <a:ext cx="1154113" cy="1165225"/>
          </a:xfrm>
          <a:prstGeom prst="rect">
            <a:avLst/>
          </a:prstGeom>
          <a:noFill/>
          <a:ln w="9525">
            <a:noFill/>
            <a:miter lim="800000"/>
            <a:headEnd/>
            <a:tailEnd/>
          </a:ln>
        </p:spPr>
      </p:pic>
      <p:pic>
        <p:nvPicPr>
          <p:cNvPr id="16" name="Picture 15" descr="A picture containing fireworks, outdoor object&#10;&#10;Description generated with very high confidence"/>
          <p:cNvPicPr>
            <a:picLocks noChangeAspect="1"/>
          </p:cNvPicPr>
          <p:nvPr/>
        </p:nvPicPr>
        <p:blipFill>
          <a:blip r:embed="rId6"/>
          <a:srcRect/>
          <a:stretch>
            <a:fillRect/>
          </a:stretch>
        </p:blipFill>
        <p:spPr bwMode="auto">
          <a:xfrm>
            <a:off x="2460625" y="344488"/>
            <a:ext cx="3317875" cy="650875"/>
          </a:xfrm>
          <a:prstGeom prst="rect">
            <a:avLst/>
          </a:prstGeom>
          <a:noFill/>
          <a:ln w="9525">
            <a:noFill/>
            <a:miter lim="800000"/>
            <a:headEnd/>
            <a:tailEnd/>
          </a:ln>
        </p:spPr>
      </p:pic>
      <p:pic>
        <p:nvPicPr>
          <p:cNvPr id="17" name="Picture 16" descr="A close up of a logo&#10;&#10;Description generated with high confidence"/>
          <p:cNvPicPr>
            <a:picLocks noChangeAspect="1"/>
          </p:cNvPicPr>
          <p:nvPr/>
        </p:nvPicPr>
        <p:blipFill>
          <a:blip r:embed="rId7"/>
          <a:srcRect/>
          <a:stretch>
            <a:fillRect/>
          </a:stretch>
        </p:blipFill>
        <p:spPr bwMode="auto">
          <a:xfrm rot="-1704301">
            <a:off x="3725863" y="290513"/>
            <a:ext cx="642937" cy="774700"/>
          </a:xfrm>
          <a:prstGeom prst="rect">
            <a:avLst/>
          </a:prstGeom>
          <a:noFill/>
          <a:ln w="9525">
            <a:noFill/>
            <a:miter lim="800000"/>
            <a:headEnd/>
            <a:tailEnd/>
          </a:ln>
        </p:spPr>
      </p:pic>
      <p:pic>
        <p:nvPicPr>
          <p:cNvPr id="21" name="Picture 115" descr="ALRMCLOK"/>
          <p:cNvPicPr>
            <a:picLocks noChangeAspect="1" noChangeArrowheads="1"/>
          </p:cNvPicPr>
          <p:nvPr/>
        </p:nvPicPr>
        <p:blipFill>
          <a:blip r:embed="rId8"/>
          <a:srcRect/>
          <a:stretch>
            <a:fillRect/>
          </a:stretch>
        </p:blipFill>
        <p:spPr bwMode="auto">
          <a:xfrm>
            <a:off x="5548313" y="4687888"/>
            <a:ext cx="1008062" cy="1219200"/>
          </a:xfrm>
          <a:prstGeom prst="rect">
            <a:avLst/>
          </a:prstGeom>
          <a:noFill/>
          <a:ln w="9525">
            <a:noFill/>
            <a:miter lim="800000"/>
            <a:headEnd/>
            <a:tailEnd/>
          </a:ln>
        </p:spPr>
      </p:pic>
      <p:sp>
        <p:nvSpPr>
          <p:cNvPr id="22" name="Oval 176"/>
          <p:cNvSpPr>
            <a:spLocks noChangeArrowheads="1"/>
          </p:cNvSpPr>
          <p:nvPr/>
        </p:nvSpPr>
        <p:spPr bwMode="auto">
          <a:xfrm>
            <a:off x="5776913" y="506888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15</a:t>
            </a:r>
          </a:p>
        </p:txBody>
      </p:sp>
      <p:sp>
        <p:nvSpPr>
          <p:cNvPr id="23" name="Oval 176"/>
          <p:cNvSpPr>
            <a:spLocks noChangeArrowheads="1"/>
          </p:cNvSpPr>
          <p:nvPr/>
        </p:nvSpPr>
        <p:spPr bwMode="auto">
          <a:xfrm>
            <a:off x="5776913" y="506888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14</a:t>
            </a:r>
          </a:p>
        </p:txBody>
      </p:sp>
      <p:sp>
        <p:nvSpPr>
          <p:cNvPr id="24" name="Oval 176"/>
          <p:cNvSpPr>
            <a:spLocks noChangeArrowheads="1"/>
          </p:cNvSpPr>
          <p:nvPr/>
        </p:nvSpPr>
        <p:spPr bwMode="auto">
          <a:xfrm>
            <a:off x="5776913" y="506888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13</a:t>
            </a:r>
          </a:p>
        </p:txBody>
      </p:sp>
      <p:sp>
        <p:nvSpPr>
          <p:cNvPr id="25" name="Oval 176"/>
          <p:cNvSpPr>
            <a:spLocks noChangeArrowheads="1"/>
          </p:cNvSpPr>
          <p:nvPr/>
        </p:nvSpPr>
        <p:spPr bwMode="auto">
          <a:xfrm>
            <a:off x="5776913" y="506888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12</a:t>
            </a:r>
          </a:p>
        </p:txBody>
      </p:sp>
      <p:sp>
        <p:nvSpPr>
          <p:cNvPr id="26" name="Oval 176"/>
          <p:cNvSpPr>
            <a:spLocks noChangeArrowheads="1"/>
          </p:cNvSpPr>
          <p:nvPr/>
        </p:nvSpPr>
        <p:spPr bwMode="auto">
          <a:xfrm>
            <a:off x="5776913" y="506888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11</a:t>
            </a:r>
          </a:p>
        </p:txBody>
      </p:sp>
      <p:sp>
        <p:nvSpPr>
          <p:cNvPr id="27" name="Oval 176"/>
          <p:cNvSpPr>
            <a:spLocks noChangeArrowheads="1"/>
          </p:cNvSpPr>
          <p:nvPr/>
        </p:nvSpPr>
        <p:spPr bwMode="auto">
          <a:xfrm>
            <a:off x="5776913" y="506888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10</a:t>
            </a:r>
          </a:p>
        </p:txBody>
      </p:sp>
      <p:sp>
        <p:nvSpPr>
          <p:cNvPr id="28" name="Oval 176"/>
          <p:cNvSpPr>
            <a:spLocks noChangeArrowheads="1"/>
          </p:cNvSpPr>
          <p:nvPr/>
        </p:nvSpPr>
        <p:spPr bwMode="auto">
          <a:xfrm>
            <a:off x="5776913" y="506888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9</a:t>
            </a:r>
          </a:p>
        </p:txBody>
      </p:sp>
      <p:sp>
        <p:nvSpPr>
          <p:cNvPr id="29" name="Oval 176"/>
          <p:cNvSpPr>
            <a:spLocks noChangeArrowheads="1"/>
          </p:cNvSpPr>
          <p:nvPr/>
        </p:nvSpPr>
        <p:spPr bwMode="auto">
          <a:xfrm>
            <a:off x="5776913" y="506888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8</a:t>
            </a:r>
          </a:p>
        </p:txBody>
      </p:sp>
      <p:sp>
        <p:nvSpPr>
          <p:cNvPr id="30" name="Oval 176"/>
          <p:cNvSpPr>
            <a:spLocks noChangeArrowheads="1"/>
          </p:cNvSpPr>
          <p:nvPr/>
        </p:nvSpPr>
        <p:spPr bwMode="auto">
          <a:xfrm>
            <a:off x="5776913" y="506888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7</a:t>
            </a:r>
          </a:p>
        </p:txBody>
      </p:sp>
      <p:sp>
        <p:nvSpPr>
          <p:cNvPr id="31" name="Oval 176"/>
          <p:cNvSpPr>
            <a:spLocks noChangeArrowheads="1"/>
          </p:cNvSpPr>
          <p:nvPr/>
        </p:nvSpPr>
        <p:spPr bwMode="auto">
          <a:xfrm>
            <a:off x="5776913" y="506888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6</a:t>
            </a:r>
          </a:p>
        </p:txBody>
      </p:sp>
      <p:sp>
        <p:nvSpPr>
          <p:cNvPr id="32" name="Oval 176"/>
          <p:cNvSpPr>
            <a:spLocks noChangeArrowheads="1"/>
          </p:cNvSpPr>
          <p:nvPr/>
        </p:nvSpPr>
        <p:spPr bwMode="auto">
          <a:xfrm>
            <a:off x="5776913" y="506888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5</a:t>
            </a:r>
          </a:p>
        </p:txBody>
      </p:sp>
      <p:sp>
        <p:nvSpPr>
          <p:cNvPr id="33" name="Oval 176"/>
          <p:cNvSpPr>
            <a:spLocks noChangeArrowheads="1"/>
          </p:cNvSpPr>
          <p:nvPr/>
        </p:nvSpPr>
        <p:spPr bwMode="auto">
          <a:xfrm>
            <a:off x="5776913" y="506888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4</a:t>
            </a:r>
          </a:p>
        </p:txBody>
      </p:sp>
      <p:sp>
        <p:nvSpPr>
          <p:cNvPr id="34" name="Oval 176"/>
          <p:cNvSpPr>
            <a:spLocks noChangeArrowheads="1"/>
          </p:cNvSpPr>
          <p:nvPr/>
        </p:nvSpPr>
        <p:spPr bwMode="auto">
          <a:xfrm>
            <a:off x="5776913" y="506888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3</a:t>
            </a:r>
          </a:p>
        </p:txBody>
      </p:sp>
      <p:sp>
        <p:nvSpPr>
          <p:cNvPr id="35" name="Oval 176"/>
          <p:cNvSpPr>
            <a:spLocks noChangeArrowheads="1"/>
          </p:cNvSpPr>
          <p:nvPr/>
        </p:nvSpPr>
        <p:spPr bwMode="auto">
          <a:xfrm>
            <a:off x="5776913" y="506888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2</a:t>
            </a:r>
          </a:p>
        </p:txBody>
      </p:sp>
      <p:sp>
        <p:nvSpPr>
          <p:cNvPr id="36" name="Oval 176"/>
          <p:cNvSpPr>
            <a:spLocks noChangeArrowheads="1"/>
          </p:cNvSpPr>
          <p:nvPr/>
        </p:nvSpPr>
        <p:spPr bwMode="auto">
          <a:xfrm>
            <a:off x="5776913" y="506888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a:t>
            </a:r>
          </a:p>
        </p:txBody>
      </p:sp>
      <p:sp>
        <p:nvSpPr>
          <p:cNvPr id="37" name="Oval 176"/>
          <p:cNvSpPr>
            <a:spLocks noChangeArrowheads="1"/>
          </p:cNvSpPr>
          <p:nvPr/>
        </p:nvSpPr>
        <p:spPr bwMode="auto">
          <a:xfrm>
            <a:off x="5776913" y="506888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sz="2800">
                <a:solidFill>
                  <a:srgbClr val="DC2608"/>
                </a:solidFill>
                <a:latin typeface=".VnBlack" pitchFamily="34" charset="0"/>
                <a:sym typeface="Arial" charset="0"/>
              </a:rPr>
              <a:t>0</a:t>
            </a:r>
          </a:p>
        </p:txBody>
      </p:sp>
      <p:sp>
        <p:nvSpPr>
          <p:cNvPr id="398362" name="Rectangle 1"/>
          <p:cNvSpPr>
            <a:spLocks noChangeArrowheads="1"/>
          </p:cNvSpPr>
          <p:nvPr/>
        </p:nvSpPr>
        <p:spPr bwMode="auto">
          <a:xfrm>
            <a:off x="3382963" y="1862138"/>
            <a:ext cx="7026275" cy="1077912"/>
          </a:xfrm>
          <a:prstGeom prst="rect">
            <a:avLst/>
          </a:prstGeom>
          <a:noFill/>
          <a:ln w="9525">
            <a:noFill/>
            <a:miter lim="800000"/>
            <a:headEnd/>
            <a:tailEnd/>
          </a:ln>
        </p:spPr>
        <p:txBody>
          <a:bodyPr wrap="none">
            <a:spAutoFit/>
          </a:bodyPr>
          <a:lstStyle/>
          <a:p>
            <a:pPr algn="just"/>
            <a:r>
              <a:rPr lang="vi-VN" sz="3200" b="1">
                <a:solidFill>
                  <a:srgbClr val="FFFFFF"/>
                </a:solidFill>
                <a:latin typeface="Times New Roman" pitchFamily="18" charset="0"/>
                <a:cs typeface="Times New Roman" pitchFamily="18" charset="0"/>
              </a:rPr>
              <a:t>Câu 6: </a:t>
            </a:r>
            <a:r>
              <a:rPr lang="vi-VN" sz="3200">
                <a:solidFill>
                  <a:srgbClr val="FFFFFF"/>
                </a:solidFill>
                <a:latin typeface="Times New Roman" pitchFamily="18" charset="0"/>
                <a:cs typeface="Times New Roman" pitchFamily="18" charset="0"/>
              </a:rPr>
              <a:t>Tác giả đã khắc họa vẻ ngoài của </a:t>
            </a:r>
            <a:endParaRPr lang="en-US" sz="3200">
              <a:solidFill>
                <a:srgbClr val="FFFFFF"/>
              </a:solidFill>
              <a:latin typeface="Times New Roman" pitchFamily="18" charset="0"/>
              <a:cs typeface="Times New Roman" pitchFamily="18" charset="0"/>
            </a:endParaRPr>
          </a:p>
          <a:p>
            <a:pPr algn="just"/>
            <a:r>
              <a:rPr lang="vi-VN" sz="3200">
                <a:solidFill>
                  <a:srgbClr val="FFFFFF"/>
                </a:solidFill>
                <a:latin typeface="Times New Roman" pitchFamily="18" charset="0"/>
                <a:cs typeface="Times New Roman" pitchFamily="18" charset="0"/>
              </a:rPr>
              <a:t>Dế Mèn như thế nào?</a:t>
            </a:r>
            <a:endParaRPr lang="en-US" sz="3200">
              <a:solidFill>
                <a:srgbClr val="FFFFFF"/>
              </a:solidFill>
              <a:latin typeface="Times New Roman" pitchFamily="18" charset="0"/>
              <a:cs typeface="Times New Roman" pitchFamily="18" charset="0"/>
            </a:endParaRPr>
          </a:p>
        </p:txBody>
      </p:sp>
      <p:sp>
        <p:nvSpPr>
          <p:cNvPr id="398363" name="Rectangle 5"/>
          <p:cNvSpPr>
            <a:spLocks noChangeArrowheads="1"/>
          </p:cNvSpPr>
          <p:nvPr/>
        </p:nvSpPr>
        <p:spPr bwMode="auto">
          <a:xfrm>
            <a:off x="1604963" y="4149725"/>
            <a:ext cx="2909887" cy="1077913"/>
          </a:xfrm>
          <a:prstGeom prst="rect">
            <a:avLst/>
          </a:prstGeom>
          <a:noFill/>
          <a:ln w="9525">
            <a:noFill/>
            <a:miter lim="800000"/>
            <a:headEnd/>
            <a:tailEnd/>
          </a:ln>
        </p:spPr>
        <p:txBody>
          <a:bodyPr wrap="none">
            <a:spAutoFit/>
          </a:bodyPr>
          <a:lstStyle/>
          <a:p>
            <a:r>
              <a:rPr lang="en-US" sz="3200">
                <a:solidFill>
                  <a:srgbClr val="000000"/>
                </a:solidFill>
                <a:latin typeface="Times New Roman" pitchFamily="18" charset="0"/>
                <a:cs typeface="Times New Roman" pitchFamily="18" charset="0"/>
              </a:rPr>
              <a:t>Ốm yếu, gầy gò </a:t>
            </a:r>
          </a:p>
          <a:p>
            <a:r>
              <a:rPr lang="en-US" sz="3200">
                <a:solidFill>
                  <a:srgbClr val="000000"/>
                </a:solidFill>
                <a:latin typeface="Times New Roman" pitchFamily="18" charset="0"/>
                <a:cs typeface="Times New Roman" pitchFamily="18" charset="0"/>
              </a:rPr>
              <a:t>và xanh xao.</a:t>
            </a:r>
            <a:endParaRPr lang="en-US" sz="3200">
              <a:solidFill>
                <a:srgbClr val="000000"/>
              </a:solidFill>
              <a:latin typeface="Calibri" pitchFamily="34" charset="0"/>
            </a:endParaRPr>
          </a:p>
        </p:txBody>
      </p:sp>
      <p:sp>
        <p:nvSpPr>
          <p:cNvPr id="398364" name="Rectangle 7"/>
          <p:cNvSpPr>
            <a:spLocks noChangeArrowheads="1"/>
          </p:cNvSpPr>
          <p:nvPr/>
        </p:nvSpPr>
        <p:spPr bwMode="auto">
          <a:xfrm>
            <a:off x="6896100" y="4137025"/>
            <a:ext cx="4375150" cy="1076325"/>
          </a:xfrm>
          <a:prstGeom prst="rect">
            <a:avLst/>
          </a:prstGeom>
          <a:noFill/>
          <a:ln w="9525">
            <a:noFill/>
            <a:miter lim="800000"/>
            <a:headEnd/>
            <a:tailEnd/>
          </a:ln>
        </p:spPr>
        <p:txBody>
          <a:bodyPr wrap="none">
            <a:spAutoFit/>
          </a:bodyPr>
          <a:lstStyle/>
          <a:p>
            <a:r>
              <a:rPr lang="en-US" sz="3200">
                <a:solidFill>
                  <a:srgbClr val="000000"/>
                </a:solidFill>
                <a:latin typeface="Times New Roman" pitchFamily="18" charset="0"/>
                <a:cs typeface="Times New Roman" pitchFamily="18" charset="0"/>
              </a:rPr>
              <a:t>Khỏe mạnh, cường tráng </a:t>
            </a:r>
          </a:p>
          <a:p>
            <a:r>
              <a:rPr lang="en-US" sz="3200">
                <a:solidFill>
                  <a:srgbClr val="000000"/>
                </a:solidFill>
                <a:latin typeface="Times New Roman" pitchFamily="18" charset="0"/>
                <a:cs typeface="Times New Roman" pitchFamily="18" charset="0"/>
              </a:rPr>
              <a:t>và đẹp đẽ.</a:t>
            </a:r>
            <a:endParaRPr lang="en-US" sz="3200">
              <a:solidFill>
                <a:srgbClr val="000000"/>
              </a:solidFill>
              <a:latin typeface="Calibri" pitchFamily="34" charset="0"/>
            </a:endParaRPr>
          </a:p>
        </p:txBody>
      </p:sp>
      <p:sp>
        <p:nvSpPr>
          <p:cNvPr id="39" name="Rectangle 38"/>
          <p:cNvSpPr>
            <a:spLocks noChangeArrowheads="1"/>
          </p:cNvSpPr>
          <p:nvPr/>
        </p:nvSpPr>
        <p:spPr bwMode="auto">
          <a:xfrm>
            <a:off x="6891338" y="4119563"/>
            <a:ext cx="4375150" cy="1076325"/>
          </a:xfrm>
          <a:prstGeom prst="rect">
            <a:avLst/>
          </a:prstGeom>
          <a:noFill/>
          <a:ln w="9525">
            <a:noFill/>
            <a:miter lim="800000"/>
            <a:headEnd/>
            <a:tailEnd/>
          </a:ln>
        </p:spPr>
        <p:txBody>
          <a:bodyPr wrap="none">
            <a:spAutoFit/>
          </a:bodyPr>
          <a:lstStyle/>
          <a:p>
            <a:r>
              <a:rPr lang="en-US" sz="3200">
                <a:solidFill>
                  <a:srgbClr val="FF0000"/>
                </a:solidFill>
                <a:latin typeface="Times New Roman" pitchFamily="18" charset="0"/>
                <a:cs typeface="Times New Roman" pitchFamily="18" charset="0"/>
              </a:rPr>
              <a:t>Khỏe mạnh, cường tráng </a:t>
            </a:r>
          </a:p>
          <a:p>
            <a:r>
              <a:rPr lang="en-US" sz="3200">
                <a:solidFill>
                  <a:srgbClr val="FF0000"/>
                </a:solidFill>
                <a:latin typeface="Times New Roman" pitchFamily="18" charset="0"/>
                <a:cs typeface="Times New Roman" pitchFamily="18" charset="0"/>
              </a:rPr>
              <a:t>và đẹp đẽ.</a:t>
            </a:r>
            <a:endParaRPr lang="en-US" sz="3200">
              <a:solidFill>
                <a:srgbClr val="FF0000"/>
              </a:solidFill>
              <a:latin typeface="Calibri" pitchFamily="34" charset="0"/>
            </a:endParaRPr>
          </a:p>
        </p:txBody>
      </p:sp>
      <p:sp>
        <p:nvSpPr>
          <p:cNvPr id="398366" name="Rectangle 9"/>
          <p:cNvSpPr>
            <a:spLocks noChangeArrowheads="1"/>
          </p:cNvSpPr>
          <p:nvPr/>
        </p:nvSpPr>
        <p:spPr bwMode="auto">
          <a:xfrm>
            <a:off x="1368425" y="5434013"/>
            <a:ext cx="3070225" cy="1077912"/>
          </a:xfrm>
          <a:prstGeom prst="rect">
            <a:avLst/>
          </a:prstGeom>
          <a:noFill/>
          <a:ln w="9525">
            <a:noFill/>
            <a:miter lim="800000"/>
            <a:headEnd/>
            <a:tailEnd/>
          </a:ln>
        </p:spPr>
        <p:txBody>
          <a:bodyPr wrap="none">
            <a:spAutoFit/>
          </a:bodyPr>
          <a:lstStyle/>
          <a:p>
            <a:r>
              <a:rPr lang="en-US" sz="3200">
                <a:solidFill>
                  <a:srgbClr val="000000"/>
                </a:solidFill>
                <a:latin typeface="Times New Roman" pitchFamily="18" charset="0"/>
                <a:cs typeface="Times New Roman" pitchFamily="18" charset="0"/>
              </a:rPr>
              <a:t>Mập mạp, xấu xí </a:t>
            </a:r>
          </a:p>
          <a:p>
            <a:r>
              <a:rPr lang="en-US" sz="3200">
                <a:solidFill>
                  <a:srgbClr val="000000"/>
                </a:solidFill>
                <a:latin typeface="Times New Roman" pitchFamily="18" charset="0"/>
                <a:cs typeface="Times New Roman" pitchFamily="18" charset="0"/>
              </a:rPr>
              <a:t>và thô kệch.</a:t>
            </a:r>
            <a:endParaRPr lang="en-US" sz="3200">
              <a:solidFill>
                <a:srgbClr val="000000"/>
              </a:solidFill>
              <a:latin typeface="Calibri" pitchFamily="34" charset="0"/>
            </a:endParaRPr>
          </a:p>
        </p:txBody>
      </p:sp>
      <p:sp>
        <p:nvSpPr>
          <p:cNvPr id="398367" name="Rectangle 17"/>
          <p:cNvSpPr>
            <a:spLocks noChangeArrowheads="1"/>
          </p:cNvSpPr>
          <p:nvPr/>
        </p:nvSpPr>
        <p:spPr bwMode="auto">
          <a:xfrm>
            <a:off x="7046913" y="5434013"/>
            <a:ext cx="4065587" cy="1077912"/>
          </a:xfrm>
          <a:prstGeom prst="rect">
            <a:avLst/>
          </a:prstGeom>
          <a:noFill/>
          <a:ln w="9525">
            <a:noFill/>
            <a:miter lim="800000"/>
            <a:headEnd/>
            <a:tailEnd/>
          </a:ln>
        </p:spPr>
        <p:txBody>
          <a:bodyPr wrap="none">
            <a:spAutoFit/>
          </a:bodyPr>
          <a:lstStyle/>
          <a:p>
            <a:pPr algn="just"/>
            <a:r>
              <a:rPr lang="vi-VN" sz="3200">
                <a:solidFill>
                  <a:srgbClr val="000000"/>
                </a:solidFill>
                <a:latin typeface="Times New Roman" pitchFamily="18" charset="0"/>
                <a:cs typeface="Times New Roman" pitchFamily="18" charset="0"/>
              </a:rPr>
              <a:t>Thân hình bình thường </a:t>
            </a:r>
            <a:endParaRPr lang="en-US" sz="3200">
              <a:solidFill>
                <a:srgbClr val="000000"/>
              </a:solidFill>
              <a:latin typeface="Times New Roman" pitchFamily="18" charset="0"/>
              <a:cs typeface="Times New Roman" pitchFamily="18" charset="0"/>
            </a:endParaRPr>
          </a:p>
          <a:p>
            <a:pPr algn="just"/>
            <a:r>
              <a:rPr lang="vi-VN" sz="3200">
                <a:solidFill>
                  <a:srgbClr val="000000"/>
                </a:solidFill>
                <a:latin typeface="Times New Roman" pitchFamily="18" charset="0"/>
                <a:cs typeface="Times New Roman" pitchFamily="18" charset="0"/>
              </a:rPr>
              <a:t>như bao con dế khác.</a:t>
            </a:r>
            <a:endParaRPr lang="en-US" sz="3200">
              <a:solidFill>
                <a:srgbClr val="000000"/>
              </a:solidFill>
              <a:latin typeface="Times New Roman" pitchFamily="18" charset="0"/>
              <a:cs typeface="Times New Roman"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1000"/>
                                        <p:tgtEl>
                                          <p:spTgt spid="39"/>
                                        </p:tgtEl>
                                      </p:cBhvr>
                                    </p:animEffect>
                                    <p:anim calcmode="lin" valueType="num">
                                      <p:cBhvr>
                                        <p:cTn id="18" dur="1000" fill="hold"/>
                                        <p:tgtEl>
                                          <p:spTgt spid="39"/>
                                        </p:tgtEl>
                                        <p:attrNameLst>
                                          <p:attrName>ppt_x</p:attrName>
                                        </p:attrNameLst>
                                      </p:cBhvr>
                                      <p:tavLst>
                                        <p:tav tm="0">
                                          <p:val>
                                            <p:strVal val="#ppt_x"/>
                                          </p:val>
                                        </p:tav>
                                        <p:tav tm="100000">
                                          <p:val>
                                            <p:strVal val="#ppt_x"/>
                                          </p:val>
                                        </p:tav>
                                      </p:tavLst>
                                    </p:anim>
                                    <p:anim calcmode="lin" valueType="num">
                                      <p:cBhvr>
                                        <p:cTn id="1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1"/>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grpId="0" nodeType="afterEffect">
                                  <p:stCondLst>
                                    <p:cond delay="1000"/>
                                  </p:stCondLst>
                                  <p:childTnLst>
                                    <p:set>
                                      <p:cBhvr>
                                        <p:cTn id="24"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beep.wav"/>
                                        </p:tgtEl>
                                      </p:cMediaNode>
                                    </p:audio>
                                  </p:subTnLst>
                                </p:cTn>
                              </p:par>
                            </p:childTnLst>
                          </p:cTn>
                        </p:par>
                        <p:par>
                          <p:cTn id="25" fill="hold">
                            <p:stCondLst>
                              <p:cond delay="1000"/>
                            </p:stCondLst>
                            <p:childTnLst>
                              <p:par>
                                <p:cTn id="26" presetID="1" presetClass="entr" presetSubtype="0" fill="hold" grpId="0" nodeType="afterEffect">
                                  <p:stCondLst>
                                    <p:cond delay="1000"/>
                                  </p:stCondLst>
                                  <p:childTnLst>
                                    <p:set>
                                      <p:cBhvr>
                                        <p:cTn id="27"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beep.wav"/>
                                        </p:tgtEl>
                                      </p:cMediaNode>
                                    </p:audio>
                                  </p:subTnLst>
                                </p:cTn>
                              </p:par>
                            </p:childTnLst>
                          </p:cTn>
                        </p:par>
                        <p:par>
                          <p:cTn id="28" fill="hold">
                            <p:stCondLst>
                              <p:cond delay="2000"/>
                            </p:stCondLst>
                            <p:childTnLst>
                              <p:par>
                                <p:cTn id="29" presetID="1" presetClass="entr" presetSubtype="0" fill="hold" grpId="0" nodeType="afterEffect">
                                  <p:stCondLst>
                                    <p:cond delay="100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3" name="beep.wav"/>
                                        </p:tgtEl>
                                      </p:cMediaNode>
                                    </p:audio>
                                  </p:subTnLst>
                                </p:cTn>
                              </p:par>
                            </p:childTnLst>
                          </p:cTn>
                        </p:par>
                        <p:par>
                          <p:cTn id="31" fill="hold">
                            <p:stCondLst>
                              <p:cond delay="3000"/>
                            </p:stCondLst>
                            <p:childTnLst>
                              <p:par>
                                <p:cTn id="32" presetID="1" presetClass="entr" presetSubtype="0" fill="hold" grpId="0" nodeType="afterEffect">
                                  <p:stCondLst>
                                    <p:cond delay="1000"/>
                                  </p:stCondLst>
                                  <p:childTnLst>
                                    <p:set>
                                      <p:cBhvr>
                                        <p:cTn id="33"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3" name="beep.wav"/>
                                        </p:tgtEl>
                                      </p:cMediaNode>
                                    </p:audio>
                                  </p:subTnLst>
                                </p:cTn>
                              </p:par>
                            </p:childTnLst>
                          </p:cTn>
                        </p:par>
                        <p:par>
                          <p:cTn id="34" fill="hold">
                            <p:stCondLst>
                              <p:cond delay="4000"/>
                            </p:stCondLst>
                            <p:childTnLst>
                              <p:par>
                                <p:cTn id="35" presetID="1" presetClass="entr" presetSubtype="0" fill="hold" grpId="0" nodeType="afterEffect">
                                  <p:stCondLst>
                                    <p:cond delay="1000"/>
                                  </p:stCondLst>
                                  <p:childTnLst>
                                    <p:set>
                                      <p:cBhvr>
                                        <p:cTn id="36"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3" name="beep.wav"/>
                                        </p:tgtEl>
                                      </p:cMediaNode>
                                    </p:audio>
                                  </p:subTnLst>
                                </p:cTn>
                              </p:par>
                            </p:childTnLst>
                          </p:cTn>
                        </p:par>
                        <p:par>
                          <p:cTn id="37" fill="hold">
                            <p:stCondLst>
                              <p:cond delay="5000"/>
                            </p:stCondLst>
                            <p:childTnLst>
                              <p:par>
                                <p:cTn id="38" presetID="1" presetClass="entr" presetSubtype="0" fill="hold" grpId="0" nodeType="afterEffect">
                                  <p:stCondLst>
                                    <p:cond delay="1000"/>
                                  </p:stCondLst>
                                  <p:childTnLst>
                                    <p:set>
                                      <p:cBhvr>
                                        <p:cTn id="39"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beep.wav"/>
                                        </p:tgtEl>
                                      </p:cMediaNode>
                                    </p:audio>
                                  </p:subTnLst>
                                </p:cTn>
                              </p:par>
                            </p:childTnLst>
                          </p:cTn>
                        </p:par>
                        <p:par>
                          <p:cTn id="40" fill="hold">
                            <p:stCondLst>
                              <p:cond delay="6000"/>
                            </p:stCondLst>
                            <p:childTnLst>
                              <p:par>
                                <p:cTn id="41" presetID="1" presetClass="entr" presetSubtype="0" fill="hold" grpId="0" nodeType="afterEffect">
                                  <p:stCondLst>
                                    <p:cond delay="1000"/>
                                  </p:stCondLst>
                                  <p:childTnLst>
                                    <p:set>
                                      <p:cBhvr>
                                        <p:cTn id="42"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beep.wav"/>
                                        </p:tgtEl>
                                      </p:cMediaNode>
                                    </p:audio>
                                  </p:subTnLst>
                                </p:cTn>
                              </p:par>
                            </p:childTnLst>
                          </p:cTn>
                        </p:par>
                        <p:par>
                          <p:cTn id="43" fill="hold">
                            <p:stCondLst>
                              <p:cond delay="7000"/>
                            </p:stCondLst>
                            <p:childTnLst>
                              <p:par>
                                <p:cTn id="44" presetID="1" presetClass="entr" presetSubtype="0" fill="hold" grpId="0" nodeType="afterEffect">
                                  <p:stCondLst>
                                    <p:cond delay="1000"/>
                                  </p:stCondLst>
                                  <p:childTnLst>
                                    <p:set>
                                      <p:cBhvr>
                                        <p:cTn id="45"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3" name="beep.wav"/>
                                        </p:tgtEl>
                                      </p:cMediaNode>
                                    </p:audio>
                                  </p:subTnLst>
                                </p:cTn>
                              </p:par>
                            </p:childTnLst>
                          </p:cTn>
                        </p:par>
                        <p:par>
                          <p:cTn id="46" fill="hold">
                            <p:stCondLst>
                              <p:cond delay="8000"/>
                            </p:stCondLst>
                            <p:childTnLst>
                              <p:par>
                                <p:cTn id="47" presetID="1" presetClass="entr" presetSubtype="0" fill="hold" grpId="0" nodeType="afterEffect">
                                  <p:stCondLst>
                                    <p:cond delay="1000"/>
                                  </p:stCondLst>
                                  <p:childTnLst>
                                    <p:set>
                                      <p:cBhvr>
                                        <p:cTn id="48"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beep.wav"/>
                                        </p:tgtEl>
                                      </p:cMediaNode>
                                    </p:audio>
                                  </p:subTnLst>
                                </p:cTn>
                              </p:par>
                            </p:childTnLst>
                          </p:cTn>
                        </p:par>
                        <p:par>
                          <p:cTn id="49" fill="hold">
                            <p:stCondLst>
                              <p:cond delay="9000"/>
                            </p:stCondLst>
                            <p:childTnLst>
                              <p:par>
                                <p:cTn id="50" presetID="1" presetClass="entr" presetSubtype="0" fill="hold" grpId="0" nodeType="afterEffect">
                                  <p:stCondLst>
                                    <p:cond delay="1000"/>
                                  </p:stCondLst>
                                  <p:childTnLst>
                                    <p:set>
                                      <p:cBhvr>
                                        <p:cTn id="51"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beep.wav"/>
                                        </p:tgtEl>
                                      </p:cMediaNode>
                                    </p:audio>
                                  </p:subTnLst>
                                </p:cTn>
                              </p:par>
                            </p:childTnLst>
                          </p:cTn>
                        </p:par>
                        <p:par>
                          <p:cTn id="52" fill="hold">
                            <p:stCondLst>
                              <p:cond delay="10000"/>
                            </p:stCondLst>
                            <p:childTnLst>
                              <p:par>
                                <p:cTn id="53" presetID="1" presetClass="entr" presetSubtype="0" fill="hold" grpId="0" nodeType="afterEffect">
                                  <p:stCondLst>
                                    <p:cond delay="1000"/>
                                  </p:stCondLst>
                                  <p:childTnLst>
                                    <p:set>
                                      <p:cBhvr>
                                        <p:cTn id="54"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3" name="beep.wav"/>
                                        </p:tgtEl>
                                      </p:cMediaNode>
                                    </p:audio>
                                  </p:subTnLst>
                                </p:cTn>
                              </p:par>
                            </p:childTnLst>
                          </p:cTn>
                        </p:par>
                        <p:par>
                          <p:cTn id="55" fill="hold">
                            <p:stCondLst>
                              <p:cond delay="11000"/>
                            </p:stCondLst>
                            <p:childTnLst>
                              <p:par>
                                <p:cTn id="56" presetID="1" presetClass="entr" presetSubtype="0" fill="hold" grpId="0" nodeType="afterEffect">
                                  <p:stCondLst>
                                    <p:cond delay="1000"/>
                                  </p:stCondLst>
                                  <p:childTnLst>
                                    <p:set>
                                      <p:cBhvr>
                                        <p:cTn id="57"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3" name="beep.wav"/>
                                        </p:tgtEl>
                                      </p:cMediaNode>
                                    </p:audio>
                                  </p:subTnLst>
                                </p:cTn>
                              </p:par>
                            </p:childTnLst>
                          </p:cTn>
                        </p:par>
                        <p:par>
                          <p:cTn id="58" fill="hold">
                            <p:stCondLst>
                              <p:cond delay="12000"/>
                            </p:stCondLst>
                            <p:childTnLst>
                              <p:par>
                                <p:cTn id="59" presetID="1" presetClass="entr" presetSubtype="0" fill="hold" grpId="0" nodeType="afterEffect">
                                  <p:stCondLst>
                                    <p:cond delay="1000"/>
                                  </p:stCondLst>
                                  <p:childTnLst>
                                    <p:set>
                                      <p:cBhvr>
                                        <p:cTn id="60"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3" name="beep.wav"/>
                                        </p:tgtEl>
                                      </p:cMediaNode>
                                    </p:audio>
                                  </p:subTnLst>
                                </p:cTn>
                              </p:par>
                            </p:childTnLst>
                          </p:cTn>
                        </p:par>
                        <p:par>
                          <p:cTn id="61" fill="hold">
                            <p:stCondLst>
                              <p:cond delay="13000"/>
                            </p:stCondLst>
                            <p:childTnLst>
                              <p:par>
                                <p:cTn id="62" presetID="1" presetClass="entr" presetSubtype="0" fill="hold" grpId="0" nodeType="afterEffect">
                                  <p:stCondLst>
                                    <p:cond delay="1000"/>
                                  </p:stCondLst>
                                  <p:childTnLst>
                                    <p:set>
                                      <p:cBhvr>
                                        <p:cTn id="63"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3" name="beep.wav"/>
                                        </p:tgtEl>
                                      </p:cMediaNode>
                                    </p:audio>
                                  </p:subTnLst>
                                </p:cTn>
                              </p:par>
                            </p:childTnLst>
                          </p:cTn>
                        </p:par>
                        <p:par>
                          <p:cTn id="64" fill="hold">
                            <p:stCondLst>
                              <p:cond delay="14000"/>
                            </p:stCondLst>
                            <p:childTnLst>
                              <p:par>
                                <p:cTn id="65" presetID="1" presetClass="entr" presetSubtype="0" fill="hold" grpId="0" nodeType="afterEffect">
                                  <p:stCondLst>
                                    <p:cond delay="1000"/>
                                  </p:stCondLst>
                                  <p:childTnLst>
                                    <p:set>
                                      <p:cBhvr>
                                        <p:cTn id="66"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3" name="beep.wav"/>
                                        </p:tgtEl>
                                      </p:cMediaNode>
                                    </p:audio>
                                  </p:subTnLst>
                                </p:cTn>
                              </p:par>
                            </p:childTnLst>
                          </p:cTn>
                        </p:par>
                        <p:par>
                          <p:cTn id="67" fill="hold">
                            <p:stCondLst>
                              <p:cond delay="15000"/>
                            </p:stCondLst>
                            <p:childTnLst>
                              <p:par>
                                <p:cTn id="68" presetID="1" presetClass="entr" presetSubtype="0" fill="hold" grpId="0" nodeType="afterEffect">
                                  <p:stCondLst>
                                    <p:cond delay="1000"/>
                                  </p:stCondLst>
                                  <p:childTnLst>
                                    <p:set>
                                      <p:cBhvr>
                                        <p:cTn id="69"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1"/>
                  </p:tgtEl>
                </p:cond>
              </p:nextCondLst>
            </p:seq>
          </p:childTnLst>
        </p:cTn>
      </p:par>
    </p:tnLst>
    <p:bldLst>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15" descr="ALRMCLOK"/>
          <p:cNvPicPr>
            <a:picLocks noChangeAspect="1" noChangeArrowheads="1"/>
          </p:cNvPicPr>
          <p:nvPr/>
        </p:nvPicPr>
        <p:blipFill>
          <a:blip r:embed="rId4"/>
          <a:srcRect/>
          <a:stretch>
            <a:fillRect/>
          </a:stretch>
        </p:blipFill>
        <p:spPr bwMode="auto">
          <a:xfrm>
            <a:off x="5605463" y="4645025"/>
            <a:ext cx="1008062" cy="1219200"/>
          </a:xfrm>
          <a:prstGeom prst="rect">
            <a:avLst/>
          </a:prstGeom>
          <a:noFill/>
          <a:ln w="9525">
            <a:noFill/>
            <a:miter lim="800000"/>
            <a:headEnd/>
            <a:tailEnd/>
          </a:ln>
        </p:spPr>
      </p:pic>
      <p:sp>
        <p:nvSpPr>
          <p:cNvPr id="8" name="Oval 176"/>
          <p:cNvSpPr>
            <a:spLocks noChangeArrowheads="1"/>
          </p:cNvSpPr>
          <p:nvPr/>
        </p:nvSpPr>
        <p:spPr bwMode="auto">
          <a:xfrm>
            <a:off x="5834063" y="5026025"/>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15</a:t>
            </a:r>
          </a:p>
        </p:txBody>
      </p:sp>
      <p:sp>
        <p:nvSpPr>
          <p:cNvPr id="9" name="Oval 176"/>
          <p:cNvSpPr>
            <a:spLocks noChangeArrowheads="1"/>
          </p:cNvSpPr>
          <p:nvPr/>
        </p:nvSpPr>
        <p:spPr bwMode="auto">
          <a:xfrm>
            <a:off x="5834063" y="5026025"/>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14</a:t>
            </a:r>
          </a:p>
        </p:txBody>
      </p:sp>
      <p:sp>
        <p:nvSpPr>
          <p:cNvPr id="10" name="Oval 176"/>
          <p:cNvSpPr>
            <a:spLocks noChangeArrowheads="1"/>
          </p:cNvSpPr>
          <p:nvPr/>
        </p:nvSpPr>
        <p:spPr bwMode="auto">
          <a:xfrm>
            <a:off x="5834063" y="5026025"/>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13</a:t>
            </a:r>
          </a:p>
        </p:txBody>
      </p:sp>
      <p:sp>
        <p:nvSpPr>
          <p:cNvPr id="11" name="Oval 176"/>
          <p:cNvSpPr>
            <a:spLocks noChangeArrowheads="1"/>
          </p:cNvSpPr>
          <p:nvPr/>
        </p:nvSpPr>
        <p:spPr bwMode="auto">
          <a:xfrm>
            <a:off x="5834063" y="5026025"/>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12</a:t>
            </a:r>
          </a:p>
        </p:txBody>
      </p:sp>
      <p:sp>
        <p:nvSpPr>
          <p:cNvPr id="12" name="Oval 176"/>
          <p:cNvSpPr>
            <a:spLocks noChangeArrowheads="1"/>
          </p:cNvSpPr>
          <p:nvPr/>
        </p:nvSpPr>
        <p:spPr bwMode="auto">
          <a:xfrm>
            <a:off x="5834063" y="5026025"/>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11</a:t>
            </a:r>
          </a:p>
        </p:txBody>
      </p:sp>
      <p:sp>
        <p:nvSpPr>
          <p:cNvPr id="13" name="Oval 176"/>
          <p:cNvSpPr>
            <a:spLocks noChangeArrowheads="1"/>
          </p:cNvSpPr>
          <p:nvPr/>
        </p:nvSpPr>
        <p:spPr bwMode="auto">
          <a:xfrm>
            <a:off x="5834063" y="5026025"/>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10</a:t>
            </a:r>
          </a:p>
        </p:txBody>
      </p:sp>
      <p:sp>
        <p:nvSpPr>
          <p:cNvPr id="14" name="Oval 176"/>
          <p:cNvSpPr>
            <a:spLocks noChangeArrowheads="1"/>
          </p:cNvSpPr>
          <p:nvPr/>
        </p:nvSpPr>
        <p:spPr bwMode="auto">
          <a:xfrm>
            <a:off x="5834063" y="5026025"/>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9</a:t>
            </a:r>
          </a:p>
        </p:txBody>
      </p:sp>
      <p:sp>
        <p:nvSpPr>
          <p:cNvPr id="15" name="Oval 176"/>
          <p:cNvSpPr>
            <a:spLocks noChangeArrowheads="1"/>
          </p:cNvSpPr>
          <p:nvPr/>
        </p:nvSpPr>
        <p:spPr bwMode="auto">
          <a:xfrm>
            <a:off x="5834063" y="5026025"/>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8</a:t>
            </a:r>
          </a:p>
        </p:txBody>
      </p:sp>
      <p:sp>
        <p:nvSpPr>
          <p:cNvPr id="16" name="Oval 176"/>
          <p:cNvSpPr>
            <a:spLocks noChangeArrowheads="1"/>
          </p:cNvSpPr>
          <p:nvPr/>
        </p:nvSpPr>
        <p:spPr bwMode="auto">
          <a:xfrm>
            <a:off x="5834063" y="5026025"/>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7</a:t>
            </a:r>
          </a:p>
        </p:txBody>
      </p:sp>
      <p:sp>
        <p:nvSpPr>
          <p:cNvPr id="17" name="Oval 176"/>
          <p:cNvSpPr>
            <a:spLocks noChangeArrowheads="1"/>
          </p:cNvSpPr>
          <p:nvPr/>
        </p:nvSpPr>
        <p:spPr bwMode="auto">
          <a:xfrm>
            <a:off x="5834063" y="5026025"/>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6</a:t>
            </a:r>
          </a:p>
        </p:txBody>
      </p:sp>
      <p:sp>
        <p:nvSpPr>
          <p:cNvPr id="18" name="Oval 176"/>
          <p:cNvSpPr>
            <a:spLocks noChangeArrowheads="1"/>
          </p:cNvSpPr>
          <p:nvPr/>
        </p:nvSpPr>
        <p:spPr bwMode="auto">
          <a:xfrm>
            <a:off x="5834063" y="5026025"/>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5</a:t>
            </a:r>
          </a:p>
        </p:txBody>
      </p:sp>
      <p:sp>
        <p:nvSpPr>
          <p:cNvPr id="19" name="Oval 176"/>
          <p:cNvSpPr>
            <a:spLocks noChangeArrowheads="1"/>
          </p:cNvSpPr>
          <p:nvPr/>
        </p:nvSpPr>
        <p:spPr bwMode="auto">
          <a:xfrm>
            <a:off x="5834063" y="5026025"/>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4</a:t>
            </a:r>
          </a:p>
        </p:txBody>
      </p:sp>
      <p:sp>
        <p:nvSpPr>
          <p:cNvPr id="20" name="Oval 176"/>
          <p:cNvSpPr>
            <a:spLocks noChangeArrowheads="1"/>
          </p:cNvSpPr>
          <p:nvPr/>
        </p:nvSpPr>
        <p:spPr bwMode="auto">
          <a:xfrm>
            <a:off x="5834063" y="5026025"/>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3</a:t>
            </a:r>
          </a:p>
        </p:txBody>
      </p:sp>
      <p:sp>
        <p:nvSpPr>
          <p:cNvPr id="21" name="Oval 176"/>
          <p:cNvSpPr>
            <a:spLocks noChangeArrowheads="1"/>
          </p:cNvSpPr>
          <p:nvPr/>
        </p:nvSpPr>
        <p:spPr bwMode="auto">
          <a:xfrm>
            <a:off x="5834063" y="5026025"/>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2</a:t>
            </a:r>
          </a:p>
        </p:txBody>
      </p:sp>
      <p:sp>
        <p:nvSpPr>
          <p:cNvPr id="22" name="Oval 176"/>
          <p:cNvSpPr>
            <a:spLocks noChangeArrowheads="1"/>
          </p:cNvSpPr>
          <p:nvPr/>
        </p:nvSpPr>
        <p:spPr bwMode="auto">
          <a:xfrm>
            <a:off x="5834063" y="5026025"/>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a:t>
            </a:r>
          </a:p>
        </p:txBody>
      </p:sp>
      <p:sp>
        <p:nvSpPr>
          <p:cNvPr id="23" name="Oval 176"/>
          <p:cNvSpPr>
            <a:spLocks noChangeArrowheads="1"/>
          </p:cNvSpPr>
          <p:nvPr/>
        </p:nvSpPr>
        <p:spPr bwMode="auto">
          <a:xfrm>
            <a:off x="5834063" y="5026025"/>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sz="2800">
                <a:solidFill>
                  <a:srgbClr val="DC2608"/>
                </a:solidFill>
                <a:latin typeface=".VnBlack" pitchFamily="34" charset="0"/>
                <a:sym typeface="Arial" charset="0"/>
              </a:rPr>
              <a:t>0</a:t>
            </a:r>
          </a:p>
        </p:txBody>
      </p:sp>
      <p:sp>
        <p:nvSpPr>
          <p:cNvPr id="46" name="TextBox 45"/>
          <p:cNvSpPr txBox="1"/>
          <p:nvPr/>
        </p:nvSpPr>
        <p:spPr>
          <a:xfrm>
            <a:off x="865188" y="2027238"/>
            <a:ext cx="954087" cy="1016000"/>
          </a:xfrm>
          <a:prstGeom prst="rect">
            <a:avLst/>
          </a:prstGeom>
          <a:noFill/>
        </p:spPr>
        <p:txBody>
          <a:bodyPr wrap="none">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fontAlgn="auto">
              <a:spcBef>
                <a:spcPts val="0"/>
              </a:spcBef>
              <a:spcAft>
                <a:spcPts val="0"/>
              </a:spcAft>
              <a:defRPr/>
            </a:pPr>
            <a:r>
              <a:rPr lang="vi-VN" dirty="0">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rPr>
              <a:t>0</a:t>
            </a:r>
            <a:r>
              <a:rPr lang="en-US" dirty="0">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rPr>
              <a:t>7</a:t>
            </a:r>
          </a:p>
        </p:txBody>
      </p:sp>
      <p:sp>
        <p:nvSpPr>
          <p:cNvPr id="400403" name="Rectangle 1"/>
          <p:cNvSpPr>
            <a:spLocks noChangeArrowheads="1"/>
          </p:cNvSpPr>
          <p:nvPr/>
        </p:nvSpPr>
        <p:spPr bwMode="auto">
          <a:xfrm>
            <a:off x="3225800" y="1995488"/>
            <a:ext cx="8256588" cy="1077912"/>
          </a:xfrm>
          <a:prstGeom prst="rect">
            <a:avLst/>
          </a:prstGeom>
          <a:noFill/>
          <a:ln w="9525">
            <a:noFill/>
            <a:miter lim="800000"/>
            <a:headEnd/>
            <a:tailEnd/>
          </a:ln>
        </p:spPr>
        <p:txBody>
          <a:bodyPr>
            <a:spAutoFit/>
          </a:bodyPr>
          <a:lstStyle/>
          <a:p>
            <a:pPr algn="just"/>
            <a:r>
              <a:rPr lang="vi-VN" sz="3200" b="1">
                <a:solidFill>
                  <a:srgbClr val="FFFFFF"/>
                </a:solidFill>
                <a:latin typeface="Times New Roman" pitchFamily="18" charset="0"/>
                <a:cs typeface="Times New Roman" pitchFamily="18" charset="0"/>
              </a:rPr>
              <a:t>Câu 7: </a:t>
            </a:r>
            <a:r>
              <a:rPr lang="vi-VN" sz="3200">
                <a:solidFill>
                  <a:srgbClr val="FFFFFF"/>
                </a:solidFill>
                <a:latin typeface="Times New Roman" pitchFamily="18" charset="0"/>
                <a:cs typeface="Times New Roman" pitchFamily="18" charset="0"/>
              </a:rPr>
              <a:t>Tính cách của Dế Mèn trong đoạn trích </a:t>
            </a:r>
            <a:r>
              <a:rPr lang="vi-VN" sz="3200" i="1">
                <a:solidFill>
                  <a:srgbClr val="FFFFFF"/>
                </a:solidFill>
                <a:latin typeface="Times New Roman" pitchFamily="18" charset="0"/>
                <a:cs typeface="Times New Roman" pitchFamily="18" charset="0"/>
              </a:rPr>
              <a:t>Bài học đường đời đầu tiên</a:t>
            </a:r>
            <a:r>
              <a:rPr lang="vi-VN" sz="3200">
                <a:solidFill>
                  <a:srgbClr val="FFFFFF"/>
                </a:solidFill>
                <a:latin typeface="Times New Roman" pitchFamily="18" charset="0"/>
                <a:cs typeface="Times New Roman" pitchFamily="18" charset="0"/>
              </a:rPr>
              <a:t> như thế nào?</a:t>
            </a:r>
            <a:endParaRPr lang="en-US" sz="3200">
              <a:solidFill>
                <a:srgbClr val="FFFFFF"/>
              </a:solidFill>
              <a:latin typeface="Times New Roman" pitchFamily="18" charset="0"/>
              <a:cs typeface="Times New Roman" pitchFamily="18" charset="0"/>
            </a:endParaRPr>
          </a:p>
        </p:txBody>
      </p:sp>
      <p:sp>
        <p:nvSpPr>
          <p:cNvPr id="400404" name="Rectangle 2"/>
          <p:cNvSpPr>
            <a:spLocks noChangeArrowheads="1"/>
          </p:cNvSpPr>
          <p:nvPr/>
        </p:nvSpPr>
        <p:spPr bwMode="auto">
          <a:xfrm>
            <a:off x="952500" y="4106863"/>
            <a:ext cx="4548188" cy="1076325"/>
          </a:xfrm>
          <a:prstGeom prst="rect">
            <a:avLst/>
          </a:prstGeom>
          <a:noFill/>
          <a:ln w="9525">
            <a:noFill/>
            <a:miter lim="800000"/>
            <a:headEnd/>
            <a:tailEnd/>
          </a:ln>
        </p:spPr>
        <p:txBody>
          <a:bodyPr>
            <a:spAutoFit/>
          </a:bodyPr>
          <a:lstStyle/>
          <a:p>
            <a:pPr algn="just"/>
            <a:r>
              <a:rPr lang="vi-VN" sz="3200">
                <a:solidFill>
                  <a:srgbClr val="000000"/>
                </a:solidFill>
                <a:latin typeface="Times New Roman" pitchFamily="18" charset="0"/>
                <a:cs typeface="Times New Roman" pitchFamily="18" charset="0"/>
              </a:rPr>
              <a:t>Hiền lành, tốt bụng và </a:t>
            </a:r>
            <a:endParaRPr lang="en-US" sz="3200">
              <a:solidFill>
                <a:srgbClr val="000000"/>
              </a:solidFill>
              <a:latin typeface="Times New Roman" pitchFamily="18" charset="0"/>
              <a:cs typeface="Times New Roman" pitchFamily="18" charset="0"/>
            </a:endParaRPr>
          </a:p>
          <a:p>
            <a:pPr algn="just"/>
            <a:r>
              <a:rPr lang="vi-VN" sz="3200">
                <a:solidFill>
                  <a:srgbClr val="000000"/>
                </a:solidFill>
                <a:latin typeface="Times New Roman" pitchFamily="18" charset="0"/>
                <a:cs typeface="Times New Roman" pitchFamily="18" charset="0"/>
              </a:rPr>
              <a:t>thích giúp đỡ người khác.</a:t>
            </a:r>
            <a:endParaRPr lang="en-US" sz="3200">
              <a:solidFill>
                <a:srgbClr val="000000"/>
              </a:solidFill>
              <a:latin typeface="Times New Roman" pitchFamily="18" charset="0"/>
              <a:cs typeface="Times New Roman" pitchFamily="18" charset="0"/>
            </a:endParaRPr>
          </a:p>
        </p:txBody>
      </p:sp>
      <p:sp>
        <p:nvSpPr>
          <p:cNvPr id="400405" name="Rectangle 23"/>
          <p:cNvSpPr>
            <a:spLocks noChangeArrowheads="1"/>
          </p:cNvSpPr>
          <p:nvPr/>
        </p:nvSpPr>
        <p:spPr bwMode="auto">
          <a:xfrm>
            <a:off x="6718300" y="4167188"/>
            <a:ext cx="4673600" cy="954087"/>
          </a:xfrm>
          <a:prstGeom prst="rect">
            <a:avLst/>
          </a:prstGeom>
          <a:noFill/>
          <a:ln w="9525">
            <a:noFill/>
            <a:miter lim="800000"/>
            <a:headEnd/>
            <a:tailEnd/>
          </a:ln>
        </p:spPr>
        <p:txBody>
          <a:bodyPr wrap="none">
            <a:spAutoFit/>
          </a:bodyPr>
          <a:lstStyle/>
          <a:p>
            <a:pPr algn="just"/>
            <a:r>
              <a:rPr lang="vi-VN" sz="2800">
                <a:solidFill>
                  <a:srgbClr val="000000"/>
                </a:solidFill>
                <a:latin typeface="Times New Roman" pitchFamily="18" charset="0"/>
                <a:cs typeface="Times New Roman" pitchFamily="18" charset="0"/>
              </a:rPr>
              <a:t>Khiêm tốn, đối xử hòa nhã với </a:t>
            </a:r>
            <a:endParaRPr lang="en-US" sz="2800">
              <a:solidFill>
                <a:srgbClr val="000000"/>
              </a:solidFill>
              <a:latin typeface="Times New Roman" pitchFamily="18" charset="0"/>
              <a:cs typeface="Times New Roman" pitchFamily="18" charset="0"/>
            </a:endParaRPr>
          </a:p>
          <a:p>
            <a:pPr algn="just"/>
            <a:r>
              <a:rPr lang="vi-VN" sz="2800">
                <a:solidFill>
                  <a:srgbClr val="000000"/>
                </a:solidFill>
                <a:latin typeface="Times New Roman" pitchFamily="18" charset="0"/>
                <a:cs typeface="Times New Roman" pitchFamily="18" charset="0"/>
              </a:rPr>
              <a:t>tất cả các con vật chung quanh,</a:t>
            </a:r>
            <a:endParaRPr lang="en-US" sz="2800">
              <a:solidFill>
                <a:srgbClr val="000000"/>
              </a:solidFill>
              <a:latin typeface="Times New Roman" pitchFamily="18" charset="0"/>
              <a:cs typeface="Times New Roman" pitchFamily="18" charset="0"/>
            </a:endParaRPr>
          </a:p>
        </p:txBody>
      </p:sp>
      <p:sp>
        <p:nvSpPr>
          <p:cNvPr id="400406" name="Rectangle 24"/>
          <p:cNvSpPr>
            <a:spLocks noChangeArrowheads="1"/>
          </p:cNvSpPr>
          <p:nvPr/>
        </p:nvSpPr>
        <p:spPr bwMode="auto">
          <a:xfrm>
            <a:off x="865188" y="5559425"/>
            <a:ext cx="4559300" cy="954088"/>
          </a:xfrm>
          <a:prstGeom prst="rect">
            <a:avLst/>
          </a:prstGeom>
          <a:noFill/>
          <a:ln w="9525">
            <a:noFill/>
            <a:miter lim="800000"/>
            <a:headEnd/>
            <a:tailEnd/>
          </a:ln>
        </p:spPr>
        <p:txBody>
          <a:bodyPr wrap="none">
            <a:spAutoFit/>
          </a:bodyPr>
          <a:lstStyle/>
          <a:p>
            <a:pPr algn="just"/>
            <a:r>
              <a:rPr lang="vi-VN" sz="2800">
                <a:solidFill>
                  <a:srgbClr val="000000"/>
                </a:solidFill>
                <a:latin typeface="Times New Roman" pitchFamily="18" charset="0"/>
                <a:cs typeface="Times New Roman" pitchFamily="18" charset="0"/>
              </a:rPr>
              <a:t>Hung hăng, kiêu ngạo,</a:t>
            </a:r>
            <a:endParaRPr lang="en-US" sz="2800">
              <a:solidFill>
                <a:srgbClr val="000000"/>
              </a:solidFill>
              <a:latin typeface="Times New Roman" pitchFamily="18" charset="0"/>
              <a:cs typeface="Times New Roman" pitchFamily="18" charset="0"/>
            </a:endParaRPr>
          </a:p>
          <a:p>
            <a:pPr algn="just"/>
            <a:r>
              <a:rPr lang="vi-VN" sz="2800">
                <a:solidFill>
                  <a:srgbClr val="000000"/>
                </a:solidFill>
                <a:latin typeface="Times New Roman" pitchFamily="18" charset="0"/>
                <a:cs typeface="Times New Roman" pitchFamily="18" charset="0"/>
              </a:rPr>
              <a:t> xem thường các con vật khác.</a:t>
            </a:r>
            <a:endParaRPr lang="en-US" sz="2800">
              <a:solidFill>
                <a:srgbClr val="000000"/>
              </a:solidFill>
              <a:latin typeface="Times New Roman" pitchFamily="18" charset="0"/>
              <a:cs typeface="Times New Roman" pitchFamily="18" charset="0"/>
            </a:endParaRPr>
          </a:p>
        </p:txBody>
      </p:sp>
      <p:sp>
        <p:nvSpPr>
          <p:cNvPr id="30" name="Rectangle 29"/>
          <p:cNvSpPr>
            <a:spLocks noChangeArrowheads="1"/>
          </p:cNvSpPr>
          <p:nvPr/>
        </p:nvSpPr>
        <p:spPr bwMode="auto">
          <a:xfrm>
            <a:off x="860425" y="5554663"/>
            <a:ext cx="4559300" cy="954087"/>
          </a:xfrm>
          <a:prstGeom prst="rect">
            <a:avLst/>
          </a:prstGeom>
          <a:noFill/>
          <a:ln w="9525">
            <a:noFill/>
            <a:miter lim="800000"/>
            <a:headEnd/>
            <a:tailEnd/>
          </a:ln>
        </p:spPr>
        <p:txBody>
          <a:bodyPr wrap="none">
            <a:spAutoFit/>
          </a:bodyPr>
          <a:lstStyle/>
          <a:p>
            <a:pPr algn="just"/>
            <a:r>
              <a:rPr lang="vi-VN" sz="2800">
                <a:solidFill>
                  <a:srgbClr val="FF0000"/>
                </a:solidFill>
                <a:latin typeface="Times New Roman" pitchFamily="18" charset="0"/>
                <a:cs typeface="Times New Roman" pitchFamily="18" charset="0"/>
              </a:rPr>
              <a:t>Hung hăng, kiêu ngạo,</a:t>
            </a:r>
            <a:endParaRPr lang="en-US" sz="2800">
              <a:solidFill>
                <a:srgbClr val="FF0000"/>
              </a:solidFill>
              <a:latin typeface="Times New Roman" pitchFamily="18" charset="0"/>
              <a:cs typeface="Times New Roman" pitchFamily="18" charset="0"/>
            </a:endParaRPr>
          </a:p>
          <a:p>
            <a:pPr algn="just"/>
            <a:r>
              <a:rPr lang="vi-VN" sz="2800">
                <a:solidFill>
                  <a:srgbClr val="FF0000"/>
                </a:solidFill>
                <a:latin typeface="Times New Roman" pitchFamily="18" charset="0"/>
                <a:cs typeface="Times New Roman" pitchFamily="18" charset="0"/>
              </a:rPr>
              <a:t> xem thường các con vật khác.</a:t>
            </a:r>
            <a:endParaRPr lang="en-US" sz="2800">
              <a:solidFill>
                <a:srgbClr val="FF0000"/>
              </a:solidFill>
              <a:latin typeface="Times New Roman" pitchFamily="18" charset="0"/>
              <a:cs typeface="Times New Roman" pitchFamily="18" charset="0"/>
            </a:endParaRPr>
          </a:p>
        </p:txBody>
      </p:sp>
      <p:sp>
        <p:nvSpPr>
          <p:cNvPr id="400408" name="Rectangle 25"/>
          <p:cNvSpPr>
            <a:spLocks noChangeArrowheads="1"/>
          </p:cNvSpPr>
          <p:nvPr/>
        </p:nvSpPr>
        <p:spPr bwMode="auto">
          <a:xfrm>
            <a:off x="7354888" y="5554663"/>
            <a:ext cx="3544887" cy="954087"/>
          </a:xfrm>
          <a:prstGeom prst="rect">
            <a:avLst/>
          </a:prstGeom>
          <a:noFill/>
          <a:ln w="9525">
            <a:noFill/>
            <a:miter lim="800000"/>
            <a:headEnd/>
            <a:tailEnd/>
          </a:ln>
        </p:spPr>
        <p:txBody>
          <a:bodyPr wrap="none">
            <a:spAutoFit/>
          </a:bodyPr>
          <a:lstStyle/>
          <a:p>
            <a:pPr algn="just"/>
            <a:r>
              <a:rPr lang="vi-VN" sz="2800">
                <a:solidFill>
                  <a:srgbClr val="000000"/>
                </a:solidFill>
                <a:latin typeface="Times New Roman" pitchFamily="18" charset="0"/>
                <a:cs typeface="Times New Roman" pitchFamily="18" charset="0"/>
              </a:rPr>
              <a:t>Hiền lành và ngại va </a:t>
            </a:r>
            <a:endParaRPr lang="en-US" sz="2800">
              <a:solidFill>
                <a:srgbClr val="000000"/>
              </a:solidFill>
              <a:latin typeface="Times New Roman" pitchFamily="18" charset="0"/>
              <a:cs typeface="Times New Roman" pitchFamily="18" charset="0"/>
            </a:endParaRPr>
          </a:p>
          <a:p>
            <a:pPr algn="just"/>
            <a:r>
              <a:rPr lang="vi-VN" sz="2800">
                <a:solidFill>
                  <a:srgbClr val="000000"/>
                </a:solidFill>
                <a:latin typeface="Times New Roman" pitchFamily="18" charset="0"/>
                <a:cs typeface="Times New Roman" pitchFamily="18" charset="0"/>
              </a:rPr>
              <a:t>chạm với mọi người. </a:t>
            </a:r>
            <a:endParaRPr lang="en-US" sz="2800">
              <a:solidFill>
                <a:srgbClr val="00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7"/>
                    </p:tgtEl>
                  </p:cond>
                </p:stCondLst>
                <p:endSync evt="end" delay="0">
                  <p:rtn val="all"/>
                </p:endSync>
                <p:childTnLst>
                  <p:par>
                    <p:cTn id="11" fill="hold">
                      <p:stCondLst>
                        <p:cond delay="0"/>
                      </p:stCondLst>
                      <p:childTnLst>
                        <p:par>
                          <p:cTn id="12" fill="hold">
                            <p:stCondLst>
                              <p:cond delay="0"/>
                            </p:stCondLst>
                            <p:childTnLst>
                              <p:par>
                                <p:cTn id="13" presetID="1" presetClass="entr" presetSubtype="0" fill="hold" grpId="0" nodeType="afterEffect">
                                  <p:stCondLst>
                                    <p:cond delay="1000"/>
                                  </p:stCondLst>
                                  <p:childTnLst>
                                    <p:set>
                                      <p:cBhvr>
                                        <p:cTn id="14"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2" name="beep.wav"/>
                                        </p:tgtEl>
                                      </p:cMediaNode>
                                    </p:audio>
                                  </p:subTnLst>
                                </p:cTn>
                              </p:par>
                            </p:childTnLst>
                          </p:cTn>
                        </p:par>
                        <p:par>
                          <p:cTn id="15" fill="hold">
                            <p:stCondLst>
                              <p:cond delay="1000"/>
                            </p:stCondLst>
                            <p:childTnLst>
                              <p:par>
                                <p:cTn id="16" presetID="1" presetClass="entr" presetSubtype="0" fill="hold" grpId="0" nodeType="afterEffect">
                                  <p:stCondLst>
                                    <p:cond delay="1000"/>
                                  </p:stCondLst>
                                  <p:childTnLst>
                                    <p:set>
                                      <p:cBhvr>
                                        <p:cTn id="17"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2" name="beep.wav"/>
                                        </p:tgtEl>
                                      </p:cMediaNode>
                                    </p:audio>
                                  </p:subTnLst>
                                </p:cTn>
                              </p:par>
                            </p:childTnLst>
                          </p:cTn>
                        </p:par>
                        <p:par>
                          <p:cTn id="18" fill="hold">
                            <p:stCondLst>
                              <p:cond delay="2000"/>
                            </p:stCondLst>
                            <p:childTnLst>
                              <p:par>
                                <p:cTn id="19" presetID="1" presetClass="entr" presetSubtype="0" fill="hold" grpId="0" nodeType="afterEffect">
                                  <p:stCondLst>
                                    <p:cond delay="1000"/>
                                  </p:stCondLst>
                                  <p:childTnLst>
                                    <p:set>
                                      <p:cBhvr>
                                        <p:cTn id="20"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2" name="beep.wav"/>
                                        </p:tgtEl>
                                      </p:cMediaNode>
                                    </p:audio>
                                  </p:subTnLst>
                                </p:cTn>
                              </p:par>
                            </p:childTnLst>
                          </p:cTn>
                        </p:par>
                        <p:par>
                          <p:cTn id="21" fill="hold">
                            <p:stCondLst>
                              <p:cond delay="3000"/>
                            </p:stCondLst>
                            <p:childTnLst>
                              <p:par>
                                <p:cTn id="22" presetID="1" presetClass="entr" presetSubtype="0" fill="hold" grpId="0" nodeType="afterEffect">
                                  <p:stCondLst>
                                    <p:cond delay="1000"/>
                                  </p:stCondLst>
                                  <p:childTnLst>
                                    <p:set>
                                      <p:cBhvr>
                                        <p:cTn id="23"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2" name="beep.wav"/>
                                        </p:tgtEl>
                                      </p:cMediaNode>
                                    </p:audio>
                                  </p:subTnLst>
                                </p:cTn>
                              </p:par>
                            </p:childTnLst>
                          </p:cTn>
                        </p:par>
                        <p:par>
                          <p:cTn id="24" fill="hold">
                            <p:stCondLst>
                              <p:cond delay="4000"/>
                            </p:stCondLst>
                            <p:childTnLst>
                              <p:par>
                                <p:cTn id="25" presetID="1" presetClass="entr" presetSubtype="0" fill="hold" grpId="0" nodeType="afterEffect">
                                  <p:stCondLst>
                                    <p:cond delay="1000"/>
                                  </p:stCondLst>
                                  <p:childTnLst>
                                    <p:set>
                                      <p:cBhvr>
                                        <p:cTn id="2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2" name="beep.wav"/>
                                        </p:tgtEl>
                                      </p:cMediaNode>
                                    </p:audio>
                                  </p:subTnLst>
                                </p:cTn>
                              </p:par>
                            </p:childTnLst>
                          </p:cTn>
                        </p:par>
                        <p:par>
                          <p:cTn id="27" fill="hold">
                            <p:stCondLst>
                              <p:cond delay="5000"/>
                            </p:stCondLst>
                            <p:childTnLst>
                              <p:par>
                                <p:cTn id="28" presetID="1" presetClass="entr" presetSubtype="0" fill="hold" grpId="0" nodeType="afterEffect">
                                  <p:stCondLst>
                                    <p:cond delay="1000"/>
                                  </p:stCondLst>
                                  <p:childTnLst>
                                    <p:set>
                                      <p:cBhvr>
                                        <p:cTn id="29"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2" name="beep.wav"/>
                                        </p:tgtEl>
                                      </p:cMediaNode>
                                    </p:audio>
                                  </p:subTnLst>
                                </p:cTn>
                              </p:par>
                            </p:childTnLst>
                          </p:cTn>
                        </p:par>
                        <p:par>
                          <p:cTn id="30" fill="hold">
                            <p:stCondLst>
                              <p:cond delay="6000"/>
                            </p:stCondLst>
                            <p:childTnLst>
                              <p:par>
                                <p:cTn id="31" presetID="1" presetClass="entr" presetSubtype="0" fill="hold" grpId="0" nodeType="afterEffect">
                                  <p:stCondLst>
                                    <p:cond delay="1000"/>
                                  </p:stCondLst>
                                  <p:childTnLst>
                                    <p:set>
                                      <p:cBhvr>
                                        <p:cTn id="32"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2" name="beep.wav"/>
                                        </p:tgtEl>
                                      </p:cMediaNode>
                                    </p:audio>
                                  </p:subTnLst>
                                </p:cTn>
                              </p:par>
                            </p:childTnLst>
                          </p:cTn>
                        </p:par>
                        <p:par>
                          <p:cTn id="33" fill="hold">
                            <p:stCondLst>
                              <p:cond delay="7000"/>
                            </p:stCondLst>
                            <p:childTnLst>
                              <p:par>
                                <p:cTn id="34" presetID="1" presetClass="entr" presetSubtype="0" fill="hold" grpId="0" nodeType="afterEffect">
                                  <p:stCondLst>
                                    <p:cond delay="1000"/>
                                  </p:stCondLst>
                                  <p:childTnLst>
                                    <p:set>
                                      <p:cBhvr>
                                        <p:cTn id="35"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2" name="beep.wav"/>
                                        </p:tgtEl>
                                      </p:cMediaNode>
                                    </p:audio>
                                  </p:subTnLst>
                                </p:cTn>
                              </p:par>
                            </p:childTnLst>
                          </p:cTn>
                        </p:par>
                        <p:par>
                          <p:cTn id="36" fill="hold">
                            <p:stCondLst>
                              <p:cond delay="8000"/>
                            </p:stCondLst>
                            <p:childTnLst>
                              <p:par>
                                <p:cTn id="37" presetID="1" presetClass="entr" presetSubtype="0" fill="hold" grpId="0" nodeType="afterEffect">
                                  <p:stCondLst>
                                    <p:cond delay="1000"/>
                                  </p:stCondLst>
                                  <p:childTnLst>
                                    <p:set>
                                      <p:cBhvr>
                                        <p:cTn id="38"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2" name="beep.wav"/>
                                        </p:tgtEl>
                                      </p:cMediaNode>
                                    </p:audio>
                                  </p:subTnLst>
                                </p:cTn>
                              </p:par>
                            </p:childTnLst>
                          </p:cTn>
                        </p:par>
                        <p:par>
                          <p:cTn id="39" fill="hold">
                            <p:stCondLst>
                              <p:cond delay="9000"/>
                            </p:stCondLst>
                            <p:childTnLst>
                              <p:par>
                                <p:cTn id="40" presetID="1" presetClass="entr" presetSubtype="0" fill="hold" grpId="0" nodeType="afterEffect">
                                  <p:stCondLst>
                                    <p:cond delay="1000"/>
                                  </p:stCondLst>
                                  <p:childTnLst>
                                    <p:set>
                                      <p:cBhvr>
                                        <p:cTn id="41"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2" name="beep.wav"/>
                                        </p:tgtEl>
                                      </p:cMediaNode>
                                    </p:audio>
                                  </p:subTnLst>
                                </p:cTn>
                              </p:par>
                            </p:childTnLst>
                          </p:cTn>
                        </p:par>
                        <p:par>
                          <p:cTn id="42" fill="hold">
                            <p:stCondLst>
                              <p:cond delay="10000"/>
                            </p:stCondLst>
                            <p:childTnLst>
                              <p:par>
                                <p:cTn id="43" presetID="1" presetClass="entr" presetSubtype="0" fill="hold" grpId="0" nodeType="afterEffect">
                                  <p:stCondLst>
                                    <p:cond delay="1000"/>
                                  </p:stCondLst>
                                  <p:childTnLst>
                                    <p:set>
                                      <p:cBhvr>
                                        <p:cTn id="44"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2" name="beep.wav"/>
                                        </p:tgtEl>
                                      </p:cMediaNode>
                                    </p:audio>
                                  </p:subTnLst>
                                </p:cTn>
                              </p:par>
                            </p:childTnLst>
                          </p:cTn>
                        </p:par>
                        <p:par>
                          <p:cTn id="45" fill="hold">
                            <p:stCondLst>
                              <p:cond delay="11000"/>
                            </p:stCondLst>
                            <p:childTnLst>
                              <p:par>
                                <p:cTn id="46" presetID="1" presetClass="entr" presetSubtype="0" fill="hold" grpId="0" nodeType="afterEffect">
                                  <p:stCondLst>
                                    <p:cond delay="1000"/>
                                  </p:stCondLst>
                                  <p:childTnLst>
                                    <p:set>
                                      <p:cBhvr>
                                        <p:cTn id="47"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2" name="beep.wav"/>
                                        </p:tgtEl>
                                      </p:cMediaNode>
                                    </p:audio>
                                  </p:subTnLst>
                                </p:cTn>
                              </p:par>
                            </p:childTnLst>
                          </p:cTn>
                        </p:par>
                        <p:par>
                          <p:cTn id="48" fill="hold">
                            <p:stCondLst>
                              <p:cond delay="12000"/>
                            </p:stCondLst>
                            <p:childTnLst>
                              <p:par>
                                <p:cTn id="49" presetID="1" presetClass="entr" presetSubtype="0" fill="hold" grpId="0" nodeType="afterEffect">
                                  <p:stCondLst>
                                    <p:cond delay="1000"/>
                                  </p:stCondLst>
                                  <p:childTnLst>
                                    <p:set>
                                      <p:cBhvr>
                                        <p:cTn id="50"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2" name="beep.wav"/>
                                        </p:tgtEl>
                                      </p:cMediaNode>
                                    </p:audio>
                                  </p:subTnLst>
                                </p:cTn>
                              </p:par>
                            </p:childTnLst>
                          </p:cTn>
                        </p:par>
                        <p:par>
                          <p:cTn id="51" fill="hold">
                            <p:stCondLst>
                              <p:cond delay="13000"/>
                            </p:stCondLst>
                            <p:childTnLst>
                              <p:par>
                                <p:cTn id="52" presetID="1" presetClass="entr" presetSubtype="0" fill="hold" grpId="0" nodeType="afterEffect">
                                  <p:stCondLst>
                                    <p:cond delay="1000"/>
                                  </p:stCondLst>
                                  <p:childTnLst>
                                    <p:set>
                                      <p:cBhvr>
                                        <p:cTn id="53"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2" name="beep.wav"/>
                                        </p:tgtEl>
                                      </p:cMediaNode>
                                    </p:audio>
                                  </p:subTnLst>
                                </p:cTn>
                              </p:par>
                            </p:childTnLst>
                          </p:cTn>
                        </p:par>
                        <p:par>
                          <p:cTn id="54" fill="hold">
                            <p:stCondLst>
                              <p:cond delay="14000"/>
                            </p:stCondLst>
                            <p:childTnLst>
                              <p:par>
                                <p:cTn id="55" presetID="1" presetClass="entr" presetSubtype="0" fill="hold" grpId="0" nodeType="afterEffect">
                                  <p:stCondLst>
                                    <p:cond delay="1000"/>
                                  </p:stCondLst>
                                  <p:childTnLst>
                                    <p:set>
                                      <p:cBhvr>
                                        <p:cTn id="56"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2" name="beep.wav"/>
                                        </p:tgtEl>
                                      </p:cMediaNode>
                                    </p:audio>
                                  </p:subTnLst>
                                </p:cTn>
                              </p:par>
                            </p:childTnLst>
                          </p:cTn>
                        </p:par>
                        <p:par>
                          <p:cTn id="57" fill="hold">
                            <p:stCondLst>
                              <p:cond delay="15000"/>
                            </p:stCondLst>
                            <p:childTnLst>
                              <p:par>
                                <p:cTn id="58" presetID="1" presetClass="entr" presetSubtype="0" fill="hold" grpId="0" nodeType="afterEffect">
                                  <p:stCondLst>
                                    <p:cond delay="1000"/>
                                  </p:stCondLst>
                                  <p:childTnLst>
                                    <p:set>
                                      <p:cBhvr>
                                        <p:cTn id="59"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GUN.wav"/>
                                        </p:tgtEl>
                                      </p:cMediaNode>
                                    </p:audio>
                                  </p:subTnLst>
                                </p:cTn>
                              </p:par>
                            </p:childTnLst>
                          </p:cTn>
                        </p:par>
                      </p:childTnLst>
                    </p:cTn>
                  </p:par>
                </p:childTnLst>
              </p:cTn>
              <p:nextCondLst>
                <p:cond evt="onClick" delay="0">
                  <p:tgtEl>
                    <p:spTgt spid="7"/>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3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730250" y="1801813"/>
            <a:ext cx="954088" cy="1016000"/>
          </a:xfrm>
          <a:prstGeom prst="rect">
            <a:avLst/>
          </a:prstGeom>
          <a:noFill/>
        </p:spPr>
        <p:txBody>
          <a:bodyPr wrap="none">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fontAlgn="auto">
              <a:spcBef>
                <a:spcPts val="0"/>
              </a:spcBef>
              <a:spcAft>
                <a:spcPts val="0"/>
              </a:spcAft>
              <a:defRPr/>
            </a:pPr>
            <a:r>
              <a:rPr lang="vi-VN" dirty="0">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rPr>
              <a:t>0</a:t>
            </a:r>
            <a:r>
              <a:rPr lang="en-US" dirty="0">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rPr>
              <a:t>8</a:t>
            </a:r>
          </a:p>
        </p:txBody>
      </p:sp>
      <p:pic>
        <p:nvPicPr>
          <p:cNvPr id="401410" name="Picture 11" descr="A close up of a logo&#10;&#10;Description generated with high confidence"/>
          <p:cNvPicPr>
            <a:picLocks noChangeAspect="1"/>
          </p:cNvPicPr>
          <p:nvPr/>
        </p:nvPicPr>
        <p:blipFill>
          <a:blip r:embed="rId5"/>
          <a:srcRect/>
          <a:stretch>
            <a:fillRect/>
          </a:stretch>
        </p:blipFill>
        <p:spPr bwMode="auto">
          <a:xfrm>
            <a:off x="8150225" y="193675"/>
            <a:ext cx="1154113" cy="1165225"/>
          </a:xfrm>
          <a:prstGeom prst="rect">
            <a:avLst/>
          </a:prstGeom>
          <a:noFill/>
          <a:ln w="9525">
            <a:noFill/>
            <a:miter lim="800000"/>
            <a:headEnd/>
            <a:tailEnd/>
          </a:ln>
        </p:spPr>
      </p:pic>
      <p:pic>
        <p:nvPicPr>
          <p:cNvPr id="13" name="Picture 12" descr="A picture containing fireworks, outdoor object&#10;&#10;Description generated with very high confidence"/>
          <p:cNvPicPr>
            <a:picLocks noChangeAspect="1"/>
          </p:cNvPicPr>
          <p:nvPr/>
        </p:nvPicPr>
        <p:blipFill>
          <a:blip r:embed="rId6"/>
          <a:srcRect/>
          <a:stretch>
            <a:fillRect/>
          </a:stretch>
        </p:blipFill>
        <p:spPr bwMode="auto">
          <a:xfrm>
            <a:off x="7239000" y="450850"/>
            <a:ext cx="3317875" cy="650875"/>
          </a:xfrm>
          <a:prstGeom prst="rect">
            <a:avLst/>
          </a:prstGeom>
          <a:noFill/>
          <a:ln w="9525">
            <a:noFill/>
            <a:miter lim="800000"/>
            <a:headEnd/>
            <a:tailEnd/>
          </a:ln>
        </p:spPr>
      </p:pic>
      <p:pic>
        <p:nvPicPr>
          <p:cNvPr id="14" name="Picture 13" descr="A close up of a logo&#10;&#10;Description generated with high confidence"/>
          <p:cNvPicPr>
            <a:picLocks noChangeAspect="1"/>
          </p:cNvPicPr>
          <p:nvPr/>
        </p:nvPicPr>
        <p:blipFill>
          <a:blip r:embed="rId7"/>
          <a:srcRect/>
          <a:stretch>
            <a:fillRect/>
          </a:stretch>
        </p:blipFill>
        <p:spPr bwMode="auto">
          <a:xfrm rot="-1704301">
            <a:off x="8504238" y="396875"/>
            <a:ext cx="642937" cy="774700"/>
          </a:xfrm>
          <a:prstGeom prst="rect">
            <a:avLst/>
          </a:prstGeom>
          <a:noFill/>
          <a:ln w="9525">
            <a:noFill/>
            <a:miter lim="800000"/>
            <a:headEnd/>
            <a:tailEnd/>
          </a:ln>
        </p:spPr>
      </p:pic>
      <p:pic>
        <p:nvPicPr>
          <p:cNvPr id="401413" name="Picture 14" descr="A close up of a logo&#10;&#10;Description generated with high confidence"/>
          <p:cNvPicPr>
            <a:picLocks noChangeAspect="1"/>
          </p:cNvPicPr>
          <p:nvPr/>
        </p:nvPicPr>
        <p:blipFill>
          <a:blip r:embed="rId5"/>
          <a:srcRect/>
          <a:stretch>
            <a:fillRect/>
          </a:stretch>
        </p:blipFill>
        <p:spPr bwMode="auto">
          <a:xfrm>
            <a:off x="3470275" y="222250"/>
            <a:ext cx="1154113" cy="1165225"/>
          </a:xfrm>
          <a:prstGeom prst="rect">
            <a:avLst/>
          </a:prstGeom>
          <a:noFill/>
          <a:ln w="9525">
            <a:noFill/>
            <a:miter lim="800000"/>
            <a:headEnd/>
            <a:tailEnd/>
          </a:ln>
        </p:spPr>
      </p:pic>
      <p:pic>
        <p:nvPicPr>
          <p:cNvPr id="16" name="Picture 15" descr="A picture containing fireworks, outdoor object&#10;&#10;Description generated with very high confidence"/>
          <p:cNvPicPr>
            <a:picLocks noChangeAspect="1"/>
          </p:cNvPicPr>
          <p:nvPr/>
        </p:nvPicPr>
        <p:blipFill>
          <a:blip r:embed="rId6"/>
          <a:srcRect/>
          <a:stretch>
            <a:fillRect/>
          </a:stretch>
        </p:blipFill>
        <p:spPr bwMode="auto">
          <a:xfrm>
            <a:off x="2460625" y="344488"/>
            <a:ext cx="3317875" cy="650875"/>
          </a:xfrm>
          <a:prstGeom prst="rect">
            <a:avLst/>
          </a:prstGeom>
          <a:noFill/>
          <a:ln w="9525">
            <a:noFill/>
            <a:miter lim="800000"/>
            <a:headEnd/>
            <a:tailEnd/>
          </a:ln>
        </p:spPr>
      </p:pic>
      <p:pic>
        <p:nvPicPr>
          <p:cNvPr id="17" name="Picture 16" descr="A close up of a logo&#10;&#10;Description generated with high confidence"/>
          <p:cNvPicPr>
            <a:picLocks noChangeAspect="1"/>
          </p:cNvPicPr>
          <p:nvPr/>
        </p:nvPicPr>
        <p:blipFill>
          <a:blip r:embed="rId7"/>
          <a:srcRect/>
          <a:stretch>
            <a:fillRect/>
          </a:stretch>
        </p:blipFill>
        <p:spPr bwMode="auto">
          <a:xfrm rot="-1704301">
            <a:off x="3725863" y="290513"/>
            <a:ext cx="642937" cy="774700"/>
          </a:xfrm>
          <a:prstGeom prst="rect">
            <a:avLst/>
          </a:prstGeom>
          <a:noFill/>
          <a:ln w="9525">
            <a:noFill/>
            <a:miter lim="800000"/>
            <a:headEnd/>
            <a:tailEnd/>
          </a:ln>
        </p:spPr>
      </p:pic>
      <p:pic>
        <p:nvPicPr>
          <p:cNvPr id="22" name="Picture 115" descr="ALRMCLOK"/>
          <p:cNvPicPr>
            <a:picLocks noChangeAspect="1" noChangeArrowheads="1"/>
          </p:cNvPicPr>
          <p:nvPr/>
        </p:nvPicPr>
        <p:blipFill>
          <a:blip r:embed="rId8"/>
          <a:srcRect/>
          <a:stretch>
            <a:fillRect/>
          </a:stretch>
        </p:blipFill>
        <p:spPr bwMode="auto">
          <a:xfrm>
            <a:off x="5584825" y="4659313"/>
            <a:ext cx="1008063" cy="1219200"/>
          </a:xfrm>
          <a:prstGeom prst="rect">
            <a:avLst/>
          </a:prstGeom>
          <a:noFill/>
          <a:ln w="9525">
            <a:noFill/>
            <a:miter lim="800000"/>
            <a:headEnd/>
            <a:tailEnd/>
          </a:ln>
        </p:spPr>
      </p:pic>
      <p:sp>
        <p:nvSpPr>
          <p:cNvPr id="23" name="Oval 176"/>
          <p:cNvSpPr>
            <a:spLocks noChangeArrowheads="1"/>
          </p:cNvSpPr>
          <p:nvPr/>
        </p:nvSpPr>
        <p:spPr bwMode="auto">
          <a:xfrm>
            <a:off x="5813425" y="5040313"/>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15</a:t>
            </a:r>
          </a:p>
        </p:txBody>
      </p:sp>
      <p:sp>
        <p:nvSpPr>
          <p:cNvPr id="24" name="Oval 176"/>
          <p:cNvSpPr>
            <a:spLocks noChangeArrowheads="1"/>
          </p:cNvSpPr>
          <p:nvPr/>
        </p:nvSpPr>
        <p:spPr bwMode="auto">
          <a:xfrm>
            <a:off x="5813425" y="5040313"/>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14</a:t>
            </a:r>
          </a:p>
        </p:txBody>
      </p:sp>
      <p:sp>
        <p:nvSpPr>
          <p:cNvPr id="25" name="Oval 176"/>
          <p:cNvSpPr>
            <a:spLocks noChangeArrowheads="1"/>
          </p:cNvSpPr>
          <p:nvPr/>
        </p:nvSpPr>
        <p:spPr bwMode="auto">
          <a:xfrm>
            <a:off x="5813425" y="5040313"/>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13</a:t>
            </a:r>
          </a:p>
        </p:txBody>
      </p:sp>
      <p:sp>
        <p:nvSpPr>
          <p:cNvPr id="26" name="Oval 176"/>
          <p:cNvSpPr>
            <a:spLocks noChangeArrowheads="1"/>
          </p:cNvSpPr>
          <p:nvPr/>
        </p:nvSpPr>
        <p:spPr bwMode="auto">
          <a:xfrm>
            <a:off x="5813425" y="5040313"/>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12</a:t>
            </a:r>
          </a:p>
        </p:txBody>
      </p:sp>
      <p:sp>
        <p:nvSpPr>
          <p:cNvPr id="27" name="Oval 176"/>
          <p:cNvSpPr>
            <a:spLocks noChangeArrowheads="1"/>
          </p:cNvSpPr>
          <p:nvPr/>
        </p:nvSpPr>
        <p:spPr bwMode="auto">
          <a:xfrm>
            <a:off x="5813425" y="5040313"/>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11</a:t>
            </a:r>
          </a:p>
        </p:txBody>
      </p:sp>
      <p:sp>
        <p:nvSpPr>
          <p:cNvPr id="28" name="Oval 176"/>
          <p:cNvSpPr>
            <a:spLocks noChangeArrowheads="1"/>
          </p:cNvSpPr>
          <p:nvPr/>
        </p:nvSpPr>
        <p:spPr bwMode="auto">
          <a:xfrm>
            <a:off x="5813425" y="5040313"/>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10</a:t>
            </a:r>
          </a:p>
        </p:txBody>
      </p:sp>
      <p:sp>
        <p:nvSpPr>
          <p:cNvPr id="29" name="Oval 176"/>
          <p:cNvSpPr>
            <a:spLocks noChangeArrowheads="1"/>
          </p:cNvSpPr>
          <p:nvPr/>
        </p:nvSpPr>
        <p:spPr bwMode="auto">
          <a:xfrm>
            <a:off x="5813425" y="5040313"/>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9</a:t>
            </a:r>
          </a:p>
        </p:txBody>
      </p:sp>
      <p:sp>
        <p:nvSpPr>
          <p:cNvPr id="30" name="Oval 176"/>
          <p:cNvSpPr>
            <a:spLocks noChangeArrowheads="1"/>
          </p:cNvSpPr>
          <p:nvPr/>
        </p:nvSpPr>
        <p:spPr bwMode="auto">
          <a:xfrm>
            <a:off x="5813425" y="5040313"/>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8</a:t>
            </a:r>
          </a:p>
        </p:txBody>
      </p:sp>
      <p:sp>
        <p:nvSpPr>
          <p:cNvPr id="31" name="Oval 176"/>
          <p:cNvSpPr>
            <a:spLocks noChangeArrowheads="1"/>
          </p:cNvSpPr>
          <p:nvPr/>
        </p:nvSpPr>
        <p:spPr bwMode="auto">
          <a:xfrm>
            <a:off x="5813425" y="5040313"/>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7</a:t>
            </a:r>
          </a:p>
        </p:txBody>
      </p:sp>
      <p:sp>
        <p:nvSpPr>
          <p:cNvPr id="32" name="Oval 176"/>
          <p:cNvSpPr>
            <a:spLocks noChangeArrowheads="1"/>
          </p:cNvSpPr>
          <p:nvPr/>
        </p:nvSpPr>
        <p:spPr bwMode="auto">
          <a:xfrm>
            <a:off x="5813425" y="5040313"/>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6</a:t>
            </a:r>
          </a:p>
        </p:txBody>
      </p:sp>
      <p:sp>
        <p:nvSpPr>
          <p:cNvPr id="33" name="Oval 176"/>
          <p:cNvSpPr>
            <a:spLocks noChangeArrowheads="1"/>
          </p:cNvSpPr>
          <p:nvPr/>
        </p:nvSpPr>
        <p:spPr bwMode="auto">
          <a:xfrm>
            <a:off x="5813425" y="5040313"/>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5</a:t>
            </a:r>
          </a:p>
        </p:txBody>
      </p:sp>
      <p:sp>
        <p:nvSpPr>
          <p:cNvPr id="34" name="Oval 176"/>
          <p:cNvSpPr>
            <a:spLocks noChangeArrowheads="1"/>
          </p:cNvSpPr>
          <p:nvPr/>
        </p:nvSpPr>
        <p:spPr bwMode="auto">
          <a:xfrm>
            <a:off x="5813425" y="5040313"/>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4</a:t>
            </a:r>
          </a:p>
        </p:txBody>
      </p:sp>
      <p:sp>
        <p:nvSpPr>
          <p:cNvPr id="35" name="Oval 176"/>
          <p:cNvSpPr>
            <a:spLocks noChangeArrowheads="1"/>
          </p:cNvSpPr>
          <p:nvPr/>
        </p:nvSpPr>
        <p:spPr bwMode="auto">
          <a:xfrm>
            <a:off x="5813425" y="5040313"/>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3</a:t>
            </a:r>
          </a:p>
        </p:txBody>
      </p:sp>
      <p:sp>
        <p:nvSpPr>
          <p:cNvPr id="36" name="Oval 176"/>
          <p:cNvSpPr>
            <a:spLocks noChangeArrowheads="1"/>
          </p:cNvSpPr>
          <p:nvPr/>
        </p:nvSpPr>
        <p:spPr bwMode="auto">
          <a:xfrm>
            <a:off x="5813425" y="5040313"/>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2</a:t>
            </a:r>
          </a:p>
        </p:txBody>
      </p:sp>
      <p:sp>
        <p:nvSpPr>
          <p:cNvPr id="37" name="Oval 176"/>
          <p:cNvSpPr>
            <a:spLocks noChangeArrowheads="1"/>
          </p:cNvSpPr>
          <p:nvPr/>
        </p:nvSpPr>
        <p:spPr bwMode="auto">
          <a:xfrm>
            <a:off x="5813425" y="5040313"/>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a:t>
            </a:r>
          </a:p>
        </p:txBody>
      </p:sp>
      <p:sp>
        <p:nvSpPr>
          <p:cNvPr id="38" name="Oval 176"/>
          <p:cNvSpPr>
            <a:spLocks noChangeArrowheads="1"/>
          </p:cNvSpPr>
          <p:nvPr/>
        </p:nvSpPr>
        <p:spPr bwMode="auto">
          <a:xfrm>
            <a:off x="5813425" y="5040313"/>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sz="2800">
                <a:solidFill>
                  <a:srgbClr val="DC2608"/>
                </a:solidFill>
                <a:latin typeface=".VnBlack" pitchFamily="34" charset="0"/>
                <a:sym typeface="Arial" charset="0"/>
              </a:rPr>
              <a:t>0</a:t>
            </a:r>
          </a:p>
        </p:txBody>
      </p:sp>
      <p:sp>
        <p:nvSpPr>
          <p:cNvPr id="401433" name="Rectangle 4"/>
          <p:cNvSpPr>
            <a:spLocks noChangeArrowheads="1"/>
          </p:cNvSpPr>
          <p:nvPr/>
        </p:nvSpPr>
        <p:spPr bwMode="auto">
          <a:xfrm>
            <a:off x="3195638" y="1927225"/>
            <a:ext cx="8299450" cy="1076325"/>
          </a:xfrm>
          <a:prstGeom prst="rect">
            <a:avLst/>
          </a:prstGeom>
          <a:noFill/>
          <a:ln w="9525">
            <a:noFill/>
            <a:miter lim="800000"/>
            <a:headEnd/>
            <a:tailEnd/>
          </a:ln>
        </p:spPr>
        <p:txBody>
          <a:bodyPr>
            <a:spAutoFit/>
          </a:bodyPr>
          <a:lstStyle/>
          <a:p>
            <a:pPr algn="just"/>
            <a:r>
              <a:rPr lang="vi-VN" sz="3200" b="1">
                <a:solidFill>
                  <a:srgbClr val="FFFFFF"/>
                </a:solidFill>
                <a:latin typeface="Times New Roman" pitchFamily="18" charset="0"/>
                <a:cs typeface="Times New Roman" pitchFamily="18" charset="0"/>
              </a:rPr>
              <a:t>Câu 8: </a:t>
            </a:r>
            <a:r>
              <a:rPr lang="vi-VN" sz="3200">
                <a:solidFill>
                  <a:srgbClr val="FFFFFF"/>
                </a:solidFill>
                <a:latin typeface="Times New Roman" pitchFamily="18" charset="0"/>
                <a:cs typeface="Times New Roman" pitchFamily="18" charset="0"/>
              </a:rPr>
              <a:t>Bài học đường đời đầu tiên mà Dế Mèn rút ra được qua cái chết của Dế Choắt là gì?</a:t>
            </a:r>
            <a:endParaRPr lang="en-US" sz="3200">
              <a:solidFill>
                <a:srgbClr val="FFFFFF"/>
              </a:solidFill>
              <a:latin typeface="Times New Roman" pitchFamily="18" charset="0"/>
              <a:cs typeface="Times New Roman" pitchFamily="18" charset="0"/>
            </a:endParaRPr>
          </a:p>
        </p:txBody>
      </p:sp>
      <p:sp>
        <p:nvSpPr>
          <p:cNvPr id="401434" name="Rectangle 5"/>
          <p:cNvSpPr>
            <a:spLocks noChangeArrowheads="1"/>
          </p:cNvSpPr>
          <p:nvPr/>
        </p:nvSpPr>
        <p:spPr bwMode="auto">
          <a:xfrm>
            <a:off x="925513" y="4210050"/>
            <a:ext cx="4852987" cy="830263"/>
          </a:xfrm>
          <a:prstGeom prst="rect">
            <a:avLst/>
          </a:prstGeom>
          <a:noFill/>
          <a:ln w="9525">
            <a:noFill/>
            <a:miter lim="800000"/>
            <a:headEnd/>
            <a:tailEnd/>
          </a:ln>
        </p:spPr>
        <p:txBody>
          <a:bodyPr>
            <a:spAutoFit/>
          </a:bodyPr>
          <a:lstStyle/>
          <a:p>
            <a:pPr algn="just"/>
            <a:r>
              <a:rPr lang="vi-VN" sz="2400">
                <a:solidFill>
                  <a:srgbClr val="000000"/>
                </a:solidFill>
                <a:latin typeface="Times New Roman" pitchFamily="18" charset="0"/>
                <a:cs typeface="Times New Roman" pitchFamily="18" charset="0"/>
              </a:rPr>
              <a:t>Không nên trêu ghẹo những con </a:t>
            </a:r>
            <a:endParaRPr lang="en-US" sz="2400">
              <a:solidFill>
                <a:srgbClr val="000000"/>
              </a:solidFill>
              <a:latin typeface="Times New Roman" pitchFamily="18" charset="0"/>
              <a:cs typeface="Times New Roman" pitchFamily="18" charset="0"/>
            </a:endParaRPr>
          </a:p>
          <a:p>
            <a:pPr algn="just"/>
            <a:r>
              <a:rPr lang="vi-VN" sz="2400">
                <a:solidFill>
                  <a:srgbClr val="000000"/>
                </a:solidFill>
                <a:latin typeface="Times New Roman" pitchFamily="18" charset="0"/>
                <a:cs typeface="Times New Roman" pitchFamily="18" charset="0"/>
              </a:rPr>
              <a:t>vật khác, nhất là họ hàng nhà Cốc.</a:t>
            </a:r>
            <a:endParaRPr lang="en-US" sz="2400">
              <a:solidFill>
                <a:srgbClr val="000000"/>
              </a:solidFill>
              <a:latin typeface="Times New Roman" pitchFamily="18" charset="0"/>
              <a:cs typeface="Times New Roman" pitchFamily="18" charset="0"/>
            </a:endParaRPr>
          </a:p>
        </p:txBody>
      </p:sp>
      <p:sp>
        <p:nvSpPr>
          <p:cNvPr id="401435" name="Rectangle 6"/>
          <p:cNvSpPr>
            <a:spLocks noChangeArrowheads="1"/>
          </p:cNvSpPr>
          <p:nvPr/>
        </p:nvSpPr>
        <p:spPr bwMode="auto">
          <a:xfrm>
            <a:off x="6889750" y="4151313"/>
            <a:ext cx="4605338" cy="1016000"/>
          </a:xfrm>
          <a:prstGeom prst="rect">
            <a:avLst/>
          </a:prstGeom>
          <a:noFill/>
          <a:ln w="9525">
            <a:noFill/>
            <a:miter lim="800000"/>
            <a:headEnd/>
            <a:tailEnd/>
          </a:ln>
        </p:spPr>
        <p:txBody>
          <a:bodyPr>
            <a:spAutoFit/>
          </a:bodyPr>
          <a:lstStyle/>
          <a:p>
            <a:r>
              <a:rPr lang="en-US" sz="2000">
                <a:solidFill>
                  <a:srgbClr val="000000"/>
                </a:solidFill>
                <a:latin typeface="Times New Roman" pitchFamily="18" charset="0"/>
                <a:cs typeface="Times New Roman" pitchFamily="18" charset="0"/>
              </a:rPr>
              <a:t>Nếu có ai nhờ mình giúp đỡ thì phải nhiệt tâm thực hiện, nếu không có ngày mình cần thì sẽ không có ai giúp đỡ.</a:t>
            </a:r>
            <a:endParaRPr lang="en-US" sz="2000">
              <a:solidFill>
                <a:srgbClr val="000000"/>
              </a:solidFill>
              <a:latin typeface="Calibri" pitchFamily="34" charset="0"/>
            </a:endParaRPr>
          </a:p>
        </p:txBody>
      </p:sp>
      <p:sp>
        <p:nvSpPr>
          <p:cNvPr id="401436" name="Rectangle 7"/>
          <p:cNvSpPr>
            <a:spLocks noChangeArrowheads="1"/>
          </p:cNvSpPr>
          <p:nvPr/>
        </p:nvSpPr>
        <p:spPr bwMode="auto">
          <a:xfrm>
            <a:off x="1039813" y="5524500"/>
            <a:ext cx="4248150" cy="1016000"/>
          </a:xfrm>
          <a:prstGeom prst="rect">
            <a:avLst/>
          </a:prstGeom>
          <a:noFill/>
          <a:ln w="9525">
            <a:noFill/>
            <a:miter lim="800000"/>
            <a:headEnd/>
            <a:tailEnd/>
          </a:ln>
        </p:spPr>
        <p:txBody>
          <a:bodyPr>
            <a:spAutoFit/>
          </a:bodyPr>
          <a:lstStyle/>
          <a:p>
            <a:pPr algn="just"/>
            <a:r>
              <a:rPr lang="vi-VN" sz="2000">
                <a:solidFill>
                  <a:srgbClr val="000000"/>
                </a:solidFill>
                <a:latin typeface="Times New Roman" pitchFamily="18" charset="0"/>
                <a:cs typeface="Times New Roman" pitchFamily="18" charset="0"/>
              </a:rPr>
              <a:t>Ở đời mà có thói hung hăng bậy bạ, </a:t>
            </a:r>
            <a:endParaRPr lang="en-US" sz="2000">
              <a:solidFill>
                <a:srgbClr val="000000"/>
              </a:solidFill>
              <a:latin typeface="Times New Roman" pitchFamily="18" charset="0"/>
              <a:cs typeface="Times New Roman" pitchFamily="18" charset="0"/>
            </a:endParaRPr>
          </a:p>
          <a:p>
            <a:pPr algn="just"/>
            <a:r>
              <a:rPr lang="vi-VN" sz="2000">
                <a:solidFill>
                  <a:srgbClr val="000000"/>
                </a:solidFill>
                <a:latin typeface="Times New Roman" pitchFamily="18" charset="0"/>
                <a:cs typeface="Times New Roman" pitchFamily="18" charset="0"/>
              </a:rPr>
              <a:t>có óc mà không biết nghĩ, sớm muộn</a:t>
            </a:r>
            <a:endParaRPr lang="en-US" sz="2000">
              <a:solidFill>
                <a:srgbClr val="000000"/>
              </a:solidFill>
              <a:latin typeface="Times New Roman" pitchFamily="18" charset="0"/>
              <a:cs typeface="Times New Roman" pitchFamily="18" charset="0"/>
            </a:endParaRPr>
          </a:p>
          <a:p>
            <a:pPr algn="just"/>
            <a:r>
              <a:rPr lang="vi-VN" sz="2000">
                <a:solidFill>
                  <a:srgbClr val="000000"/>
                </a:solidFill>
                <a:latin typeface="Times New Roman" pitchFamily="18" charset="0"/>
                <a:cs typeface="Times New Roman" pitchFamily="18" charset="0"/>
              </a:rPr>
              <a:t> rồi cũng mang vạ vào thân.</a:t>
            </a:r>
            <a:endParaRPr lang="en-US" sz="2000">
              <a:solidFill>
                <a:srgbClr val="000000"/>
              </a:solidFill>
              <a:latin typeface="Times New Roman" pitchFamily="18" charset="0"/>
              <a:cs typeface="Times New Roman" pitchFamily="18" charset="0"/>
            </a:endParaRPr>
          </a:p>
        </p:txBody>
      </p:sp>
      <p:sp>
        <p:nvSpPr>
          <p:cNvPr id="401437" name="TextBox 17"/>
          <p:cNvSpPr txBox="1">
            <a:spLocks noChangeArrowheads="1"/>
          </p:cNvSpPr>
          <p:nvPr/>
        </p:nvSpPr>
        <p:spPr bwMode="auto">
          <a:xfrm>
            <a:off x="7923213" y="5653088"/>
            <a:ext cx="2633662" cy="523875"/>
          </a:xfrm>
          <a:prstGeom prst="rect">
            <a:avLst/>
          </a:prstGeom>
          <a:noFill/>
          <a:ln w="9525">
            <a:noFill/>
            <a:miter lim="800000"/>
            <a:headEnd/>
            <a:tailEnd/>
          </a:ln>
        </p:spPr>
        <p:txBody>
          <a:bodyPr>
            <a:spAutoFit/>
          </a:bodyPr>
          <a:lstStyle/>
          <a:p>
            <a:r>
              <a:rPr lang="en-US" sz="2800">
                <a:solidFill>
                  <a:srgbClr val="000000"/>
                </a:solidFill>
                <a:latin typeface="Times New Roman" pitchFamily="18" charset="0"/>
                <a:cs typeface="Times New Roman" pitchFamily="18" charset="0"/>
              </a:rPr>
              <a:t>Cả A,B,C</a:t>
            </a:r>
          </a:p>
        </p:txBody>
      </p:sp>
      <p:sp>
        <p:nvSpPr>
          <p:cNvPr id="40" name="TextBox 39"/>
          <p:cNvSpPr txBox="1">
            <a:spLocks noChangeArrowheads="1"/>
          </p:cNvSpPr>
          <p:nvPr/>
        </p:nvSpPr>
        <p:spPr bwMode="auto">
          <a:xfrm>
            <a:off x="7923213" y="5653088"/>
            <a:ext cx="2633662" cy="523875"/>
          </a:xfrm>
          <a:prstGeom prst="rect">
            <a:avLst/>
          </a:prstGeom>
          <a:noFill/>
          <a:ln w="9525">
            <a:noFill/>
            <a:miter lim="800000"/>
            <a:headEnd/>
            <a:tailEnd/>
          </a:ln>
        </p:spPr>
        <p:txBody>
          <a:bodyPr>
            <a:spAutoFit/>
          </a:bodyPr>
          <a:lstStyle/>
          <a:p>
            <a:r>
              <a:rPr lang="en-US" sz="2800">
                <a:solidFill>
                  <a:srgbClr val="FF0000"/>
                </a:solidFill>
                <a:latin typeface="Times New Roman" pitchFamily="18" charset="0"/>
                <a:cs typeface="Times New Roman" pitchFamily="18" charset="0"/>
              </a:rPr>
              <a:t>Cả A,B,C</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0">
                                            <p:txEl>
                                              <p:pRg st="0" end="0"/>
                                            </p:txEl>
                                          </p:spTgt>
                                        </p:tgtEl>
                                        <p:attrNameLst>
                                          <p:attrName>style.visibility</p:attrName>
                                        </p:attrNameLst>
                                      </p:cBhvr>
                                      <p:to>
                                        <p:strVal val="visible"/>
                                      </p:to>
                                    </p:set>
                                    <p:animEffect transition="in" filter="fade">
                                      <p:cBhvr>
                                        <p:cTn id="17" dur="1000"/>
                                        <p:tgtEl>
                                          <p:spTgt spid="40">
                                            <p:txEl>
                                              <p:pRg st="0" end="0"/>
                                            </p:txEl>
                                          </p:spTgt>
                                        </p:tgtEl>
                                      </p:cBhvr>
                                    </p:animEffect>
                                    <p:anim calcmode="lin" valueType="num">
                                      <p:cBhvr>
                                        <p:cTn id="18" dur="1000" fill="hold"/>
                                        <p:tgtEl>
                                          <p:spTgt spid="40">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4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hidden"/>
                                      </p:to>
                                    </p:set>
                                  </p:childTnLst>
                                </p:cTn>
                              </p:par>
                            </p:childTnLst>
                          </p:cTn>
                        </p:par>
                        <p:par>
                          <p:cTn id="25" fill="hold">
                            <p:stCondLst>
                              <p:cond delay="0"/>
                            </p:stCondLst>
                            <p:childTnLst>
                              <p:par>
                                <p:cTn id="26" presetID="53" presetClass="entr" presetSubtype="16" fill="hold" grpId="1" nodeType="after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childTnLst>
              </p:cTn>
              <p:nextCondLst>
                <p:cond evt="onClick" delay="0">
                  <p:tgtEl>
                    <p:spTgt spid="11"/>
                  </p:tgtEl>
                </p:cond>
              </p:nextCondLst>
            </p:seq>
            <p:seq concurrent="1" nextAc="seek">
              <p:cTn id="31" restart="whenNotActive" fill="hold" evtFilter="cancelBubble" nodeType="interactiveSeq">
                <p:stCondLst>
                  <p:cond evt="onClick" delay="0">
                    <p:tgtEl>
                      <p:spTgt spid="22"/>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grpId="0" nodeType="afterEffect">
                                  <p:stCondLst>
                                    <p:cond delay="1000"/>
                                  </p:stCondLst>
                                  <p:childTnLst>
                                    <p:set>
                                      <p:cBhvr>
                                        <p:cTn id="35"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beep.wav"/>
                                        </p:tgtEl>
                                      </p:cMediaNode>
                                    </p:audio>
                                  </p:subTnLst>
                                </p:cTn>
                              </p:par>
                            </p:childTnLst>
                          </p:cTn>
                        </p:par>
                        <p:par>
                          <p:cTn id="36" fill="hold">
                            <p:stCondLst>
                              <p:cond delay="1000"/>
                            </p:stCondLst>
                            <p:childTnLst>
                              <p:par>
                                <p:cTn id="37" presetID="1" presetClass="entr" presetSubtype="0" fill="hold" grpId="0" nodeType="afterEffect">
                                  <p:stCondLst>
                                    <p:cond delay="1000"/>
                                  </p:stCondLst>
                                  <p:childTnLst>
                                    <p:set>
                                      <p:cBhvr>
                                        <p:cTn id="38"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beep.wav"/>
                                        </p:tgtEl>
                                      </p:cMediaNode>
                                    </p:audio>
                                  </p:subTnLst>
                                </p:cTn>
                              </p:par>
                            </p:childTnLst>
                          </p:cTn>
                        </p:par>
                        <p:par>
                          <p:cTn id="39" fill="hold">
                            <p:stCondLst>
                              <p:cond delay="2000"/>
                            </p:stCondLst>
                            <p:childTnLst>
                              <p:par>
                                <p:cTn id="40" presetID="1" presetClass="entr" presetSubtype="0" fill="hold" grpId="0" nodeType="afterEffect">
                                  <p:stCondLst>
                                    <p:cond delay="1000"/>
                                  </p:stCondLst>
                                  <p:childTnLst>
                                    <p:set>
                                      <p:cBhvr>
                                        <p:cTn id="41"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beep.wav"/>
                                        </p:tgtEl>
                                      </p:cMediaNode>
                                    </p:audio>
                                  </p:subTnLst>
                                </p:cTn>
                              </p:par>
                            </p:childTnLst>
                          </p:cTn>
                        </p:par>
                        <p:par>
                          <p:cTn id="42" fill="hold">
                            <p:stCondLst>
                              <p:cond delay="3000"/>
                            </p:stCondLst>
                            <p:childTnLst>
                              <p:par>
                                <p:cTn id="43" presetID="1" presetClass="entr" presetSubtype="0" fill="hold" grpId="0" nodeType="afterEffect">
                                  <p:stCondLst>
                                    <p:cond delay="1000"/>
                                  </p:stCondLst>
                                  <p:childTnLst>
                                    <p:set>
                                      <p:cBhvr>
                                        <p:cTn id="44"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beep.wav"/>
                                        </p:tgtEl>
                                      </p:cMediaNode>
                                    </p:audio>
                                  </p:subTnLst>
                                </p:cTn>
                              </p:par>
                            </p:childTnLst>
                          </p:cTn>
                        </p:par>
                        <p:par>
                          <p:cTn id="45" fill="hold">
                            <p:stCondLst>
                              <p:cond delay="4000"/>
                            </p:stCondLst>
                            <p:childTnLst>
                              <p:par>
                                <p:cTn id="46" presetID="1" presetClass="entr" presetSubtype="0" fill="hold" grpId="0" nodeType="afterEffect">
                                  <p:stCondLst>
                                    <p:cond delay="1000"/>
                                  </p:stCondLst>
                                  <p:childTnLst>
                                    <p:set>
                                      <p:cBhvr>
                                        <p:cTn id="47"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beep.wav"/>
                                        </p:tgtEl>
                                      </p:cMediaNode>
                                    </p:audio>
                                  </p:subTnLst>
                                </p:cTn>
                              </p:par>
                            </p:childTnLst>
                          </p:cTn>
                        </p:par>
                        <p:par>
                          <p:cTn id="48" fill="hold">
                            <p:stCondLst>
                              <p:cond delay="5000"/>
                            </p:stCondLst>
                            <p:childTnLst>
                              <p:par>
                                <p:cTn id="49" presetID="1" presetClass="entr" presetSubtype="0" fill="hold" grpId="0" nodeType="afterEffect">
                                  <p:stCondLst>
                                    <p:cond delay="1000"/>
                                  </p:stCondLst>
                                  <p:childTnLst>
                                    <p:set>
                                      <p:cBhvr>
                                        <p:cTn id="50"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6000"/>
                            </p:stCondLst>
                            <p:childTnLst>
                              <p:par>
                                <p:cTn id="52" presetID="1" presetClass="entr" presetSubtype="0" fill="hold" grpId="0" nodeType="afterEffect">
                                  <p:stCondLst>
                                    <p:cond delay="1000"/>
                                  </p:stCondLst>
                                  <p:childTnLst>
                                    <p:set>
                                      <p:cBhvr>
                                        <p:cTn id="53"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7000"/>
                            </p:stCondLst>
                            <p:childTnLst>
                              <p:par>
                                <p:cTn id="55" presetID="1" presetClass="entr" presetSubtype="0" fill="hold" grpId="0" nodeType="afterEffect">
                                  <p:stCondLst>
                                    <p:cond delay="1000"/>
                                  </p:stCondLst>
                                  <p:childTnLst>
                                    <p:set>
                                      <p:cBhvr>
                                        <p:cTn id="56"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8000"/>
                            </p:stCondLst>
                            <p:childTnLst>
                              <p:par>
                                <p:cTn id="58" presetID="1" presetClass="entr" presetSubtype="0" fill="hold" grpId="0" nodeType="afterEffect">
                                  <p:stCondLst>
                                    <p:cond delay="1000"/>
                                  </p:stCondLst>
                                  <p:childTnLst>
                                    <p:set>
                                      <p:cBhvr>
                                        <p:cTn id="59"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beep.wav"/>
                                        </p:tgtEl>
                                      </p:cMediaNode>
                                    </p:audio>
                                  </p:subTnLst>
                                </p:cTn>
                              </p:par>
                            </p:childTnLst>
                          </p:cTn>
                        </p:par>
                        <p:par>
                          <p:cTn id="60" fill="hold">
                            <p:stCondLst>
                              <p:cond delay="9000"/>
                            </p:stCondLst>
                            <p:childTnLst>
                              <p:par>
                                <p:cTn id="61" presetID="1" presetClass="entr" presetSubtype="0" fill="hold" grpId="0" nodeType="afterEffect">
                                  <p:stCondLst>
                                    <p:cond delay="1000"/>
                                  </p:stCondLst>
                                  <p:childTnLst>
                                    <p:set>
                                      <p:cBhvr>
                                        <p:cTn id="62"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beep.wav"/>
                                        </p:tgtEl>
                                      </p:cMediaNode>
                                    </p:audio>
                                  </p:subTnLst>
                                </p:cTn>
                              </p:par>
                            </p:childTnLst>
                          </p:cTn>
                        </p:par>
                        <p:par>
                          <p:cTn id="63" fill="hold">
                            <p:stCondLst>
                              <p:cond delay="10000"/>
                            </p:stCondLst>
                            <p:childTnLst>
                              <p:par>
                                <p:cTn id="64" presetID="1" presetClass="entr" presetSubtype="0" fill="hold" grpId="0" nodeType="afterEffect">
                                  <p:stCondLst>
                                    <p:cond delay="1000"/>
                                  </p:stCondLst>
                                  <p:childTnLst>
                                    <p:set>
                                      <p:cBhvr>
                                        <p:cTn id="65"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beep.wav"/>
                                        </p:tgtEl>
                                      </p:cMediaNode>
                                    </p:audio>
                                  </p:subTnLst>
                                </p:cTn>
                              </p:par>
                            </p:childTnLst>
                          </p:cTn>
                        </p:par>
                        <p:par>
                          <p:cTn id="66" fill="hold">
                            <p:stCondLst>
                              <p:cond delay="11000"/>
                            </p:stCondLst>
                            <p:childTnLst>
                              <p:par>
                                <p:cTn id="67" presetID="1" presetClass="entr" presetSubtype="0" fill="hold" grpId="0" nodeType="afterEffect">
                                  <p:stCondLst>
                                    <p:cond delay="1000"/>
                                  </p:stCondLst>
                                  <p:childTnLst>
                                    <p:set>
                                      <p:cBhvr>
                                        <p:cTn id="68"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3" name="beep.wav"/>
                                        </p:tgtEl>
                                      </p:cMediaNode>
                                    </p:audio>
                                  </p:subTnLst>
                                </p:cTn>
                              </p:par>
                            </p:childTnLst>
                          </p:cTn>
                        </p:par>
                        <p:par>
                          <p:cTn id="69" fill="hold">
                            <p:stCondLst>
                              <p:cond delay="12000"/>
                            </p:stCondLst>
                            <p:childTnLst>
                              <p:par>
                                <p:cTn id="70" presetID="1" presetClass="entr" presetSubtype="0" fill="hold" grpId="0" nodeType="afterEffect">
                                  <p:stCondLst>
                                    <p:cond delay="1000"/>
                                  </p:stCondLst>
                                  <p:childTnLst>
                                    <p:set>
                                      <p:cBhvr>
                                        <p:cTn id="71"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beep.wav"/>
                                        </p:tgtEl>
                                      </p:cMediaNode>
                                    </p:audio>
                                  </p:subTnLst>
                                </p:cTn>
                              </p:par>
                            </p:childTnLst>
                          </p:cTn>
                        </p:par>
                        <p:par>
                          <p:cTn id="72" fill="hold">
                            <p:stCondLst>
                              <p:cond delay="13000"/>
                            </p:stCondLst>
                            <p:childTnLst>
                              <p:par>
                                <p:cTn id="73" presetID="1" presetClass="entr" presetSubtype="0" fill="hold" grpId="0" nodeType="afterEffect">
                                  <p:stCondLst>
                                    <p:cond delay="1000"/>
                                  </p:stCondLst>
                                  <p:childTnLst>
                                    <p:set>
                                      <p:cBhvr>
                                        <p:cTn id="74"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3" name="beep.wav"/>
                                        </p:tgtEl>
                                      </p:cMediaNode>
                                    </p:audio>
                                  </p:subTnLst>
                                </p:cTn>
                              </p:par>
                            </p:childTnLst>
                          </p:cTn>
                        </p:par>
                        <p:par>
                          <p:cTn id="75" fill="hold">
                            <p:stCondLst>
                              <p:cond delay="14000"/>
                            </p:stCondLst>
                            <p:childTnLst>
                              <p:par>
                                <p:cTn id="76" presetID="1" presetClass="entr" presetSubtype="0" fill="hold" grpId="0" nodeType="afterEffect">
                                  <p:stCondLst>
                                    <p:cond delay="1000"/>
                                  </p:stCondLst>
                                  <p:childTnLst>
                                    <p:set>
                                      <p:cBhvr>
                                        <p:cTn id="77"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3" name="beep.wav"/>
                                        </p:tgtEl>
                                      </p:cMediaNode>
                                    </p:audio>
                                  </p:subTnLst>
                                </p:cTn>
                              </p:par>
                            </p:childTnLst>
                          </p:cTn>
                        </p:par>
                        <p:par>
                          <p:cTn id="78" fill="hold">
                            <p:stCondLst>
                              <p:cond delay="15000"/>
                            </p:stCondLst>
                            <p:childTnLst>
                              <p:par>
                                <p:cTn id="79" presetID="1" presetClass="entr" presetSubtype="0" fill="hold" grpId="0" nodeType="afterEffect">
                                  <p:stCondLst>
                                    <p:cond delay="1000"/>
                                  </p:stCondLst>
                                  <p:childTnLst>
                                    <p:set>
                                      <p:cBhvr>
                                        <p:cTn id="80"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2"/>
                  </p:tgtEl>
                </p:cond>
              </p:nextCondLst>
            </p:seq>
          </p:childTnLst>
        </p:cTn>
      </p:par>
    </p:tnLst>
    <p:bldLst>
      <p:bldP spid="11" grpId="0"/>
      <p:bldP spid="11" grpId="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3663950" y="147638"/>
            <a:ext cx="4598988" cy="809625"/>
          </a:xfrm>
          <a:prstGeom prst="plaqu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solidFill>
                  <a:prstClr val="white"/>
                </a:solidFill>
                <a:latin typeface="Times New Roman" panose="02020603050405020304" pitchFamily="18" charset="0"/>
                <a:cs typeface="Times New Roman" panose="02020603050405020304" pitchFamily="18" charset="0"/>
              </a:rPr>
              <a:t>VẬN DỤNG</a:t>
            </a:r>
          </a:p>
        </p:txBody>
      </p:sp>
      <p:pic>
        <p:nvPicPr>
          <p:cNvPr id="403458" name="Picture 3"/>
          <p:cNvPicPr>
            <a:picLocks noChangeAspect="1"/>
          </p:cNvPicPr>
          <p:nvPr/>
        </p:nvPicPr>
        <p:blipFill>
          <a:blip r:embed="rId2"/>
          <a:srcRect/>
          <a:stretch>
            <a:fillRect/>
          </a:stretch>
        </p:blipFill>
        <p:spPr bwMode="auto">
          <a:xfrm>
            <a:off x="8672513" y="4356100"/>
            <a:ext cx="3519487" cy="2663825"/>
          </a:xfrm>
          <a:prstGeom prst="rect">
            <a:avLst/>
          </a:prstGeom>
          <a:noFill/>
          <a:ln w="9525">
            <a:noFill/>
            <a:miter lim="800000"/>
            <a:headEnd/>
            <a:tailEnd/>
          </a:ln>
        </p:spPr>
      </p:pic>
      <p:sp>
        <p:nvSpPr>
          <p:cNvPr id="6" name="Cloud Callout 5"/>
          <p:cNvSpPr/>
          <p:nvPr/>
        </p:nvSpPr>
        <p:spPr>
          <a:xfrm>
            <a:off x="1476375" y="1893888"/>
            <a:ext cx="8556625" cy="4259262"/>
          </a:xfrm>
          <a:prstGeom prst="cloudCallou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vi-VN" sz="2800" i="1">
                <a:solidFill>
                  <a:srgbClr val="000000"/>
                </a:solidFill>
                <a:latin typeface="Times New Roman" pitchFamily="18" charset="0"/>
                <a:cs typeface="Times New Roman" pitchFamily="18" charset="0"/>
              </a:rPr>
              <a:t>Hiện nay, trong cuộc sống, đặc biệt là trong lớp học vẫn còn hiện tượng " Dế Mèn". Giả sử em gặp những hiện này, em sẽ nói với bạn như thế nào? Em rút ra được bài học ứng xử như thế nào cho bản thân qua câu chuyện Dế Mèn?</a:t>
            </a:r>
            <a:endParaRPr lang="en-US" sz="2800" i="1">
              <a:solidFill>
                <a:srgbClr val="FFFFFF"/>
              </a:solidFill>
              <a:latin typeface="Times New Roman" pitchFamily="18" charset="0"/>
              <a:cs typeface="Times New Roman" pitchFamily="18" charset="0"/>
            </a:endParaRPr>
          </a:p>
        </p:txBody>
      </p:sp>
      <p:sp>
        <p:nvSpPr>
          <p:cNvPr id="7" name="Right Arrow 6"/>
          <p:cNvSpPr/>
          <p:nvPr/>
        </p:nvSpPr>
        <p:spPr>
          <a:xfrm>
            <a:off x="300038" y="627063"/>
            <a:ext cx="3502025" cy="173672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r>
              <a:rPr lang="en-US" sz="3200" b="1" dirty="0" err="1">
                <a:solidFill>
                  <a:prstClr val="white"/>
                </a:solidFill>
                <a:latin typeface="Times New Roman" panose="02020603050405020304" pitchFamily="18" charset="0"/>
                <a:cs typeface="Times New Roman" panose="02020603050405020304" pitchFamily="18" charset="0"/>
              </a:rPr>
              <a:t>Thảo</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luận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nhóm</a:t>
            </a:r>
            <a:endParaRPr lang="en-US" sz="3200" b="1" dirty="0">
              <a:solidFill>
                <a:prstClr val="white"/>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4056063" y="258763"/>
            <a:ext cx="4249737" cy="809625"/>
          </a:xfrm>
          <a:prstGeom prst="plaqu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solidFill>
                  <a:prstClr val="white"/>
                </a:solidFill>
                <a:latin typeface="Times New Roman" panose="02020603050405020304" pitchFamily="18" charset="0"/>
                <a:cs typeface="Times New Roman" panose="02020603050405020304" pitchFamily="18" charset="0"/>
              </a:rPr>
              <a:t>VẬN DỤNG</a:t>
            </a:r>
          </a:p>
        </p:txBody>
      </p:sp>
      <p:pic>
        <p:nvPicPr>
          <p:cNvPr id="404482" name="Picture 2"/>
          <p:cNvPicPr>
            <a:picLocks noChangeAspect="1"/>
          </p:cNvPicPr>
          <p:nvPr/>
        </p:nvPicPr>
        <p:blipFill>
          <a:blip r:embed="rId2"/>
          <a:srcRect/>
          <a:stretch>
            <a:fillRect/>
          </a:stretch>
        </p:blipFill>
        <p:spPr bwMode="auto">
          <a:xfrm>
            <a:off x="2905125" y="1374775"/>
            <a:ext cx="7493000" cy="5246688"/>
          </a:xfrm>
          <a:prstGeom prst="rect">
            <a:avLst/>
          </a:prstGeom>
          <a:noFill/>
          <a:ln w="9525">
            <a:noFill/>
            <a:miter lim="800000"/>
            <a:headEnd/>
            <a:tailEnd/>
          </a:ln>
        </p:spPr>
      </p:pic>
      <p:sp>
        <p:nvSpPr>
          <p:cNvPr id="7" name="Plaque 6"/>
          <p:cNvSpPr/>
          <p:nvPr/>
        </p:nvSpPr>
        <p:spPr>
          <a:xfrm>
            <a:off x="917575" y="762000"/>
            <a:ext cx="2165350" cy="809625"/>
          </a:xfrm>
          <a:prstGeom prst="plaque">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r>
              <a:rPr lang="en-US" sz="3200" b="1" dirty="0" err="1">
                <a:solidFill>
                  <a:prstClr val="white"/>
                </a:solidFill>
                <a:latin typeface="Times New Roman" panose="02020603050405020304" pitchFamily="18" charset="0"/>
                <a:cs typeface="Times New Roman" panose="02020603050405020304" pitchFamily="18" charset="0"/>
              </a:rPr>
              <a:t>Gợi</a:t>
            </a:r>
            <a:r>
              <a:rPr lang="en-US" sz="3200" b="1" dirty="0">
                <a:solidFill>
                  <a:prstClr val="white"/>
                </a:solidFill>
                <a:latin typeface="Times New Roman" panose="02020603050405020304" pitchFamily="18" charset="0"/>
                <a:cs typeface="Times New Roman" panose="02020603050405020304" pitchFamily="18" charset="0"/>
              </a:rPr>
              <a:t> ý</a:t>
            </a:r>
          </a:p>
        </p:txBody>
      </p:sp>
      <p:sp>
        <p:nvSpPr>
          <p:cNvPr id="4" name="Rectangle 3"/>
          <p:cNvSpPr>
            <a:spLocks noChangeArrowheads="1"/>
          </p:cNvSpPr>
          <p:nvPr/>
        </p:nvSpPr>
        <p:spPr bwMode="auto">
          <a:xfrm>
            <a:off x="3559175" y="1892300"/>
            <a:ext cx="6096000" cy="4154488"/>
          </a:xfrm>
          <a:prstGeom prst="rect">
            <a:avLst/>
          </a:prstGeom>
          <a:solidFill>
            <a:schemeClr val="bg1"/>
          </a:solidFill>
          <a:ln w="9525">
            <a:noFill/>
            <a:miter lim="800000"/>
            <a:headEnd/>
            <a:tailEnd/>
          </a:ln>
        </p:spPr>
        <p:txBody>
          <a:bodyPr>
            <a:spAutoFit/>
          </a:bodyPr>
          <a:lstStyle/>
          <a:p>
            <a:pPr marL="342900" indent="-342900" algn="just">
              <a:buFont typeface="Wingdings" pitchFamily="2" charset="2"/>
              <a:buChar char="v"/>
            </a:pPr>
            <a:r>
              <a:rPr lang="vi-VN" sz="2400">
                <a:solidFill>
                  <a:srgbClr val="1F4E79"/>
                </a:solidFill>
                <a:latin typeface="Times New Roman" pitchFamily="18" charset="0"/>
                <a:cs typeface="Times New Roman" pitchFamily="18" charset="0"/>
              </a:rPr>
              <a:t>Qua câu chuyện của Dế Mèn khiến em hiểu vì Dế Mèn mới lớn, sống trong một thế giới nhỏ bé, quanh quẩn gồm những người hiền lành nên đã lầm tưởng sự ngông cuồng là tài ba của mình, có thái độ kiêu căng, tự phụ. Đây cũng là những lỗi lầm dễ mắc phải ở những người tuổi mới lớn. </a:t>
            </a:r>
            <a:endParaRPr lang="en-US" sz="2400">
              <a:solidFill>
                <a:srgbClr val="1F4E79"/>
              </a:solidFill>
              <a:latin typeface="Times New Roman" pitchFamily="18" charset="0"/>
              <a:cs typeface="Times New Roman" pitchFamily="18" charset="0"/>
            </a:endParaRPr>
          </a:p>
          <a:p>
            <a:pPr marL="342900" indent="-342900" algn="just">
              <a:buFont typeface="Wingdings" pitchFamily="2" charset="2"/>
              <a:buChar char="v"/>
            </a:pPr>
            <a:r>
              <a:rPr lang="vi-VN" sz="2400">
                <a:solidFill>
                  <a:srgbClr val="1F4E79"/>
                </a:solidFill>
                <a:latin typeface="Times New Roman" pitchFamily="18" charset="0"/>
                <a:cs typeface="Times New Roman" pitchFamily="18" charset="0"/>
              </a:rPr>
              <a:t>Thái độ cần có trước những lỗi lầm: chúng ta phải biết nhận ra và sửa chữa những sai lầm mà mình mắc phải, phải tự trọng, biết nghiêm khắc trước những thiếu xót của mình.</a:t>
            </a:r>
            <a:endParaRPr lang="en-US" sz="2400">
              <a:solidFill>
                <a:srgbClr val="1F4E79"/>
              </a:solidFill>
              <a:latin typeface="Times New Roman" pitchFamily="18" charset="0"/>
              <a:cs typeface="Times New Roman" pitchFamily="18" charset="0"/>
            </a:endParaRPr>
          </a:p>
        </p:txBody>
      </p:sp>
      <p:pic>
        <p:nvPicPr>
          <p:cNvPr id="404485" name="Picture 8"/>
          <p:cNvPicPr>
            <a:picLocks noChangeAspect="1"/>
          </p:cNvPicPr>
          <p:nvPr/>
        </p:nvPicPr>
        <p:blipFill>
          <a:blip r:embed="rId3"/>
          <a:srcRect/>
          <a:stretch>
            <a:fillRect/>
          </a:stretch>
        </p:blipFill>
        <p:spPr bwMode="auto">
          <a:xfrm>
            <a:off x="700088" y="2713038"/>
            <a:ext cx="2532062" cy="20351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41479981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5" name="Picture 3"/>
          <p:cNvPicPr>
            <a:picLocks noChangeAspect="1"/>
          </p:cNvPicPr>
          <p:nvPr/>
        </p:nvPicPr>
        <p:blipFill>
          <a:blip r:embed="rId2"/>
          <a:srcRect/>
          <a:stretch>
            <a:fillRect/>
          </a:stretch>
        </p:blipFill>
        <p:spPr bwMode="auto">
          <a:xfrm>
            <a:off x="471488" y="334963"/>
            <a:ext cx="11160125" cy="6523037"/>
          </a:xfrm>
          <a:prstGeom prst="rect">
            <a:avLst/>
          </a:prstGeom>
          <a:noFill/>
          <a:ln w="9525">
            <a:noFill/>
            <a:miter lim="800000"/>
            <a:headEnd/>
            <a:tailEnd/>
          </a:ln>
        </p:spPr>
      </p:pic>
      <p:sp>
        <p:nvSpPr>
          <p:cNvPr id="405506" name="TextBox 4"/>
          <p:cNvSpPr txBox="1">
            <a:spLocks noChangeArrowheads="1"/>
          </p:cNvSpPr>
          <p:nvPr/>
        </p:nvSpPr>
        <p:spPr bwMode="auto">
          <a:xfrm>
            <a:off x="1736515" y="534988"/>
            <a:ext cx="8732519" cy="1538883"/>
          </a:xfrm>
          <a:prstGeom prst="rect">
            <a:avLst/>
          </a:prstGeom>
          <a:noFill/>
          <a:ln w="9525">
            <a:noFill/>
            <a:miter lim="800000"/>
            <a:headEnd/>
            <a:tailEnd/>
          </a:ln>
        </p:spPr>
        <p:txBody>
          <a:bodyPr wrap="none">
            <a:spAutoFit/>
          </a:bodyPr>
          <a:lstStyle/>
          <a:p>
            <a:pPr algn="ctr"/>
            <a:endParaRPr lang="en-US" sz="4000" b="1" dirty="0">
              <a:solidFill>
                <a:srgbClr val="FFFFFF"/>
              </a:solidFill>
              <a:latin typeface="Times New Roman" pitchFamily="18" charset="0"/>
              <a:cs typeface="Times New Roman" pitchFamily="18" charset="0"/>
            </a:endParaRPr>
          </a:p>
          <a:p>
            <a:pPr algn="ctr"/>
            <a:r>
              <a:rPr lang="en-US" sz="5400" b="1" dirty="0" smtClean="0">
                <a:solidFill>
                  <a:srgbClr val="FFFFFF"/>
                </a:solidFill>
                <a:latin typeface="Times New Roman" pitchFamily="18" charset="0"/>
                <a:cs typeface="Times New Roman" pitchFamily="18" charset="0"/>
              </a:rPr>
              <a:t>THỰC </a:t>
            </a:r>
            <a:r>
              <a:rPr lang="en-US" sz="5400" b="1" dirty="0">
                <a:solidFill>
                  <a:srgbClr val="FFFFFF"/>
                </a:solidFill>
                <a:latin typeface="Times New Roman" pitchFamily="18" charset="0"/>
                <a:cs typeface="Times New Roman" pitchFamily="18" charset="0"/>
              </a:rPr>
              <a:t>HÀNH TIẾNG VIỆT</a:t>
            </a:r>
          </a:p>
        </p:txBody>
      </p:sp>
      <p:sp>
        <p:nvSpPr>
          <p:cNvPr id="4" name="TextBox 4"/>
          <p:cNvSpPr txBox="1">
            <a:spLocks noChangeArrowheads="1"/>
          </p:cNvSpPr>
          <p:nvPr/>
        </p:nvSpPr>
        <p:spPr bwMode="auto">
          <a:xfrm>
            <a:off x="659723" y="447545"/>
            <a:ext cx="1738553" cy="584775"/>
          </a:xfrm>
          <a:prstGeom prst="rect">
            <a:avLst/>
          </a:prstGeom>
          <a:noFill/>
          <a:ln w="9525">
            <a:noFill/>
            <a:miter lim="800000"/>
            <a:headEnd/>
            <a:tailEnd/>
          </a:ln>
        </p:spPr>
        <p:txBody>
          <a:bodyPr wrap="none">
            <a:spAutoFit/>
          </a:bodyPr>
          <a:lstStyle/>
          <a:p>
            <a:pPr algn="ctr"/>
            <a:r>
              <a:rPr lang="en-US" sz="3200" b="1" dirty="0" err="1" smtClean="0">
                <a:solidFill>
                  <a:srgbClr val="FFFFFF"/>
                </a:solidFill>
                <a:latin typeface="Times New Roman" pitchFamily="18" charset="0"/>
                <a:cs typeface="Times New Roman" pitchFamily="18" charset="0"/>
              </a:rPr>
              <a:t>Tiết</a:t>
            </a:r>
            <a:r>
              <a:rPr lang="en-US" sz="3200" b="1" dirty="0" smtClean="0">
                <a:solidFill>
                  <a:srgbClr val="FFFFFF"/>
                </a:solidFill>
                <a:latin typeface="Times New Roman" pitchFamily="18" charset="0"/>
                <a:cs typeface="Times New Roman" pitchFamily="18" charset="0"/>
              </a:rPr>
              <a:t> 4,5: </a:t>
            </a:r>
            <a:endParaRPr lang="en-US" sz="3200" b="1" dirty="0">
              <a:solidFill>
                <a:srgbClr val="FFFFFF"/>
              </a:solidFill>
              <a:latin typeface="Times New Roman" pitchFamily="18" charset="0"/>
              <a:cs typeface="Times New Roman" pitchFamily="18"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ight Arrow Callout 5"/>
          <p:cNvSpPr/>
          <p:nvPr/>
        </p:nvSpPr>
        <p:spPr>
          <a:xfrm>
            <a:off x="2860675" y="1355725"/>
            <a:ext cx="4622800" cy="4002088"/>
          </a:xfrm>
          <a:prstGeom prst="rightArrowCallou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tabLst>
                <a:tab pos="1385888" algn="l"/>
              </a:tabLst>
              <a:defRPr/>
            </a:pPr>
            <a:r>
              <a:rPr lang="en-US" sz="3600" dirty="0">
                <a:solidFill>
                  <a:srgbClr val="FFFFFF"/>
                </a:solidFill>
                <a:latin typeface="Times New Roman" pitchFamily="18" charset="0"/>
                <a:cs typeface="Times New Roman" pitchFamily="18" charset="0"/>
              </a:rPr>
              <a:t> </a:t>
            </a:r>
            <a:r>
              <a:rPr lang="en-US" sz="3200" b="1" i="1" dirty="0">
                <a:solidFill>
                  <a:schemeClr val="tx1"/>
                </a:solidFill>
                <a:latin typeface="Times New Roman" pitchFamily="18" charset="0"/>
                <a:cs typeface="Times New Roman" pitchFamily="18" charset="0"/>
              </a:rPr>
              <a:t>Ở </a:t>
            </a:r>
            <a:r>
              <a:rPr lang="en-US" sz="3200" b="1" i="1" dirty="0" err="1">
                <a:solidFill>
                  <a:schemeClr val="tx1"/>
                </a:solidFill>
                <a:latin typeface="Times New Roman" pitchFamily="18" charset="0"/>
                <a:cs typeface="Times New Roman" pitchFamily="18" charset="0"/>
              </a:rPr>
              <a:t>bậc</a:t>
            </a:r>
            <a:r>
              <a:rPr lang="en-US" sz="3200" b="1" i="1" dirty="0">
                <a:solidFill>
                  <a:schemeClr val="tx1"/>
                </a:solidFill>
                <a:latin typeface="Times New Roman" pitchFamily="18" charset="0"/>
                <a:cs typeface="Times New Roman" pitchFamily="18" charset="0"/>
              </a:rPr>
              <a:t> </a:t>
            </a:r>
            <a:r>
              <a:rPr lang="en-US" sz="3200" b="1" i="1" dirty="0" err="1">
                <a:solidFill>
                  <a:schemeClr val="tx1"/>
                </a:solidFill>
                <a:latin typeface="Times New Roman" pitchFamily="18" charset="0"/>
                <a:cs typeface="Times New Roman" pitchFamily="18" charset="0"/>
              </a:rPr>
              <a:t>tiểu</a:t>
            </a:r>
            <a:r>
              <a:rPr lang="en-US" sz="3200" b="1" i="1" dirty="0">
                <a:solidFill>
                  <a:schemeClr val="tx1"/>
                </a:solidFill>
                <a:latin typeface="Times New Roman" pitchFamily="18" charset="0"/>
                <a:cs typeface="Times New Roman" pitchFamily="18" charset="0"/>
              </a:rPr>
              <a:t> </a:t>
            </a:r>
            <a:r>
              <a:rPr lang="en-US" sz="3200" b="1" i="1" dirty="0" err="1">
                <a:solidFill>
                  <a:schemeClr val="tx1"/>
                </a:solidFill>
                <a:latin typeface="Times New Roman" pitchFamily="18" charset="0"/>
                <a:cs typeface="Times New Roman" pitchFamily="18" charset="0"/>
              </a:rPr>
              <a:t>học</a:t>
            </a:r>
            <a:r>
              <a:rPr lang="en-US" sz="3200" b="1" i="1" dirty="0">
                <a:solidFill>
                  <a:schemeClr val="tx1"/>
                </a:solidFill>
                <a:latin typeface="Times New Roman" pitchFamily="18" charset="0"/>
                <a:cs typeface="Times New Roman" pitchFamily="18" charset="0"/>
              </a:rPr>
              <a:t>, </a:t>
            </a:r>
            <a:r>
              <a:rPr lang="en-US" sz="3200" b="1" i="1" dirty="0" err="1">
                <a:solidFill>
                  <a:schemeClr val="tx1"/>
                </a:solidFill>
                <a:latin typeface="Times New Roman" pitchFamily="18" charset="0"/>
                <a:cs typeface="Times New Roman" pitchFamily="18" charset="0"/>
              </a:rPr>
              <a:t>trong</a:t>
            </a:r>
            <a:r>
              <a:rPr lang="en-US" sz="3200" b="1" i="1" dirty="0">
                <a:solidFill>
                  <a:schemeClr val="tx1"/>
                </a:solidFill>
                <a:latin typeface="Times New Roman" pitchFamily="18" charset="0"/>
                <a:cs typeface="Times New Roman" pitchFamily="18" charset="0"/>
              </a:rPr>
              <a:t> </a:t>
            </a:r>
            <a:r>
              <a:rPr lang="en-US" sz="3200" b="1" i="1" dirty="0" err="1">
                <a:solidFill>
                  <a:schemeClr val="tx1"/>
                </a:solidFill>
                <a:latin typeface="Times New Roman" pitchFamily="18" charset="0"/>
                <a:cs typeface="Times New Roman" pitchFamily="18" charset="0"/>
              </a:rPr>
              <a:t>tiếng</a:t>
            </a:r>
            <a:r>
              <a:rPr lang="en-US" sz="3200" b="1" i="1" dirty="0">
                <a:solidFill>
                  <a:schemeClr val="tx1"/>
                </a:solidFill>
                <a:latin typeface="Times New Roman" pitchFamily="18" charset="0"/>
                <a:cs typeface="Times New Roman" pitchFamily="18" charset="0"/>
              </a:rPr>
              <a:t> </a:t>
            </a:r>
            <a:r>
              <a:rPr lang="en-US" sz="3200" b="1" i="1" dirty="0" err="1">
                <a:solidFill>
                  <a:schemeClr val="tx1"/>
                </a:solidFill>
                <a:latin typeface="Times New Roman" pitchFamily="18" charset="0"/>
                <a:cs typeface="Times New Roman" pitchFamily="18" charset="0"/>
              </a:rPr>
              <a:t>Việt</a:t>
            </a:r>
            <a:r>
              <a:rPr lang="en-US" sz="3200" b="1" i="1" dirty="0">
                <a:solidFill>
                  <a:schemeClr val="tx1"/>
                </a:solidFill>
                <a:latin typeface="Times New Roman" pitchFamily="18" charset="0"/>
                <a:cs typeface="Times New Roman" pitchFamily="18" charset="0"/>
              </a:rPr>
              <a:t>, </a:t>
            </a:r>
            <a:r>
              <a:rPr lang="en-US" sz="3200" b="1" i="1" dirty="0" err="1">
                <a:solidFill>
                  <a:schemeClr val="tx1"/>
                </a:solidFill>
                <a:latin typeface="Times New Roman" pitchFamily="18" charset="0"/>
                <a:cs typeface="Times New Roman" pitchFamily="18" charset="0"/>
              </a:rPr>
              <a:t>xét</a:t>
            </a:r>
            <a:r>
              <a:rPr lang="en-US" sz="3200" b="1" i="1" dirty="0">
                <a:solidFill>
                  <a:schemeClr val="tx1"/>
                </a:solidFill>
                <a:latin typeface="Times New Roman" pitchFamily="18" charset="0"/>
                <a:cs typeface="Times New Roman" pitchFamily="18" charset="0"/>
              </a:rPr>
              <a:t> </a:t>
            </a:r>
            <a:r>
              <a:rPr lang="en-US" sz="3200" b="1" i="1" dirty="0" err="1">
                <a:solidFill>
                  <a:schemeClr val="tx1"/>
                </a:solidFill>
                <a:latin typeface="Times New Roman" pitchFamily="18" charset="0"/>
                <a:cs typeface="Times New Roman" pitchFamily="18" charset="0"/>
              </a:rPr>
              <a:t>theo</a:t>
            </a:r>
            <a:r>
              <a:rPr lang="en-US" sz="3200" b="1" i="1" dirty="0">
                <a:solidFill>
                  <a:schemeClr val="tx1"/>
                </a:solidFill>
                <a:latin typeface="Times New Roman" pitchFamily="18" charset="0"/>
                <a:cs typeface="Times New Roman" pitchFamily="18" charset="0"/>
              </a:rPr>
              <a:t> </a:t>
            </a:r>
            <a:r>
              <a:rPr lang="en-US" sz="3200" b="1" i="1" dirty="0" err="1">
                <a:solidFill>
                  <a:schemeClr val="tx1"/>
                </a:solidFill>
                <a:latin typeface="Times New Roman" pitchFamily="18" charset="0"/>
                <a:cs typeface="Times New Roman" pitchFamily="18" charset="0"/>
              </a:rPr>
              <a:t>cấu</a:t>
            </a:r>
            <a:r>
              <a:rPr lang="en-US" sz="3200" b="1" i="1" dirty="0">
                <a:solidFill>
                  <a:schemeClr val="tx1"/>
                </a:solidFill>
                <a:latin typeface="Times New Roman" pitchFamily="18" charset="0"/>
                <a:cs typeface="Times New Roman" pitchFamily="18" charset="0"/>
              </a:rPr>
              <a:t> </a:t>
            </a:r>
            <a:r>
              <a:rPr lang="en-US" sz="3200" b="1" i="1" dirty="0" err="1">
                <a:solidFill>
                  <a:schemeClr val="tx1"/>
                </a:solidFill>
                <a:latin typeface="Times New Roman" pitchFamily="18" charset="0"/>
                <a:cs typeface="Times New Roman" pitchFamily="18" charset="0"/>
              </a:rPr>
              <a:t>tạo</a:t>
            </a:r>
            <a:r>
              <a:rPr lang="en-US" sz="3200" b="1" i="1" dirty="0">
                <a:solidFill>
                  <a:schemeClr val="tx1"/>
                </a:solidFill>
                <a:latin typeface="Times New Roman" pitchFamily="18" charset="0"/>
                <a:cs typeface="Times New Roman" pitchFamily="18" charset="0"/>
              </a:rPr>
              <a:t>, </a:t>
            </a:r>
            <a:r>
              <a:rPr lang="en-US" sz="3200" b="1" i="1" dirty="0" err="1">
                <a:solidFill>
                  <a:schemeClr val="tx1"/>
                </a:solidFill>
                <a:latin typeface="Times New Roman" pitchFamily="18" charset="0"/>
                <a:cs typeface="Times New Roman" pitchFamily="18" charset="0"/>
              </a:rPr>
              <a:t>em</a:t>
            </a:r>
            <a:r>
              <a:rPr lang="en-US" sz="3200" b="1" i="1" dirty="0">
                <a:solidFill>
                  <a:schemeClr val="tx1"/>
                </a:solidFill>
                <a:latin typeface="Times New Roman" pitchFamily="18" charset="0"/>
                <a:cs typeface="Times New Roman" pitchFamily="18" charset="0"/>
              </a:rPr>
              <a:t> </a:t>
            </a:r>
            <a:r>
              <a:rPr lang="en-US" sz="3200" b="1" i="1" dirty="0" err="1">
                <a:solidFill>
                  <a:schemeClr val="tx1"/>
                </a:solidFill>
                <a:latin typeface="Times New Roman" pitchFamily="18" charset="0"/>
                <a:cs typeface="Times New Roman" pitchFamily="18" charset="0"/>
              </a:rPr>
              <a:t>đã</a:t>
            </a:r>
            <a:r>
              <a:rPr lang="en-US" sz="3200" b="1" i="1" dirty="0">
                <a:solidFill>
                  <a:schemeClr val="tx1"/>
                </a:solidFill>
                <a:latin typeface="Times New Roman" pitchFamily="18" charset="0"/>
                <a:cs typeface="Times New Roman" pitchFamily="18" charset="0"/>
              </a:rPr>
              <a:t> </a:t>
            </a:r>
            <a:r>
              <a:rPr lang="en-US" sz="3200" b="1" i="1" dirty="0" err="1">
                <a:solidFill>
                  <a:schemeClr val="tx1"/>
                </a:solidFill>
                <a:latin typeface="Times New Roman" pitchFamily="18" charset="0"/>
                <a:cs typeface="Times New Roman" pitchFamily="18" charset="0"/>
              </a:rPr>
              <a:t>được</a:t>
            </a:r>
            <a:r>
              <a:rPr lang="en-US" sz="3200" b="1" i="1" dirty="0">
                <a:solidFill>
                  <a:schemeClr val="tx1"/>
                </a:solidFill>
                <a:latin typeface="Times New Roman" pitchFamily="18" charset="0"/>
                <a:cs typeface="Times New Roman" pitchFamily="18" charset="0"/>
              </a:rPr>
              <a:t> </a:t>
            </a:r>
            <a:r>
              <a:rPr lang="en-US" sz="3200" b="1" i="1" dirty="0" err="1">
                <a:solidFill>
                  <a:schemeClr val="tx1"/>
                </a:solidFill>
                <a:latin typeface="Times New Roman" pitchFamily="18" charset="0"/>
                <a:cs typeface="Times New Roman" pitchFamily="18" charset="0"/>
              </a:rPr>
              <a:t>học</a:t>
            </a:r>
            <a:r>
              <a:rPr lang="en-US" sz="3200" b="1" i="1" dirty="0">
                <a:solidFill>
                  <a:schemeClr val="tx1"/>
                </a:solidFill>
                <a:latin typeface="Times New Roman" pitchFamily="18" charset="0"/>
                <a:cs typeface="Times New Roman" pitchFamily="18" charset="0"/>
              </a:rPr>
              <a:t> </a:t>
            </a:r>
            <a:r>
              <a:rPr lang="en-US" sz="3200" b="1" i="1" dirty="0" err="1">
                <a:solidFill>
                  <a:schemeClr val="tx1"/>
                </a:solidFill>
                <a:latin typeface="Times New Roman" pitchFamily="18" charset="0"/>
                <a:cs typeface="Times New Roman" pitchFamily="18" charset="0"/>
              </a:rPr>
              <a:t>những</a:t>
            </a:r>
            <a:r>
              <a:rPr lang="en-US" sz="3200" b="1" i="1" dirty="0">
                <a:solidFill>
                  <a:schemeClr val="tx1"/>
                </a:solidFill>
                <a:latin typeface="Times New Roman" pitchFamily="18" charset="0"/>
                <a:cs typeface="Times New Roman" pitchFamily="18" charset="0"/>
              </a:rPr>
              <a:t> </a:t>
            </a:r>
            <a:r>
              <a:rPr lang="en-US" sz="3200" b="1" i="1" dirty="0" err="1">
                <a:solidFill>
                  <a:schemeClr val="tx1"/>
                </a:solidFill>
                <a:latin typeface="Times New Roman" pitchFamily="18" charset="0"/>
                <a:cs typeface="Times New Roman" pitchFamily="18" charset="0"/>
              </a:rPr>
              <a:t>loại</a:t>
            </a:r>
            <a:r>
              <a:rPr lang="en-US" sz="3200" b="1" i="1" dirty="0">
                <a:solidFill>
                  <a:schemeClr val="tx1"/>
                </a:solidFill>
                <a:latin typeface="Times New Roman" pitchFamily="18" charset="0"/>
                <a:cs typeface="Times New Roman" pitchFamily="18" charset="0"/>
              </a:rPr>
              <a:t> </a:t>
            </a:r>
            <a:r>
              <a:rPr lang="en-US" sz="3200" b="1" i="1" dirty="0" err="1">
                <a:solidFill>
                  <a:schemeClr val="tx1"/>
                </a:solidFill>
                <a:latin typeface="Times New Roman" pitchFamily="18" charset="0"/>
                <a:cs typeface="Times New Roman" pitchFamily="18" charset="0"/>
              </a:rPr>
              <a:t>từ</a:t>
            </a:r>
            <a:r>
              <a:rPr lang="en-US" sz="3200" b="1" i="1" dirty="0">
                <a:solidFill>
                  <a:schemeClr val="tx1"/>
                </a:solidFill>
                <a:latin typeface="Times New Roman" pitchFamily="18" charset="0"/>
                <a:cs typeface="Times New Roman" pitchFamily="18" charset="0"/>
              </a:rPr>
              <a:t> </a:t>
            </a:r>
            <a:r>
              <a:rPr lang="en-US" sz="3200" b="1" i="1" dirty="0" err="1">
                <a:solidFill>
                  <a:schemeClr val="tx1"/>
                </a:solidFill>
                <a:latin typeface="Times New Roman" pitchFamily="18" charset="0"/>
                <a:cs typeface="Times New Roman" pitchFamily="18" charset="0"/>
              </a:rPr>
              <a:t>nào</a:t>
            </a:r>
            <a:r>
              <a:rPr lang="en-US" sz="3200" b="1" i="1" dirty="0">
                <a:solidFill>
                  <a:schemeClr val="tx1"/>
                </a:solidFill>
                <a:latin typeface="Times New Roman" pitchFamily="18" charset="0"/>
                <a:cs typeface="Times New Roman" pitchFamily="18" charset="0"/>
              </a:rPr>
              <a:t> ?</a:t>
            </a:r>
          </a:p>
        </p:txBody>
      </p:sp>
      <p:sp>
        <p:nvSpPr>
          <p:cNvPr id="8" name="Plaque 7"/>
          <p:cNvSpPr/>
          <p:nvPr/>
        </p:nvSpPr>
        <p:spPr>
          <a:xfrm>
            <a:off x="7527925" y="1898650"/>
            <a:ext cx="2957513" cy="2652713"/>
          </a:xfrm>
          <a:prstGeom prst="plaque">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err="1">
                <a:solidFill>
                  <a:prstClr val="white"/>
                </a:solidFill>
                <a:latin typeface="Times New Roman" panose="02020603050405020304" pitchFamily="18" charset="0"/>
                <a:cs typeface="Times New Roman" panose="02020603050405020304" pitchFamily="18" charset="0"/>
              </a:rPr>
              <a:t>Từ</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đơn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từ</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ghép</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từ</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láy</a:t>
            </a:r>
            <a:r>
              <a:rPr lang="en-US" sz="3200" b="1" dirty="0">
                <a:solidFill>
                  <a:prstClr val="white"/>
                </a:solidFill>
                <a:latin typeface="Times New Roman" panose="02020603050405020304" pitchFamily="18" charset="0"/>
                <a:cs typeface="Times New Roman" panose="02020603050405020304" pitchFamily="18" charset="0"/>
              </a:rPr>
              <a:t>.</a:t>
            </a:r>
          </a:p>
        </p:txBody>
      </p:sp>
      <p:pic>
        <p:nvPicPr>
          <p:cNvPr id="2" name="Picture 1"/>
          <p:cNvPicPr>
            <a:picLocks noChangeAspect="1"/>
          </p:cNvPicPr>
          <p:nvPr/>
        </p:nvPicPr>
        <p:blipFill>
          <a:blip r:embed="rId2" cstate="print"/>
          <a:srcRect/>
          <a:stretch>
            <a:fillRect/>
          </a:stretch>
        </p:blipFill>
        <p:spPr bwMode="auto">
          <a:xfrm>
            <a:off x="427038" y="4321175"/>
            <a:ext cx="2095500" cy="20955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3819525" y="596900"/>
          <a:ext cx="6788633" cy="4613560"/>
        </p:xfrm>
        <a:graphic>
          <a:graphicData uri="http://schemas.openxmlformats.org/drawingml/2006/table">
            <a:tbl>
              <a:tblPr firstRow="1" firstCol="1" lastRow="1" lastCol="1" bandRow="1" bandCol="1">
                <a:tableStyleId>{5C22544A-7EE6-4342-B048-85BDC9FD1C3A}</a:tableStyleId>
              </a:tblPr>
              <a:tblGrid>
                <a:gridCol w="3598042">
                  <a:extLst>
                    <a:ext uri="{9D8B030D-6E8A-4147-A177-3AD203B41FA5}">
                      <a16:colId xmlns="" xmlns:a16="http://schemas.microsoft.com/office/drawing/2014/main" val="20000"/>
                    </a:ext>
                  </a:extLst>
                </a:gridCol>
                <a:gridCol w="3190591">
                  <a:extLst>
                    <a:ext uri="{9D8B030D-6E8A-4147-A177-3AD203B41FA5}">
                      <a16:colId xmlns="" xmlns:a16="http://schemas.microsoft.com/office/drawing/2014/main" val="20001"/>
                    </a:ext>
                  </a:extLst>
                </a:gridCol>
              </a:tblGrid>
              <a:tr h="659080">
                <a:tc>
                  <a:txBody>
                    <a:bodyPr/>
                    <a:lstStyle/>
                    <a:p>
                      <a:pPr marL="0" marR="0" algn="ctr">
                        <a:spcBef>
                          <a:spcPts val="0"/>
                        </a:spcBef>
                        <a:spcAft>
                          <a:spcPts val="750"/>
                        </a:spcAft>
                      </a:pPr>
                      <a:r>
                        <a:rPr lang="en-US" sz="2800" dirty="0">
                          <a:solidFill>
                            <a:schemeClr val="accent6">
                              <a:lumMod val="50000"/>
                            </a:schemeClr>
                          </a:solidFill>
                          <a:effectLst/>
                          <a:latin typeface="Times New Roman" panose="02020603050405020304" pitchFamily="18" charset="0"/>
                          <a:cs typeface="Times New Roman" panose="02020603050405020304" pitchFamily="18" charset="0"/>
                        </a:rPr>
                        <a:t>A</a:t>
                      </a:r>
                      <a:endParaRPr lang="en-US" sz="28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spcBef>
                          <a:spcPts val="0"/>
                        </a:spcBef>
                        <a:spcAft>
                          <a:spcPts val="750"/>
                        </a:spcAft>
                      </a:pPr>
                      <a:r>
                        <a:rPr lang="en-US" sz="2800" dirty="0">
                          <a:solidFill>
                            <a:schemeClr val="accent6">
                              <a:lumMod val="50000"/>
                            </a:schemeClr>
                          </a:solidFill>
                          <a:effectLst/>
                          <a:latin typeface="Times New Roman" panose="02020603050405020304" pitchFamily="18" charset="0"/>
                          <a:cs typeface="Times New Roman" panose="02020603050405020304" pitchFamily="18" charset="0"/>
                        </a:rPr>
                        <a:t>B</a:t>
                      </a:r>
                      <a:endParaRPr lang="en-US" sz="28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 xmlns:a16="http://schemas.microsoft.com/office/drawing/2014/main" val="10000"/>
                  </a:ext>
                </a:extLst>
              </a:tr>
              <a:tr h="659080">
                <a:tc>
                  <a:txBody>
                    <a:bodyPr/>
                    <a:lstStyle/>
                    <a:p>
                      <a:pPr marL="0" marR="0" algn="ctr">
                        <a:spcBef>
                          <a:spcPts val="0"/>
                        </a:spcBef>
                        <a:spcAft>
                          <a:spcPts val="750"/>
                        </a:spcAft>
                      </a:pPr>
                      <a:r>
                        <a:rPr lang="en-US" sz="2800" dirty="0" err="1">
                          <a:solidFill>
                            <a:schemeClr val="accent6">
                              <a:lumMod val="50000"/>
                            </a:schemeClr>
                          </a:solidFill>
                          <a:effectLst/>
                          <a:latin typeface="Times New Roman" panose="02020603050405020304" pitchFamily="18" charset="0"/>
                          <a:cs typeface="Times New Roman" panose="02020603050405020304" pitchFamily="18" charset="0"/>
                        </a:rPr>
                        <a:t>vuốt</a:t>
                      </a:r>
                      <a:endParaRPr lang="en-US" sz="28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spcBef>
                          <a:spcPts val="0"/>
                        </a:spcBef>
                        <a:spcAft>
                          <a:spcPts val="750"/>
                        </a:spcAft>
                      </a:pPr>
                      <a:r>
                        <a:rPr lang="en-US" sz="2800" dirty="0" err="1">
                          <a:solidFill>
                            <a:schemeClr val="accent6">
                              <a:lumMod val="50000"/>
                            </a:schemeClr>
                          </a:solidFill>
                          <a:effectLst/>
                          <a:latin typeface="Times New Roman" panose="02020603050405020304" pitchFamily="18" charset="0"/>
                          <a:cs typeface="Times New Roman" panose="02020603050405020304" pitchFamily="18" charset="0"/>
                        </a:rPr>
                        <a:t>nhọn</a:t>
                      </a:r>
                      <a:r>
                        <a:rPr lang="en-US" sz="2800"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effectLst/>
                          <a:latin typeface="Times New Roman" panose="02020603050405020304" pitchFamily="18" charset="0"/>
                          <a:cs typeface="Times New Roman" panose="02020603050405020304" pitchFamily="18" charset="0"/>
                        </a:rPr>
                        <a:t>hoắt</a:t>
                      </a:r>
                      <a:endParaRPr lang="en-US" sz="28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 xmlns:a16="http://schemas.microsoft.com/office/drawing/2014/main" val="10001"/>
                  </a:ext>
                </a:extLst>
              </a:tr>
              <a:tr h="659080">
                <a:tc>
                  <a:txBody>
                    <a:bodyPr/>
                    <a:lstStyle/>
                    <a:p>
                      <a:pPr marL="0" marR="0" algn="ctr">
                        <a:spcBef>
                          <a:spcPts val="0"/>
                        </a:spcBef>
                        <a:spcAft>
                          <a:spcPts val="750"/>
                        </a:spcAft>
                      </a:pPr>
                      <a:r>
                        <a:rPr lang="en-US" sz="2800" dirty="0" err="1">
                          <a:solidFill>
                            <a:schemeClr val="accent6">
                              <a:lumMod val="50000"/>
                            </a:schemeClr>
                          </a:solidFill>
                          <a:effectLst/>
                          <a:latin typeface="Times New Roman" panose="02020603050405020304" pitchFamily="18" charset="0"/>
                          <a:cs typeface="Times New Roman" panose="02020603050405020304" pitchFamily="18" charset="0"/>
                        </a:rPr>
                        <a:t>cánh</a:t>
                      </a:r>
                      <a:endParaRPr lang="en-US" sz="28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spcBef>
                          <a:spcPts val="0"/>
                        </a:spcBef>
                        <a:spcAft>
                          <a:spcPts val="750"/>
                        </a:spcAft>
                      </a:pPr>
                      <a:r>
                        <a:rPr lang="en-US" sz="2800" dirty="0" err="1">
                          <a:solidFill>
                            <a:schemeClr val="accent6">
                              <a:lumMod val="50000"/>
                            </a:schemeClr>
                          </a:solidFill>
                          <a:effectLst/>
                          <a:latin typeface="Times New Roman" panose="02020603050405020304" pitchFamily="18" charset="0"/>
                          <a:cs typeface="Times New Roman" panose="02020603050405020304" pitchFamily="18" charset="0"/>
                        </a:rPr>
                        <a:t>hủn</a:t>
                      </a:r>
                      <a:r>
                        <a:rPr lang="en-US" sz="2800"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effectLst/>
                          <a:latin typeface="Times New Roman" panose="02020603050405020304" pitchFamily="18" charset="0"/>
                          <a:cs typeface="Times New Roman" panose="02020603050405020304" pitchFamily="18" charset="0"/>
                        </a:rPr>
                        <a:t>hoẳn</a:t>
                      </a:r>
                      <a:endParaRPr lang="en-US" sz="28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 xmlns:a16="http://schemas.microsoft.com/office/drawing/2014/main" val="10002"/>
                  </a:ext>
                </a:extLst>
              </a:tr>
              <a:tr h="659080">
                <a:tc>
                  <a:txBody>
                    <a:bodyPr/>
                    <a:lstStyle/>
                    <a:p>
                      <a:pPr marL="0" marR="0" algn="ctr">
                        <a:spcBef>
                          <a:spcPts val="0"/>
                        </a:spcBef>
                        <a:spcAft>
                          <a:spcPts val="750"/>
                        </a:spcAft>
                      </a:pPr>
                      <a:r>
                        <a:rPr lang="en-US" sz="2800" dirty="0" err="1">
                          <a:solidFill>
                            <a:schemeClr val="accent6">
                              <a:lumMod val="50000"/>
                            </a:schemeClr>
                          </a:solidFill>
                          <a:effectLst/>
                          <a:latin typeface="Times New Roman" panose="02020603050405020304" pitchFamily="18" charset="0"/>
                          <a:cs typeface="Times New Roman" panose="02020603050405020304" pitchFamily="18" charset="0"/>
                        </a:rPr>
                        <a:t>người</a:t>
                      </a:r>
                      <a:endParaRPr lang="en-US" sz="28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spcBef>
                          <a:spcPts val="0"/>
                        </a:spcBef>
                        <a:spcAft>
                          <a:spcPts val="750"/>
                        </a:spcAft>
                      </a:pPr>
                      <a:r>
                        <a:rPr lang="en-US" sz="2800" dirty="0">
                          <a:solidFill>
                            <a:schemeClr val="accent6">
                              <a:lumMod val="50000"/>
                            </a:schemeClr>
                          </a:solidFill>
                          <a:effectLst/>
                          <a:latin typeface="Times New Roman" panose="02020603050405020304" pitchFamily="18" charset="0"/>
                          <a:cs typeface="Times New Roman" panose="02020603050405020304" pitchFamily="18" charset="0"/>
                        </a:rPr>
                        <a:t>rung </a:t>
                      </a:r>
                      <a:r>
                        <a:rPr lang="en-US" sz="2800" dirty="0" err="1">
                          <a:solidFill>
                            <a:schemeClr val="accent6">
                              <a:lumMod val="50000"/>
                            </a:schemeClr>
                          </a:solidFill>
                          <a:effectLst/>
                          <a:latin typeface="Times New Roman" panose="02020603050405020304" pitchFamily="18" charset="0"/>
                          <a:cs typeface="Times New Roman" panose="02020603050405020304" pitchFamily="18" charset="0"/>
                        </a:rPr>
                        <a:t>rinh</a:t>
                      </a:r>
                      <a:endParaRPr lang="en-US" sz="28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 xmlns:a16="http://schemas.microsoft.com/office/drawing/2014/main" val="10003"/>
                  </a:ext>
                </a:extLst>
              </a:tr>
              <a:tr h="659080">
                <a:tc>
                  <a:txBody>
                    <a:bodyPr/>
                    <a:lstStyle/>
                    <a:p>
                      <a:pPr marL="0" marR="0" algn="ctr">
                        <a:spcBef>
                          <a:spcPts val="0"/>
                        </a:spcBef>
                        <a:spcAft>
                          <a:spcPts val="750"/>
                        </a:spcAft>
                      </a:pPr>
                      <a:r>
                        <a:rPr lang="en-US" sz="2800" dirty="0" err="1">
                          <a:solidFill>
                            <a:schemeClr val="accent6">
                              <a:lumMod val="50000"/>
                            </a:schemeClr>
                          </a:solidFill>
                          <a:effectLst/>
                          <a:latin typeface="Times New Roman" panose="02020603050405020304" pitchFamily="18" charset="0"/>
                          <a:cs typeface="Times New Roman" panose="02020603050405020304" pitchFamily="18" charset="0"/>
                        </a:rPr>
                        <a:t>răng</a:t>
                      </a:r>
                      <a:endParaRPr lang="en-US" sz="28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spcBef>
                          <a:spcPts val="0"/>
                        </a:spcBef>
                        <a:spcAft>
                          <a:spcPts val="750"/>
                        </a:spcAft>
                      </a:pPr>
                      <a:r>
                        <a:rPr lang="en-US" sz="2800" dirty="0" err="1">
                          <a:solidFill>
                            <a:schemeClr val="accent6">
                              <a:lumMod val="50000"/>
                            </a:schemeClr>
                          </a:solidFill>
                          <a:effectLst/>
                          <a:latin typeface="Times New Roman" panose="02020603050405020304" pitchFamily="18" charset="0"/>
                          <a:cs typeface="Times New Roman" panose="02020603050405020304" pitchFamily="18" charset="0"/>
                        </a:rPr>
                        <a:t>đen</a:t>
                      </a:r>
                      <a:r>
                        <a:rPr lang="en-US" sz="2800"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effectLst/>
                          <a:latin typeface="Times New Roman" panose="02020603050405020304" pitchFamily="18" charset="0"/>
                          <a:cs typeface="Times New Roman" panose="02020603050405020304" pitchFamily="18" charset="0"/>
                        </a:rPr>
                        <a:t>nhánh</a:t>
                      </a:r>
                      <a:endParaRPr lang="en-US" sz="28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 xmlns:a16="http://schemas.microsoft.com/office/drawing/2014/main" val="10004"/>
                  </a:ext>
                </a:extLst>
              </a:tr>
              <a:tr h="659080">
                <a:tc>
                  <a:txBody>
                    <a:bodyPr/>
                    <a:lstStyle/>
                    <a:p>
                      <a:pPr marL="0" marR="0" algn="ctr">
                        <a:spcBef>
                          <a:spcPts val="0"/>
                        </a:spcBef>
                        <a:spcAft>
                          <a:spcPts val="750"/>
                        </a:spcAft>
                      </a:pPr>
                      <a:r>
                        <a:rPr lang="en-US" sz="2800" dirty="0">
                          <a:solidFill>
                            <a:schemeClr val="accent6">
                              <a:lumMod val="50000"/>
                            </a:schemeClr>
                          </a:solidFill>
                          <a:effectLst/>
                          <a:latin typeface="Times New Roman" panose="02020603050405020304" pitchFamily="18" charset="0"/>
                          <a:cs typeface="Times New Roman" panose="02020603050405020304" pitchFamily="18" charset="0"/>
                        </a:rPr>
                        <a:t> </a:t>
                      </a:r>
                      <a:endParaRPr lang="en-US" sz="28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spcBef>
                          <a:spcPts val="0"/>
                        </a:spcBef>
                        <a:spcAft>
                          <a:spcPts val="750"/>
                        </a:spcAft>
                      </a:pPr>
                      <a:r>
                        <a:rPr lang="en-US" sz="2800" dirty="0" err="1">
                          <a:solidFill>
                            <a:schemeClr val="accent6">
                              <a:lumMod val="50000"/>
                            </a:schemeClr>
                          </a:solidFill>
                          <a:effectLst/>
                          <a:latin typeface="Times New Roman" panose="02020603050405020304" pitchFamily="18" charset="0"/>
                          <a:cs typeface="Times New Roman" panose="02020603050405020304" pitchFamily="18" charset="0"/>
                        </a:rPr>
                        <a:t>bóng</a:t>
                      </a:r>
                      <a:r>
                        <a:rPr lang="en-US" sz="2800"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effectLst/>
                          <a:latin typeface="Times New Roman" panose="02020603050405020304" pitchFamily="18" charset="0"/>
                          <a:cs typeface="Times New Roman" panose="02020603050405020304" pitchFamily="18" charset="0"/>
                        </a:rPr>
                        <a:t>mỡ</a:t>
                      </a:r>
                      <a:endParaRPr lang="en-US" sz="28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 xmlns:a16="http://schemas.microsoft.com/office/drawing/2014/main" val="10005"/>
                  </a:ext>
                </a:extLst>
              </a:tr>
              <a:tr h="659080">
                <a:tc>
                  <a:txBody>
                    <a:bodyPr/>
                    <a:lstStyle/>
                    <a:p>
                      <a:pPr marL="0" marR="0" algn="ctr">
                        <a:spcBef>
                          <a:spcPts val="0"/>
                        </a:spcBef>
                        <a:spcAft>
                          <a:spcPts val="750"/>
                        </a:spcAft>
                      </a:pPr>
                      <a:r>
                        <a:rPr lang="en-US" sz="2800" dirty="0">
                          <a:solidFill>
                            <a:schemeClr val="accent6">
                              <a:lumMod val="50000"/>
                            </a:schemeClr>
                          </a:solidFill>
                          <a:effectLst/>
                          <a:latin typeface="Times New Roman" panose="02020603050405020304" pitchFamily="18" charset="0"/>
                          <a:cs typeface="Times New Roman" panose="02020603050405020304" pitchFamily="18" charset="0"/>
                        </a:rPr>
                        <a:t> </a:t>
                      </a:r>
                      <a:endParaRPr lang="en-US" sz="28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spcBef>
                          <a:spcPts val="0"/>
                        </a:spcBef>
                        <a:spcAft>
                          <a:spcPts val="750"/>
                        </a:spcAft>
                      </a:pPr>
                      <a:r>
                        <a:rPr lang="en-US" sz="2800" dirty="0" err="1">
                          <a:solidFill>
                            <a:schemeClr val="accent6">
                              <a:lumMod val="50000"/>
                            </a:schemeClr>
                          </a:solidFill>
                          <a:effectLst/>
                          <a:latin typeface="Times New Roman" panose="02020603050405020304" pitchFamily="18" charset="0"/>
                          <a:cs typeface="Times New Roman" panose="02020603050405020304" pitchFamily="18" charset="0"/>
                        </a:rPr>
                        <a:t>ngoàm</a:t>
                      </a:r>
                      <a:r>
                        <a:rPr lang="en-US" sz="2800"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effectLst/>
                          <a:latin typeface="Times New Roman" panose="02020603050405020304" pitchFamily="18" charset="0"/>
                          <a:cs typeface="Times New Roman" panose="02020603050405020304" pitchFamily="18" charset="0"/>
                        </a:rPr>
                        <a:t>ngoạp</a:t>
                      </a:r>
                      <a:endParaRPr lang="en-US" sz="28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 xmlns:a16="http://schemas.microsoft.com/office/drawing/2014/main" val="10006"/>
                  </a:ext>
                </a:extLst>
              </a:tr>
            </a:tbl>
          </a:graphicData>
        </a:graphic>
      </p:graphicFrame>
      <p:sp>
        <p:nvSpPr>
          <p:cNvPr id="6" name="Rectangle 1"/>
          <p:cNvSpPr>
            <a:spLocks noChangeArrowheads="1"/>
          </p:cNvSpPr>
          <p:nvPr/>
        </p:nvSpPr>
        <p:spPr bwMode="auto">
          <a:xfrm>
            <a:off x="1120775" y="596900"/>
            <a:ext cx="2640013" cy="3108325"/>
          </a:xfrm>
          <a:prstGeom prst="rect">
            <a:avLst/>
          </a:prstGeom>
          <a:solidFill>
            <a:schemeClr val="accent2">
              <a:lumMod val="20000"/>
              <a:lumOff val="80000"/>
            </a:schemeClr>
          </a:solidFill>
          <a:ln w="28575">
            <a:solidFill>
              <a:schemeClr val="accent6">
                <a:lumMod val="50000"/>
              </a:schemeClr>
            </a:solidFill>
            <a:miter lim="800000"/>
            <a:headEnd/>
            <a:tailEnd/>
          </a:ln>
          <a:effectLst/>
        </p:spPr>
        <p:txBody>
          <a:bodyPr anchor="ctr">
            <a:spAutoFit/>
          </a:bodyPr>
          <a:lstStyle/>
          <a:p>
            <a:pPr algn="ctr" eaLnBrk="0" hangingPunct="0">
              <a:defRPr/>
            </a:pPr>
            <a:r>
              <a:rPr lang="en-US" sz="2800"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Hãy</a:t>
            </a:r>
            <a:r>
              <a:rPr lang="en-US" sz="2800"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ghép</a:t>
            </a:r>
            <a:r>
              <a:rPr lang="en-US" sz="2800"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từ</a:t>
            </a:r>
            <a:r>
              <a:rPr lang="en-US" sz="2800"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cột</a:t>
            </a:r>
            <a:r>
              <a:rPr lang="en-US" sz="2800"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 </a:t>
            </a:r>
            <a:r>
              <a:rPr lang="en-US" sz="2800"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từ</a:t>
            </a:r>
            <a:r>
              <a:rPr lang="en-US" sz="2800"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cột</a:t>
            </a:r>
            <a:r>
              <a:rPr lang="en-US" sz="2800"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B </a:t>
            </a:r>
          </a:p>
          <a:p>
            <a:pPr algn="ctr" eaLnBrk="0" hangingPunct="0">
              <a:defRPr/>
            </a:pPr>
            <a:r>
              <a:rPr lang="en-US" sz="2800"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miêu</a:t>
            </a:r>
            <a:r>
              <a:rPr lang="en-US" sz="2800"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tả</a:t>
            </a:r>
            <a:r>
              <a:rPr lang="en-US" sz="2800"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Dế</a:t>
            </a:r>
            <a:r>
              <a:rPr lang="en-US" sz="2800"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Mèn</a:t>
            </a:r>
            <a:r>
              <a:rPr lang="en-US" sz="2800"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cho</a:t>
            </a:r>
            <a:r>
              <a:rPr lang="en-US" sz="2800"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phù</a:t>
            </a:r>
            <a:r>
              <a:rPr lang="en-US" sz="2800"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hợp</a:t>
            </a:r>
            <a:r>
              <a:rPr lang="en-US" sz="2800"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a:t>
            </a:r>
            <a:endParaRPr lang="vi-VN" sz="2800"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endParaRPr>
          </a:p>
          <a:p>
            <a:pPr eaLnBrk="0" hangingPunct="0">
              <a:defRPr/>
            </a:pPr>
            <a:endParaRPr lang="vi-VN" sz="2800" dirty="0">
              <a:latin typeface="Arial" panose="020B0604020202020204" pitchFamily="34" charset="0"/>
              <a:cs typeface="+mn-cs"/>
            </a:endParaRPr>
          </a:p>
        </p:txBody>
      </p:sp>
      <p:sp>
        <p:nvSpPr>
          <p:cNvPr id="7" name="Plaque 6"/>
          <p:cNvSpPr/>
          <p:nvPr/>
        </p:nvSpPr>
        <p:spPr>
          <a:xfrm>
            <a:off x="1504950" y="5516563"/>
            <a:ext cx="8489950" cy="809625"/>
          </a:xfrm>
          <a:prstGeom prst="plaqu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spcAft>
                <a:spcPts val="750"/>
              </a:spcAft>
              <a:defRPr/>
            </a:pPr>
            <a:r>
              <a:rPr lang="en-US" sz="2800">
                <a:solidFill>
                  <a:schemeClr val="tx1"/>
                </a:solidFill>
                <a:latin typeface="Times New Roman" pitchFamily="18" charset="0"/>
                <a:cs typeface="Calibri" pitchFamily="34" charset="0"/>
              </a:rPr>
              <a:t>Nhận xét về cấu tạo các từ ở cột A so với các từ ở cột B? </a:t>
            </a:r>
          </a:p>
        </p:txBody>
      </p:sp>
      <p:pic>
        <p:nvPicPr>
          <p:cNvPr id="407581" name="Picture 1"/>
          <p:cNvPicPr>
            <a:picLocks noChangeAspect="1"/>
          </p:cNvPicPr>
          <p:nvPr/>
        </p:nvPicPr>
        <p:blipFill>
          <a:blip r:embed="rId3"/>
          <a:srcRect/>
          <a:stretch>
            <a:fillRect/>
          </a:stretch>
        </p:blipFill>
        <p:spPr bwMode="auto">
          <a:xfrm>
            <a:off x="1141413" y="3740150"/>
            <a:ext cx="2619375" cy="1743075"/>
          </a:xfrm>
          <a:prstGeom prst="rect">
            <a:avLst/>
          </a:prstGeom>
          <a:noFill/>
          <a:ln w="9525">
            <a:noFill/>
            <a:miter lim="800000"/>
            <a:headEnd/>
            <a:tailEnd/>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Arrow Callout 4"/>
          <p:cNvSpPr/>
          <p:nvPr/>
        </p:nvSpPr>
        <p:spPr>
          <a:xfrm>
            <a:off x="1554163" y="1554163"/>
            <a:ext cx="4938712" cy="4598987"/>
          </a:xfrm>
          <a:prstGeom prst="rightArrow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ts val="750"/>
              </a:spcAft>
              <a:defRPr/>
            </a:pPr>
            <a:r>
              <a:rPr lang="en-US" sz="3200" b="1" i="1" dirty="0" err="1">
                <a:solidFill>
                  <a:srgbClr val="385723"/>
                </a:solidFill>
                <a:latin typeface="Times New Roman" pitchFamily="18" charset="0"/>
                <a:cs typeface="Calibri" pitchFamily="34" charset="0"/>
              </a:rPr>
              <a:t>Trong</a:t>
            </a:r>
            <a:r>
              <a:rPr lang="en-US" sz="3200" b="1" i="1" dirty="0">
                <a:solidFill>
                  <a:srgbClr val="385723"/>
                </a:solidFill>
                <a:latin typeface="Times New Roman" pitchFamily="18" charset="0"/>
                <a:cs typeface="Calibri" pitchFamily="34" charset="0"/>
              </a:rPr>
              <a:t> </a:t>
            </a:r>
            <a:r>
              <a:rPr lang="en-US" sz="3200" b="1" i="1" dirty="0" err="1" smtClean="0">
                <a:solidFill>
                  <a:srgbClr val="385723"/>
                </a:solidFill>
                <a:latin typeface="Times New Roman" pitchFamily="18" charset="0"/>
                <a:cs typeface="Calibri" pitchFamily="34" charset="0"/>
              </a:rPr>
              <a:t>bảng</a:t>
            </a:r>
            <a:r>
              <a:rPr lang="en-US" sz="3200" b="1" i="1" dirty="0" smtClean="0">
                <a:solidFill>
                  <a:srgbClr val="385723"/>
                </a:solidFill>
                <a:latin typeface="Times New Roman" pitchFamily="18" charset="0"/>
                <a:cs typeface="Calibri" pitchFamily="34" charset="0"/>
              </a:rPr>
              <a:t>, </a:t>
            </a:r>
            <a:r>
              <a:rPr lang="en-US" sz="3200" b="1" i="1" dirty="0" err="1" smtClean="0">
                <a:solidFill>
                  <a:srgbClr val="385723"/>
                </a:solidFill>
                <a:latin typeface="Times New Roman" pitchFamily="18" charset="0"/>
                <a:cs typeface="Calibri" pitchFamily="34" charset="0"/>
              </a:rPr>
              <a:t>từ</a:t>
            </a:r>
            <a:r>
              <a:rPr lang="en-US" sz="3200" b="1" i="1" dirty="0" smtClean="0">
                <a:solidFill>
                  <a:srgbClr val="385723"/>
                </a:solidFill>
                <a:latin typeface="Times New Roman" pitchFamily="18" charset="0"/>
                <a:cs typeface="Calibri" pitchFamily="34" charset="0"/>
              </a:rPr>
              <a:t> </a:t>
            </a:r>
            <a:r>
              <a:rPr lang="en-US" sz="3200" b="1" i="1" dirty="0" err="1">
                <a:solidFill>
                  <a:srgbClr val="385723"/>
                </a:solidFill>
                <a:latin typeface="Times New Roman" pitchFamily="18" charset="0"/>
                <a:cs typeface="Calibri" pitchFamily="34" charset="0"/>
              </a:rPr>
              <a:t>nào</a:t>
            </a:r>
            <a:r>
              <a:rPr lang="en-US" sz="3200" b="1" i="1" dirty="0">
                <a:solidFill>
                  <a:srgbClr val="385723"/>
                </a:solidFill>
                <a:latin typeface="Times New Roman" pitchFamily="18" charset="0"/>
                <a:cs typeface="Calibri" pitchFamily="34" charset="0"/>
              </a:rPr>
              <a:t> </a:t>
            </a:r>
            <a:r>
              <a:rPr lang="en-US" sz="3200" b="1" i="1" dirty="0" err="1">
                <a:solidFill>
                  <a:srgbClr val="385723"/>
                </a:solidFill>
                <a:latin typeface="Times New Roman" pitchFamily="18" charset="0"/>
                <a:cs typeface="Calibri" pitchFamily="34" charset="0"/>
              </a:rPr>
              <a:t>là</a:t>
            </a:r>
            <a:r>
              <a:rPr lang="en-US" sz="3200" b="1" i="1" dirty="0">
                <a:solidFill>
                  <a:srgbClr val="385723"/>
                </a:solidFill>
                <a:latin typeface="Times New Roman" pitchFamily="18" charset="0"/>
                <a:cs typeface="Calibri" pitchFamily="34" charset="0"/>
              </a:rPr>
              <a:t> </a:t>
            </a:r>
            <a:r>
              <a:rPr lang="en-US" sz="3200" b="1" i="1" dirty="0" err="1">
                <a:solidFill>
                  <a:srgbClr val="385723"/>
                </a:solidFill>
                <a:latin typeface="Times New Roman" pitchFamily="18" charset="0"/>
                <a:cs typeface="Calibri" pitchFamily="34" charset="0"/>
              </a:rPr>
              <a:t>từ</a:t>
            </a:r>
            <a:r>
              <a:rPr lang="en-US" sz="3200" b="1" i="1" dirty="0">
                <a:solidFill>
                  <a:srgbClr val="385723"/>
                </a:solidFill>
                <a:latin typeface="Times New Roman" pitchFamily="18" charset="0"/>
                <a:cs typeface="Calibri" pitchFamily="34" charset="0"/>
              </a:rPr>
              <a:t> </a:t>
            </a:r>
            <a:r>
              <a:rPr lang="en-US" sz="3200" b="1" i="1" dirty="0" err="1">
                <a:solidFill>
                  <a:srgbClr val="385723"/>
                </a:solidFill>
                <a:latin typeface="Times New Roman" pitchFamily="18" charset="0"/>
                <a:cs typeface="Calibri" pitchFamily="34" charset="0"/>
              </a:rPr>
              <a:t>đơn</a:t>
            </a:r>
            <a:r>
              <a:rPr lang="en-US" sz="3200" b="1" i="1" dirty="0">
                <a:solidFill>
                  <a:srgbClr val="385723"/>
                </a:solidFill>
                <a:latin typeface="Times New Roman" pitchFamily="18" charset="0"/>
                <a:cs typeface="Calibri" pitchFamily="34" charset="0"/>
              </a:rPr>
              <a:t>, </a:t>
            </a:r>
            <a:r>
              <a:rPr lang="en-US" sz="3200" b="1" i="1" dirty="0" err="1">
                <a:solidFill>
                  <a:srgbClr val="385723"/>
                </a:solidFill>
                <a:latin typeface="Times New Roman" pitchFamily="18" charset="0"/>
                <a:cs typeface="Calibri" pitchFamily="34" charset="0"/>
              </a:rPr>
              <a:t>từ</a:t>
            </a:r>
            <a:r>
              <a:rPr lang="en-US" sz="3200" b="1" i="1" dirty="0">
                <a:solidFill>
                  <a:srgbClr val="385723"/>
                </a:solidFill>
                <a:latin typeface="Times New Roman" pitchFamily="18" charset="0"/>
                <a:cs typeface="Calibri" pitchFamily="34" charset="0"/>
              </a:rPr>
              <a:t> </a:t>
            </a:r>
            <a:r>
              <a:rPr lang="en-US" sz="3200" b="1" i="1" dirty="0" err="1">
                <a:solidFill>
                  <a:srgbClr val="385723"/>
                </a:solidFill>
                <a:latin typeface="Times New Roman" pitchFamily="18" charset="0"/>
                <a:cs typeface="Calibri" pitchFamily="34" charset="0"/>
              </a:rPr>
              <a:t>nào</a:t>
            </a:r>
            <a:r>
              <a:rPr lang="en-US" sz="3200" b="1" i="1" dirty="0">
                <a:solidFill>
                  <a:srgbClr val="385723"/>
                </a:solidFill>
                <a:latin typeface="Times New Roman" pitchFamily="18" charset="0"/>
                <a:cs typeface="Calibri" pitchFamily="34" charset="0"/>
              </a:rPr>
              <a:t> </a:t>
            </a:r>
            <a:r>
              <a:rPr lang="en-US" sz="3200" b="1" i="1" dirty="0" err="1">
                <a:solidFill>
                  <a:srgbClr val="385723"/>
                </a:solidFill>
                <a:latin typeface="Times New Roman" pitchFamily="18" charset="0"/>
                <a:cs typeface="Calibri" pitchFamily="34" charset="0"/>
              </a:rPr>
              <a:t>là</a:t>
            </a:r>
            <a:r>
              <a:rPr lang="en-US" sz="3200" b="1" i="1" dirty="0">
                <a:solidFill>
                  <a:srgbClr val="385723"/>
                </a:solidFill>
                <a:latin typeface="Times New Roman" pitchFamily="18" charset="0"/>
                <a:cs typeface="Calibri" pitchFamily="34" charset="0"/>
              </a:rPr>
              <a:t> </a:t>
            </a:r>
            <a:r>
              <a:rPr lang="en-US" sz="3200" b="1" i="1" dirty="0" err="1">
                <a:solidFill>
                  <a:srgbClr val="385723"/>
                </a:solidFill>
                <a:latin typeface="Times New Roman" pitchFamily="18" charset="0"/>
                <a:cs typeface="Calibri" pitchFamily="34" charset="0"/>
              </a:rPr>
              <a:t>từ</a:t>
            </a:r>
            <a:r>
              <a:rPr lang="en-US" sz="3200" b="1" i="1" dirty="0">
                <a:solidFill>
                  <a:srgbClr val="385723"/>
                </a:solidFill>
                <a:latin typeface="Times New Roman" pitchFamily="18" charset="0"/>
                <a:cs typeface="Calibri" pitchFamily="34" charset="0"/>
              </a:rPr>
              <a:t> </a:t>
            </a:r>
            <a:r>
              <a:rPr lang="en-US" sz="3200" b="1" i="1" dirty="0" err="1">
                <a:solidFill>
                  <a:srgbClr val="385723"/>
                </a:solidFill>
                <a:latin typeface="Times New Roman" pitchFamily="18" charset="0"/>
                <a:cs typeface="Calibri" pitchFamily="34" charset="0"/>
              </a:rPr>
              <a:t>ghép</a:t>
            </a:r>
            <a:r>
              <a:rPr lang="en-US" sz="3200" b="1" i="1" dirty="0">
                <a:solidFill>
                  <a:srgbClr val="385723"/>
                </a:solidFill>
                <a:latin typeface="Times New Roman" pitchFamily="18" charset="0"/>
                <a:cs typeface="Calibri" pitchFamily="34" charset="0"/>
              </a:rPr>
              <a:t>, </a:t>
            </a:r>
            <a:r>
              <a:rPr lang="en-US" sz="3200" b="1" i="1" dirty="0" err="1">
                <a:solidFill>
                  <a:srgbClr val="385723"/>
                </a:solidFill>
                <a:latin typeface="Times New Roman" pitchFamily="18" charset="0"/>
                <a:cs typeface="Calibri" pitchFamily="34" charset="0"/>
              </a:rPr>
              <a:t>từ</a:t>
            </a:r>
            <a:r>
              <a:rPr lang="en-US" sz="3200" b="1" i="1" dirty="0">
                <a:solidFill>
                  <a:srgbClr val="385723"/>
                </a:solidFill>
                <a:latin typeface="Times New Roman" pitchFamily="18" charset="0"/>
                <a:cs typeface="Calibri" pitchFamily="34" charset="0"/>
              </a:rPr>
              <a:t> </a:t>
            </a:r>
            <a:r>
              <a:rPr lang="en-US" sz="3200" b="1" i="1" dirty="0" err="1">
                <a:solidFill>
                  <a:srgbClr val="385723"/>
                </a:solidFill>
                <a:latin typeface="Times New Roman" pitchFamily="18" charset="0"/>
                <a:cs typeface="Calibri" pitchFamily="34" charset="0"/>
              </a:rPr>
              <a:t>nào</a:t>
            </a:r>
            <a:r>
              <a:rPr lang="en-US" sz="3200" b="1" i="1" dirty="0">
                <a:solidFill>
                  <a:srgbClr val="385723"/>
                </a:solidFill>
                <a:latin typeface="Times New Roman" pitchFamily="18" charset="0"/>
                <a:cs typeface="Calibri" pitchFamily="34" charset="0"/>
              </a:rPr>
              <a:t> </a:t>
            </a:r>
            <a:r>
              <a:rPr lang="en-US" sz="3200" b="1" i="1" dirty="0" err="1">
                <a:solidFill>
                  <a:srgbClr val="385723"/>
                </a:solidFill>
                <a:latin typeface="Times New Roman" pitchFamily="18" charset="0"/>
                <a:cs typeface="Calibri" pitchFamily="34" charset="0"/>
              </a:rPr>
              <a:t>là</a:t>
            </a:r>
            <a:r>
              <a:rPr lang="en-US" sz="3200" b="1" i="1" dirty="0">
                <a:solidFill>
                  <a:srgbClr val="385723"/>
                </a:solidFill>
                <a:latin typeface="Times New Roman" pitchFamily="18" charset="0"/>
                <a:cs typeface="Calibri" pitchFamily="34" charset="0"/>
              </a:rPr>
              <a:t> </a:t>
            </a:r>
            <a:r>
              <a:rPr lang="en-US" sz="3200" b="1" i="1" dirty="0" err="1">
                <a:solidFill>
                  <a:srgbClr val="385723"/>
                </a:solidFill>
                <a:latin typeface="Times New Roman" pitchFamily="18" charset="0"/>
                <a:cs typeface="Calibri" pitchFamily="34" charset="0"/>
              </a:rPr>
              <a:t>từ</a:t>
            </a:r>
            <a:r>
              <a:rPr lang="en-US" sz="3200" b="1" i="1" dirty="0">
                <a:solidFill>
                  <a:srgbClr val="385723"/>
                </a:solidFill>
                <a:latin typeface="Times New Roman" pitchFamily="18" charset="0"/>
                <a:cs typeface="Calibri" pitchFamily="34" charset="0"/>
              </a:rPr>
              <a:t> </a:t>
            </a:r>
            <a:r>
              <a:rPr lang="en-US" sz="3200" b="1" i="1" dirty="0" err="1">
                <a:solidFill>
                  <a:srgbClr val="385723"/>
                </a:solidFill>
                <a:latin typeface="Times New Roman" pitchFamily="18" charset="0"/>
                <a:cs typeface="Calibri" pitchFamily="34" charset="0"/>
              </a:rPr>
              <a:t>láy</a:t>
            </a:r>
            <a:r>
              <a:rPr lang="en-US" sz="3200" b="1" i="1" dirty="0">
                <a:solidFill>
                  <a:srgbClr val="385723"/>
                </a:solidFill>
                <a:latin typeface="Times New Roman" pitchFamily="18" charset="0"/>
                <a:cs typeface="Calibri" pitchFamily="34" charset="0"/>
              </a:rPr>
              <a:t>? </a:t>
            </a:r>
            <a:r>
              <a:rPr lang="en-US" sz="3200" b="1" i="1" dirty="0" err="1">
                <a:solidFill>
                  <a:srgbClr val="385723"/>
                </a:solidFill>
                <a:latin typeface="Times New Roman" pitchFamily="18" charset="0"/>
                <a:cs typeface="Calibri" pitchFamily="34" charset="0"/>
              </a:rPr>
              <a:t>Tại</a:t>
            </a:r>
            <a:r>
              <a:rPr lang="en-US" sz="3200" b="1" i="1" dirty="0">
                <a:solidFill>
                  <a:srgbClr val="385723"/>
                </a:solidFill>
                <a:latin typeface="Times New Roman" pitchFamily="18" charset="0"/>
                <a:cs typeface="Calibri" pitchFamily="34" charset="0"/>
              </a:rPr>
              <a:t> </a:t>
            </a:r>
            <a:r>
              <a:rPr lang="en-US" sz="3200" b="1" i="1" dirty="0" err="1">
                <a:solidFill>
                  <a:srgbClr val="385723"/>
                </a:solidFill>
                <a:latin typeface="Times New Roman" pitchFamily="18" charset="0"/>
                <a:cs typeface="Calibri" pitchFamily="34" charset="0"/>
              </a:rPr>
              <a:t>sao</a:t>
            </a:r>
            <a:r>
              <a:rPr lang="en-US" sz="3200" b="1" i="1" dirty="0">
                <a:solidFill>
                  <a:srgbClr val="385723"/>
                </a:solidFill>
                <a:latin typeface="Times New Roman" pitchFamily="18" charset="0"/>
                <a:cs typeface="Calibri" pitchFamily="34" charset="0"/>
              </a:rPr>
              <a:t>?</a:t>
            </a:r>
          </a:p>
        </p:txBody>
      </p:sp>
      <p:sp>
        <p:nvSpPr>
          <p:cNvPr id="6" name="Rectangle 5"/>
          <p:cNvSpPr/>
          <p:nvPr/>
        </p:nvSpPr>
        <p:spPr>
          <a:xfrm>
            <a:off x="6551613" y="1295400"/>
            <a:ext cx="5016500" cy="1228725"/>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800" b="1" i="1">
                <a:solidFill>
                  <a:srgbClr val="385723"/>
                </a:solidFill>
                <a:latin typeface="Times New Roman" pitchFamily="18" charset="0"/>
                <a:cs typeface="Times New Roman" pitchFamily="18" charset="0"/>
              </a:rPr>
              <a:t>vuốt, cánh, người, răng</a:t>
            </a:r>
          </a:p>
          <a:p>
            <a:pPr>
              <a:defRPr/>
            </a:pPr>
            <a:r>
              <a:rPr lang="en-US" sz="2800" b="1">
                <a:solidFill>
                  <a:srgbClr val="385723"/>
                </a:solidFill>
                <a:latin typeface="Times New Roman" pitchFamily="18" charset="0"/>
                <a:cs typeface="Times New Roman" pitchFamily="18" charset="0"/>
              </a:rPr>
              <a:t> là từ đơn</a:t>
            </a:r>
          </a:p>
        </p:txBody>
      </p:sp>
      <p:sp>
        <p:nvSpPr>
          <p:cNvPr id="7" name="Rectangle 6"/>
          <p:cNvSpPr/>
          <p:nvPr/>
        </p:nvSpPr>
        <p:spPr>
          <a:xfrm>
            <a:off x="6550025" y="2570163"/>
            <a:ext cx="5018088" cy="1647825"/>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800" b="1" i="1">
                <a:solidFill>
                  <a:srgbClr val="385723"/>
                </a:solidFill>
                <a:latin typeface="Times New Roman" pitchFamily="18" charset="0"/>
                <a:cs typeface="Calibri" pitchFamily="34" charset="0"/>
              </a:rPr>
              <a:t>nhọn hoắt, bóng mỡ, đen nhánh</a:t>
            </a:r>
            <a:r>
              <a:rPr lang="en-US" sz="2800" b="1">
                <a:solidFill>
                  <a:srgbClr val="385723"/>
                </a:solidFill>
                <a:latin typeface="Times New Roman" pitchFamily="18" charset="0"/>
                <a:cs typeface="Calibri" pitchFamily="34" charset="0"/>
              </a:rPr>
              <a:t> là từ ghép vì các tiếng có quan hệ với nhau về nghĩa.</a:t>
            </a:r>
          </a:p>
        </p:txBody>
      </p:sp>
      <p:sp>
        <p:nvSpPr>
          <p:cNvPr id="8" name="Rectangle 7"/>
          <p:cNvSpPr/>
          <p:nvPr/>
        </p:nvSpPr>
        <p:spPr>
          <a:xfrm>
            <a:off x="6550025" y="4260850"/>
            <a:ext cx="5018088" cy="20955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800" b="1" i="1">
                <a:solidFill>
                  <a:srgbClr val="385723"/>
                </a:solidFill>
                <a:latin typeface="Times New Roman" pitchFamily="18" charset="0"/>
                <a:cs typeface="Calibri" pitchFamily="34" charset="0"/>
              </a:rPr>
              <a:t>hủn hoẳn, rung rinh, ngoàm ngoạp</a:t>
            </a:r>
            <a:r>
              <a:rPr lang="en-US" sz="2800" b="1">
                <a:solidFill>
                  <a:srgbClr val="385723"/>
                </a:solidFill>
                <a:latin typeface="Times New Roman" pitchFamily="18" charset="0"/>
                <a:cs typeface="Calibri" pitchFamily="34" charset="0"/>
              </a:rPr>
              <a:t> là từ láy vì các tiếng có quan hệ láy âm (giống nhau về phụ âm đầu)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4"/>
          <p:cNvSpPr>
            <a:spLocks noChangeArrowheads="1"/>
          </p:cNvSpPr>
          <p:nvPr/>
        </p:nvSpPr>
        <p:spPr bwMode="auto">
          <a:xfrm>
            <a:off x="4067175" y="1301750"/>
            <a:ext cx="6564313" cy="1211263"/>
          </a:xfrm>
          <a:prstGeom prst="rect">
            <a:avLst/>
          </a:prstGeom>
          <a:noFill/>
          <a:ln w="9525">
            <a:noFill/>
            <a:miter lim="800000"/>
            <a:headEnd/>
            <a:tailEnd/>
          </a:ln>
        </p:spPr>
        <p:txBody>
          <a:bodyPr>
            <a:spAutoFit/>
          </a:bodyPr>
          <a:lstStyle/>
          <a:p>
            <a:pPr>
              <a:lnSpc>
                <a:spcPct val="107000"/>
              </a:lnSpc>
              <a:tabLst>
                <a:tab pos="1385888" algn="l"/>
              </a:tabLst>
            </a:pPr>
            <a:endParaRPr lang="en-US" sz="4400" i="1">
              <a:solidFill>
                <a:srgbClr val="000000"/>
              </a:solidFill>
              <a:latin typeface="Times New Roman" pitchFamily="18" charset="0"/>
              <a:ea typeface="MS Mincho" pitchFamily="49" charset="-128"/>
            </a:endParaRPr>
          </a:p>
          <a:p>
            <a:pPr>
              <a:lnSpc>
                <a:spcPct val="107000"/>
              </a:lnSpc>
              <a:tabLst>
                <a:tab pos="1385888" algn="l"/>
              </a:tabLst>
            </a:pPr>
            <a:endParaRPr lang="en-US" sz="2400">
              <a:solidFill>
                <a:srgbClr val="000000"/>
              </a:solidFill>
              <a:latin typeface="Times New Roman" pitchFamily="18" charset="0"/>
              <a:cs typeface="Times New Roman" pitchFamily="18" charset="0"/>
            </a:endParaRPr>
          </a:p>
        </p:txBody>
      </p:sp>
      <p:sp>
        <p:nvSpPr>
          <p:cNvPr id="7" name="Cloud Callout 6"/>
          <p:cNvSpPr/>
          <p:nvPr/>
        </p:nvSpPr>
        <p:spPr>
          <a:xfrm>
            <a:off x="1019175" y="1301750"/>
            <a:ext cx="6545263" cy="3125788"/>
          </a:xfrm>
          <a:prstGeom prst="cloud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a:spLocks noChangeArrowheads="1"/>
          </p:cNvSpPr>
          <p:nvPr/>
        </p:nvSpPr>
        <p:spPr bwMode="auto">
          <a:xfrm>
            <a:off x="2146300" y="2127250"/>
            <a:ext cx="4953000" cy="1474788"/>
          </a:xfrm>
          <a:prstGeom prst="rect">
            <a:avLst/>
          </a:prstGeom>
          <a:noFill/>
          <a:ln w="9525">
            <a:noFill/>
            <a:miter lim="800000"/>
            <a:headEnd/>
            <a:tailEnd/>
          </a:ln>
        </p:spPr>
        <p:txBody>
          <a:bodyPr>
            <a:spAutoFit/>
          </a:bodyPr>
          <a:lstStyle/>
          <a:p>
            <a:pPr>
              <a:lnSpc>
                <a:spcPct val="107000"/>
              </a:lnSpc>
              <a:tabLst>
                <a:tab pos="1385888" algn="l"/>
              </a:tabLst>
            </a:pPr>
            <a:r>
              <a:rPr lang="en-US" sz="2800">
                <a:latin typeface="Times New Roman" pitchFamily="18" charset="0"/>
                <a:ea typeface="MS Mincho" pitchFamily="49" charset="-128"/>
              </a:rPr>
              <a:t>Thế nào là truyện đồng thoại?</a:t>
            </a:r>
          </a:p>
          <a:p>
            <a:pPr>
              <a:lnSpc>
                <a:spcPct val="107000"/>
              </a:lnSpc>
              <a:tabLst>
                <a:tab pos="1385888" algn="l"/>
              </a:tabLst>
            </a:pPr>
            <a:r>
              <a:rPr lang="en-US" sz="2800">
                <a:latin typeface="Times New Roman" pitchFamily="18" charset="0"/>
                <a:ea typeface="MS Mincho" pitchFamily="49" charset="-128"/>
              </a:rPr>
              <a:t>Đối tượng của truyện đồng thoại là ai?</a:t>
            </a:r>
            <a:endParaRPr lang="en-US" sz="2800">
              <a:latin typeface="Times New Roman" pitchFamily="18" charset="0"/>
              <a:cs typeface="Times New Roman" pitchFamily="18" charset="0"/>
            </a:endParaRPr>
          </a:p>
        </p:txBody>
      </p:sp>
      <p:pic>
        <p:nvPicPr>
          <p:cNvPr id="9" name="Picture 8"/>
          <p:cNvPicPr>
            <a:picLocks noChangeAspect="1"/>
          </p:cNvPicPr>
          <p:nvPr/>
        </p:nvPicPr>
        <p:blipFill>
          <a:blip r:embed="rId3" cstate="print"/>
          <a:srcRect/>
          <a:stretch>
            <a:fillRect/>
          </a:stretch>
        </p:blipFill>
        <p:spPr bwMode="auto">
          <a:xfrm>
            <a:off x="7789863" y="1203325"/>
            <a:ext cx="3067050" cy="3021013"/>
          </a:xfrm>
          <a:prstGeom prst="rect">
            <a:avLst/>
          </a:prstGeom>
          <a:noFill/>
          <a:ln w="9525">
            <a:noFill/>
            <a:miter lim="800000"/>
            <a:headEnd/>
            <a:tailEnd/>
          </a:ln>
        </p:spPr>
      </p:pic>
      <p:sp>
        <p:nvSpPr>
          <p:cNvPr id="10" name="Plaque 9"/>
          <p:cNvSpPr/>
          <p:nvPr/>
        </p:nvSpPr>
        <p:spPr>
          <a:xfrm>
            <a:off x="117475" y="212725"/>
            <a:ext cx="4759325" cy="844550"/>
          </a:xfrm>
          <a:prstGeom prst="plaqu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15000"/>
              </a:lnSpc>
              <a:defRPr/>
            </a:pPr>
            <a:r>
              <a:rPr lang="en-US" sz="3200" b="1">
                <a:solidFill>
                  <a:srgbClr val="0D0D0D"/>
                </a:solidFill>
                <a:latin typeface="Times New Roman" pitchFamily="18" charset="0"/>
                <a:cs typeface="Times New Roman" pitchFamily="18" charset="0"/>
              </a:rPr>
              <a:t> 2. Truyện đồng thoại </a:t>
            </a:r>
            <a:endParaRPr lang="en-US" sz="2800">
              <a:solidFill>
                <a:srgbClr val="FFFFFF"/>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Arrow Callout 4"/>
          <p:cNvSpPr/>
          <p:nvPr/>
        </p:nvSpPr>
        <p:spPr>
          <a:xfrm>
            <a:off x="1481138" y="1719263"/>
            <a:ext cx="3475037" cy="3368675"/>
          </a:xfrm>
          <a:prstGeom prst="rightArrowCallou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ts val="750"/>
              </a:spcAft>
              <a:defRPr/>
            </a:pPr>
            <a:r>
              <a:rPr lang="en-US" sz="3200" b="1" dirty="0">
                <a:solidFill>
                  <a:srgbClr val="7030A0"/>
                </a:solidFill>
                <a:latin typeface="Times New Roman" pitchFamily="18" charset="0"/>
                <a:cs typeface="Calibri" pitchFamily="34" charset="0"/>
              </a:rPr>
              <a:t>I</a:t>
            </a:r>
            <a:r>
              <a:rPr lang="en-US" sz="3200" b="1" dirty="0" smtClean="0">
                <a:solidFill>
                  <a:srgbClr val="7030A0"/>
                </a:solidFill>
                <a:latin typeface="Times New Roman" pitchFamily="18" charset="0"/>
                <a:cs typeface="Calibri" pitchFamily="34" charset="0"/>
              </a:rPr>
              <a:t>. </a:t>
            </a:r>
            <a:r>
              <a:rPr lang="en-US" sz="3200" b="1" dirty="0" err="1">
                <a:solidFill>
                  <a:srgbClr val="7030A0"/>
                </a:solidFill>
                <a:latin typeface="Times New Roman" pitchFamily="18" charset="0"/>
                <a:cs typeface="Calibri" pitchFamily="34" charset="0"/>
              </a:rPr>
              <a:t>Khái</a:t>
            </a:r>
            <a:r>
              <a:rPr lang="en-US" sz="3200" b="1" dirty="0">
                <a:solidFill>
                  <a:srgbClr val="7030A0"/>
                </a:solidFill>
                <a:latin typeface="Times New Roman" pitchFamily="18" charset="0"/>
                <a:cs typeface="Calibri" pitchFamily="34" charset="0"/>
              </a:rPr>
              <a:t> </a:t>
            </a:r>
            <a:r>
              <a:rPr lang="en-US" sz="3200" b="1" dirty="0" err="1">
                <a:solidFill>
                  <a:srgbClr val="7030A0"/>
                </a:solidFill>
                <a:latin typeface="Times New Roman" pitchFamily="18" charset="0"/>
                <a:cs typeface="Calibri" pitchFamily="34" charset="0"/>
              </a:rPr>
              <a:t>niệm</a:t>
            </a:r>
            <a:r>
              <a:rPr lang="en-US" sz="3200" b="1" dirty="0">
                <a:solidFill>
                  <a:srgbClr val="7030A0"/>
                </a:solidFill>
                <a:latin typeface="Times New Roman" pitchFamily="18" charset="0"/>
                <a:cs typeface="Calibri" pitchFamily="34" charset="0"/>
              </a:rPr>
              <a:t> </a:t>
            </a:r>
            <a:r>
              <a:rPr lang="en-US" sz="3200" b="1" dirty="0" err="1">
                <a:solidFill>
                  <a:srgbClr val="7030A0"/>
                </a:solidFill>
                <a:latin typeface="Times New Roman" pitchFamily="18" charset="0"/>
                <a:cs typeface="Calibri" pitchFamily="34" charset="0"/>
              </a:rPr>
              <a:t>từ</a:t>
            </a:r>
            <a:r>
              <a:rPr lang="en-US" sz="3200" b="1" dirty="0">
                <a:solidFill>
                  <a:srgbClr val="7030A0"/>
                </a:solidFill>
                <a:latin typeface="Times New Roman" pitchFamily="18" charset="0"/>
                <a:cs typeface="Calibri" pitchFamily="34" charset="0"/>
              </a:rPr>
              <a:t> </a:t>
            </a:r>
            <a:r>
              <a:rPr lang="en-US" sz="3200" b="1" dirty="0" err="1">
                <a:solidFill>
                  <a:srgbClr val="7030A0"/>
                </a:solidFill>
                <a:latin typeface="Times New Roman" pitchFamily="18" charset="0"/>
                <a:cs typeface="Calibri" pitchFamily="34" charset="0"/>
              </a:rPr>
              <a:t>đơn</a:t>
            </a:r>
            <a:r>
              <a:rPr lang="en-US" sz="3200" b="1" dirty="0">
                <a:solidFill>
                  <a:srgbClr val="7030A0"/>
                </a:solidFill>
                <a:latin typeface="Times New Roman" pitchFamily="18" charset="0"/>
                <a:cs typeface="Calibri" pitchFamily="34" charset="0"/>
              </a:rPr>
              <a:t>, </a:t>
            </a:r>
            <a:r>
              <a:rPr lang="en-US" sz="3200" b="1" dirty="0" err="1">
                <a:solidFill>
                  <a:srgbClr val="7030A0"/>
                </a:solidFill>
                <a:latin typeface="Times New Roman" pitchFamily="18" charset="0"/>
                <a:cs typeface="Calibri" pitchFamily="34" charset="0"/>
              </a:rPr>
              <a:t>từ</a:t>
            </a:r>
            <a:r>
              <a:rPr lang="en-US" sz="3200" b="1" dirty="0">
                <a:solidFill>
                  <a:srgbClr val="7030A0"/>
                </a:solidFill>
                <a:latin typeface="Times New Roman" pitchFamily="18" charset="0"/>
                <a:cs typeface="Calibri" pitchFamily="34" charset="0"/>
              </a:rPr>
              <a:t> </a:t>
            </a:r>
            <a:r>
              <a:rPr lang="en-US" sz="3200" b="1" dirty="0" err="1">
                <a:solidFill>
                  <a:srgbClr val="7030A0"/>
                </a:solidFill>
                <a:latin typeface="Times New Roman" pitchFamily="18" charset="0"/>
                <a:cs typeface="Calibri" pitchFamily="34" charset="0"/>
              </a:rPr>
              <a:t>phức</a:t>
            </a:r>
            <a:endParaRPr lang="en-US" sz="3200" b="1" dirty="0">
              <a:solidFill>
                <a:srgbClr val="7030A0"/>
              </a:solidFill>
              <a:latin typeface="Times New Roman" pitchFamily="18" charset="0"/>
              <a:cs typeface="Calibri" pitchFamily="34" charset="0"/>
            </a:endParaRPr>
          </a:p>
        </p:txBody>
      </p:sp>
      <p:sp>
        <p:nvSpPr>
          <p:cNvPr id="6" name="Rectangle 5"/>
          <p:cNvSpPr/>
          <p:nvPr/>
        </p:nvSpPr>
        <p:spPr>
          <a:xfrm>
            <a:off x="4956175" y="1905000"/>
            <a:ext cx="5546725" cy="1063625"/>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err="1">
                <a:solidFill>
                  <a:srgbClr val="FF0000"/>
                </a:solidFill>
                <a:latin typeface="Times New Roman" panose="02020603050405020304" pitchFamily="18" charset="0"/>
                <a:cs typeface="Times New Roman" panose="02020603050405020304" pitchFamily="18" charset="0"/>
              </a:rPr>
              <a:t>Từ</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đơn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là</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từ</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chỉ</a:t>
            </a:r>
            <a:r>
              <a:rPr lang="en-US" sz="2800" b="1" dirty="0">
                <a:solidFill>
                  <a:schemeClr val="tx1"/>
                </a:solidFill>
                <a:latin typeface="Times New Roman" panose="02020603050405020304" pitchFamily="18" charset="0"/>
                <a:cs typeface="Times New Roman" panose="02020603050405020304" pitchFamily="18" charset="0"/>
              </a:rPr>
              <a:t> có </a:t>
            </a:r>
            <a:r>
              <a:rPr lang="en-US" sz="2800" b="1" dirty="0" err="1">
                <a:solidFill>
                  <a:schemeClr val="tx1"/>
                </a:solidFill>
                <a:latin typeface="Times New Roman" panose="02020603050405020304" pitchFamily="18" charset="0"/>
                <a:cs typeface="Times New Roman" panose="02020603050405020304" pitchFamily="18" charset="0"/>
              </a:rPr>
              <a:t>một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tiếng</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7" name="Rectangle 6"/>
          <p:cNvSpPr/>
          <p:nvPr/>
        </p:nvSpPr>
        <p:spPr>
          <a:xfrm>
            <a:off x="4956175" y="3692525"/>
            <a:ext cx="5546725" cy="118903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800" b="1">
                <a:solidFill>
                  <a:srgbClr val="FF0000"/>
                </a:solidFill>
                <a:latin typeface="Times New Roman" pitchFamily="18" charset="0"/>
                <a:cs typeface="Times New Roman" pitchFamily="18" charset="0"/>
              </a:rPr>
              <a:t>Từ phức</a:t>
            </a:r>
            <a:r>
              <a:rPr lang="en-US" sz="2800" b="1">
                <a:solidFill>
                  <a:srgbClr val="000000"/>
                </a:solidFill>
                <a:latin typeface="Times New Roman" pitchFamily="18" charset="0"/>
                <a:cs typeface="Times New Roman" pitchFamily="18" charset="0"/>
              </a:rPr>
              <a:t> là từ có hai tiếng trở lên</a:t>
            </a:r>
            <a:endParaRPr lang="en-US" sz="2800" b="1">
              <a:solidFill>
                <a:srgbClr val="FFFFFF"/>
              </a:solidFill>
              <a:latin typeface="Times New Roman" pitchFamily="18" charset="0"/>
              <a:cs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xagon 3"/>
          <p:cNvSpPr/>
          <p:nvPr/>
        </p:nvSpPr>
        <p:spPr>
          <a:xfrm>
            <a:off x="3759200" y="79375"/>
            <a:ext cx="3562350" cy="914400"/>
          </a:xfrm>
          <a:prstGeom prst="hexago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err="1">
                <a:solidFill>
                  <a:srgbClr val="C00000"/>
                </a:solidFill>
                <a:latin typeface="Times New Roman" panose="02020603050405020304" pitchFamily="18" charset="0"/>
                <a:cs typeface="Times New Roman" panose="02020603050405020304" pitchFamily="18" charset="0"/>
              </a:rPr>
              <a:t>Từ</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phức</a:t>
            </a:r>
            <a:endParaRPr lang="en-US" sz="3200" b="1" dirty="0">
              <a:solidFill>
                <a:srgbClr val="C00000"/>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588963" y="1704975"/>
            <a:ext cx="5068692" cy="4389438"/>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3200" b="1" dirty="0" err="1">
                <a:solidFill>
                  <a:srgbClr val="000000"/>
                </a:solidFill>
                <a:latin typeface="Times New Roman" pitchFamily="18" charset="0"/>
                <a:cs typeface="Calibri" pitchFamily="34" charset="0"/>
              </a:rPr>
              <a:t>Những</a:t>
            </a:r>
            <a:r>
              <a:rPr lang="en-US" sz="3200" b="1" dirty="0">
                <a:solidFill>
                  <a:srgbClr val="000000"/>
                </a:solidFill>
                <a:latin typeface="Times New Roman" pitchFamily="18" charset="0"/>
                <a:cs typeface="Calibri" pitchFamily="34" charset="0"/>
              </a:rPr>
              <a:t> </a:t>
            </a:r>
            <a:r>
              <a:rPr lang="en-US" sz="3200" b="1" dirty="0" err="1">
                <a:solidFill>
                  <a:srgbClr val="000000"/>
                </a:solidFill>
                <a:latin typeface="Times New Roman" pitchFamily="18" charset="0"/>
                <a:cs typeface="Calibri" pitchFamily="34" charset="0"/>
              </a:rPr>
              <a:t>từ</a:t>
            </a:r>
            <a:r>
              <a:rPr lang="en-US" sz="3200" b="1" dirty="0">
                <a:solidFill>
                  <a:srgbClr val="000000"/>
                </a:solidFill>
                <a:latin typeface="Times New Roman" pitchFamily="18" charset="0"/>
                <a:cs typeface="Calibri" pitchFamily="34" charset="0"/>
              </a:rPr>
              <a:t> </a:t>
            </a:r>
            <a:r>
              <a:rPr lang="en-US" sz="3200" b="1" dirty="0" err="1">
                <a:solidFill>
                  <a:srgbClr val="000000"/>
                </a:solidFill>
                <a:latin typeface="Times New Roman" pitchFamily="18" charset="0"/>
                <a:cs typeface="Calibri" pitchFamily="34" charset="0"/>
              </a:rPr>
              <a:t>phức</a:t>
            </a:r>
            <a:r>
              <a:rPr lang="en-US" sz="3200" b="1" dirty="0">
                <a:solidFill>
                  <a:srgbClr val="000000"/>
                </a:solidFill>
                <a:latin typeface="Times New Roman" pitchFamily="18" charset="0"/>
                <a:cs typeface="Calibri" pitchFamily="34" charset="0"/>
              </a:rPr>
              <a:t> </a:t>
            </a:r>
            <a:r>
              <a:rPr lang="en-US" sz="3200" b="1" dirty="0" err="1">
                <a:solidFill>
                  <a:srgbClr val="000000"/>
                </a:solidFill>
                <a:latin typeface="Times New Roman" pitchFamily="18" charset="0"/>
                <a:cs typeface="Calibri" pitchFamily="34" charset="0"/>
              </a:rPr>
              <a:t>được</a:t>
            </a:r>
            <a:r>
              <a:rPr lang="en-US" sz="3200" b="1" dirty="0">
                <a:solidFill>
                  <a:srgbClr val="000000"/>
                </a:solidFill>
                <a:latin typeface="Times New Roman" pitchFamily="18" charset="0"/>
                <a:cs typeface="Calibri" pitchFamily="34" charset="0"/>
              </a:rPr>
              <a:t> </a:t>
            </a:r>
            <a:r>
              <a:rPr lang="en-US" sz="3200" b="1" dirty="0" err="1">
                <a:solidFill>
                  <a:srgbClr val="000000"/>
                </a:solidFill>
                <a:latin typeface="Times New Roman" pitchFamily="18" charset="0"/>
                <a:cs typeface="Calibri" pitchFamily="34" charset="0"/>
              </a:rPr>
              <a:t>tạo</a:t>
            </a:r>
            <a:r>
              <a:rPr lang="en-US" sz="3200" b="1" dirty="0">
                <a:solidFill>
                  <a:srgbClr val="000000"/>
                </a:solidFill>
                <a:latin typeface="Times New Roman" pitchFamily="18" charset="0"/>
                <a:cs typeface="Calibri" pitchFamily="34" charset="0"/>
              </a:rPr>
              <a:t> </a:t>
            </a:r>
            <a:r>
              <a:rPr lang="en-US" sz="3200" b="1" dirty="0" err="1">
                <a:solidFill>
                  <a:srgbClr val="000000"/>
                </a:solidFill>
                <a:latin typeface="Times New Roman" pitchFamily="18" charset="0"/>
                <a:cs typeface="Calibri" pitchFamily="34" charset="0"/>
              </a:rPr>
              <a:t>nên</a:t>
            </a:r>
            <a:r>
              <a:rPr lang="en-US" sz="3200" b="1" dirty="0">
                <a:solidFill>
                  <a:srgbClr val="000000"/>
                </a:solidFill>
                <a:latin typeface="Times New Roman" pitchFamily="18" charset="0"/>
                <a:cs typeface="Calibri" pitchFamily="34" charset="0"/>
              </a:rPr>
              <a:t> </a:t>
            </a:r>
            <a:r>
              <a:rPr lang="en-US" sz="3200" b="1" dirty="0" err="1">
                <a:solidFill>
                  <a:srgbClr val="000000"/>
                </a:solidFill>
                <a:latin typeface="Times New Roman" pitchFamily="18" charset="0"/>
                <a:cs typeface="Calibri" pitchFamily="34" charset="0"/>
              </a:rPr>
              <a:t>bằng</a:t>
            </a:r>
            <a:r>
              <a:rPr lang="en-US" sz="3200" b="1" dirty="0">
                <a:solidFill>
                  <a:srgbClr val="000000"/>
                </a:solidFill>
                <a:latin typeface="Times New Roman" pitchFamily="18" charset="0"/>
                <a:cs typeface="Calibri" pitchFamily="34" charset="0"/>
              </a:rPr>
              <a:t> </a:t>
            </a:r>
            <a:r>
              <a:rPr lang="en-US" sz="3200" b="1" dirty="0" err="1">
                <a:solidFill>
                  <a:srgbClr val="000000"/>
                </a:solidFill>
                <a:latin typeface="Times New Roman" pitchFamily="18" charset="0"/>
                <a:cs typeface="Calibri" pitchFamily="34" charset="0"/>
              </a:rPr>
              <a:t>cách</a:t>
            </a:r>
            <a:r>
              <a:rPr lang="en-US" sz="3200" b="1" dirty="0">
                <a:solidFill>
                  <a:srgbClr val="000000"/>
                </a:solidFill>
                <a:latin typeface="Times New Roman" pitchFamily="18" charset="0"/>
                <a:cs typeface="Calibri" pitchFamily="34" charset="0"/>
              </a:rPr>
              <a:t> </a:t>
            </a:r>
            <a:r>
              <a:rPr lang="en-US" sz="3200" b="1" dirty="0" err="1">
                <a:solidFill>
                  <a:srgbClr val="000000"/>
                </a:solidFill>
                <a:latin typeface="Times New Roman" pitchFamily="18" charset="0"/>
                <a:cs typeface="Calibri" pitchFamily="34" charset="0"/>
              </a:rPr>
              <a:t>ghép</a:t>
            </a:r>
            <a:r>
              <a:rPr lang="en-US" sz="3200" b="1" dirty="0">
                <a:solidFill>
                  <a:srgbClr val="000000"/>
                </a:solidFill>
                <a:latin typeface="Times New Roman" pitchFamily="18" charset="0"/>
                <a:cs typeface="Calibri" pitchFamily="34" charset="0"/>
              </a:rPr>
              <a:t> </a:t>
            </a:r>
            <a:r>
              <a:rPr lang="en-US" sz="3200" b="1" dirty="0" err="1">
                <a:solidFill>
                  <a:srgbClr val="000000"/>
                </a:solidFill>
                <a:latin typeface="Times New Roman" pitchFamily="18" charset="0"/>
                <a:cs typeface="Calibri" pitchFamily="34" charset="0"/>
              </a:rPr>
              <a:t>các</a:t>
            </a:r>
            <a:r>
              <a:rPr lang="en-US" sz="3200" b="1" dirty="0">
                <a:solidFill>
                  <a:srgbClr val="000000"/>
                </a:solidFill>
                <a:latin typeface="Times New Roman" pitchFamily="18" charset="0"/>
                <a:cs typeface="Calibri" pitchFamily="34" charset="0"/>
              </a:rPr>
              <a:t> </a:t>
            </a:r>
            <a:r>
              <a:rPr lang="en-US" sz="3200" b="1" dirty="0" err="1">
                <a:solidFill>
                  <a:srgbClr val="000000"/>
                </a:solidFill>
                <a:latin typeface="Times New Roman" pitchFamily="18" charset="0"/>
                <a:cs typeface="Calibri" pitchFamily="34" charset="0"/>
              </a:rPr>
              <a:t>tiếng</a:t>
            </a:r>
            <a:r>
              <a:rPr lang="en-US" sz="3200" b="1" dirty="0">
                <a:solidFill>
                  <a:srgbClr val="000000"/>
                </a:solidFill>
                <a:latin typeface="Times New Roman" pitchFamily="18" charset="0"/>
                <a:cs typeface="Calibri" pitchFamily="34" charset="0"/>
              </a:rPr>
              <a:t>, </a:t>
            </a:r>
            <a:r>
              <a:rPr lang="en-US" sz="3200" b="1" dirty="0" err="1">
                <a:solidFill>
                  <a:srgbClr val="000000"/>
                </a:solidFill>
                <a:latin typeface="Times New Roman" pitchFamily="18" charset="0"/>
                <a:cs typeface="Calibri" pitchFamily="34" charset="0"/>
              </a:rPr>
              <a:t>giữa</a:t>
            </a:r>
            <a:r>
              <a:rPr lang="en-US" sz="3200" b="1" dirty="0">
                <a:solidFill>
                  <a:srgbClr val="000000"/>
                </a:solidFill>
                <a:latin typeface="Times New Roman" pitchFamily="18" charset="0"/>
                <a:cs typeface="Calibri" pitchFamily="34" charset="0"/>
              </a:rPr>
              <a:t> </a:t>
            </a:r>
            <a:r>
              <a:rPr lang="en-US" sz="3200" b="1" dirty="0" err="1">
                <a:solidFill>
                  <a:srgbClr val="000000"/>
                </a:solidFill>
                <a:latin typeface="Times New Roman" pitchFamily="18" charset="0"/>
                <a:cs typeface="Calibri" pitchFamily="34" charset="0"/>
              </a:rPr>
              <a:t>các</a:t>
            </a:r>
            <a:r>
              <a:rPr lang="en-US" sz="3200" b="1" dirty="0">
                <a:solidFill>
                  <a:srgbClr val="000000"/>
                </a:solidFill>
                <a:latin typeface="Times New Roman" pitchFamily="18" charset="0"/>
                <a:cs typeface="Calibri" pitchFamily="34" charset="0"/>
              </a:rPr>
              <a:t> </a:t>
            </a:r>
            <a:r>
              <a:rPr lang="en-US" sz="3200" b="1" dirty="0" err="1">
                <a:solidFill>
                  <a:srgbClr val="000000"/>
                </a:solidFill>
                <a:latin typeface="Times New Roman" pitchFamily="18" charset="0"/>
                <a:cs typeface="Calibri" pitchFamily="34" charset="0"/>
              </a:rPr>
              <a:t>tiếng</a:t>
            </a:r>
            <a:r>
              <a:rPr lang="en-US" sz="3200" b="1" dirty="0">
                <a:solidFill>
                  <a:srgbClr val="000000"/>
                </a:solidFill>
                <a:latin typeface="Times New Roman" pitchFamily="18" charset="0"/>
                <a:cs typeface="Calibri" pitchFamily="34" charset="0"/>
              </a:rPr>
              <a:t> </a:t>
            </a:r>
            <a:r>
              <a:rPr lang="en-US" sz="3200" b="1" dirty="0" err="1">
                <a:solidFill>
                  <a:srgbClr val="000000"/>
                </a:solidFill>
                <a:latin typeface="Times New Roman" pitchFamily="18" charset="0"/>
                <a:cs typeface="Calibri" pitchFamily="34" charset="0"/>
              </a:rPr>
              <a:t>có</a:t>
            </a:r>
            <a:r>
              <a:rPr lang="en-US" sz="3200" b="1" dirty="0">
                <a:solidFill>
                  <a:srgbClr val="000000"/>
                </a:solidFill>
                <a:latin typeface="Times New Roman" pitchFamily="18" charset="0"/>
                <a:cs typeface="Calibri" pitchFamily="34" charset="0"/>
              </a:rPr>
              <a:t> </a:t>
            </a:r>
            <a:r>
              <a:rPr lang="en-US" sz="3200" b="1" dirty="0" err="1">
                <a:solidFill>
                  <a:srgbClr val="000000"/>
                </a:solidFill>
                <a:latin typeface="Times New Roman" pitchFamily="18" charset="0"/>
                <a:cs typeface="Calibri" pitchFamily="34" charset="0"/>
              </a:rPr>
              <a:t>quan</a:t>
            </a:r>
            <a:r>
              <a:rPr lang="en-US" sz="3200" b="1" dirty="0">
                <a:solidFill>
                  <a:srgbClr val="000000"/>
                </a:solidFill>
                <a:latin typeface="Times New Roman" pitchFamily="18" charset="0"/>
                <a:cs typeface="Calibri" pitchFamily="34" charset="0"/>
              </a:rPr>
              <a:t> </a:t>
            </a:r>
            <a:r>
              <a:rPr lang="en-US" sz="3200" b="1" dirty="0" err="1">
                <a:solidFill>
                  <a:srgbClr val="000000"/>
                </a:solidFill>
                <a:latin typeface="Times New Roman" pitchFamily="18" charset="0"/>
                <a:cs typeface="Calibri" pitchFamily="34" charset="0"/>
              </a:rPr>
              <a:t>hệ</a:t>
            </a:r>
            <a:r>
              <a:rPr lang="en-US" sz="3200" b="1" dirty="0">
                <a:solidFill>
                  <a:srgbClr val="000000"/>
                </a:solidFill>
                <a:latin typeface="Times New Roman" pitchFamily="18" charset="0"/>
                <a:cs typeface="Calibri" pitchFamily="34" charset="0"/>
              </a:rPr>
              <a:t> </a:t>
            </a:r>
            <a:r>
              <a:rPr lang="en-US" sz="3200" b="1" dirty="0" err="1">
                <a:solidFill>
                  <a:srgbClr val="000000"/>
                </a:solidFill>
                <a:latin typeface="Times New Roman" pitchFamily="18" charset="0"/>
                <a:cs typeface="Calibri" pitchFamily="34" charset="0"/>
              </a:rPr>
              <a:t>với</a:t>
            </a:r>
            <a:r>
              <a:rPr lang="en-US" sz="3200" b="1" dirty="0">
                <a:solidFill>
                  <a:srgbClr val="000000"/>
                </a:solidFill>
                <a:latin typeface="Times New Roman" pitchFamily="18" charset="0"/>
                <a:cs typeface="Calibri" pitchFamily="34" charset="0"/>
              </a:rPr>
              <a:t> </a:t>
            </a:r>
            <a:r>
              <a:rPr lang="en-US" sz="3200" b="1" dirty="0" err="1">
                <a:solidFill>
                  <a:srgbClr val="000000"/>
                </a:solidFill>
                <a:latin typeface="Times New Roman" pitchFamily="18" charset="0"/>
                <a:cs typeface="Calibri" pitchFamily="34" charset="0"/>
              </a:rPr>
              <a:t>nhau</a:t>
            </a:r>
            <a:r>
              <a:rPr lang="en-US" sz="3200" b="1" dirty="0">
                <a:solidFill>
                  <a:srgbClr val="000000"/>
                </a:solidFill>
                <a:latin typeface="Times New Roman" pitchFamily="18" charset="0"/>
                <a:cs typeface="Calibri" pitchFamily="34" charset="0"/>
              </a:rPr>
              <a:t> </a:t>
            </a:r>
            <a:r>
              <a:rPr lang="en-US" sz="3200" b="1" dirty="0" err="1">
                <a:solidFill>
                  <a:srgbClr val="000000"/>
                </a:solidFill>
                <a:latin typeface="Times New Roman" pitchFamily="18" charset="0"/>
                <a:cs typeface="Calibri" pitchFamily="34" charset="0"/>
              </a:rPr>
              <a:t>về</a:t>
            </a:r>
            <a:r>
              <a:rPr lang="en-US" sz="3200" b="1" dirty="0">
                <a:solidFill>
                  <a:srgbClr val="000000"/>
                </a:solidFill>
                <a:latin typeface="Times New Roman" pitchFamily="18" charset="0"/>
                <a:cs typeface="Calibri" pitchFamily="34" charset="0"/>
              </a:rPr>
              <a:t> </a:t>
            </a:r>
            <a:r>
              <a:rPr lang="en-US" sz="3200" b="1" dirty="0" err="1">
                <a:solidFill>
                  <a:srgbClr val="000000"/>
                </a:solidFill>
                <a:latin typeface="Times New Roman" pitchFamily="18" charset="0"/>
                <a:cs typeface="Calibri" pitchFamily="34" charset="0"/>
              </a:rPr>
              <a:t>nghĩa</a:t>
            </a:r>
            <a:r>
              <a:rPr lang="en-US" sz="3200" b="1" dirty="0">
                <a:solidFill>
                  <a:srgbClr val="000000"/>
                </a:solidFill>
                <a:latin typeface="Times New Roman" pitchFamily="18" charset="0"/>
                <a:cs typeface="Calibri" pitchFamily="34" charset="0"/>
              </a:rPr>
              <a:t> </a:t>
            </a:r>
            <a:r>
              <a:rPr lang="en-US" sz="3200" b="1" dirty="0" err="1">
                <a:solidFill>
                  <a:srgbClr val="000000"/>
                </a:solidFill>
                <a:latin typeface="Times New Roman" pitchFamily="18" charset="0"/>
                <a:cs typeface="Calibri" pitchFamily="34" charset="0"/>
              </a:rPr>
              <a:t>được</a:t>
            </a:r>
            <a:r>
              <a:rPr lang="en-US" sz="3200" b="1" dirty="0">
                <a:solidFill>
                  <a:srgbClr val="000000"/>
                </a:solidFill>
                <a:latin typeface="Times New Roman" pitchFamily="18" charset="0"/>
                <a:cs typeface="Calibri" pitchFamily="34" charset="0"/>
              </a:rPr>
              <a:t> </a:t>
            </a:r>
            <a:r>
              <a:rPr lang="en-US" sz="3200" b="1" dirty="0" err="1">
                <a:solidFill>
                  <a:srgbClr val="000000"/>
                </a:solidFill>
                <a:latin typeface="Times New Roman" pitchFamily="18" charset="0"/>
                <a:cs typeface="Calibri" pitchFamily="34" charset="0"/>
              </a:rPr>
              <a:t>gọi</a:t>
            </a:r>
            <a:r>
              <a:rPr lang="en-US" sz="3200" b="1" dirty="0">
                <a:solidFill>
                  <a:srgbClr val="000000"/>
                </a:solidFill>
                <a:latin typeface="Times New Roman" pitchFamily="18" charset="0"/>
                <a:cs typeface="Calibri" pitchFamily="34" charset="0"/>
              </a:rPr>
              <a:t> </a:t>
            </a:r>
            <a:r>
              <a:rPr lang="en-US" sz="3200" b="1" dirty="0" err="1">
                <a:solidFill>
                  <a:srgbClr val="000000"/>
                </a:solidFill>
                <a:latin typeface="Times New Roman" pitchFamily="18" charset="0"/>
                <a:cs typeface="Calibri" pitchFamily="34" charset="0"/>
              </a:rPr>
              <a:t>là</a:t>
            </a:r>
            <a:r>
              <a:rPr lang="en-US" sz="3200" b="1" dirty="0">
                <a:solidFill>
                  <a:srgbClr val="000000"/>
                </a:solidFill>
                <a:latin typeface="Times New Roman" pitchFamily="18" charset="0"/>
                <a:cs typeface="Calibri" pitchFamily="34" charset="0"/>
              </a:rPr>
              <a:t> </a:t>
            </a:r>
            <a:r>
              <a:rPr lang="en-US" sz="3200" b="1" dirty="0" err="1">
                <a:solidFill>
                  <a:srgbClr val="000000"/>
                </a:solidFill>
                <a:latin typeface="Times New Roman" pitchFamily="18" charset="0"/>
                <a:cs typeface="Calibri" pitchFamily="34" charset="0"/>
              </a:rPr>
              <a:t>từ</a:t>
            </a:r>
            <a:r>
              <a:rPr lang="en-US" sz="3200" b="1" dirty="0">
                <a:solidFill>
                  <a:srgbClr val="000000"/>
                </a:solidFill>
                <a:latin typeface="Times New Roman" pitchFamily="18" charset="0"/>
                <a:cs typeface="Calibri" pitchFamily="34" charset="0"/>
              </a:rPr>
              <a:t> </a:t>
            </a:r>
            <a:r>
              <a:rPr lang="en-US" sz="3200" b="1" dirty="0" err="1">
                <a:solidFill>
                  <a:srgbClr val="000000"/>
                </a:solidFill>
                <a:latin typeface="Times New Roman" pitchFamily="18" charset="0"/>
                <a:cs typeface="Calibri" pitchFamily="34" charset="0"/>
              </a:rPr>
              <a:t>ghép</a:t>
            </a:r>
            <a:r>
              <a:rPr lang="en-US" sz="3200" dirty="0">
                <a:solidFill>
                  <a:srgbClr val="000000"/>
                </a:solidFill>
                <a:latin typeface="Times New Roman" pitchFamily="18" charset="0"/>
                <a:cs typeface="Calibri" pitchFamily="34" charset="0"/>
              </a:rPr>
              <a:t>. </a:t>
            </a:r>
            <a:endParaRPr lang="en-US" sz="3200" dirty="0">
              <a:solidFill>
                <a:srgbClr val="FFFFFF"/>
              </a:solidFill>
              <a:latin typeface="Times New Roman" pitchFamily="18" charset="0"/>
              <a:cs typeface="Calibri" pitchFamily="34" charset="0"/>
            </a:endParaRPr>
          </a:p>
        </p:txBody>
      </p:sp>
      <p:sp>
        <p:nvSpPr>
          <p:cNvPr id="7" name="Rounded Rectangle 6"/>
          <p:cNvSpPr/>
          <p:nvPr/>
        </p:nvSpPr>
        <p:spPr>
          <a:xfrm>
            <a:off x="5969310" y="1704975"/>
            <a:ext cx="4988498" cy="4389438"/>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err="1">
                <a:solidFill>
                  <a:srgbClr val="000000"/>
                </a:solidFill>
                <a:latin typeface="Times New Roman" pitchFamily="18" charset="0"/>
                <a:cs typeface="Times New Roman" pitchFamily="18" charset="0"/>
              </a:rPr>
              <a:t>Những</a:t>
            </a:r>
            <a:r>
              <a:rPr lang="en-US" sz="3200" b="1" dirty="0">
                <a:solidFill>
                  <a:srgbClr val="000000"/>
                </a:solidFill>
                <a:latin typeface="Times New Roman" pitchFamily="18" charset="0"/>
                <a:cs typeface="Times New Roman" pitchFamily="18" charset="0"/>
              </a:rPr>
              <a:t> </a:t>
            </a:r>
            <a:r>
              <a:rPr lang="en-US" sz="3200" b="1" dirty="0" err="1">
                <a:solidFill>
                  <a:srgbClr val="000000"/>
                </a:solidFill>
                <a:latin typeface="Times New Roman" pitchFamily="18" charset="0"/>
                <a:cs typeface="Times New Roman" pitchFamily="18" charset="0"/>
              </a:rPr>
              <a:t>từ</a:t>
            </a:r>
            <a:r>
              <a:rPr lang="en-US" sz="3200" b="1" dirty="0">
                <a:solidFill>
                  <a:srgbClr val="000000"/>
                </a:solidFill>
                <a:latin typeface="Times New Roman" pitchFamily="18" charset="0"/>
                <a:cs typeface="Times New Roman" pitchFamily="18" charset="0"/>
              </a:rPr>
              <a:t> </a:t>
            </a:r>
            <a:r>
              <a:rPr lang="en-US" sz="3200" b="1" dirty="0" err="1">
                <a:solidFill>
                  <a:srgbClr val="000000"/>
                </a:solidFill>
                <a:latin typeface="Times New Roman" pitchFamily="18" charset="0"/>
                <a:cs typeface="Times New Roman" pitchFamily="18" charset="0"/>
              </a:rPr>
              <a:t>phức</a:t>
            </a:r>
            <a:r>
              <a:rPr lang="en-US" sz="3200" b="1" dirty="0">
                <a:solidFill>
                  <a:srgbClr val="000000"/>
                </a:solidFill>
                <a:latin typeface="Times New Roman" pitchFamily="18" charset="0"/>
                <a:cs typeface="Times New Roman" pitchFamily="18" charset="0"/>
              </a:rPr>
              <a:t> </a:t>
            </a:r>
            <a:r>
              <a:rPr lang="en-US" sz="3200" b="1" dirty="0" err="1">
                <a:solidFill>
                  <a:srgbClr val="000000"/>
                </a:solidFill>
                <a:latin typeface="Times New Roman" pitchFamily="18" charset="0"/>
                <a:cs typeface="Times New Roman" pitchFamily="18" charset="0"/>
              </a:rPr>
              <a:t>mà</a:t>
            </a:r>
            <a:r>
              <a:rPr lang="en-US" sz="3200" b="1" dirty="0">
                <a:solidFill>
                  <a:srgbClr val="000000"/>
                </a:solidFill>
                <a:latin typeface="Times New Roman" pitchFamily="18" charset="0"/>
                <a:cs typeface="Times New Roman" pitchFamily="18" charset="0"/>
              </a:rPr>
              <a:t> </a:t>
            </a:r>
            <a:r>
              <a:rPr lang="en-US" sz="3200" b="1" dirty="0" err="1">
                <a:solidFill>
                  <a:srgbClr val="000000"/>
                </a:solidFill>
                <a:latin typeface="Times New Roman" pitchFamily="18" charset="0"/>
                <a:cs typeface="Times New Roman" pitchFamily="18" charset="0"/>
              </a:rPr>
              <a:t>các</a:t>
            </a:r>
            <a:r>
              <a:rPr lang="en-US" sz="3200" b="1" dirty="0">
                <a:solidFill>
                  <a:srgbClr val="000000"/>
                </a:solidFill>
                <a:latin typeface="Times New Roman" pitchFamily="18" charset="0"/>
                <a:cs typeface="Times New Roman" pitchFamily="18" charset="0"/>
              </a:rPr>
              <a:t> </a:t>
            </a:r>
            <a:r>
              <a:rPr lang="en-US" sz="3200" b="1" dirty="0" err="1">
                <a:solidFill>
                  <a:srgbClr val="000000"/>
                </a:solidFill>
                <a:latin typeface="Times New Roman" pitchFamily="18" charset="0"/>
                <a:cs typeface="Times New Roman" pitchFamily="18" charset="0"/>
              </a:rPr>
              <a:t>tiếng</a:t>
            </a:r>
            <a:r>
              <a:rPr lang="en-US" sz="3200" b="1" dirty="0">
                <a:solidFill>
                  <a:srgbClr val="000000"/>
                </a:solidFill>
                <a:latin typeface="Times New Roman" pitchFamily="18" charset="0"/>
                <a:cs typeface="Times New Roman" pitchFamily="18" charset="0"/>
              </a:rPr>
              <a:t> </a:t>
            </a:r>
            <a:r>
              <a:rPr lang="en-US" sz="3200" b="1" dirty="0" err="1">
                <a:solidFill>
                  <a:srgbClr val="000000"/>
                </a:solidFill>
                <a:latin typeface="Times New Roman" pitchFamily="18" charset="0"/>
                <a:cs typeface="Times New Roman" pitchFamily="18" charset="0"/>
              </a:rPr>
              <a:t>chỉ</a:t>
            </a:r>
            <a:r>
              <a:rPr lang="en-US" sz="3200" b="1" dirty="0">
                <a:solidFill>
                  <a:srgbClr val="000000"/>
                </a:solidFill>
                <a:latin typeface="Times New Roman" pitchFamily="18" charset="0"/>
                <a:cs typeface="Times New Roman" pitchFamily="18" charset="0"/>
              </a:rPr>
              <a:t> </a:t>
            </a:r>
            <a:r>
              <a:rPr lang="en-US" sz="3200" b="1" dirty="0" err="1">
                <a:solidFill>
                  <a:srgbClr val="000000"/>
                </a:solidFill>
                <a:latin typeface="Times New Roman" pitchFamily="18" charset="0"/>
                <a:cs typeface="Times New Roman" pitchFamily="18" charset="0"/>
              </a:rPr>
              <a:t>có</a:t>
            </a:r>
            <a:r>
              <a:rPr lang="en-US" sz="3200" b="1" dirty="0">
                <a:solidFill>
                  <a:srgbClr val="000000"/>
                </a:solidFill>
                <a:latin typeface="Times New Roman" pitchFamily="18" charset="0"/>
                <a:cs typeface="Times New Roman" pitchFamily="18" charset="0"/>
              </a:rPr>
              <a:t> </a:t>
            </a:r>
            <a:r>
              <a:rPr lang="en-US" sz="3200" b="1" dirty="0" err="1">
                <a:solidFill>
                  <a:srgbClr val="000000"/>
                </a:solidFill>
                <a:latin typeface="Times New Roman" pitchFamily="18" charset="0"/>
                <a:cs typeface="Times New Roman" pitchFamily="18" charset="0"/>
              </a:rPr>
              <a:t>quan</a:t>
            </a:r>
            <a:r>
              <a:rPr lang="en-US" sz="3200" b="1" dirty="0">
                <a:solidFill>
                  <a:srgbClr val="000000"/>
                </a:solidFill>
                <a:latin typeface="Times New Roman" pitchFamily="18" charset="0"/>
                <a:cs typeface="Times New Roman" pitchFamily="18" charset="0"/>
              </a:rPr>
              <a:t> </a:t>
            </a:r>
            <a:r>
              <a:rPr lang="en-US" sz="3200" b="1" dirty="0" err="1">
                <a:solidFill>
                  <a:srgbClr val="000000"/>
                </a:solidFill>
                <a:latin typeface="Times New Roman" pitchFamily="18" charset="0"/>
                <a:cs typeface="Times New Roman" pitchFamily="18" charset="0"/>
              </a:rPr>
              <a:t>hệ</a:t>
            </a:r>
            <a:r>
              <a:rPr lang="en-US" sz="3200" b="1" dirty="0">
                <a:solidFill>
                  <a:srgbClr val="000000"/>
                </a:solidFill>
                <a:latin typeface="Times New Roman" pitchFamily="18" charset="0"/>
                <a:cs typeface="Times New Roman" pitchFamily="18" charset="0"/>
              </a:rPr>
              <a:t> </a:t>
            </a:r>
            <a:r>
              <a:rPr lang="en-US" sz="3200" b="1" dirty="0" err="1">
                <a:solidFill>
                  <a:srgbClr val="000000"/>
                </a:solidFill>
                <a:latin typeface="Times New Roman" pitchFamily="18" charset="0"/>
                <a:cs typeface="Times New Roman" pitchFamily="18" charset="0"/>
              </a:rPr>
              <a:t>với</a:t>
            </a:r>
            <a:r>
              <a:rPr lang="en-US" sz="3200" b="1" dirty="0">
                <a:solidFill>
                  <a:srgbClr val="000000"/>
                </a:solidFill>
                <a:latin typeface="Times New Roman" pitchFamily="18" charset="0"/>
                <a:cs typeface="Times New Roman" pitchFamily="18" charset="0"/>
              </a:rPr>
              <a:t> </a:t>
            </a:r>
            <a:r>
              <a:rPr lang="en-US" sz="3200" b="1" dirty="0" err="1">
                <a:solidFill>
                  <a:srgbClr val="000000"/>
                </a:solidFill>
                <a:latin typeface="Times New Roman" pitchFamily="18" charset="0"/>
                <a:cs typeface="Times New Roman" pitchFamily="18" charset="0"/>
              </a:rPr>
              <a:t>nhau</a:t>
            </a:r>
            <a:r>
              <a:rPr lang="en-US" sz="3200" b="1" dirty="0">
                <a:solidFill>
                  <a:srgbClr val="000000"/>
                </a:solidFill>
                <a:latin typeface="Times New Roman" pitchFamily="18" charset="0"/>
                <a:cs typeface="Times New Roman" pitchFamily="18" charset="0"/>
              </a:rPr>
              <a:t> </a:t>
            </a:r>
            <a:r>
              <a:rPr lang="en-US" sz="3200" b="1" dirty="0" err="1">
                <a:solidFill>
                  <a:srgbClr val="000000"/>
                </a:solidFill>
                <a:latin typeface="Times New Roman" pitchFamily="18" charset="0"/>
                <a:cs typeface="Times New Roman" pitchFamily="18" charset="0"/>
              </a:rPr>
              <a:t>về</a:t>
            </a:r>
            <a:r>
              <a:rPr lang="en-US" sz="3200" b="1" dirty="0">
                <a:solidFill>
                  <a:srgbClr val="000000"/>
                </a:solidFill>
                <a:latin typeface="Times New Roman" pitchFamily="18" charset="0"/>
                <a:cs typeface="Times New Roman" pitchFamily="18" charset="0"/>
              </a:rPr>
              <a:t> </a:t>
            </a:r>
            <a:r>
              <a:rPr lang="en-US" sz="3200" b="1" dirty="0" err="1">
                <a:solidFill>
                  <a:srgbClr val="000000"/>
                </a:solidFill>
                <a:latin typeface="Times New Roman" pitchFamily="18" charset="0"/>
                <a:cs typeface="Times New Roman" pitchFamily="18" charset="0"/>
              </a:rPr>
              <a:t>âm</a:t>
            </a:r>
            <a:r>
              <a:rPr lang="en-US" sz="3200" b="1" dirty="0">
                <a:solidFill>
                  <a:srgbClr val="000000"/>
                </a:solidFill>
                <a:latin typeface="Times New Roman" pitchFamily="18" charset="0"/>
                <a:cs typeface="Times New Roman" pitchFamily="18" charset="0"/>
              </a:rPr>
              <a:t> (</a:t>
            </a:r>
            <a:r>
              <a:rPr lang="en-US" sz="3200" b="1" dirty="0" err="1">
                <a:solidFill>
                  <a:srgbClr val="000000"/>
                </a:solidFill>
                <a:latin typeface="Times New Roman" pitchFamily="18" charset="0"/>
                <a:cs typeface="Times New Roman" pitchFamily="18" charset="0"/>
              </a:rPr>
              <a:t>lặp</a:t>
            </a:r>
            <a:r>
              <a:rPr lang="en-US" sz="3200" b="1" dirty="0">
                <a:solidFill>
                  <a:srgbClr val="000000"/>
                </a:solidFill>
                <a:latin typeface="Times New Roman" pitchFamily="18" charset="0"/>
                <a:cs typeface="Times New Roman" pitchFamily="18" charset="0"/>
              </a:rPr>
              <a:t> </a:t>
            </a:r>
            <a:r>
              <a:rPr lang="en-US" sz="3200" b="1" dirty="0" err="1">
                <a:solidFill>
                  <a:srgbClr val="000000"/>
                </a:solidFill>
                <a:latin typeface="Times New Roman" pitchFamily="18" charset="0"/>
                <a:cs typeface="Times New Roman" pitchFamily="18" charset="0"/>
              </a:rPr>
              <a:t>lại</a:t>
            </a:r>
            <a:r>
              <a:rPr lang="en-US" sz="3200" b="1" dirty="0">
                <a:solidFill>
                  <a:srgbClr val="000000"/>
                </a:solidFill>
                <a:latin typeface="Times New Roman" pitchFamily="18" charset="0"/>
                <a:cs typeface="Times New Roman" pitchFamily="18" charset="0"/>
              </a:rPr>
              <a:t> </a:t>
            </a:r>
            <a:r>
              <a:rPr lang="en-US" sz="3200" b="1" dirty="0" err="1">
                <a:solidFill>
                  <a:srgbClr val="000000"/>
                </a:solidFill>
                <a:latin typeface="Times New Roman" pitchFamily="18" charset="0"/>
                <a:cs typeface="Times New Roman" pitchFamily="18" charset="0"/>
              </a:rPr>
              <a:t>âm</a:t>
            </a:r>
            <a:r>
              <a:rPr lang="en-US" sz="3200" b="1" dirty="0">
                <a:solidFill>
                  <a:srgbClr val="000000"/>
                </a:solidFill>
                <a:latin typeface="Times New Roman" pitchFamily="18" charset="0"/>
                <a:cs typeface="Times New Roman" pitchFamily="18" charset="0"/>
              </a:rPr>
              <a:t> </a:t>
            </a:r>
            <a:r>
              <a:rPr lang="en-US" sz="3200" b="1" dirty="0" err="1">
                <a:solidFill>
                  <a:srgbClr val="000000"/>
                </a:solidFill>
                <a:latin typeface="Times New Roman" pitchFamily="18" charset="0"/>
                <a:cs typeface="Times New Roman" pitchFamily="18" charset="0"/>
              </a:rPr>
              <a:t>đầu</a:t>
            </a:r>
            <a:r>
              <a:rPr lang="en-US" sz="3200" b="1" dirty="0">
                <a:solidFill>
                  <a:srgbClr val="000000"/>
                </a:solidFill>
                <a:latin typeface="Times New Roman" pitchFamily="18" charset="0"/>
                <a:cs typeface="Times New Roman" pitchFamily="18" charset="0"/>
              </a:rPr>
              <a:t>, </a:t>
            </a:r>
            <a:r>
              <a:rPr lang="en-US" sz="3200" b="1" dirty="0" err="1">
                <a:solidFill>
                  <a:srgbClr val="000000"/>
                </a:solidFill>
                <a:latin typeface="Times New Roman" pitchFamily="18" charset="0"/>
                <a:cs typeface="Times New Roman" pitchFamily="18" charset="0"/>
              </a:rPr>
              <a:t>vần</a:t>
            </a:r>
            <a:r>
              <a:rPr lang="en-US" sz="3200" b="1" dirty="0">
                <a:solidFill>
                  <a:srgbClr val="000000"/>
                </a:solidFill>
                <a:latin typeface="Times New Roman" pitchFamily="18" charset="0"/>
                <a:cs typeface="Times New Roman" pitchFamily="18" charset="0"/>
              </a:rPr>
              <a:t> </a:t>
            </a:r>
            <a:r>
              <a:rPr lang="en-US" sz="3200" b="1" dirty="0" err="1">
                <a:solidFill>
                  <a:srgbClr val="000000"/>
                </a:solidFill>
                <a:latin typeface="Times New Roman" pitchFamily="18" charset="0"/>
                <a:cs typeface="Times New Roman" pitchFamily="18" charset="0"/>
              </a:rPr>
              <a:t>hoặc</a:t>
            </a:r>
            <a:r>
              <a:rPr lang="en-US" sz="3200" b="1" dirty="0">
                <a:solidFill>
                  <a:srgbClr val="000000"/>
                </a:solidFill>
                <a:latin typeface="Times New Roman" pitchFamily="18" charset="0"/>
                <a:cs typeface="Times New Roman" pitchFamily="18" charset="0"/>
              </a:rPr>
              <a:t> </a:t>
            </a:r>
            <a:r>
              <a:rPr lang="en-US" sz="3200" b="1" dirty="0" err="1">
                <a:solidFill>
                  <a:srgbClr val="000000"/>
                </a:solidFill>
                <a:latin typeface="Times New Roman" pitchFamily="18" charset="0"/>
                <a:cs typeface="Times New Roman" pitchFamily="18" charset="0"/>
              </a:rPr>
              <a:t>lặp</a:t>
            </a:r>
            <a:r>
              <a:rPr lang="en-US" sz="3200" b="1" dirty="0">
                <a:solidFill>
                  <a:srgbClr val="000000"/>
                </a:solidFill>
                <a:latin typeface="Times New Roman" pitchFamily="18" charset="0"/>
                <a:cs typeface="Times New Roman" pitchFamily="18" charset="0"/>
              </a:rPr>
              <a:t> </a:t>
            </a:r>
            <a:r>
              <a:rPr lang="en-US" sz="3200" b="1" dirty="0" err="1">
                <a:solidFill>
                  <a:srgbClr val="000000"/>
                </a:solidFill>
                <a:latin typeface="Times New Roman" pitchFamily="18" charset="0"/>
                <a:cs typeface="Times New Roman" pitchFamily="18" charset="0"/>
              </a:rPr>
              <a:t>lại</a:t>
            </a:r>
            <a:r>
              <a:rPr lang="en-US" sz="3200" b="1" dirty="0">
                <a:solidFill>
                  <a:srgbClr val="000000"/>
                </a:solidFill>
                <a:latin typeface="Times New Roman" pitchFamily="18" charset="0"/>
                <a:cs typeface="Times New Roman" pitchFamily="18" charset="0"/>
              </a:rPr>
              <a:t> </a:t>
            </a:r>
            <a:r>
              <a:rPr lang="en-US" sz="3200" b="1" dirty="0" err="1">
                <a:solidFill>
                  <a:srgbClr val="000000"/>
                </a:solidFill>
                <a:latin typeface="Times New Roman" pitchFamily="18" charset="0"/>
                <a:cs typeface="Times New Roman" pitchFamily="18" charset="0"/>
              </a:rPr>
              <a:t>cả</a:t>
            </a:r>
            <a:r>
              <a:rPr lang="en-US" sz="3200" b="1" dirty="0">
                <a:solidFill>
                  <a:srgbClr val="000000"/>
                </a:solidFill>
                <a:latin typeface="Times New Roman" pitchFamily="18" charset="0"/>
                <a:cs typeface="Times New Roman" pitchFamily="18" charset="0"/>
              </a:rPr>
              <a:t> </a:t>
            </a:r>
            <a:r>
              <a:rPr lang="en-US" sz="3200" b="1" dirty="0" err="1">
                <a:solidFill>
                  <a:srgbClr val="000000"/>
                </a:solidFill>
                <a:latin typeface="Times New Roman" pitchFamily="18" charset="0"/>
                <a:cs typeface="Times New Roman" pitchFamily="18" charset="0"/>
              </a:rPr>
              <a:t>âm</a:t>
            </a:r>
            <a:r>
              <a:rPr lang="en-US" sz="3200" b="1" dirty="0">
                <a:solidFill>
                  <a:srgbClr val="000000"/>
                </a:solidFill>
                <a:latin typeface="Times New Roman" pitchFamily="18" charset="0"/>
                <a:cs typeface="Times New Roman" pitchFamily="18" charset="0"/>
              </a:rPr>
              <a:t> </a:t>
            </a:r>
            <a:r>
              <a:rPr lang="en-US" sz="3200" b="1" dirty="0" err="1">
                <a:solidFill>
                  <a:srgbClr val="000000"/>
                </a:solidFill>
                <a:latin typeface="Times New Roman" pitchFamily="18" charset="0"/>
                <a:cs typeface="Times New Roman" pitchFamily="18" charset="0"/>
              </a:rPr>
              <a:t>đầu</a:t>
            </a:r>
            <a:r>
              <a:rPr lang="en-US" sz="3200" b="1" dirty="0">
                <a:solidFill>
                  <a:srgbClr val="000000"/>
                </a:solidFill>
                <a:latin typeface="Times New Roman" pitchFamily="18" charset="0"/>
                <a:cs typeface="Times New Roman" pitchFamily="18" charset="0"/>
              </a:rPr>
              <a:t> </a:t>
            </a:r>
            <a:r>
              <a:rPr lang="en-US" sz="3200" b="1" dirty="0" err="1">
                <a:solidFill>
                  <a:srgbClr val="000000"/>
                </a:solidFill>
                <a:latin typeface="Times New Roman" pitchFamily="18" charset="0"/>
                <a:cs typeface="Times New Roman" pitchFamily="18" charset="0"/>
              </a:rPr>
              <a:t>và</a:t>
            </a:r>
            <a:r>
              <a:rPr lang="en-US" sz="3200" b="1" dirty="0">
                <a:solidFill>
                  <a:srgbClr val="000000"/>
                </a:solidFill>
                <a:latin typeface="Times New Roman" pitchFamily="18" charset="0"/>
                <a:cs typeface="Times New Roman" pitchFamily="18" charset="0"/>
              </a:rPr>
              <a:t> </a:t>
            </a:r>
            <a:r>
              <a:rPr lang="en-US" sz="3200" b="1" dirty="0" err="1">
                <a:solidFill>
                  <a:srgbClr val="000000"/>
                </a:solidFill>
                <a:latin typeface="Times New Roman" pitchFamily="18" charset="0"/>
                <a:cs typeface="Times New Roman" pitchFamily="18" charset="0"/>
              </a:rPr>
              <a:t>vần</a:t>
            </a:r>
            <a:r>
              <a:rPr lang="en-US" sz="3200" b="1" dirty="0">
                <a:solidFill>
                  <a:srgbClr val="000000"/>
                </a:solidFill>
                <a:latin typeface="Times New Roman" pitchFamily="18" charset="0"/>
                <a:cs typeface="Times New Roman" pitchFamily="18" charset="0"/>
              </a:rPr>
              <a:t>) </a:t>
            </a:r>
            <a:r>
              <a:rPr lang="en-US" sz="3200" b="1" dirty="0" err="1">
                <a:solidFill>
                  <a:srgbClr val="000000"/>
                </a:solidFill>
                <a:latin typeface="Times New Roman" pitchFamily="18" charset="0"/>
                <a:cs typeface="Times New Roman" pitchFamily="18" charset="0"/>
              </a:rPr>
              <a:t>được</a:t>
            </a:r>
            <a:r>
              <a:rPr lang="en-US" sz="3200" b="1" dirty="0">
                <a:solidFill>
                  <a:srgbClr val="000000"/>
                </a:solidFill>
                <a:latin typeface="Times New Roman" pitchFamily="18" charset="0"/>
                <a:cs typeface="Times New Roman" pitchFamily="18" charset="0"/>
              </a:rPr>
              <a:t> </a:t>
            </a:r>
            <a:r>
              <a:rPr lang="en-US" sz="3200" b="1" dirty="0" err="1">
                <a:solidFill>
                  <a:srgbClr val="000000"/>
                </a:solidFill>
                <a:latin typeface="Times New Roman" pitchFamily="18" charset="0"/>
                <a:cs typeface="Times New Roman" pitchFamily="18" charset="0"/>
              </a:rPr>
              <a:t>gọi</a:t>
            </a:r>
            <a:r>
              <a:rPr lang="en-US" sz="3200" b="1" dirty="0">
                <a:solidFill>
                  <a:srgbClr val="000000"/>
                </a:solidFill>
                <a:latin typeface="Times New Roman" pitchFamily="18" charset="0"/>
                <a:cs typeface="Times New Roman" pitchFamily="18" charset="0"/>
              </a:rPr>
              <a:t> </a:t>
            </a:r>
            <a:r>
              <a:rPr lang="en-US" sz="3200" b="1" dirty="0" err="1">
                <a:solidFill>
                  <a:srgbClr val="000000"/>
                </a:solidFill>
                <a:latin typeface="Times New Roman" pitchFamily="18" charset="0"/>
                <a:cs typeface="Times New Roman" pitchFamily="18" charset="0"/>
              </a:rPr>
              <a:t>là</a:t>
            </a:r>
            <a:r>
              <a:rPr lang="en-US" sz="3200" b="1" dirty="0">
                <a:solidFill>
                  <a:srgbClr val="000000"/>
                </a:solidFill>
                <a:latin typeface="Times New Roman" pitchFamily="18" charset="0"/>
                <a:cs typeface="Times New Roman" pitchFamily="18" charset="0"/>
              </a:rPr>
              <a:t> </a:t>
            </a:r>
            <a:r>
              <a:rPr lang="en-US" sz="3200" b="1" dirty="0" err="1">
                <a:solidFill>
                  <a:srgbClr val="000000"/>
                </a:solidFill>
                <a:latin typeface="Times New Roman" pitchFamily="18" charset="0"/>
                <a:cs typeface="Times New Roman" pitchFamily="18" charset="0"/>
              </a:rPr>
              <a:t>từ</a:t>
            </a:r>
            <a:r>
              <a:rPr lang="en-US" sz="3200" b="1" dirty="0">
                <a:solidFill>
                  <a:srgbClr val="000000"/>
                </a:solidFill>
                <a:latin typeface="Times New Roman" pitchFamily="18" charset="0"/>
                <a:cs typeface="Times New Roman" pitchFamily="18" charset="0"/>
              </a:rPr>
              <a:t> </a:t>
            </a:r>
            <a:r>
              <a:rPr lang="en-US" sz="3200" b="1" dirty="0" err="1">
                <a:solidFill>
                  <a:srgbClr val="000000"/>
                </a:solidFill>
                <a:latin typeface="Times New Roman" pitchFamily="18" charset="0"/>
                <a:cs typeface="Times New Roman" pitchFamily="18" charset="0"/>
              </a:rPr>
              <a:t>láy</a:t>
            </a:r>
            <a:r>
              <a:rPr lang="en-US" sz="3200" b="1" dirty="0">
                <a:solidFill>
                  <a:srgbClr val="000000"/>
                </a:solidFill>
                <a:latin typeface="Times New Roman" pitchFamily="18" charset="0"/>
                <a:cs typeface="Times New Roman" pitchFamily="18" charset="0"/>
              </a:rPr>
              <a:t>.</a:t>
            </a:r>
            <a:endParaRPr lang="en-US" sz="3200" b="1" dirty="0">
              <a:solidFill>
                <a:srgbClr val="000000"/>
              </a:solidFill>
              <a:cs typeface="Arial" charset="0"/>
            </a:endParaRPr>
          </a:p>
        </p:txBody>
      </p:sp>
      <p:cxnSp>
        <p:nvCxnSpPr>
          <p:cNvPr id="3" name="Straight Arrow Connector 2"/>
          <p:cNvCxnSpPr/>
          <p:nvPr/>
        </p:nvCxnSpPr>
        <p:spPr>
          <a:xfrm flipH="1">
            <a:off x="2838450" y="1030288"/>
            <a:ext cx="2279650" cy="6397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5759450" y="1008063"/>
            <a:ext cx="2770188" cy="6413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xagon 3"/>
          <p:cNvSpPr/>
          <p:nvPr/>
        </p:nvSpPr>
        <p:spPr>
          <a:xfrm>
            <a:off x="287338" y="112713"/>
            <a:ext cx="4406900" cy="657225"/>
          </a:xfrm>
          <a:prstGeom prst="hexago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3200" b="1" dirty="0">
                <a:solidFill>
                  <a:srgbClr val="0D0D0D"/>
                </a:solidFill>
                <a:latin typeface="Times New Roman" panose="02020603050405020304" pitchFamily="18" charset="0"/>
                <a:ea typeface="MS Mincho"/>
              </a:rPr>
              <a:t>II. </a:t>
            </a:r>
            <a:r>
              <a:rPr lang="en-US" sz="3200" b="1" dirty="0" err="1">
                <a:solidFill>
                  <a:srgbClr val="0D0D0D"/>
                </a:solidFill>
                <a:latin typeface="Times New Roman" panose="02020603050405020304" pitchFamily="18" charset="0"/>
                <a:ea typeface="MS Mincho"/>
              </a:rPr>
              <a:t>Nghĩa</a:t>
            </a:r>
            <a:r>
              <a:rPr lang="en-US" sz="3200" b="1" dirty="0">
                <a:solidFill>
                  <a:srgbClr val="0D0D0D"/>
                </a:solidFill>
                <a:latin typeface="Times New Roman" panose="02020603050405020304" pitchFamily="18" charset="0"/>
                <a:ea typeface="MS Mincho"/>
              </a:rPr>
              <a:t> </a:t>
            </a:r>
            <a:r>
              <a:rPr lang="en-US" sz="3200" b="1" dirty="0" err="1">
                <a:solidFill>
                  <a:srgbClr val="0D0D0D"/>
                </a:solidFill>
                <a:latin typeface="Times New Roman" panose="02020603050405020304" pitchFamily="18" charset="0"/>
                <a:ea typeface="MS Mincho"/>
              </a:rPr>
              <a:t>của</a:t>
            </a:r>
            <a:r>
              <a:rPr lang="en-US" sz="3200" b="1" dirty="0">
                <a:solidFill>
                  <a:srgbClr val="0D0D0D"/>
                </a:solidFill>
                <a:latin typeface="Times New Roman" panose="02020603050405020304" pitchFamily="18" charset="0"/>
                <a:ea typeface="MS Mincho"/>
              </a:rPr>
              <a:t> </a:t>
            </a:r>
            <a:r>
              <a:rPr lang="en-US" sz="3200" b="1" dirty="0" err="1">
                <a:solidFill>
                  <a:srgbClr val="0D0D0D"/>
                </a:solidFill>
                <a:latin typeface="Times New Roman" panose="02020603050405020304" pitchFamily="18" charset="0"/>
                <a:ea typeface="MS Mincho"/>
              </a:rPr>
              <a:t>từ</a:t>
            </a:r>
            <a:endParaRPr lang="en-US" sz="3200" dirty="0">
              <a:solidFill>
                <a:prstClr val="white"/>
              </a:solidFill>
            </a:endParaRPr>
          </a:p>
        </p:txBody>
      </p:sp>
      <p:sp>
        <p:nvSpPr>
          <p:cNvPr id="12" name="Cloud Callout 11"/>
          <p:cNvSpPr/>
          <p:nvPr/>
        </p:nvSpPr>
        <p:spPr>
          <a:xfrm>
            <a:off x="736600" y="769938"/>
            <a:ext cx="9867900" cy="5372100"/>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800" b="1">
                <a:solidFill>
                  <a:srgbClr val="000000"/>
                </a:solidFill>
                <a:latin typeface="Times New Roman" pitchFamily="18" charset="0"/>
                <a:cs typeface="Calibri" pitchFamily="34" charset="0"/>
              </a:rPr>
              <a:t>Em hãy giải thích nghĩa của từ “nghèo” trong ví dụ sau</a:t>
            </a:r>
            <a:r>
              <a:rPr lang="en-US" sz="2800">
                <a:solidFill>
                  <a:srgbClr val="000000"/>
                </a:solidFill>
                <a:latin typeface="Times New Roman" pitchFamily="18" charset="0"/>
                <a:cs typeface="Calibri" pitchFamily="34" charset="0"/>
              </a:rPr>
              <a:t>: </a:t>
            </a:r>
            <a:r>
              <a:rPr lang="en-US" sz="2800" b="1" i="1">
                <a:solidFill>
                  <a:srgbClr val="002060"/>
                </a:solidFill>
                <a:latin typeface="Times New Roman" pitchFamily="18" charset="0"/>
                <a:cs typeface="Calibri" pitchFamily="34" charset="0"/>
              </a:rPr>
              <a:t>Lắm</a:t>
            </a:r>
            <a:r>
              <a:rPr lang="en-US" sz="2800" b="1">
                <a:solidFill>
                  <a:srgbClr val="002060"/>
                </a:solidFill>
                <a:latin typeface="Times New Roman" pitchFamily="18" charset="0"/>
                <a:cs typeface="Calibri" pitchFamily="34" charset="0"/>
              </a:rPr>
              <a:t> </a:t>
            </a:r>
            <a:r>
              <a:rPr lang="en-US" sz="2800" b="1" i="1">
                <a:solidFill>
                  <a:srgbClr val="002060"/>
                </a:solidFill>
                <a:latin typeface="Times New Roman" pitchFamily="18" charset="0"/>
                <a:cs typeface="Calibri" pitchFamily="34" charset="0"/>
              </a:rPr>
              <a:t>khi em cũng nghĩ nỗi nhà của mình thế này là nguy hiểm, nhưng em </a:t>
            </a:r>
            <a:r>
              <a:rPr lang="en-US" sz="2800" b="1" i="1">
                <a:solidFill>
                  <a:srgbClr val="C00000"/>
                </a:solidFill>
                <a:latin typeface="Times New Roman" pitchFamily="18" charset="0"/>
                <a:cs typeface="Calibri" pitchFamily="34" charset="0"/>
              </a:rPr>
              <a:t>nghèo sức </a:t>
            </a:r>
            <a:r>
              <a:rPr lang="en-US" sz="2800" b="1" i="1">
                <a:solidFill>
                  <a:srgbClr val="002060"/>
                </a:solidFill>
                <a:latin typeface="Times New Roman" pitchFamily="18" charset="0"/>
                <a:cs typeface="Calibri" pitchFamily="34" charset="0"/>
              </a:rPr>
              <a:t>quá</a:t>
            </a:r>
            <a:r>
              <a:rPr lang="en-US" sz="2800" b="1">
                <a:solidFill>
                  <a:srgbClr val="002060"/>
                </a:solidFill>
                <a:latin typeface="Times New Roman" pitchFamily="18" charset="0"/>
                <a:cs typeface="Calibri" pitchFamily="34" charset="0"/>
              </a:rPr>
              <a:t>.</a:t>
            </a:r>
            <a:endParaRPr lang="en-US" sz="2400" b="1">
              <a:solidFill>
                <a:srgbClr val="002060"/>
              </a:solidFill>
              <a:latin typeface="Times New Roman" pitchFamily="18" charset="0"/>
              <a:cs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12"/>
                                        </p:tgtEl>
                                        <p:attrNameLst>
                                          <p:attrName>ppt_w</p:attrName>
                                        </p:attrNameLst>
                                      </p:cBhvr>
                                      <p:tavLst>
                                        <p:tav tm="0">
                                          <p:val>
                                            <p:strVal val="ppt_w"/>
                                          </p:val>
                                        </p:tav>
                                        <p:tav tm="100000">
                                          <p:val>
                                            <p:fltVal val="0"/>
                                          </p:val>
                                        </p:tav>
                                      </p:tavLst>
                                    </p:anim>
                                    <p:anim calcmode="lin" valueType="num">
                                      <p:cBhvr>
                                        <p:cTn id="7" dur="500"/>
                                        <p:tgtEl>
                                          <p:spTgt spid="12"/>
                                        </p:tgtEl>
                                        <p:attrNameLst>
                                          <p:attrName>ppt_h</p:attrName>
                                        </p:attrNameLst>
                                      </p:cBhvr>
                                      <p:tavLst>
                                        <p:tav tm="0">
                                          <p:val>
                                            <p:strVal val="ppt_h"/>
                                          </p:val>
                                        </p:tav>
                                        <p:tav tm="100000">
                                          <p:val>
                                            <p:fltVal val="0"/>
                                          </p:val>
                                        </p:tav>
                                      </p:tavLst>
                                    </p:anim>
                                    <p:animEffect transition="out" filter="fade">
                                      <p:cBhvr>
                                        <p:cTn id="8" dur="500"/>
                                        <p:tgtEl>
                                          <p:spTgt spid="12"/>
                                        </p:tgtEl>
                                      </p:cBhvr>
                                    </p:animEffect>
                                    <p:set>
                                      <p:cBhvr>
                                        <p:cTn id="9"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xagon 3"/>
          <p:cNvSpPr/>
          <p:nvPr/>
        </p:nvSpPr>
        <p:spPr>
          <a:xfrm>
            <a:off x="3316288" y="79375"/>
            <a:ext cx="4005262" cy="914400"/>
          </a:xfrm>
          <a:prstGeom prst="hexago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solidFill>
                  <a:srgbClr val="C00000"/>
                </a:solidFill>
                <a:latin typeface="Times New Roman" panose="02020603050405020304" pitchFamily="18" charset="0"/>
                <a:cs typeface="Times New Roman" panose="02020603050405020304" pitchFamily="18" charset="0"/>
              </a:rPr>
              <a:t>1. </a:t>
            </a:r>
            <a:r>
              <a:rPr lang="en-US" sz="3200" b="1" dirty="0" err="1">
                <a:solidFill>
                  <a:srgbClr val="C00000"/>
                </a:solidFill>
                <a:latin typeface="Times New Roman" panose="02020603050405020304" pitchFamily="18" charset="0"/>
                <a:cs typeface="Times New Roman" panose="02020603050405020304" pitchFamily="18" charset="0"/>
              </a:rPr>
              <a:t>Ví</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dụ</a:t>
            </a:r>
            <a:endParaRPr lang="en-US" sz="3200" b="1" dirty="0">
              <a:solidFill>
                <a:srgbClr val="C00000"/>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588963" y="1704975"/>
            <a:ext cx="4414837" cy="4859338"/>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3600" i="1">
                <a:solidFill>
                  <a:srgbClr val="C00000"/>
                </a:solidFill>
                <a:latin typeface="Times New Roman" pitchFamily="18" charset="0"/>
                <a:cs typeface="Calibri" pitchFamily="34" charset="0"/>
              </a:rPr>
              <a:t>Nghèo</a:t>
            </a:r>
            <a:r>
              <a:rPr lang="en-US" sz="3600">
                <a:solidFill>
                  <a:srgbClr val="000000"/>
                </a:solidFill>
                <a:latin typeface="Times New Roman" pitchFamily="18" charset="0"/>
                <a:cs typeface="Calibri" pitchFamily="34" charset="0"/>
              </a:rPr>
              <a:t>: ở tình trạng không có hoặc có rất ít những gì thuộc về yêu cầu tối thiểu của đời sống vật chất (như: </a:t>
            </a:r>
            <a:r>
              <a:rPr lang="en-US" sz="3600" i="1">
                <a:solidFill>
                  <a:srgbClr val="000000"/>
                </a:solidFill>
                <a:latin typeface="Times New Roman" pitchFamily="18" charset="0"/>
                <a:cs typeface="Calibri" pitchFamily="34" charset="0"/>
              </a:rPr>
              <a:t>Nhà nó rất nghèo, Đất nước còn nghèo)</a:t>
            </a:r>
            <a:r>
              <a:rPr lang="en-US" sz="3600">
                <a:solidFill>
                  <a:srgbClr val="000000"/>
                </a:solidFill>
                <a:latin typeface="Times New Roman" pitchFamily="18" charset="0"/>
                <a:cs typeface="Calibri" pitchFamily="34" charset="0"/>
              </a:rPr>
              <a:t>.</a:t>
            </a:r>
            <a:endParaRPr lang="en-US" sz="3600">
              <a:solidFill>
                <a:srgbClr val="FFFFFF"/>
              </a:solidFill>
              <a:latin typeface="Times New Roman" pitchFamily="18" charset="0"/>
              <a:cs typeface="Calibri" pitchFamily="34" charset="0"/>
            </a:endParaRPr>
          </a:p>
        </p:txBody>
      </p:sp>
      <p:sp>
        <p:nvSpPr>
          <p:cNvPr id="7" name="Rounded Rectangle 6"/>
          <p:cNvSpPr/>
          <p:nvPr/>
        </p:nvSpPr>
        <p:spPr>
          <a:xfrm>
            <a:off x="5759450" y="1704975"/>
            <a:ext cx="4344988" cy="4859338"/>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3600" i="1" dirty="0" err="1">
                <a:solidFill>
                  <a:srgbClr val="C00000"/>
                </a:solidFill>
                <a:latin typeface="Times New Roman" pitchFamily="18" charset="0"/>
                <a:cs typeface="Calibri" pitchFamily="34" charset="0"/>
              </a:rPr>
              <a:t>Nghèo</a:t>
            </a:r>
            <a:r>
              <a:rPr lang="en-US" sz="3600" i="1" dirty="0">
                <a:solidFill>
                  <a:srgbClr val="C00000"/>
                </a:solidFill>
                <a:latin typeface="Times New Roman" pitchFamily="18" charset="0"/>
                <a:cs typeface="Calibri" pitchFamily="34" charset="0"/>
              </a:rPr>
              <a:t> </a:t>
            </a:r>
            <a:r>
              <a:rPr lang="en-US" sz="3600" i="1" dirty="0" err="1">
                <a:solidFill>
                  <a:srgbClr val="C00000"/>
                </a:solidFill>
                <a:latin typeface="Times New Roman" pitchFamily="18" charset="0"/>
                <a:cs typeface="Calibri" pitchFamily="34" charset="0"/>
              </a:rPr>
              <a:t>sức</a:t>
            </a:r>
            <a:r>
              <a:rPr lang="en-US" sz="3600" dirty="0">
                <a:solidFill>
                  <a:srgbClr val="C00000"/>
                </a:solidFill>
                <a:latin typeface="Times New Roman" pitchFamily="18" charset="0"/>
                <a:cs typeface="Calibri" pitchFamily="34" charset="0"/>
              </a:rPr>
              <a:t>: </a:t>
            </a:r>
            <a:r>
              <a:rPr lang="en-US" sz="3600" dirty="0" err="1">
                <a:solidFill>
                  <a:srgbClr val="000000"/>
                </a:solidFill>
                <a:latin typeface="Times New Roman" pitchFamily="18" charset="0"/>
                <a:cs typeface="Calibri" pitchFamily="34" charset="0"/>
              </a:rPr>
              <a:t>khả</a:t>
            </a:r>
            <a:r>
              <a:rPr lang="en-US" sz="3600" dirty="0">
                <a:solidFill>
                  <a:srgbClr val="000000"/>
                </a:solidFill>
                <a:latin typeface="Times New Roman" pitchFamily="18" charset="0"/>
                <a:cs typeface="Calibri" pitchFamily="34" charset="0"/>
              </a:rPr>
              <a:t> </a:t>
            </a:r>
            <a:r>
              <a:rPr lang="en-US" sz="3600" dirty="0" err="1">
                <a:solidFill>
                  <a:srgbClr val="000000"/>
                </a:solidFill>
                <a:latin typeface="Times New Roman" pitchFamily="18" charset="0"/>
                <a:cs typeface="Calibri" pitchFamily="34" charset="0"/>
              </a:rPr>
              <a:t>năng</a:t>
            </a:r>
            <a:r>
              <a:rPr lang="en-US" sz="3600" dirty="0">
                <a:solidFill>
                  <a:srgbClr val="000000"/>
                </a:solidFill>
                <a:latin typeface="Times New Roman" pitchFamily="18" charset="0"/>
                <a:cs typeface="Calibri" pitchFamily="34" charset="0"/>
              </a:rPr>
              <a:t> </a:t>
            </a:r>
            <a:r>
              <a:rPr lang="en-US" sz="3600" dirty="0" err="1">
                <a:solidFill>
                  <a:srgbClr val="000000"/>
                </a:solidFill>
                <a:latin typeface="Times New Roman" pitchFamily="18" charset="0"/>
                <a:cs typeface="Calibri" pitchFamily="34" charset="0"/>
              </a:rPr>
              <a:t>hoạt</a:t>
            </a:r>
            <a:r>
              <a:rPr lang="en-US" sz="3600" dirty="0">
                <a:solidFill>
                  <a:srgbClr val="000000"/>
                </a:solidFill>
                <a:latin typeface="Times New Roman" pitchFamily="18" charset="0"/>
                <a:cs typeface="Calibri" pitchFamily="34" charset="0"/>
              </a:rPr>
              <a:t> </a:t>
            </a:r>
            <a:r>
              <a:rPr lang="en-US" sz="3600" dirty="0" err="1">
                <a:solidFill>
                  <a:srgbClr val="000000"/>
                </a:solidFill>
                <a:latin typeface="Times New Roman" pitchFamily="18" charset="0"/>
                <a:cs typeface="Calibri" pitchFamily="34" charset="0"/>
              </a:rPr>
              <a:t>động</a:t>
            </a:r>
            <a:r>
              <a:rPr lang="en-US" sz="3600" dirty="0">
                <a:solidFill>
                  <a:srgbClr val="000000"/>
                </a:solidFill>
                <a:latin typeface="Times New Roman" pitchFamily="18" charset="0"/>
                <a:cs typeface="Calibri" pitchFamily="34" charset="0"/>
              </a:rPr>
              <a:t>, </a:t>
            </a:r>
            <a:r>
              <a:rPr lang="en-US" sz="3600" dirty="0" err="1">
                <a:solidFill>
                  <a:srgbClr val="000000"/>
                </a:solidFill>
                <a:latin typeface="Times New Roman" pitchFamily="18" charset="0"/>
                <a:cs typeface="Calibri" pitchFamily="34" charset="0"/>
              </a:rPr>
              <a:t>làm</a:t>
            </a:r>
            <a:r>
              <a:rPr lang="en-US" sz="3600" dirty="0">
                <a:solidFill>
                  <a:srgbClr val="000000"/>
                </a:solidFill>
                <a:latin typeface="Times New Roman" pitchFamily="18" charset="0"/>
                <a:cs typeface="Calibri" pitchFamily="34" charset="0"/>
              </a:rPr>
              <a:t> </a:t>
            </a:r>
            <a:r>
              <a:rPr lang="en-US" sz="3600" dirty="0" err="1">
                <a:solidFill>
                  <a:srgbClr val="000000"/>
                </a:solidFill>
                <a:latin typeface="Times New Roman" pitchFamily="18" charset="0"/>
                <a:cs typeface="Calibri" pitchFamily="34" charset="0"/>
              </a:rPr>
              <a:t>việc</a:t>
            </a:r>
            <a:r>
              <a:rPr lang="en-US" sz="3600" dirty="0">
                <a:solidFill>
                  <a:srgbClr val="000000"/>
                </a:solidFill>
                <a:latin typeface="Times New Roman" pitchFamily="18" charset="0"/>
                <a:cs typeface="Calibri" pitchFamily="34" charset="0"/>
              </a:rPr>
              <a:t> </a:t>
            </a:r>
            <a:r>
              <a:rPr lang="en-US" sz="3600" dirty="0" err="1">
                <a:solidFill>
                  <a:srgbClr val="000000"/>
                </a:solidFill>
                <a:latin typeface="Times New Roman" pitchFamily="18" charset="0"/>
                <a:cs typeface="Calibri" pitchFamily="34" charset="0"/>
              </a:rPr>
              <a:t>hạn</a:t>
            </a:r>
            <a:r>
              <a:rPr lang="en-US" sz="3600" dirty="0">
                <a:solidFill>
                  <a:srgbClr val="000000"/>
                </a:solidFill>
                <a:latin typeface="Times New Roman" pitchFamily="18" charset="0"/>
                <a:cs typeface="Calibri" pitchFamily="34" charset="0"/>
              </a:rPr>
              <a:t> </a:t>
            </a:r>
            <a:r>
              <a:rPr lang="en-US" sz="3600" dirty="0" err="1">
                <a:solidFill>
                  <a:srgbClr val="000000"/>
                </a:solidFill>
                <a:latin typeface="Times New Roman" pitchFamily="18" charset="0"/>
                <a:cs typeface="Calibri" pitchFamily="34" charset="0"/>
              </a:rPr>
              <a:t>chế</a:t>
            </a:r>
            <a:r>
              <a:rPr lang="en-US" sz="3600" dirty="0">
                <a:solidFill>
                  <a:srgbClr val="000000"/>
                </a:solidFill>
                <a:latin typeface="Times New Roman" pitchFamily="18" charset="0"/>
                <a:cs typeface="Calibri" pitchFamily="34" charset="0"/>
              </a:rPr>
              <a:t>, </a:t>
            </a:r>
            <a:r>
              <a:rPr lang="en-US" sz="3600" dirty="0" err="1">
                <a:solidFill>
                  <a:srgbClr val="000000"/>
                </a:solidFill>
                <a:latin typeface="Times New Roman" pitchFamily="18" charset="0"/>
                <a:cs typeface="Calibri" pitchFamily="34" charset="0"/>
              </a:rPr>
              <a:t>sức</a:t>
            </a:r>
            <a:r>
              <a:rPr lang="en-US" sz="3600" dirty="0">
                <a:solidFill>
                  <a:srgbClr val="000000"/>
                </a:solidFill>
                <a:latin typeface="Times New Roman" pitchFamily="18" charset="0"/>
                <a:cs typeface="Calibri" pitchFamily="34" charset="0"/>
              </a:rPr>
              <a:t> </a:t>
            </a:r>
            <a:r>
              <a:rPr lang="en-US" sz="3600" dirty="0" err="1">
                <a:solidFill>
                  <a:srgbClr val="000000"/>
                </a:solidFill>
                <a:latin typeface="Times New Roman" pitchFamily="18" charset="0"/>
                <a:cs typeface="Calibri" pitchFamily="34" charset="0"/>
              </a:rPr>
              <a:t>khỏe</a:t>
            </a:r>
            <a:r>
              <a:rPr lang="en-US" sz="3600" dirty="0">
                <a:solidFill>
                  <a:srgbClr val="000000"/>
                </a:solidFill>
                <a:latin typeface="Times New Roman" pitchFamily="18" charset="0"/>
                <a:cs typeface="Calibri" pitchFamily="34" charset="0"/>
              </a:rPr>
              <a:t> </a:t>
            </a:r>
            <a:r>
              <a:rPr lang="en-US" sz="3600" dirty="0" err="1">
                <a:solidFill>
                  <a:srgbClr val="000000"/>
                </a:solidFill>
                <a:latin typeface="Times New Roman" pitchFamily="18" charset="0"/>
                <a:cs typeface="Calibri" pitchFamily="34" charset="0"/>
              </a:rPr>
              <a:t>kém</a:t>
            </a:r>
            <a:r>
              <a:rPr lang="en-US" sz="3600" dirty="0">
                <a:solidFill>
                  <a:srgbClr val="000000"/>
                </a:solidFill>
                <a:latin typeface="Times New Roman" pitchFamily="18" charset="0"/>
                <a:cs typeface="Calibri" pitchFamily="34" charset="0"/>
              </a:rPr>
              <a:t> </a:t>
            </a:r>
            <a:r>
              <a:rPr lang="en-US" sz="3600" dirty="0" err="1">
                <a:solidFill>
                  <a:srgbClr val="000000"/>
                </a:solidFill>
                <a:latin typeface="Times New Roman" pitchFamily="18" charset="0"/>
                <a:cs typeface="Calibri" pitchFamily="34" charset="0"/>
              </a:rPr>
              <a:t>hơn</a:t>
            </a:r>
            <a:r>
              <a:rPr lang="en-US" sz="3600" dirty="0">
                <a:solidFill>
                  <a:srgbClr val="000000"/>
                </a:solidFill>
                <a:latin typeface="Times New Roman" pitchFamily="18" charset="0"/>
                <a:cs typeface="Calibri" pitchFamily="34" charset="0"/>
              </a:rPr>
              <a:t> </a:t>
            </a:r>
            <a:r>
              <a:rPr lang="en-US" sz="3600" dirty="0" err="1">
                <a:solidFill>
                  <a:srgbClr val="000000"/>
                </a:solidFill>
                <a:latin typeface="Times New Roman" pitchFamily="18" charset="0"/>
                <a:cs typeface="Calibri" pitchFamily="34" charset="0"/>
              </a:rPr>
              <a:t>những</a:t>
            </a:r>
            <a:r>
              <a:rPr lang="en-US" sz="3600" dirty="0">
                <a:solidFill>
                  <a:srgbClr val="000000"/>
                </a:solidFill>
                <a:latin typeface="Times New Roman" pitchFamily="18" charset="0"/>
                <a:cs typeface="Calibri" pitchFamily="34" charset="0"/>
              </a:rPr>
              <a:t> </a:t>
            </a:r>
            <a:r>
              <a:rPr lang="en-US" sz="3600" dirty="0" err="1">
                <a:solidFill>
                  <a:srgbClr val="000000"/>
                </a:solidFill>
                <a:latin typeface="Times New Roman" pitchFamily="18" charset="0"/>
                <a:cs typeface="Calibri" pitchFamily="34" charset="0"/>
              </a:rPr>
              <a:t>người</a:t>
            </a:r>
            <a:r>
              <a:rPr lang="en-US" sz="3600" dirty="0">
                <a:solidFill>
                  <a:srgbClr val="000000"/>
                </a:solidFill>
                <a:latin typeface="Times New Roman" pitchFamily="18" charset="0"/>
                <a:cs typeface="Calibri" pitchFamily="34" charset="0"/>
              </a:rPr>
              <a:t> </a:t>
            </a:r>
            <a:r>
              <a:rPr lang="en-US" sz="3600" dirty="0" err="1">
                <a:solidFill>
                  <a:srgbClr val="000000"/>
                </a:solidFill>
                <a:latin typeface="Times New Roman" pitchFamily="18" charset="0"/>
                <a:cs typeface="Calibri" pitchFamily="34" charset="0"/>
              </a:rPr>
              <a:t>bình</a:t>
            </a:r>
            <a:r>
              <a:rPr lang="en-US" sz="3600" dirty="0">
                <a:solidFill>
                  <a:srgbClr val="000000"/>
                </a:solidFill>
                <a:latin typeface="Times New Roman" pitchFamily="18" charset="0"/>
                <a:cs typeface="Calibri" pitchFamily="34" charset="0"/>
              </a:rPr>
              <a:t> </a:t>
            </a:r>
            <a:r>
              <a:rPr lang="en-US" sz="3600" dirty="0" err="1">
                <a:solidFill>
                  <a:srgbClr val="000000"/>
                </a:solidFill>
                <a:latin typeface="Times New Roman" pitchFamily="18" charset="0"/>
                <a:cs typeface="Calibri" pitchFamily="34" charset="0"/>
              </a:rPr>
              <a:t>thường</a:t>
            </a:r>
            <a:r>
              <a:rPr lang="en-US" sz="3600" dirty="0">
                <a:solidFill>
                  <a:srgbClr val="000000"/>
                </a:solidFill>
                <a:latin typeface="Times New Roman" pitchFamily="18" charset="0"/>
                <a:cs typeface="Calibri" pitchFamily="34" charset="0"/>
              </a:rPr>
              <a:t>.</a:t>
            </a:r>
            <a:endParaRPr lang="en-US" sz="3600" dirty="0">
              <a:solidFill>
                <a:srgbClr val="FFFFFF"/>
              </a:solidFill>
              <a:latin typeface="Times New Roman" pitchFamily="18" charset="0"/>
              <a:cs typeface="Calibri" pitchFamily="34" charset="0"/>
            </a:endParaRPr>
          </a:p>
        </p:txBody>
      </p:sp>
      <p:cxnSp>
        <p:nvCxnSpPr>
          <p:cNvPr id="3" name="Straight Arrow Connector 2"/>
          <p:cNvCxnSpPr/>
          <p:nvPr/>
        </p:nvCxnSpPr>
        <p:spPr>
          <a:xfrm flipH="1">
            <a:off x="2838450" y="1030288"/>
            <a:ext cx="2279650" cy="6397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5759450" y="1008063"/>
            <a:ext cx="2770188" cy="6413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xagon 3"/>
          <p:cNvSpPr/>
          <p:nvPr/>
        </p:nvSpPr>
        <p:spPr>
          <a:xfrm>
            <a:off x="3883025" y="904875"/>
            <a:ext cx="3617913" cy="914400"/>
          </a:xfrm>
          <a:prstGeom prst="hexago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solidFill>
                  <a:srgbClr val="C00000"/>
                </a:solidFill>
                <a:latin typeface="Times New Roman" panose="02020603050405020304" pitchFamily="18" charset="0"/>
                <a:cs typeface="Times New Roman" panose="02020603050405020304" pitchFamily="18" charset="0"/>
              </a:rPr>
              <a:t>2. </a:t>
            </a:r>
            <a:r>
              <a:rPr lang="en-US" sz="3200" b="1" dirty="0" err="1">
                <a:solidFill>
                  <a:srgbClr val="C00000"/>
                </a:solidFill>
                <a:latin typeface="Times New Roman" panose="02020603050405020304" pitchFamily="18" charset="0"/>
                <a:cs typeface="Times New Roman" panose="02020603050405020304" pitchFamily="18" charset="0"/>
              </a:rPr>
              <a:t>Kết</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luận</a:t>
            </a:r>
            <a:endParaRPr lang="en-US" sz="3200" b="1" dirty="0">
              <a:solidFill>
                <a:srgbClr val="C00000"/>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1900238" y="2344738"/>
            <a:ext cx="3333750" cy="3244850"/>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err="1">
                <a:solidFill>
                  <a:srgbClr val="FF0000"/>
                </a:solidFill>
                <a:latin typeface="Times New Roman" pitchFamily="18" charset="0"/>
                <a:cs typeface="Calibri" pitchFamily="34" charset="0"/>
              </a:rPr>
              <a:t>Để</a:t>
            </a:r>
            <a:r>
              <a:rPr lang="en-US" sz="3200" b="1" dirty="0">
                <a:solidFill>
                  <a:srgbClr val="FF0000"/>
                </a:solidFill>
                <a:latin typeface="Times New Roman" pitchFamily="18" charset="0"/>
                <a:cs typeface="Calibri" pitchFamily="34" charset="0"/>
              </a:rPr>
              <a:t> </a:t>
            </a:r>
            <a:r>
              <a:rPr lang="en-US" sz="3200" b="1" dirty="0" err="1">
                <a:solidFill>
                  <a:srgbClr val="FF0000"/>
                </a:solidFill>
                <a:latin typeface="Times New Roman" pitchFamily="18" charset="0"/>
                <a:cs typeface="Calibri" pitchFamily="34" charset="0"/>
              </a:rPr>
              <a:t>giải</a:t>
            </a:r>
            <a:r>
              <a:rPr lang="en-US" sz="3200" b="1" dirty="0">
                <a:solidFill>
                  <a:srgbClr val="FF0000"/>
                </a:solidFill>
                <a:latin typeface="Times New Roman" pitchFamily="18" charset="0"/>
                <a:cs typeface="Calibri" pitchFamily="34" charset="0"/>
              </a:rPr>
              <a:t> </a:t>
            </a:r>
            <a:r>
              <a:rPr lang="en-US" sz="3200" b="1" dirty="0" err="1">
                <a:solidFill>
                  <a:srgbClr val="FF0000"/>
                </a:solidFill>
                <a:latin typeface="Times New Roman" pitchFamily="18" charset="0"/>
                <a:cs typeface="Calibri" pitchFamily="34" charset="0"/>
              </a:rPr>
              <a:t>thích</a:t>
            </a:r>
            <a:r>
              <a:rPr lang="en-US" sz="3200" b="1" dirty="0">
                <a:solidFill>
                  <a:srgbClr val="FF0000"/>
                </a:solidFill>
                <a:latin typeface="Times New Roman" pitchFamily="18" charset="0"/>
                <a:cs typeface="Calibri" pitchFamily="34" charset="0"/>
              </a:rPr>
              <a:t> </a:t>
            </a:r>
            <a:r>
              <a:rPr lang="en-US" sz="3200" b="1" dirty="0" err="1">
                <a:solidFill>
                  <a:srgbClr val="FF0000"/>
                </a:solidFill>
                <a:latin typeface="Times New Roman" pitchFamily="18" charset="0"/>
                <a:cs typeface="Calibri" pitchFamily="34" charset="0"/>
              </a:rPr>
              <a:t>nghĩa</a:t>
            </a:r>
            <a:r>
              <a:rPr lang="en-US" sz="3200" b="1" dirty="0">
                <a:solidFill>
                  <a:srgbClr val="FF0000"/>
                </a:solidFill>
                <a:latin typeface="Times New Roman" pitchFamily="18" charset="0"/>
                <a:cs typeface="Calibri" pitchFamily="34" charset="0"/>
              </a:rPr>
              <a:t> </a:t>
            </a:r>
            <a:r>
              <a:rPr lang="en-US" sz="3200" b="1" dirty="0" err="1">
                <a:solidFill>
                  <a:srgbClr val="FF0000"/>
                </a:solidFill>
                <a:latin typeface="Times New Roman" pitchFamily="18" charset="0"/>
                <a:cs typeface="Calibri" pitchFamily="34" charset="0"/>
              </a:rPr>
              <a:t>thông</a:t>
            </a:r>
            <a:r>
              <a:rPr lang="en-US" sz="3200" b="1" dirty="0">
                <a:solidFill>
                  <a:srgbClr val="FF0000"/>
                </a:solidFill>
                <a:latin typeface="Times New Roman" pitchFamily="18" charset="0"/>
                <a:cs typeface="Calibri" pitchFamily="34" charset="0"/>
              </a:rPr>
              <a:t> </a:t>
            </a:r>
            <a:r>
              <a:rPr lang="en-US" sz="3200" b="1" dirty="0" err="1">
                <a:solidFill>
                  <a:srgbClr val="FF0000"/>
                </a:solidFill>
                <a:latin typeface="Times New Roman" pitchFamily="18" charset="0"/>
                <a:cs typeface="Calibri" pitchFamily="34" charset="0"/>
              </a:rPr>
              <a:t>thường</a:t>
            </a:r>
            <a:r>
              <a:rPr lang="en-US" sz="3200" b="1" dirty="0">
                <a:solidFill>
                  <a:srgbClr val="FF0000"/>
                </a:solidFill>
                <a:latin typeface="Times New Roman" pitchFamily="18" charset="0"/>
                <a:cs typeface="Calibri" pitchFamily="34" charset="0"/>
              </a:rPr>
              <a:t> </a:t>
            </a:r>
            <a:r>
              <a:rPr lang="en-US" sz="3200" b="1" dirty="0" err="1">
                <a:solidFill>
                  <a:srgbClr val="FF0000"/>
                </a:solidFill>
                <a:latin typeface="Times New Roman" pitchFamily="18" charset="0"/>
                <a:cs typeface="Calibri" pitchFamily="34" charset="0"/>
              </a:rPr>
              <a:t>của</a:t>
            </a:r>
            <a:r>
              <a:rPr lang="en-US" sz="3200" b="1" dirty="0">
                <a:solidFill>
                  <a:srgbClr val="FF0000"/>
                </a:solidFill>
                <a:latin typeface="Times New Roman" pitchFamily="18" charset="0"/>
                <a:cs typeface="Calibri" pitchFamily="34" charset="0"/>
              </a:rPr>
              <a:t> </a:t>
            </a:r>
            <a:r>
              <a:rPr lang="en-US" sz="3200" b="1" dirty="0" err="1">
                <a:solidFill>
                  <a:srgbClr val="FF0000"/>
                </a:solidFill>
                <a:latin typeface="Times New Roman" pitchFamily="18" charset="0"/>
                <a:cs typeface="Calibri" pitchFamily="34" charset="0"/>
              </a:rPr>
              <a:t>từ</a:t>
            </a:r>
            <a:r>
              <a:rPr lang="en-US" sz="3200" b="1" dirty="0">
                <a:solidFill>
                  <a:srgbClr val="FF0000"/>
                </a:solidFill>
                <a:latin typeface="Times New Roman" pitchFamily="18" charset="0"/>
                <a:cs typeface="Calibri" pitchFamily="34" charset="0"/>
              </a:rPr>
              <a:t> </a:t>
            </a:r>
            <a:r>
              <a:rPr lang="en-US" sz="3200" b="1" dirty="0" err="1">
                <a:solidFill>
                  <a:srgbClr val="FF0000"/>
                </a:solidFill>
                <a:latin typeface="Times New Roman" pitchFamily="18" charset="0"/>
                <a:cs typeface="Calibri" pitchFamily="34" charset="0"/>
              </a:rPr>
              <a:t>ngữ</a:t>
            </a:r>
            <a:r>
              <a:rPr lang="en-US" sz="3200" b="1" dirty="0">
                <a:solidFill>
                  <a:srgbClr val="FF0000"/>
                </a:solidFill>
                <a:latin typeface="Times New Roman" pitchFamily="18" charset="0"/>
                <a:cs typeface="Calibri" pitchFamily="34" charset="0"/>
              </a:rPr>
              <a:t>, </a:t>
            </a:r>
            <a:r>
              <a:rPr lang="en-US" sz="3200" b="1" dirty="0" err="1">
                <a:solidFill>
                  <a:srgbClr val="FF0000"/>
                </a:solidFill>
                <a:latin typeface="Times New Roman" pitchFamily="18" charset="0"/>
                <a:cs typeface="Calibri" pitchFamily="34" charset="0"/>
              </a:rPr>
              <a:t>có</a:t>
            </a:r>
            <a:r>
              <a:rPr lang="en-US" sz="3200" b="1" dirty="0">
                <a:solidFill>
                  <a:srgbClr val="FF0000"/>
                </a:solidFill>
                <a:latin typeface="Times New Roman" pitchFamily="18" charset="0"/>
                <a:cs typeface="Calibri" pitchFamily="34" charset="0"/>
              </a:rPr>
              <a:t> </a:t>
            </a:r>
            <a:r>
              <a:rPr lang="en-US" sz="3200" b="1" dirty="0" err="1">
                <a:solidFill>
                  <a:srgbClr val="FF0000"/>
                </a:solidFill>
                <a:latin typeface="Times New Roman" pitchFamily="18" charset="0"/>
                <a:cs typeface="Calibri" pitchFamily="34" charset="0"/>
              </a:rPr>
              <a:t>thể</a:t>
            </a:r>
            <a:r>
              <a:rPr lang="en-US" sz="3200" b="1" dirty="0">
                <a:solidFill>
                  <a:srgbClr val="FF0000"/>
                </a:solidFill>
                <a:latin typeface="Times New Roman" pitchFamily="18" charset="0"/>
                <a:cs typeface="Calibri" pitchFamily="34" charset="0"/>
              </a:rPr>
              <a:t> </a:t>
            </a:r>
            <a:r>
              <a:rPr lang="en-US" sz="3200" b="1" dirty="0" err="1">
                <a:solidFill>
                  <a:srgbClr val="FF0000"/>
                </a:solidFill>
                <a:latin typeface="Times New Roman" pitchFamily="18" charset="0"/>
                <a:cs typeface="Calibri" pitchFamily="34" charset="0"/>
              </a:rPr>
              <a:t>dựa</a:t>
            </a:r>
            <a:r>
              <a:rPr lang="en-US" sz="3200" b="1" dirty="0">
                <a:solidFill>
                  <a:srgbClr val="FF0000"/>
                </a:solidFill>
                <a:latin typeface="Times New Roman" pitchFamily="18" charset="0"/>
                <a:cs typeface="Calibri" pitchFamily="34" charset="0"/>
              </a:rPr>
              <a:t> </a:t>
            </a:r>
            <a:r>
              <a:rPr lang="en-US" sz="3200" b="1" dirty="0" err="1">
                <a:solidFill>
                  <a:srgbClr val="FF0000"/>
                </a:solidFill>
                <a:latin typeface="Times New Roman" pitchFamily="18" charset="0"/>
                <a:cs typeface="Calibri" pitchFamily="34" charset="0"/>
              </a:rPr>
              <a:t>vào</a:t>
            </a:r>
            <a:r>
              <a:rPr lang="en-US" sz="3200" b="1" dirty="0">
                <a:solidFill>
                  <a:srgbClr val="FF0000"/>
                </a:solidFill>
                <a:latin typeface="Times New Roman" pitchFamily="18" charset="0"/>
                <a:cs typeface="Calibri" pitchFamily="34" charset="0"/>
              </a:rPr>
              <a:t> </a:t>
            </a:r>
            <a:r>
              <a:rPr lang="en-US" sz="3200" b="1" dirty="0" err="1">
                <a:solidFill>
                  <a:srgbClr val="FF0000"/>
                </a:solidFill>
                <a:latin typeface="Times New Roman" pitchFamily="18" charset="0"/>
                <a:cs typeface="Calibri" pitchFamily="34" charset="0"/>
              </a:rPr>
              <a:t>từ</a:t>
            </a:r>
            <a:r>
              <a:rPr lang="en-US" sz="3200" b="1" dirty="0">
                <a:solidFill>
                  <a:srgbClr val="FF0000"/>
                </a:solidFill>
                <a:latin typeface="Times New Roman" pitchFamily="18" charset="0"/>
                <a:cs typeface="Calibri" pitchFamily="34" charset="0"/>
              </a:rPr>
              <a:t> </a:t>
            </a:r>
            <a:r>
              <a:rPr lang="en-US" sz="3200" b="1" dirty="0" err="1">
                <a:solidFill>
                  <a:srgbClr val="FF0000"/>
                </a:solidFill>
                <a:latin typeface="Times New Roman" pitchFamily="18" charset="0"/>
                <a:cs typeface="Calibri" pitchFamily="34" charset="0"/>
              </a:rPr>
              <a:t>điển</a:t>
            </a:r>
            <a:r>
              <a:rPr lang="en-US" sz="3200" b="1" dirty="0">
                <a:solidFill>
                  <a:srgbClr val="FF0000"/>
                </a:solidFill>
                <a:latin typeface="Times New Roman" pitchFamily="18" charset="0"/>
                <a:cs typeface="Calibri" pitchFamily="34" charset="0"/>
              </a:rPr>
              <a:t>.</a:t>
            </a:r>
          </a:p>
        </p:txBody>
      </p:sp>
      <p:sp>
        <p:nvSpPr>
          <p:cNvPr id="7" name="Rounded Rectangle 6"/>
          <p:cNvSpPr/>
          <p:nvPr/>
        </p:nvSpPr>
        <p:spPr>
          <a:xfrm>
            <a:off x="6650038" y="2271713"/>
            <a:ext cx="3752850" cy="3244850"/>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a:solidFill>
                  <a:srgbClr val="FF0000"/>
                </a:solidFill>
                <a:latin typeface="Times New Roman" pitchFamily="18" charset="0"/>
                <a:cs typeface="Calibri" pitchFamily="34" charset="0"/>
              </a:rPr>
              <a:t>Giải thích nghĩa của từ trong câu, cần dựa vào từ ngữ đứng trước và từ ngữ đứng sau</a:t>
            </a:r>
            <a:r>
              <a:rPr lang="en-US" sz="3200">
                <a:solidFill>
                  <a:srgbClr val="FF0000"/>
                </a:solidFill>
                <a:latin typeface="Times New Roman" pitchFamily="18" charset="0"/>
                <a:cs typeface="Calibri" pitchFamily="34" charset="0"/>
              </a:rPr>
              <a:t>.</a:t>
            </a:r>
          </a:p>
        </p:txBody>
      </p:sp>
      <p:cxnSp>
        <p:nvCxnSpPr>
          <p:cNvPr id="9" name="Straight Arrow Connector 8"/>
          <p:cNvCxnSpPr/>
          <p:nvPr/>
        </p:nvCxnSpPr>
        <p:spPr>
          <a:xfrm flipH="1">
            <a:off x="3316288" y="1819275"/>
            <a:ext cx="2465387" cy="5254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endCxn id="7" idx="0"/>
          </p:cNvCxnSpPr>
          <p:nvPr/>
        </p:nvCxnSpPr>
        <p:spPr>
          <a:xfrm>
            <a:off x="5759450" y="1819275"/>
            <a:ext cx="2767013" cy="4524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xagon 3"/>
          <p:cNvSpPr/>
          <p:nvPr/>
        </p:nvSpPr>
        <p:spPr>
          <a:xfrm>
            <a:off x="2935288" y="127000"/>
            <a:ext cx="6262687" cy="657225"/>
          </a:xfrm>
          <a:prstGeom prst="hexago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3200" b="1" dirty="0">
                <a:solidFill>
                  <a:srgbClr val="0D0D0D"/>
                </a:solidFill>
                <a:latin typeface="Times New Roman" panose="02020603050405020304" pitchFamily="18" charset="0"/>
                <a:ea typeface="MS Mincho"/>
              </a:rPr>
              <a:t>III. </a:t>
            </a:r>
            <a:r>
              <a:rPr lang="en-US" sz="3200" b="1" dirty="0" err="1">
                <a:solidFill>
                  <a:srgbClr val="0D0D0D"/>
                </a:solidFill>
                <a:latin typeface="Times New Roman" panose="02020603050405020304" pitchFamily="18" charset="0"/>
                <a:ea typeface="MS Mincho"/>
              </a:rPr>
              <a:t>Biện</a:t>
            </a:r>
            <a:r>
              <a:rPr lang="en-US" sz="3200" b="1" dirty="0">
                <a:solidFill>
                  <a:srgbClr val="0D0D0D"/>
                </a:solidFill>
                <a:latin typeface="Times New Roman" panose="02020603050405020304" pitchFamily="18" charset="0"/>
                <a:ea typeface="MS Mincho"/>
              </a:rPr>
              <a:t> </a:t>
            </a:r>
            <a:r>
              <a:rPr lang="en-US" sz="3200" b="1" dirty="0" err="1">
                <a:solidFill>
                  <a:srgbClr val="0D0D0D"/>
                </a:solidFill>
                <a:latin typeface="Times New Roman" panose="02020603050405020304" pitchFamily="18" charset="0"/>
                <a:ea typeface="MS Mincho"/>
              </a:rPr>
              <a:t>pháp</a:t>
            </a:r>
            <a:r>
              <a:rPr lang="en-US" sz="3200" b="1" dirty="0">
                <a:solidFill>
                  <a:srgbClr val="0D0D0D"/>
                </a:solidFill>
                <a:latin typeface="Times New Roman" panose="02020603050405020304" pitchFamily="18" charset="0"/>
                <a:ea typeface="MS Mincho"/>
              </a:rPr>
              <a:t> </a:t>
            </a:r>
            <a:r>
              <a:rPr lang="en-US" sz="3200" b="1" dirty="0" err="1">
                <a:solidFill>
                  <a:srgbClr val="0D0D0D"/>
                </a:solidFill>
                <a:latin typeface="Times New Roman" panose="02020603050405020304" pitchFamily="18" charset="0"/>
                <a:ea typeface="MS Mincho"/>
              </a:rPr>
              <a:t>tu</a:t>
            </a:r>
            <a:r>
              <a:rPr lang="en-US" sz="3200" b="1" dirty="0">
                <a:solidFill>
                  <a:srgbClr val="0D0D0D"/>
                </a:solidFill>
                <a:latin typeface="Times New Roman" panose="02020603050405020304" pitchFamily="18" charset="0"/>
                <a:ea typeface="MS Mincho"/>
              </a:rPr>
              <a:t> </a:t>
            </a:r>
            <a:r>
              <a:rPr lang="en-US" sz="3200" b="1" dirty="0" err="1">
                <a:solidFill>
                  <a:srgbClr val="0D0D0D"/>
                </a:solidFill>
                <a:latin typeface="Times New Roman" panose="02020603050405020304" pitchFamily="18" charset="0"/>
                <a:ea typeface="MS Mincho"/>
              </a:rPr>
              <a:t>từ</a:t>
            </a:r>
            <a:r>
              <a:rPr lang="en-US" sz="3200" b="1" dirty="0">
                <a:solidFill>
                  <a:srgbClr val="0D0D0D"/>
                </a:solidFill>
                <a:latin typeface="Times New Roman" panose="02020603050405020304" pitchFamily="18" charset="0"/>
                <a:ea typeface="MS Mincho"/>
              </a:rPr>
              <a:t> so </a:t>
            </a:r>
            <a:r>
              <a:rPr lang="en-US" sz="3200" b="1" dirty="0" err="1">
                <a:solidFill>
                  <a:srgbClr val="0D0D0D"/>
                </a:solidFill>
                <a:latin typeface="Times New Roman" panose="02020603050405020304" pitchFamily="18" charset="0"/>
                <a:ea typeface="MS Mincho"/>
              </a:rPr>
              <a:t>sánh</a:t>
            </a:r>
            <a:endParaRPr lang="en-US" sz="3200" dirty="0">
              <a:solidFill>
                <a:prstClr val="white"/>
              </a:solidFill>
            </a:endParaRPr>
          </a:p>
        </p:txBody>
      </p:sp>
      <p:sp>
        <p:nvSpPr>
          <p:cNvPr id="12" name="Cloud Callout 11"/>
          <p:cNvSpPr/>
          <p:nvPr/>
        </p:nvSpPr>
        <p:spPr>
          <a:xfrm>
            <a:off x="962025" y="1443038"/>
            <a:ext cx="9867900" cy="1754187"/>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800" b="1" i="1">
                <a:solidFill>
                  <a:srgbClr val="000000"/>
                </a:solidFill>
                <a:latin typeface="Times New Roman" pitchFamily="18" charset="0"/>
                <a:cs typeface="Calibri" pitchFamily="34" charset="0"/>
              </a:rPr>
              <a:t>Cái chàng Dế Choắt, người gầy gò và cao lêu nghêu như một gã nghiện thuốc phiện. </a:t>
            </a:r>
            <a:endParaRPr lang="en-US" sz="2800" b="1">
              <a:solidFill>
                <a:srgbClr val="FFFFFF"/>
              </a:solidFill>
              <a:latin typeface="Times New Roman" pitchFamily="18" charset="0"/>
              <a:cs typeface="Calibri" pitchFamily="34" charset="0"/>
            </a:endParaRPr>
          </a:p>
        </p:txBody>
      </p:sp>
      <p:sp>
        <p:nvSpPr>
          <p:cNvPr id="5" name="Hexagon 4"/>
          <p:cNvSpPr/>
          <p:nvPr/>
        </p:nvSpPr>
        <p:spPr>
          <a:xfrm>
            <a:off x="465138" y="784225"/>
            <a:ext cx="2470150" cy="658813"/>
          </a:xfrm>
          <a:prstGeom prst="hexago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3200" b="1" dirty="0">
                <a:solidFill>
                  <a:schemeClr val="tx1"/>
                </a:solidFill>
                <a:latin typeface="Times New Roman" panose="02020603050405020304" pitchFamily="18" charset="0"/>
                <a:cs typeface="Times New Roman" panose="02020603050405020304" pitchFamily="18" charset="0"/>
              </a:rPr>
              <a:t>1. </a:t>
            </a:r>
            <a:r>
              <a:rPr lang="en-US" sz="3200" b="1" dirty="0" err="1">
                <a:solidFill>
                  <a:schemeClr val="tx1"/>
                </a:solidFill>
                <a:latin typeface="Times New Roman" panose="02020603050405020304" pitchFamily="18" charset="0"/>
                <a:cs typeface="Times New Roman" panose="02020603050405020304" pitchFamily="18" charset="0"/>
              </a:rPr>
              <a:t>Ví</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dụ</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6" name="Hexagon 5"/>
          <p:cNvSpPr/>
          <p:nvPr/>
        </p:nvSpPr>
        <p:spPr>
          <a:xfrm>
            <a:off x="962025" y="3468688"/>
            <a:ext cx="9867900" cy="1154112"/>
          </a:xfrm>
          <a:prstGeom prst="hexago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800">
                <a:solidFill>
                  <a:srgbClr val="000000"/>
                </a:solidFill>
                <a:latin typeface="Times New Roman" pitchFamily="18" charset="0"/>
                <a:cs typeface="Times New Roman" pitchFamily="18" charset="0"/>
              </a:rPr>
              <a:t>Phép tu từ so sánh</a:t>
            </a:r>
            <a:r>
              <a:rPr lang="en-US" sz="2800">
                <a:solidFill>
                  <a:srgbClr val="FF0000"/>
                </a:solidFill>
                <a:latin typeface="Times New Roman" pitchFamily="18" charset="0"/>
                <a:cs typeface="Times New Roman" pitchFamily="18" charset="0"/>
              </a:rPr>
              <a:t>:</a:t>
            </a:r>
            <a:r>
              <a:rPr lang="en-US" sz="2800" i="1">
                <a:solidFill>
                  <a:srgbClr val="FF0000"/>
                </a:solidFill>
                <a:latin typeface="Times New Roman" pitchFamily="18" charset="0"/>
                <a:cs typeface="Times New Roman" pitchFamily="18" charset="0"/>
              </a:rPr>
              <a:t> Hình dáng của Dế Choắt</a:t>
            </a:r>
            <a:r>
              <a:rPr lang="en-US" sz="2800" i="1">
                <a:solidFill>
                  <a:srgbClr val="000000"/>
                </a:solidFill>
                <a:latin typeface="Times New Roman" pitchFamily="18" charset="0"/>
                <a:cs typeface="Times New Roman" pitchFamily="18" charset="0"/>
              </a:rPr>
              <a:t> </a:t>
            </a:r>
            <a:r>
              <a:rPr lang="en-US" sz="2800">
                <a:solidFill>
                  <a:srgbClr val="000000"/>
                </a:solidFill>
                <a:latin typeface="Times New Roman" pitchFamily="18" charset="0"/>
                <a:cs typeface="Times New Roman" pitchFamily="18" charset="0"/>
              </a:rPr>
              <a:t>với</a:t>
            </a:r>
            <a:r>
              <a:rPr lang="en-US" sz="2800" i="1">
                <a:solidFill>
                  <a:srgbClr val="000000"/>
                </a:solidFill>
                <a:latin typeface="Times New Roman" pitchFamily="18" charset="0"/>
                <a:cs typeface="Times New Roman" pitchFamily="18" charset="0"/>
              </a:rPr>
              <a:t> </a:t>
            </a:r>
            <a:r>
              <a:rPr lang="en-US" sz="2800" i="1">
                <a:solidFill>
                  <a:srgbClr val="FF0000"/>
                </a:solidFill>
                <a:latin typeface="Times New Roman" pitchFamily="18" charset="0"/>
                <a:cs typeface="Times New Roman" pitchFamily="18" charset="0"/>
              </a:rPr>
              <a:t>một gã nghiện thuốc phiện </a:t>
            </a:r>
            <a:endParaRPr lang="en-US" sz="2800">
              <a:solidFill>
                <a:srgbClr val="FFFFFF"/>
              </a:solidFill>
              <a:cs typeface="Arial" charset="0"/>
            </a:endParaRPr>
          </a:p>
        </p:txBody>
      </p:sp>
      <p:sp>
        <p:nvSpPr>
          <p:cNvPr id="7" name="Hexagon 6"/>
          <p:cNvSpPr/>
          <p:nvPr/>
        </p:nvSpPr>
        <p:spPr>
          <a:xfrm>
            <a:off x="947738" y="4702175"/>
            <a:ext cx="9891712" cy="1196975"/>
          </a:xfrm>
          <a:prstGeom prst="hexago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400" b="1">
                <a:solidFill>
                  <a:srgbClr val="000000"/>
                </a:solidFill>
                <a:latin typeface="Times New Roman" pitchFamily="18" charset="0"/>
                <a:cs typeface="Calibri" pitchFamily="34" charset="0"/>
              </a:rPr>
              <a:t>Tác dụng</a:t>
            </a:r>
            <a:r>
              <a:rPr lang="en-US" sz="2400">
                <a:solidFill>
                  <a:srgbClr val="000000"/>
                </a:solidFill>
                <a:latin typeface="Times New Roman" pitchFamily="18" charset="0"/>
                <a:cs typeface="Calibri" pitchFamily="34" charset="0"/>
              </a:rPr>
              <a:t>: Làm cho hình ảnh Dế Choắt hiện lên </a:t>
            </a:r>
            <a:r>
              <a:rPr lang="en-US" sz="2400">
                <a:solidFill>
                  <a:srgbClr val="FF0000"/>
                </a:solidFill>
                <a:latin typeface="Times New Roman" pitchFamily="18" charset="0"/>
                <a:cs typeface="Calibri" pitchFamily="34" charset="0"/>
              </a:rPr>
              <a:t>cụ thể, sinh động</a:t>
            </a:r>
            <a:r>
              <a:rPr lang="en-US" sz="2400">
                <a:solidFill>
                  <a:srgbClr val="000000"/>
                </a:solidFill>
                <a:latin typeface="Times New Roman" pitchFamily="18" charset="0"/>
                <a:cs typeface="Calibri" pitchFamily="34" charset="0"/>
              </a:rPr>
              <a:t> với dáng vẻ yếu đuối, thiếu sức sống; đồng thời thấy được cái nhìn coi thường, lạnh lùng của Dế Mèn về Dế Choắt.</a:t>
            </a:r>
            <a:endParaRPr lang="en-US" sz="2400">
              <a:solidFill>
                <a:srgbClr val="FFFFFF"/>
              </a:solidFill>
              <a:latin typeface="Times New Roman" pitchFamily="18" charset="0"/>
              <a:cs typeface="Calibri" pitchFamily="34" charset="0"/>
            </a:endParaRPr>
          </a:p>
        </p:txBody>
      </p:sp>
      <p:pic>
        <p:nvPicPr>
          <p:cNvPr id="2" name="Picture 1"/>
          <p:cNvPicPr>
            <a:picLocks noChangeAspect="1"/>
          </p:cNvPicPr>
          <p:nvPr/>
        </p:nvPicPr>
        <p:blipFill>
          <a:blip r:embed="rId3"/>
          <a:srcRect/>
          <a:stretch>
            <a:fillRect/>
          </a:stretch>
        </p:blipFill>
        <p:spPr bwMode="auto">
          <a:xfrm>
            <a:off x="3775075" y="869950"/>
            <a:ext cx="4100513" cy="25241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12"/>
                                        </p:tgtEl>
                                        <p:attrNameLst>
                                          <p:attrName>ppt_w</p:attrName>
                                        </p:attrNameLst>
                                      </p:cBhvr>
                                      <p:tavLst>
                                        <p:tav tm="0">
                                          <p:val>
                                            <p:strVal val="ppt_w"/>
                                          </p:val>
                                        </p:tav>
                                        <p:tav tm="100000">
                                          <p:val>
                                            <p:fltVal val="0"/>
                                          </p:val>
                                        </p:tav>
                                      </p:tavLst>
                                    </p:anim>
                                    <p:anim calcmode="lin" valueType="num">
                                      <p:cBhvr>
                                        <p:cTn id="7" dur="500"/>
                                        <p:tgtEl>
                                          <p:spTgt spid="12"/>
                                        </p:tgtEl>
                                        <p:attrNameLst>
                                          <p:attrName>ppt_h</p:attrName>
                                        </p:attrNameLst>
                                      </p:cBhvr>
                                      <p:tavLst>
                                        <p:tav tm="0">
                                          <p:val>
                                            <p:strVal val="ppt_h"/>
                                          </p:val>
                                        </p:tav>
                                        <p:tav tm="100000">
                                          <p:val>
                                            <p:fltVal val="0"/>
                                          </p:val>
                                        </p:tav>
                                      </p:tavLst>
                                    </p:anim>
                                    <p:animEffect transition="out" filter="fade">
                                      <p:cBhvr>
                                        <p:cTn id="8" dur="500"/>
                                        <p:tgtEl>
                                          <p:spTgt spid="12"/>
                                        </p:tgtEl>
                                      </p:cBhvr>
                                    </p:animEffect>
                                    <p:set>
                                      <p:cBhvr>
                                        <p:cTn id="9" dur="1" fill="hold">
                                          <p:stCondLst>
                                            <p:cond delay="499"/>
                                          </p:stCondLst>
                                        </p:cTn>
                                        <p:tgtEl>
                                          <p:spTgt spid="12"/>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P spid="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xagon 3"/>
          <p:cNvSpPr/>
          <p:nvPr/>
        </p:nvSpPr>
        <p:spPr>
          <a:xfrm>
            <a:off x="287338" y="112713"/>
            <a:ext cx="6508750" cy="657225"/>
          </a:xfrm>
          <a:prstGeom prst="hexago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3200" b="1" dirty="0">
                <a:solidFill>
                  <a:srgbClr val="0D0D0D"/>
                </a:solidFill>
                <a:latin typeface="Times New Roman" panose="02020603050405020304" pitchFamily="18" charset="0"/>
                <a:ea typeface="MS Mincho"/>
              </a:rPr>
              <a:t>III. </a:t>
            </a:r>
            <a:r>
              <a:rPr lang="en-US" sz="3200" b="1" dirty="0" err="1">
                <a:solidFill>
                  <a:srgbClr val="0D0D0D"/>
                </a:solidFill>
                <a:latin typeface="Times New Roman" panose="02020603050405020304" pitchFamily="18" charset="0"/>
                <a:ea typeface="MS Mincho"/>
              </a:rPr>
              <a:t>Biện</a:t>
            </a:r>
            <a:r>
              <a:rPr lang="en-US" sz="3200" b="1" dirty="0">
                <a:solidFill>
                  <a:srgbClr val="0D0D0D"/>
                </a:solidFill>
                <a:latin typeface="Times New Roman" panose="02020603050405020304" pitchFamily="18" charset="0"/>
                <a:ea typeface="MS Mincho"/>
              </a:rPr>
              <a:t> </a:t>
            </a:r>
            <a:r>
              <a:rPr lang="en-US" sz="3200" b="1" dirty="0" err="1">
                <a:solidFill>
                  <a:srgbClr val="0D0D0D"/>
                </a:solidFill>
                <a:latin typeface="Times New Roman" panose="02020603050405020304" pitchFamily="18" charset="0"/>
                <a:ea typeface="MS Mincho"/>
              </a:rPr>
              <a:t>pháp</a:t>
            </a:r>
            <a:r>
              <a:rPr lang="en-US" sz="3200" b="1" dirty="0">
                <a:solidFill>
                  <a:srgbClr val="0D0D0D"/>
                </a:solidFill>
                <a:latin typeface="Times New Roman" panose="02020603050405020304" pitchFamily="18" charset="0"/>
                <a:ea typeface="MS Mincho"/>
              </a:rPr>
              <a:t> </a:t>
            </a:r>
            <a:r>
              <a:rPr lang="en-US" sz="3200" b="1" dirty="0" err="1">
                <a:solidFill>
                  <a:srgbClr val="0D0D0D"/>
                </a:solidFill>
                <a:latin typeface="Times New Roman" panose="02020603050405020304" pitchFamily="18" charset="0"/>
                <a:ea typeface="MS Mincho"/>
              </a:rPr>
              <a:t>tu</a:t>
            </a:r>
            <a:r>
              <a:rPr lang="en-US" sz="3200" b="1" dirty="0">
                <a:solidFill>
                  <a:srgbClr val="0D0D0D"/>
                </a:solidFill>
                <a:latin typeface="Times New Roman" panose="02020603050405020304" pitchFamily="18" charset="0"/>
                <a:ea typeface="MS Mincho"/>
              </a:rPr>
              <a:t> </a:t>
            </a:r>
            <a:r>
              <a:rPr lang="en-US" sz="3200" b="1" dirty="0" err="1">
                <a:solidFill>
                  <a:srgbClr val="0D0D0D"/>
                </a:solidFill>
                <a:latin typeface="Times New Roman" panose="02020603050405020304" pitchFamily="18" charset="0"/>
                <a:ea typeface="MS Mincho"/>
              </a:rPr>
              <a:t>từ</a:t>
            </a:r>
            <a:r>
              <a:rPr lang="en-US" sz="3200" b="1" dirty="0">
                <a:solidFill>
                  <a:srgbClr val="0D0D0D"/>
                </a:solidFill>
                <a:latin typeface="Times New Roman" panose="02020603050405020304" pitchFamily="18" charset="0"/>
                <a:ea typeface="MS Mincho"/>
              </a:rPr>
              <a:t> so </a:t>
            </a:r>
            <a:r>
              <a:rPr lang="en-US" sz="3200" b="1" dirty="0" err="1">
                <a:solidFill>
                  <a:srgbClr val="0D0D0D"/>
                </a:solidFill>
                <a:latin typeface="Times New Roman" panose="02020603050405020304" pitchFamily="18" charset="0"/>
                <a:ea typeface="MS Mincho"/>
              </a:rPr>
              <a:t>sánh</a:t>
            </a:r>
            <a:endParaRPr lang="en-US" sz="3200" dirty="0">
              <a:solidFill>
                <a:prstClr val="white"/>
              </a:solidFill>
            </a:endParaRPr>
          </a:p>
        </p:txBody>
      </p:sp>
      <p:sp>
        <p:nvSpPr>
          <p:cNvPr id="5" name="Hexagon 4"/>
          <p:cNvSpPr/>
          <p:nvPr/>
        </p:nvSpPr>
        <p:spPr>
          <a:xfrm>
            <a:off x="287338" y="898525"/>
            <a:ext cx="3438525" cy="657225"/>
          </a:xfrm>
          <a:prstGeom prst="hexago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3200" b="1" dirty="0">
                <a:solidFill>
                  <a:schemeClr val="tx1"/>
                </a:solidFill>
                <a:latin typeface="Times New Roman" panose="02020603050405020304" pitchFamily="18" charset="0"/>
                <a:cs typeface="Times New Roman" panose="02020603050405020304" pitchFamily="18" charset="0"/>
              </a:rPr>
              <a:t>2. </a:t>
            </a:r>
            <a:r>
              <a:rPr lang="en-US" sz="3200" b="1" dirty="0" err="1">
                <a:solidFill>
                  <a:schemeClr val="tx1"/>
                </a:solidFill>
                <a:latin typeface="Times New Roman" panose="02020603050405020304" pitchFamily="18" charset="0"/>
                <a:cs typeface="Times New Roman" panose="02020603050405020304" pitchFamily="18" charset="0"/>
              </a:rPr>
              <a:t>Khái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niệm</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2" name="Oval 1"/>
          <p:cNvSpPr/>
          <p:nvPr/>
        </p:nvSpPr>
        <p:spPr>
          <a:xfrm>
            <a:off x="2427288" y="1555750"/>
            <a:ext cx="7483475" cy="3243263"/>
          </a:xfrm>
          <a:prstGeom prst="ellipse">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800">
                <a:solidFill>
                  <a:schemeClr val="bg1"/>
                </a:solidFill>
                <a:latin typeface="Times New Roman" pitchFamily="18" charset="0"/>
                <a:cs typeface="Calibri" pitchFamily="34" charset="0"/>
              </a:rPr>
              <a:t>So sánh là đối chiếu sự vật hiện tượng này với sự vật hiện tượng khác dựa trên những điểm tương đồng để làm tăng sức gợi hình gợi cảm cho sự diễn đạt.</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1560513" y="2119313"/>
          <a:ext cx="8748214" cy="3751152"/>
        </p:xfrm>
        <a:graphic>
          <a:graphicData uri="http://schemas.openxmlformats.org/drawingml/2006/table">
            <a:tbl>
              <a:tblPr firstRow="1" firstCol="1" lastRow="1" lastCol="1" bandRow="1" bandCol="1">
                <a:tableStyleId>{5C22544A-7EE6-4342-B048-85BDC9FD1C3A}</a:tableStyleId>
              </a:tblPr>
              <a:tblGrid>
                <a:gridCol w="2920246">
                  <a:extLst>
                    <a:ext uri="{9D8B030D-6E8A-4147-A177-3AD203B41FA5}">
                      <a16:colId xmlns="" xmlns:a16="http://schemas.microsoft.com/office/drawing/2014/main" val="20000"/>
                    </a:ext>
                  </a:extLst>
                </a:gridCol>
                <a:gridCol w="2920246">
                  <a:extLst>
                    <a:ext uri="{9D8B030D-6E8A-4147-A177-3AD203B41FA5}">
                      <a16:colId xmlns="" xmlns:a16="http://schemas.microsoft.com/office/drawing/2014/main" val="20001"/>
                    </a:ext>
                  </a:extLst>
                </a:gridCol>
                <a:gridCol w="2907722">
                  <a:extLst>
                    <a:ext uri="{9D8B030D-6E8A-4147-A177-3AD203B41FA5}">
                      <a16:colId xmlns="" xmlns:a16="http://schemas.microsoft.com/office/drawing/2014/main" val="20002"/>
                    </a:ext>
                  </a:extLst>
                </a:gridCol>
              </a:tblGrid>
              <a:tr h="625192">
                <a:tc rowSpan="2">
                  <a:txBody>
                    <a:bodyPr/>
                    <a:lstStyle/>
                    <a:p>
                      <a:pPr marL="0" marR="0" algn="ctr"/>
                      <a:r>
                        <a:rPr lang="en-US" sz="2800" dirty="0" err="1">
                          <a:solidFill>
                            <a:schemeClr val="accent5">
                              <a:lumMod val="50000"/>
                            </a:schemeClr>
                          </a:solidFill>
                          <a:effectLst/>
                          <a:latin typeface="Times New Roman" panose="02020603050405020304" pitchFamily="18" charset="0"/>
                          <a:cs typeface="Times New Roman" panose="02020603050405020304" pitchFamily="18" charset="0"/>
                        </a:rPr>
                        <a:t>Từ</a:t>
                      </a:r>
                      <a:r>
                        <a:rPr lang="en-US" sz="2800" dirty="0">
                          <a:solidFill>
                            <a:schemeClr val="accent5">
                              <a:lumMod val="50000"/>
                            </a:schemeClr>
                          </a:solidFill>
                          <a:effectLst/>
                          <a:latin typeface="Times New Roman" panose="02020603050405020304" pitchFamily="18" charset="0"/>
                          <a:cs typeface="Times New Roman" panose="02020603050405020304" pitchFamily="18" charset="0"/>
                        </a:rPr>
                        <a:t> </a:t>
                      </a:r>
                      <a:r>
                        <a:rPr lang="en-US" sz="2800" dirty="0" err="1">
                          <a:solidFill>
                            <a:schemeClr val="accent5">
                              <a:lumMod val="50000"/>
                            </a:schemeClr>
                          </a:solidFill>
                          <a:effectLst/>
                          <a:latin typeface="Times New Roman" panose="02020603050405020304" pitchFamily="18" charset="0"/>
                          <a:cs typeface="Times New Roman" panose="02020603050405020304" pitchFamily="18" charset="0"/>
                        </a:rPr>
                        <a:t>đơn</a:t>
                      </a:r>
                      <a:endParaRPr lang="en-US" sz="28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gridSpan="2">
                  <a:txBody>
                    <a:bodyPr/>
                    <a:lstStyle/>
                    <a:p>
                      <a:pPr marL="0" marR="0" algn="ctr"/>
                      <a:r>
                        <a:rPr lang="en-US" sz="2800" dirty="0" err="1">
                          <a:solidFill>
                            <a:schemeClr val="accent5">
                              <a:lumMod val="50000"/>
                            </a:schemeClr>
                          </a:solidFill>
                          <a:effectLst/>
                          <a:latin typeface="Times New Roman" panose="02020603050405020304" pitchFamily="18" charset="0"/>
                          <a:cs typeface="Times New Roman" panose="02020603050405020304" pitchFamily="18" charset="0"/>
                        </a:rPr>
                        <a:t>Từ</a:t>
                      </a:r>
                      <a:r>
                        <a:rPr lang="en-US" sz="2800" dirty="0">
                          <a:solidFill>
                            <a:schemeClr val="accent5">
                              <a:lumMod val="50000"/>
                            </a:schemeClr>
                          </a:solidFill>
                          <a:effectLst/>
                          <a:latin typeface="Times New Roman" panose="02020603050405020304" pitchFamily="18" charset="0"/>
                          <a:cs typeface="Times New Roman" panose="02020603050405020304" pitchFamily="18" charset="0"/>
                        </a:rPr>
                        <a:t> </a:t>
                      </a:r>
                      <a:r>
                        <a:rPr lang="en-US" sz="2800" dirty="0" err="1">
                          <a:solidFill>
                            <a:schemeClr val="accent5">
                              <a:lumMod val="50000"/>
                            </a:schemeClr>
                          </a:solidFill>
                          <a:effectLst/>
                          <a:latin typeface="Times New Roman" panose="02020603050405020304" pitchFamily="18" charset="0"/>
                          <a:cs typeface="Times New Roman" panose="02020603050405020304" pitchFamily="18" charset="0"/>
                        </a:rPr>
                        <a:t>phức</a:t>
                      </a:r>
                      <a:endParaRPr lang="en-US" sz="28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en-US"/>
                    </a:p>
                  </a:txBody>
                  <a:tcPr/>
                </a:tc>
                <a:extLst>
                  <a:ext uri="{0D108BD9-81ED-4DB2-BD59-A6C34878D82A}">
                    <a16:rowId xmlns="" xmlns:a16="http://schemas.microsoft.com/office/drawing/2014/main" val="10000"/>
                  </a:ext>
                </a:extLst>
              </a:tr>
              <a:tr h="625192">
                <a:tc vMerge="1">
                  <a:txBody>
                    <a:bodyPr/>
                    <a:lstStyle/>
                    <a:p>
                      <a:pPr marL="0" marR="0" algn="ct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r>
                        <a:rPr lang="en-US" sz="2800" b="1" dirty="0" err="1">
                          <a:solidFill>
                            <a:schemeClr val="accent4">
                              <a:lumMod val="50000"/>
                            </a:schemeClr>
                          </a:solidFill>
                          <a:effectLst/>
                          <a:latin typeface="Times New Roman" panose="02020603050405020304" pitchFamily="18" charset="0"/>
                          <a:cs typeface="Times New Roman" panose="02020603050405020304" pitchFamily="18" charset="0"/>
                        </a:rPr>
                        <a:t>Từ</a:t>
                      </a:r>
                      <a:r>
                        <a:rPr lang="en-US" sz="2800" b="1" dirty="0">
                          <a:solidFill>
                            <a:schemeClr val="accent4">
                              <a:lumMod val="50000"/>
                            </a:schemeClr>
                          </a:solidFill>
                          <a:effectLst/>
                          <a:latin typeface="Times New Roman" panose="02020603050405020304" pitchFamily="18" charset="0"/>
                          <a:cs typeface="Times New Roman" panose="02020603050405020304" pitchFamily="18" charset="0"/>
                        </a:rPr>
                        <a:t> </a:t>
                      </a:r>
                      <a:r>
                        <a:rPr lang="en-US" sz="2800" b="1" dirty="0" err="1">
                          <a:solidFill>
                            <a:schemeClr val="accent4">
                              <a:lumMod val="50000"/>
                            </a:schemeClr>
                          </a:solidFill>
                          <a:effectLst/>
                          <a:latin typeface="Times New Roman" panose="02020603050405020304" pitchFamily="18" charset="0"/>
                          <a:cs typeface="Times New Roman" panose="02020603050405020304" pitchFamily="18" charset="0"/>
                        </a:rPr>
                        <a:t>ghép</a:t>
                      </a:r>
                      <a:endParaRPr lang="en-US" sz="2800" b="1" dirty="0">
                        <a:solidFill>
                          <a:schemeClr val="accent4">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r>
                        <a:rPr lang="en-US" sz="2800" dirty="0" err="1">
                          <a:solidFill>
                            <a:schemeClr val="accent4">
                              <a:lumMod val="50000"/>
                            </a:schemeClr>
                          </a:solidFill>
                          <a:effectLst/>
                          <a:latin typeface="Times New Roman" panose="02020603050405020304" pitchFamily="18" charset="0"/>
                          <a:cs typeface="Times New Roman" panose="02020603050405020304" pitchFamily="18" charset="0"/>
                        </a:rPr>
                        <a:t>Từ</a:t>
                      </a:r>
                      <a:r>
                        <a:rPr lang="en-US" sz="2800" dirty="0">
                          <a:solidFill>
                            <a:schemeClr val="accent4">
                              <a:lumMod val="50000"/>
                            </a:schemeClr>
                          </a:solidFill>
                          <a:effectLst/>
                          <a:latin typeface="Times New Roman" panose="02020603050405020304" pitchFamily="18" charset="0"/>
                          <a:cs typeface="Times New Roman" panose="02020603050405020304" pitchFamily="18" charset="0"/>
                        </a:rPr>
                        <a:t> </a:t>
                      </a:r>
                      <a:r>
                        <a:rPr lang="en-US" sz="2800" dirty="0" err="1">
                          <a:solidFill>
                            <a:schemeClr val="accent4">
                              <a:lumMod val="50000"/>
                            </a:schemeClr>
                          </a:solidFill>
                          <a:effectLst/>
                          <a:latin typeface="Times New Roman" panose="02020603050405020304" pitchFamily="18" charset="0"/>
                          <a:cs typeface="Times New Roman" panose="02020603050405020304" pitchFamily="18" charset="0"/>
                        </a:rPr>
                        <a:t>láy</a:t>
                      </a:r>
                      <a:endParaRPr lang="en-US" sz="2800" dirty="0">
                        <a:solidFill>
                          <a:schemeClr val="accent4">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 xmlns:a16="http://schemas.microsoft.com/office/drawing/2014/main" val="10001"/>
                  </a:ext>
                </a:extLst>
              </a:tr>
              <a:tr h="2500768">
                <a:tc>
                  <a:txBody>
                    <a:bodyPr/>
                    <a:lstStyle/>
                    <a:p>
                      <a:pPr marL="0" marR="0" algn="just"/>
                      <a:r>
                        <a:rPr lang="en-US" sz="2800" dirty="0">
                          <a:solidFill>
                            <a:schemeClr val="accent5">
                              <a:lumMod val="50000"/>
                            </a:schemeClr>
                          </a:solidFill>
                          <a:effectLst/>
                        </a:rPr>
                        <a:t> </a:t>
                      </a:r>
                    </a:p>
                    <a:p>
                      <a:pPr marL="0" marR="0" algn="just"/>
                      <a:r>
                        <a:rPr lang="en-US" sz="2800" dirty="0">
                          <a:solidFill>
                            <a:schemeClr val="accent5">
                              <a:lumMod val="50000"/>
                            </a:schemeClr>
                          </a:solidFill>
                          <a:effectLst/>
                        </a:rPr>
                        <a:t>...............</a:t>
                      </a:r>
                    </a:p>
                    <a:p>
                      <a:pPr marL="0" marR="0" algn="just"/>
                      <a:r>
                        <a:rPr lang="en-US" sz="2800" dirty="0">
                          <a:solidFill>
                            <a:schemeClr val="accent5">
                              <a:lumMod val="50000"/>
                            </a:schemeClr>
                          </a:solidFill>
                          <a:effectLst/>
                        </a:rPr>
                        <a:t>..............</a:t>
                      </a:r>
                    </a:p>
                    <a:p>
                      <a:pPr marL="0" marR="0" algn="just"/>
                      <a:r>
                        <a:rPr lang="en-US" sz="2800" dirty="0">
                          <a:solidFill>
                            <a:schemeClr val="accent5">
                              <a:lumMod val="50000"/>
                            </a:schemeClr>
                          </a:solidFill>
                          <a:effectLst/>
                        </a:rPr>
                        <a:t> </a:t>
                      </a:r>
                      <a:endParaRPr lang="en-US" sz="2800" dirty="0">
                        <a:solidFill>
                          <a:schemeClr val="accent5">
                            <a:lumMod val="50000"/>
                          </a:schemeClr>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r>
                        <a:rPr lang="en-US" sz="2800" dirty="0">
                          <a:solidFill>
                            <a:schemeClr val="accent5">
                              <a:lumMod val="50000"/>
                            </a:schemeClr>
                          </a:solidFill>
                          <a:effectLst/>
                        </a:rPr>
                        <a:t> </a:t>
                      </a:r>
                    </a:p>
                    <a:p>
                      <a:pPr marL="0" marR="0" algn="just"/>
                      <a:r>
                        <a:rPr lang="en-US" sz="2800" dirty="0">
                          <a:solidFill>
                            <a:schemeClr val="accent5">
                              <a:lumMod val="50000"/>
                            </a:schemeClr>
                          </a:solidFill>
                          <a:effectLst/>
                        </a:rPr>
                        <a:t>...............</a:t>
                      </a:r>
                    </a:p>
                    <a:p>
                      <a:pPr marL="0" marR="0" algn="just"/>
                      <a:r>
                        <a:rPr lang="en-US" sz="2800" dirty="0">
                          <a:solidFill>
                            <a:schemeClr val="accent5">
                              <a:lumMod val="50000"/>
                            </a:schemeClr>
                          </a:solidFill>
                          <a:effectLst/>
                        </a:rPr>
                        <a:t>..............</a:t>
                      </a:r>
                    </a:p>
                    <a:p>
                      <a:pPr marL="0" marR="0" algn="just"/>
                      <a:endParaRPr lang="en-US" sz="2800" dirty="0">
                        <a:solidFill>
                          <a:schemeClr val="accent5">
                            <a:lumMod val="50000"/>
                          </a:schemeClr>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r>
                        <a:rPr lang="en-US" sz="2800" dirty="0">
                          <a:solidFill>
                            <a:schemeClr val="accent5">
                              <a:lumMod val="50000"/>
                            </a:schemeClr>
                          </a:solidFill>
                          <a:effectLst/>
                        </a:rPr>
                        <a:t> </a:t>
                      </a:r>
                    </a:p>
                    <a:p>
                      <a:pPr marL="0" marR="0" algn="just"/>
                      <a:r>
                        <a:rPr lang="en-US" sz="2800" dirty="0">
                          <a:solidFill>
                            <a:schemeClr val="accent5">
                              <a:lumMod val="50000"/>
                            </a:schemeClr>
                          </a:solidFill>
                          <a:effectLst/>
                        </a:rPr>
                        <a:t>...............</a:t>
                      </a:r>
                    </a:p>
                    <a:p>
                      <a:pPr marL="0" marR="0" algn="just"/>
                      <a:r>
                        <a:rPr lang="en-US" sz="2800" dirty="0">
                          <a:solidFill>
                            <a:schemeClr val="accent5">
                              <a:lumMod val="50000"/>
                            </a:schemeClr>
                          </a:solidFill>
                          <a:effectLst/>
                        </a:rPr>
                        <a:t>..............</a:t>
                      </a:r>
                    </a:p>
                    <a:p>
                      <a:pPr marL="0" marR="0" algn="just"/>
                      <a:r>
                        <a:rPr lang="en-US" sz="2800" dirty="0">
                          <a:solidFill>
                            <a:schemeClr val="accent5">
                              <a:lumMod val="50000"/>
                            </a:schemeClr>
                          </a:solidFill>
                          <a:effectLst/>
                        </a:rPr>
                        <a:t> </a:t>
                      </a:r>
                      <a:endParaRPr lang="en-US" sz="2800" dirty="0">
                        <a:solidFill>
                          <a:schemeClr val="accent5">
                            <a:lumMod val="50000"/>
                          </a:schemeClr>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2"/>
                  </a:ext>
                </a:extLst>
              </a:tr>
            </a:tbl>
          </a:graphicData>
        </a:graphic>
      </p:graphicFrame>
      <p:sp>
        <p:nvSpPr>
          <p:cNvPr id="4" name="Horizontal Scroll 3"/>
          <p:cNvSpPr/>
          <p:nvPr/>
        </p:nvSpPr>
        <p:spPr>
          <a:xfrm>
            <a:off x="3465513" y="179388"/>
            <a:ext cx="4554537" cy="827087"/>
          </a:xfrm>
          <a:prstGeom prst="horizontalScroll">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latin typeface="Times New Roman" panose="02020603050405020304" pitchFamily="18" charset="0"/>
                <a:cs typeface="Times New Roman" panose="02020603050405020304" pitchFamily="18" charset="0"/>
              </a:rPr>
              <a:t>LUYỆN TẬP</a:t>
            </a:r>
          </a:p>
        </p:txBody>
      </p:sp>
      <p:sp>
        <p:nvSpPr>
          <p:cNvPr id="6" name="Hexagon 5"/>
          <p:cNvSpPr/>
          <p:nvPr/>
        </p:nvSpPr>
        <p:spPr>
          <a:xfrm>
            <a:off x="307975" y="1184275"/>
            <a:ext cx="3452813" cy="757238"/>
          </a:xfrm>
          <a:prstGeom prst="hexago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err="1">
                <a:solidFill>
                  <a:srgbClr val="C00000"/>
                </a:solidFill>
                <a:latin typeface="Times New Roman" panose="02020603050405020304" pitchFamily="18" charset="0"/>
                <a:cs typeface="Times New Roman" panose="02020603050405020304" pitchFamily="18" charset="0"/>
              </a:rPr>
              <a:t>Bài</a:t>
            </a:r>
            <a:r>
              <a:rPr lang="en-US" sz="3200" b="1" dirty="0">
                <a:solidFill>
                  <a:srgbClr val="C00000"/>
                </a:solidFill>
                <a:latin typeface="Times New Roman" panose="02020603050405020304" pitchFamily="18" charset="0"/>
                <a:cs typeface="Times New Roman" panose="02020603050405020304" pitchFamily="18" charset="0"/>
              </a:rPr>
              <a:t> 1 </a:t>
            </a:r>
            <a:r>
              <a:rPr lang="en-US" sz="3200" b="1" dirty="0" err="1">
                <a:solidFill>
                  <a:srgbClr val="C00000"/>
                </a:solidFill>
                <a:latin typeface="Times New Roman" panose="02020603050405020304" pitchFamily="18" charset="0"/>
                <a:cs typeface="Times New Roman" panose="02020603050405020304" pitchFamily="18" charset="0"/>
              </a:rPr>
              <a:t>trang</a:t>
            </a:r>
            <a:r>
              <a:rPr lang="en-US" sz="3200" b="1" dirty="0">
                <a:solidFill>
                  <a:srgbClr val="C00000"/>
                </a:solidFill>
                <a:latin typeface="Times New Roman" panose="02020603050405020304" pitchFamily="18" charset="0"/>
                <a:cs typeface="Times New Roman" panose="02020603050405020304" pitchFamily="18" charset="0"/>
              </a:rPr>
              <a:t> 20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p:cNvGraphicFramePr>
            <a:graphicFrameLocks noGrp="1"/>
          </p:cNvGraphicFramePr>
          <p:nvPr>
            <p:ph idx="1"/>
          </p:nvPr>
        </p:nvGraphicFramePr>
        <p:xfrm>
          <a:off x="1433513" y="2443163"/>
          <a:ext cx="9034462" cy="3286760"/>
        </p:xfrm>
        <a:graphic>
          <a:graphicData uri="http://schemas.openxmlformats.org/drawingml/2006/table">
            <a:tbl>
              <a:tblPr/>
              <a:tblGrid>
                <a:gridCol w="3011487">
                  <a:extLst>
                    <a:ext uri="{9D8B030D-6E8A-4147-A177-3AD203B41FA5}">
                      <a16:colId xmlns="" xmlns:a16="http://schemas.microsoft.com/office/drawing/2014/main" val="20000"/>
                    </a:ext>
                  </a:extLst>
                </a:gridCol>
                <a:gridCol w="3011488">
                  <a:extLst>
                    <a:ext uri="{9D8B030D-6E8A-4147-A177-3AD203B41FA5}">
                      <a16:colId xmlns="" xmlns:a16="http://schemas.microsoft.com/office/drawing/2014/main" val="20001"/>
                    </a:ext>
                  </a:extLst>
                </a:gridCol>
                <a:gridCol w="3011487">
                  <a:extLst>
                    <a:ext uri="{9D8B030D-6E8A-4147-A177-3AD203B41FA5}">
                      <a16:colId xmlns="" xmlns:a16="http://schemas.microsoft.com/office/drawing/2014/main" val="20002"/>
                    </a:ext>
                  </a:extLst>
                </a:gridCol>
              </a:tblGrid>
              <a:tr h="461963">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0" i="0" u="none" strike="noStrike" cap="none" normalizeH="0" baseline="0">
                          <a:ln>
                            <a:noFill/>
                          </a:ln>
                          <a:solidFill>
                            <a:srgbClr val="000000"/>
                          </a:solidFill>
                          <a:effectLst/>
                          <a:latin typeface="Times New Roman" pitchFamily="18" charset="0"/>
                          <a:cs typeface="Calibri" pitchFamily="34" charset="0"/>
                        </a:rPr>
                        <a:t>Từ đơn</a:t>
                      </a:r>
                      <a:endParaRPr kumimoji="0" lang="en-US" sz="3200" b="0" i="0" u="none" strike="noStrike" cap="none" normalizeH="0" baseline="0">
                        <a:ln>
                          <a:noFill/>
                        </a:ln>
                        <a:solidFill>
                          <a:schemeClr val="tx1"/>
                        </a:solidFill>
                        <a:effectLst/>
                        <a:latin typeface="Times New Roman" pitchFamily="18" charset="0"/>
                        <a:cs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0" i="0" u="none" strike="noStrike" cap="none" normalizeH="0" baseline="0">
                          <a:ln>
                            <a:noFill/>
                          </a:ln>
                          <a:solidFill>
                            <a:srgbClr val="000000"/>
                          </a:solidFill>
                          <a:effectLst/>
                          <a:latin typeface="Times New Roman" pitchFamily="18" charset="0"/>
                          <a:cs typeface="Calibri" pitchFamily="34" charset="0"/>
                        </a:rPr>
                        <a:t> </a:t>
                      </a:r>
                      <a:endParaRPr kumimoji="0" lang="en-US" sz="3200" b="0" i="0" u="none" strike="noStrike" cap="none" normalizeH="0" baseline="0">
                        <a:ln>
                          <a:noFill/>
                        </a:ln>
                        <a:solidFill>
                          <a:schemeClr val="tx1"/>
                        </a:solidFill>
                        <a:effectLst/>
                        <a:latin typeface="Times New Roman" pitchFamily="18" charset="0"/>
                        <a:cs typeface="Calibri" pitchFamily="34"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2CC"/>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0" i="0" u="none" strike="noStrike" cap="none" normalizeH="0" baseline="0">
                          <a:ln>
                            <a:noFill/>
                          </a:ln>
                          <a:solidFill>
                            <a:srgbClr val="000000"/>
                          </a:solidFill>
                          <a:effectLst/>
                          <a:latin typeface="Times New Roman" pitchFamily="18" charset="0"/>
                          <a:cs typeface="Calibri" pitchFamily="34" charset="0"/>
                        </a:rPr>
                        <a:t>Từ phức</a:t>
                      </a:r>
                      <a:endParaRPr kumimoji="0" lang="en-US" sz="3200" b="0" i="0" u="none" strike="noStrike" cap="none" normalizeH="0" baseline="0">
                        <a:ln>
                          <a:noFill/>
                        </a:ln>
                        <a:solidFill>
                          <a:schemeClr val="tx1"/>
                        </a:solidFill>
                        <a:effectLst/>
                        <a:latin typeface="Times New Roman" pitchFamily="18" charset="0"/>
                        <a:cs typeface="Calibri" pitchFamily="34"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2CC"/>
                    </a:solidFill>
                  </a:tcPr>
                </a:tc>
                <a:tc hMerge="1">
                  <a:txBody>
                    <a:bodyPr/>
                    <a:lstStyle/>
                    <a:p>
                      <a:endParaRPr lang="en-US"/>
                    </a:p>
                  </a:txBody>
                  <a:tcPr/>
                </a:tc>
                <a:extLst>
                  <a:ext uri="{0D108BD9-81ED-4DB2-BD59-A6C34878D82A}">
                    <a16:rowId xmlns="" xmlns:a16="http://schemas.microsoft.com/office/drawing/2014/main" val="10000"/>
                  </a:ext>
                </a:extLst>
              </a:tr>
              <a:tr h="461963">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0" i="0" u="none" strike="noStrike" cap="none" normalizeH="0" baseline="0">
                          <a:ln>
                            <a:noFill/>
                          </a:ln>
                          <a:solidFill>
                            <a:srgbClr val="000000"/>
                          </a:solidFill>
                          <a:effectLst/>
                          <a:latin typeface="Times New Roman" pitchFamily="18" charset="0"/>
                          <a:cs typeface="Calibri" pitchFamily="34" charset="0"/>
                        </a:rPr>
                        <a:t>Từ ghép</a:t>
                      </a:r>
                      <a:endParaRPr kumimoji="0" lang="en-US" sz="3200" b="0" i="0" u="none" strike="noStrike" cap="none" normalizeH="0" baseline="0">
                        <a:ln>
                          <a:noFill/>
                        </a:ln>
                        <a:solidFill>
                          <a:schemeClr val="tx1"/>
                        </a:solidFill>
                        <a:effectLst/>
                        <a:latin typeface="Times New Roman" pitchFamily="18" charset="0"/>
                        <a:cs typeface="Calibri" pitchFamily="34"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0" i="0" u="none" strike="noStrike" cap="none" normalizeH="0" baseline="0">
                          <a:ln>
                            <a:noFill/>
                          </a:ln>
                          <a:solidFill>
                            <a:srgbClr val="000000"/>
                          </a:solidFill>
                          <a:effectLst/>
                          <a:latin typeface="Times New Roman" pitchFamily="18" charset="0"/>
                          <a:cs typeface="Calibri" pitchFamily="34" charset="0"/>
                        </a:rPr>
                        <a:t>Từ láy</a:t>
                      </a:r>
                      <a:endParaRPr kumimoji="0" lang="en-US" sz="3200" b="0" i="0" u="none" strike="noStrike" cap="none" normalizeH="0" baseline="0">
                        <a:ln>
                          <a:noFill/>
                        </a:ln>
                        <a:solidFill>
                          <a:schemeClr val="tx1"/>
                        </a:solidFill>
                        <a:effectLst/>
                        <a:latin typeface="Times New Roman" pitchFamily="18" charset="0"/>
                        <a:cs typeface="Calibri" pitchFamily="34"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extLst>
                  <a:ext uri="{0D108BD9-81ED-4DB2-BD59-A6C34878D82A}">
                    <a16:rowId xmlns="" xmlns:a16="http://schemas.microsoft.com/office/drawing/2014/main" val="10001"/>
                  </a:ext>
                </a:extLst>
              </a:tr>
              <a:tr h="2311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0" i="1" u="none" strike="noStrike" cap="none" normalizeH="0" baseline="0">
                          <a:ln>
                            <a:noFill/>
                          </a:ln>
                          <a:solidFill>
                            <a:srgbClr val="000000"/>
                          </a:solidFill>
                          <a:effectLst/>
                          <a:latin typeface="Times New Roman" pitchFamily="18" charset="0"/>
                          <a:cs typeface="Calibri" pitchFamily="34" charset="0"/>
                        </a:rPr>
                        <a:t>Tôi,</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0" i="1" u="none" strike="noStrike" cap="none" normalizeH="0" baseline="0">
                          <a:ln>
                            <a:noFill/>
                          </a:ln>
                          <a:solidFill>
                            <a:srgbClr val="000000"/>
                          </a:solidFill>
                          <a:effectLst/>
                          <a:latin typeface="Times New Roman" pitchFamily="18" charset="0"/>
                          <a:cs typeface="Calibri" pitchFamily="34" charset="0"/>
                        </a:rPr>
                        <a:t>nghe,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0" i="1" u="none" strike="noStrike" cap="none" normalizeH="0" baseline="0">
                          <a:ln>
                            <a:noFill/>
                          </a:ln>
                          <a:solidFill>
                            <a:srgbClr val="000000"/>
                          </a:solidFill>
                          <a:effectLst/>
                          <a:latin typeface="Times New Roman" pitchFamily="18" charset="0"/>
                          <a:cs typeface="Calibri" pitchFamily="34" charset="0"/>
                        </a:rPr>
                        <a:t> người</a:t>
                      </a:r>
                      <a:endParaRPr kumimoji="0" lang="en-US" sz="3200" b="0" i="1" u="none" strike="noStrike" cap="none" normalizeH="0" baseline="0">
                        <a:ln>
                          <a:noFill/>
                        </a:ln>
                        <a:solidFill>
                          <a:schemeClr val="tx1"/>
                        </a:solidFill>
                        <a:effectLst/>
                        <a:latin typeface="Times New Roman" pitchFamily="18" charset="0"/>
                        <a:cs typeface="Calibri" pitchFamily="34"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F0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0" i="1" u="none" strike="noStrike" cap="none" normalizeH="0" baseline="0">
                          <a:ln>
                            <a:noFill/>
                          </a:ln>
                          <a:solidFill>
                            <a:srgbClr val="000000"/>
                          </a:solidFill>
                          <a:effectLst/>
                          <a:latin typeface="Times New Roman" pitchFamily="18" charset="0"/>
                          <a:cs typeface="Calibri" pitchFamily="34" charset="0"/>
                        </a:rPr>
                        <a:t>Bóng mỡ,</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0" i="1" u="none" strike="noStrike" cap="none" normalizeH="0" baseline="0">
                          <a:ln>
                            <a:noFill/>
                          </a:ln>
                          <a:solidFill>
                            <a:srgbClr val="000000"/>
                          </a:solidFill>
                          <a:effectLst/>
                          <a:latin typeface="Times New Roman" pitchFamily="18" charset="0"/>
                          <a:cs typeface="Calibri" pitchFamily="34" charset="0"/>
                        </a:rPr>
                        <a:t> ưa nhìn</a:t>
                      </a:r>
                      <a:endParaRPr kumimoji="0" lang="en-US" sz="3200" b="0" i="1" u="none" strike="noStrike" cap="none" normalizeH="0" baseline="0">
                        <a:ln>
                          <a:noFill/>
                        </a:ln>
                        <a:solidFill>
                          <a:schemeClr val="tx1"/>
                        </a:solidFill>
                        <a:effectLst/>
                        <a:latin typeface="Times New Roman" pitchFamily="18" charset="0"/>
                        <a:cs typeface="Calibri" pitchFamily="34"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F0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0" i="1" u="none" strike="noStrike" cap="none" normalizeH="0" baseline="0">
                          <a:ln>
                            <a:noFill/>
                          </a:ln>
                          <a:solidFill>
                            <a:srgbClr val="000000"/>
                          </a:solidFill>
                          <a:effectLst/>
                          <a:latin typeface="Times New Roman" pitchFamily="18" charset="0"/>
                          <a:cs typeface="Calibri" pitchFamily="34" charset="0"/>
                        </a:rPr>
                        <a:t>Hủn hoẳn,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0" i="1" u="none" strike="noStrike" cap="none" normalizeH="0" baseline="0">
                          <a:ln>
                            <a:noFill/>
                          </a:ln>
                          <a:solidFill>
                            <a:srgbClr val="000000"/>
                          </a:solidFill>
                          <a:effectLst/>
                          <a:latin typeface="Times New Roman" pitchFamily="18" charset="0"/>
                          <a:cs typeface="Calibri" pitchFamily="34" charset="0"/>
                        </a:rPr>
                        <a:t> phành phạch, giòn giã,</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0" i="1" u="none" strike="noStrike" cap="none" normalizeH="0" baseline="0">
                          <a:ln>
                            <a:noFill/>
                          </a:ln>
                          <a:solidFill>
                            <a:srgbClr val="000000"/>
                          </a:solidFill>
                          <a:effectLst/>
                          <a:latin typeface="Times New Roman" pitchFamily="18" charset="0"/>
                          <a:cs typeface="Calibri" pitchFamily="34" charset="0"/>
                        </a:rPr>
                        <a:t> rung rinh</a:t>
                      </a:r>
                      <a:endParaRPr kumimoji="0" lang="en-US" sz="3200" b="0" i="1" u="none" strike="noStrike" cap="none" normalizeH="0" baseline="0">
                        <a:ln>
                          <a:noFill/>
                        </a:ln>
                        <a:solidFill>
                          <a:schemeClr val="tx1"/>
                        </a:solidFill>
                        <a:effectLst/>
                        <a:latin typeface="Times New Roman" pitchFamily="18" charset="0"/>
                        <a:cs typeface="Calibri" pitchFamily="34"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F0D9"/>
                    </a:solidFill>
                  </a:tcPr>
                </a:tc>
                <a:extLst>
                  <a:ext uri="{0D108BD9-81ED-4DB2-BD59-A6C34878D82A}">
                    <a16:rowId xmlns="" xmlns:a16="http://schemas.microsoft.com/office/drawing/2014/main" val="10002"/>
                  </a:ext>
                </a:extLst>
              </a:tr>
            </a:tbl>
          </a:graphicData>
        </a:graphic>
      </p:graphicFrame>
      <p:sp>
        <p:nvSpPr>
          <p:cNvPr id="3" name="Horizontal Scroll 2"/>
          <p:cNvSpPr/>
          <p:nvPr/>
        </p:nvSpPr>
        <p:spPr>
          <a:xfrm>
            <a:off x="3465513" y="179388"/>
            <a:ext cx="4554537" cy="827087"/>
          </a:xfrm>
          <a:prstGeom prst="horizontalScroll">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latin typeface="Times New Roman" panose="02020603050405020304" pitchFamily="18" charset="0"/>
                <a:cs typeface="Times New Roman" panose="02020603050405020304" pitchFamily="18" charset="0"/>
              </a:rPr>
              <a:t>LUYỆN TẬP</a:t>
            </a:r>
          </a:p>
        </p:txBody>
      </p:sp>
      <p:sp>
        <p:nvSpPr>
          <p:cNvPr id="4" name="Hexagon 3"/>
          <p:cNvSpPr/>
          <p:nvPr/>
        </p:nvSpPr>
        <p:spPr>
          <a:xfrm>
            <a:off x="307975" y="1184275"/>
            <a:ext cx="3452813" cy="757238"/>
          </a:xfrm>
          <a:prstGeom prst="hexago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err="1">
                <a:solidFill>
                  <a:srgbClr val="C00000"/>
                </a:solidFill>
                <a:latin typeface="Times New Roman" panose="02020603050405020304" pitchFamily="18" charset="0"/>
                <a:cs typeface="Times New Roman" panose="02020603050405020304" pitchFamily="18" charset="0"/>
              </a:rPr>
              <a:t>Bài</a:t>
            </a:r>
            <a:r>
              <a:rPr lang="en-US" sz="3200" b="1" dirty="0">
                <a:solidFill>
                  <a:srgbClr val="C00000"/>
                </a:solidFill>
                <a:latin typeface="Times New Roman" panose="02020603050405020304" pitchFamily="18" charset="0"/>
                <a:cs typeface="Times New Roman" panose="02020603050405020304" pitchFamily="18" charset="0"/>
              </a:rPr>
              <a:t> 1 </a:t>
            </a:r>
            <a:r>
              <a:rPr lang="en-US" sz="3200" b="1" dirty="0" err="1">
                <a:solidFill>
                  <a:srgbClr val="C00000"/>
                </a:solidFill>
                <a:latin typeface="Times New Roman" panose="02020603050405020304" pitchFamily="18" charset="0"/>
                <a:cs typeface="Times New Roman" panose="02020603050405020304" pitchFamily="18" charset="0"/>
              </a:rPr>
              <a:t>trang</a:t>
            </a:r>
            <a:r>
              <a:rPr lang="en-US" sz="3200" b="1" dirty="0">
                <a:solidFill>
                  <a:srgbClr val="C00000"/>
                </a:solidFill>
                <a:latin typeface="Times New Roman" panose="02020603050405020304" pitchFamily="18" charset="0"/>
                <a:cs typeface="Times New Roman" panose="02020603050405020304" pitchFamily="18" charset="0"/>
              </a:rPr>
              <a:t> 20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15913" y="407988"/>
            <a:ext cx="3843337" cy="771525"/>
          </a:xfrm>
          <a:prstGeom prst="hexago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ormAutofit/>
          </a:bodyPr>
          <a:lstStyle/>
          <a:p>
            <a:pPr eaLnBrk="1" fontAlgn="auto" hangingPunct="1">
              <a:spcAft>
                <a:spcPts val="0"/>
              </a:spcAft>
              <a:defRPr/>
            </a:pPr>
            <a:r>
              <a:rPr lang="en-US" sz="3200" b="1" dirty="0" err="1">
                <a:solidFill>
                  <a:srgbClr val="FF0000"/>
                </a:solidFill>
                <a:latin typeface="Times New Roman" panose="02020603050405020304" pitchFamily="18" charset="0"/>
                <a:cs typeface="Times New Roman" panose="02020603050405020304" pitchFamily="18" charset="0"/>
              </a:rPr>
              <a:t>Bài</a:t>
            </a:r>
            <a:r>
              <a:rPr lang="en-US" sz="3200" b="1" dirty="0">
                <a:solidFill>
                  <a:srgbClr val="FF0000"/>
                </a:solidFill>
                <a:latin typeface="Times New Roman" panose="02020603050405020304" pitchFamily="18" charset="0"/>
                <a:cs typeface="Times New Roman" panose="02020603050405020304" pitchFamily="18" charset="0"/>
              </a:rPr>
              <a:t> 2 </a:t>
            </a:r>
            <a:r>
              <a:rPr lang="en-US" sz="3200" b="1" dirty="0" err="1">
                <a:solidFill>
                  <a:srgbClr val="FF0000"/>
                </a:solidFill>
                <a:latin typeface="Times New Roman" panose="02020603050405020304" pitchFamily="18" charset="0"/>
                <a:cs typeface="Times New Roman" panose="02020603050405020304" pitchFamily="18" charset="0"/>
              </a:rPr>
              <a:t>trang</a:t>
            </a:r>
            <a:r>
              <a:rPr lang="en-US" sz="3200" b="1" dirty="0">
                <a:solidFill>
                  <a:srgbClr val="FF0000"/>
                </a:solidFill>
                <a:latin typeface="Times New Roman" panose="02020603050405020304" pitchFamily="18" charset="0"/>
                <a:cs typeface="Times New Roman" panose="02020603050405020304" pitchFamily="18" charset="0"/>
              </a:rPr>
              <a:t> 20</a:t>
            </a:r>
          </a:p>
        </p:txBody>
      </p:sp>
      <p:sp>
        <p:nvSpPr>
          <p:cNvPr id="5" name="Content Placeholder 4"/>
          <p:cNvSpPr>
            <a:spLocks noGrp="1"/>
          </p:cNvSpPr>
          <p:nvPr>
            <p:ph idx="1"/>
          </p:nvPr>
        </p:nvSpPr>
        <p:spPr>
          <a:xfrm>
            <a:off x="2947988" y="1427163"/>
            <a:ext cx="6491287" cy="2422525"/>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just" eaLnBrk="1" hangingPunct="1">
              <a:defRPr/>
            </a:pPr>
            <a:r>
              <a:rPr lang="en-US">
                <a:solidFill>
                  <a:srgbClr val="FFFFFF"/>
                </a:solidFill>
                <a:latin typeface="Times New Roman" pitchFamily="18" charset="0"/>
                <a:cs typeface="Times New Roman" pitchFamily="18" charset="0"/>
              </a:rPr>
              <a:t>T</a:t>
            </a:r>
            <a:r>
              <a:rPr lang="en-US">
                <a:solidFill>
                  <a:schemeClr val="tx1"/>
                </a:solidFill>
                <a:latin typeface="Times New Roman" pitchFamily="18" charset="0"/>
                <a:cs typeface="Times New Roman" pitchFamily="18" charset="0"/>
              </a:rPr>
              <a:t>T</a:t>
            </a:r>
            <a:r>
              <a:rPr lang="en-US">
                <a:solidFill>
                  <a:srgbClr val="000000"/>
                </a:solidFill>
                <a:latin typeface="Times New Roman" pitchFamily="18" charset="0"/>
                <a:cs typeface="Times New Roman" pitchFamily="18" charset="0"/>
              </a:rPr>
              <a:t>ìm từ láy mô phỏng âm thanh trong văn bản </a:t>
            </a:r>
            <a:r>
              <a:rPr lang="en-US" i="1">
                <a:solidFill>
                  <a:srgbClr val="000000"/>
                </a:solidFill>
                <a:latin typeface="Times New Roman" pitchFamily="18" charset="0"/>
                <a:cs typeface="Times New Roman" pitchFamily="18" charset="0"/>
              </a:rPr>
              <a:t>Bài học đường đời đầu tiên</a:t>
            </a:r>
            <a:endParaRPr lang="en-US" b="1">
              <a:solidFill>
                <a:srgbClr val="002060"/>
              </a:solidFill>
              <a:latin typeface="Times New Roman" pitchFamily="18" charset="0"/>
              <a:cs typeface="Calibri" pitchFamily="34" charset="0"/>
            </a:endParaRPr>
          </a:p>
        </p:txBody>
      </p:sp>
      <p:pic>
        <p:nvPicPr>
          <p:cNvPr id="420867" name="Picture 1"/>
          <p:cNvPicPr>
            <a:picLocks noChangeAspect="1"/>
          </p:cNvPicPr>
          <p:nvPr/>
        </p:nvPicPr>
        <p:blipFill>
          <a:blip r:embed="rId2"/>
          <a:srcRect/>
          <a:stretch>
            <a:fillRect/>
          </a:stretch>
        </p:blipFill>
        <p:spPr bwMode="auto">
          <a:xfrm>
            <a:off x="852488" y="3387725"/>
            <a:ext cx="2286000" cy="2000250"/>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p:cNvSpPr/>
          <p:nvPr/>
        </p:nvSpPr>
        <p:spPr>
          <a:xfrm>
            <a:off x="1106488" y="1830388"/>
            <a:ext cx="3124200" cy="3130550"/>
          </a:xfrm>
          <a:prstGeom prst="rightArrow">
            <a:avLst>
              <a:gd name="adj1" fmla="val 50000"/>
              <a:gd name="adj2" fmla="val 49471"/>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err="1">
                <a:solidFill>
                  <a:prstClr val="white"/>
                </a:solidFill>
                <a:latin typeface="Times New Roman" panose="02020603050405020304" pitchFamily="18" charset="0"/>
                <a:cs typeface="Times New Roman" panose="02020603050405020304" pitchFamily="18" charset="0"/>
              </a:rPr>
              <a:t>Truyện</a:t>
            </a:r>
            <a:endParaRPr lang="en-US" sz="3200" b="1" dirty="0">
              <a:solidFill>
                <a:prstClr val="white"/>
              </a:solidFill>
              <a:latin typeface="Times New Roman" panose="02020603050405020304" pitchFamily="18" charset="0"/>
              <a:cs typeface="Times New Roman" panose="02020603050405020304" pitchFamily="18" charset="0"/>
            </a:endParaRPr>
          </a:p>
          <a:p>
            <a:pPr algn="ctr" fontAlgn="auto">
              <a:spcBef>
                <a:spcPts val="0"/>
              </a:spcBef>
              <a:spcAft>
                <a:spcPts val="0"/>
              </a:spcAft>
              <a:defRPr/>
            </a:pP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đồng</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thoại</a:t>
            </a:r>
            <a:endParaRPr lang="en-US" sz="3200" b="1" dirty="0">
              <a:solidFill>
                <a:prstClr val="white"/>
              </a:solidFill>
              <a:latin typeface="Times New Roman" panose="02020603050405020304" pitchFamily="18" charset="0"/>
              <a:cs typeface="Times New Roman" panose="02020603050405020304" pitchFamily="18" charset="0"/>
            </a:endParaRPr>
          </a:p>
        </p:txBody>
      </p:sp>
      <p:sp>
        <p:nvSpPr>
          <p:cNvPr id="4" name="Rectangle 3"/>
          <p:cNvSpPr/>
          <p:nvPr/>
        </p:nvSpPr>
        <p:spPr>
          <a:xfrm>
            <a:off x="4467225" y="2271713"/>
            <a:ext cx="7096125" cy="2247900"/>
          </a:xfrm>
          <a:prstGeom prst="rect">
            <a:avLst/>
          </a:prstGeom>
          <a:solidFill>
            <a:schemeClr val="accent6">
              <a:lumMod val="50000"/>
            </a:schemeClr>
          </a:solidFill>
          <a:ln w="28575">
            <a:solidFill>
              <a:srgbClr val="FF0000"/>
            </a:solidFill>
          </a:ln>
        </p:spPr>
        <p:txBody>
          <a:bodyPr>
            <a:spAutoFit/>
          </a:bodyPr>
          <a:lstStyle/>
          <a:p>
            <a:pPr algn="just">
              <a:defRPr/>
            </a:pPr>
            <a:r>
              <a:rPr lang="de-DE" sz="2800">
                <a:solidFill>
                  <a:schemeClr val="bg1"/>
                </a:solidFill>
                <a:latin typeface="Times New Roman" pitchFamily="18" charset="0"/>
                <a:cs typeface="Times New Roman" pitchFamily="18" charset="0"/>
              </a:rPr>
              <a:t>Là truyện viết cho trẻ em, có nhân vật thường là loài vật hoặc đồ vật được nhân cách hóa. Các nhân vật này vừa mang những đặc tính vốn có của loài vật hoặc đồ vật vừa thể hiện đặc điểm của con người.</a:t>
            </a:r>
            <a:endParaRPr lang="en-US" sz="2800">
              <a:solidFill>
                <a:schemeClr val="bg1"/>
              </a:solidFill>
              <a:latin typeface="Times New Roman" pitchFamily="18" charset="0"/>
              <a:cs typeface="Times New Roman" pitchFamily="18" charset="0"/>
            </a:endParaRPr>
          </a:p>
        </p:txBody>
      </p:sp>
      <p:pic>
        <p:nvPicPr>
          <p:cNvPr id="12" name="Picture 11"/>
          <p:cNvPicPr>
            <a:picLocks noChangeAspect="1"/>
          </p:cNvPicPr>
          <p:nvPr/>
        </p:nvPicPr>
        <p:blipFill>
          <a:blip r:embed="rId2"/>
          <a:srcRect/>
          <a:stretch>
            <a:fillRect/>
          </a:stretch>
        </p:blipFill>
        <p:spPr bwMode="auto">
          <a:xfrm>
            <a:off x="9202738" y="228600"/>
            <a:ext cx="1789112" cy="1468438"/>
          </a:xfrm>
          <a:prstGeom prst="rect">
            <a:avLst/>
          </a:prstGeom>
          <a:noFill/>
          <a:ln w="9525">
            <a:noFill/>
            <a:miter lim="800000"/>
            <a:headEnd/>
            <a:tailEnd/>
          </a:ln>
        </p:spPr>
      </p:pic>
      <p:sp>
        <p:nvSpPr>
          <p:cNvPr id="8" name="Plaque 7"/>
          <p:cNvSpPr/>
          <p:nvPr/>
        </p:nvSpPr>
        <p:spPr>
          <a:xfrm>
            <a:off x="185738" y="396875"/>
            <a:ext cx="4757737" cy="846138"/>
          </a:xfrm>
          <a:prstGeom prst="plaqu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15000"/>
              </a:lnSpc>
              <a:defRPr/>
            </a:pPr>
            <a:r>
              <a:rPr lang="en-US" sz="3200" b="1">
                <a:solidFill>
                  <a:srgbClr val="0D0D0D"/>
                </a:solidFill>
                <a:latin typeface="Times New Roman" pitchFamily="18" charset="0"/>
                <a:cs typeface="Times New Roman" pitchFamily="18" charset="0"/>
              </a:rPr>
              <a:t> 2. Truyện đồng thoại </a:t>
            </a:r>
            <a:endParaRPr lang="en-US" sz="2800">
              <a:solidFill>
                <a:srgbClr val="FFFFFF"/>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2236788" y="1371600"/>
            <a:ext cx="7807325" cy="3997325"/>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marL="0" indent="0" eaLnBrk="1" hangingPunct="1">
              <a:lnSpc>
                <a:spcPct val="100000"/>
              </a:lnSpc>
              <a:buFont typeface="Arial" charset="0"/>
              <a:buNone/>
              <a:defRPr/>
            </a:pPr>
            <a:r>
              <a:rPr lang="en-US" sz="3200">
                <a:solidFill>
                  <a:srgbClr val="385723"/>
                </a:solidFill>
                <a:latin typeface="Times New Roman" pitchFamily="18" charset="0"/>
                <a:cs typeface="Times New Roman" pitchFamily="18" charset="0"/>
              </a:rPr>
              <a:t>Từ láy mô phỏng âm thanh trong VB </a:t>
            </a:r>
            <a:r>
              <a:rPr lang="en-US" sz="3200" i="1">
                <a:solidFill>
                  <a:srgbClr val="385723"/>
                </a:solidFill>
                <a:latin typeface="Times New Roman" pitchFamily="18" charset="0"/>
                <a:cs typeface="Times New Roman" pitchFamily="18" charset="0"/>
              </a:rPr>
              <a:t>Bài học đường đời đầu tiên:</a:t>
            </a:r>
            <a:r>
              <a:rPr lang="en-US" sz="3200">
                <a:solidFill>
                  <a:srgbClr val="385723"/>
                </a:solidFill>
                <a:latin typeface="Times New Roman" pitchFamily="18" charset="0"/>
                <a:cs typeface="Times New Roman" pitchFamily="18" charset="0"/>
              </a:rPr>
              <a:t>  </a:t>
            </a:r>
            <a:r>
              <a:rPr lang="en-US" sz="3200">
                <a:solidFill>
                  <a:srgbClr val="FF0000"/>
                </a:solidFill>
                <a:latin typeface="Times New Roman" pitchFamily="18" charset="0"/>
                <a:cs typeface="Times New Roman" pitchFamily="18" charset="0"/>
              </a:rPr>
              <a:t>véo von, hừ hừ, phanh phách, phành phạch, văng vẳng, ngoàm ngoạp</a:t>
            </a:r>
            <a:r>
              <a:rPr lang="en-US" sz="3200" b="1">
                <a:solidFill>
                  <a:schemeClr val="bg1"/>
                </a:solidFill>
                <a:latin typeface="Times New Roman" pitchFamily="18" charset="0"/>
                <a:cs typeface="Times New Roman" pitchFamily="18" charset="0"/>
              </a:rPr>
              <a:t>. </a:t>
            </a:r>
            <a:endParaRPr lang="en-US" sz="3200" b="1">
              <a:solidFill>
                <a:schemeClr val="bg1"/>
              </a:solidFill>
              <a:latin typeface="Times New Roman" pitchFamily="18" charset="0"/>
              <a:cs typeface="Calibri" pitchFamily="34" charset="0"/>
            </a:endParaRPr>
          </a:p>
        </p:txBody>
      </p:sp>
      <p:sp>
        <p:nvSpPr>
          <p:cNvPr id="3" name="Title 3"/>
          <p:cNvSpPr>
            <a:spLocks noGrp="1"/>
          </p:cNvSpPr>
          <p:nvPr>
            <p:ph type="title"/>
          </p:nvPr>
        </p:nvSpPr>
        <p:spPr>
          <a:xfrm>
            <a:off x="315913" y="407988"/>
            <a:ext cx="3843337" cy="771525"/>
          </a:xfrm>
          <a:prstGeom prst="hexago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ormAutofit/>
          </a:bodyPr>
          <a:lstStyle/>
          <a:p>
            <a:pPr eaLnBrk="1" fontAlgn="auto" hangingPunct="1">
              <a:spcAft>
                <a:spcPts val="0"/>
              </a:spcAft>
              <a:defRPr/>
            </a:pPr>
            <a:r>
              <a:rPr lang="en-US" sz="3200" b="1" dirty="0" err="1">
                <a:solidFill>
                  <a:srgbClr val="FF0000"/>
                </a:solidFill>
                <a:latin typeface="Times New Roman" panose="02020603050405020304" pitchFamily="18" charset="0"/>
                <a:cs typeface="Times New Roman" panose="02020603050405020304" pitchFamily="18" charset="0"/>
              </a:rPr>
              <a:t>Bài</a:t>
            </a:r>
            <a:r>
              <a:rPr lang="en-US" sz="3200" b="1" dirty="0">
                <a:solidFill>
                  <a:srgbClr val="FF0000"/>
                </a:solidFill>
                <a:latin typeface="Times New Roman" panose="02020603050405020304" pitchFamily="18" charset="0"/>
                <a:cs typeface="Times New Roman" panose="02020603050405020304" pitchFamily="18" charset="0"/>
              </a:rPr>
              <a:t> 2 </a:t>
            </a:r>
            <a:r>
              <a:rPr lang="en-US" sz="3200" b="1" dirty="0" err="1">
                <a:solidFill>
                  <a:srgbClr val="FF0000"/>
                </a:solidFill>
                <a:latin typeface="Times New Roman" panose="02020603050405020304" pitchFamily="18" charset="0"/>
                <a:cs typeface="Times New Roman" panose="02020603050405020304" pitchFamily="18" charset="0"/>
              </a:rPr>
              <a:t>trang</a:t>
            </a:r>
            <a:r>
              <a:rPr lang="en-US" sz="3200" b="1" dirty="0">
                <a:solidFill>
                  <a:srgbClr val="FF0000"/>
                </a:solidFill>
                <a:latin typeface="Times New Roman" panose="02020603050405020304" pitchFamily="18" charset="0"/>
                <a:cs typeface="Times New Roman" panose="02020603050405020304" pitchFamily="18" charset="0"/>
              </a:rPr>
              <a:t> 20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3988" y="142875"/>
            <a:ext cx="3843337" cy="741363"/>
          </a:xfrm>
          <a:prstGeom prst="hexago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ormAutofit/>
          </a:bodyPr>
          <a:lstStyle/>
          <a:p>
            <a:pPr eaLnBrk="1" fontAlgn="auto" hangingPunct="1">
              <a:spcAft>
                <a:spcPts val="0"/>
              </a:spcAft>
              <a:defRPr/>
            </a:pPr>
            <a:r>
              <a:rPr lang="en-US" sz="3200" b="1" dirty="0" err="1">
                <a:solidFill>
                  <a:srgbClr val="FF0000"/>
                </a:solidFill>
                <a:latin typeface="Times New Roman" panose="02020603050405020304" pitchFamily="18" charset="0"/>
                <a:cs typeface="Times New Roman" panose="02020603050405020304" pitchFamily="18" charset="0"/>
              </a:rPr>
              <a:t>Bài</a:t>
            </a:r>
            <a:r>
              <a:rPr lang="en-US" sz="3200" b="1" dirty="0">
                <a:solidFill>
                  <a:srgbClr val="FF0000"/>
                </a:solidFill>
                <a:latin typeface="Times New Roman" panose="02020603050405020304" pitchFamily="18" charset="0"/>
                <a:cs typeface="Times New Roman" panose="02020603050405020304" pitchFamily="18" charset="0"/>
              </a:rPr>
              <a:t> 3 </a:t>
            </a:r>
            <a:r>
              <a:rPr lang="en-US" sz="3200" b="1" dirty="0" err="1">
                <a:solidFill>
                  <a:srgbClr val="FF0000"/>
                </a:solidFill>
                <a:latin typeface="Times New Roman" panose="02020603050405020304" pitchFamily="18" charset="0"/>
                <a:cs typeface="Times New Roman" panose="02020603050405020304" pitchFamily="18" charset="0"/>
              </a:rPr>
              <a:t>trang</a:t>
            </a:r>
            <a:r>
              <a:rPr lang="en-US" sz="3200" b="1" dirty="0">
                <a:solidFill>
                  <a:srgbClr val="FF0000"/>
                </a:solidFill>
                <a:latin typeface="Times New Roman" panose="02020603050405020304" pitchFamily="18" charset="0"/>
                <a:cs typeface="Times New Roman" panose="02020603050405020304" pitchFamily="18" charset="0"/>
              </a:rPr>
              <a:t> 20</a:t>
            </a:r>
          </a:p>
        </p:txBody>
      </p:sp>
      <p:sp>
        <p:nvSpPr>
          <p:cNvPr id="5" name="Content Placeholder 4"/>
          <p:cNvSpPr>
            <a:spLocks noGrp="1"/>
          </p:cNvSpPr>
          <p:nvPr>
            <p:ph idx="1"/>
          </p:nvPr>
        </p:nvSpPr>
        <p:spPr>
          <a:xfrm>
            <a:off x="2254250" y="1147763"/>
            <a:ext cx="7450138" cy="2406650"/>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marL="0" indent="0" algn="just" eaLnBrk="1" hangingPunct="1">
              <a:buFont typeface="Arial" charset="0"/>
              <a:buNone/>
              <a:defRPr/>
            </a:pPr>
            <a:r>
              <a:rPr lang="en-US" sz="3200">
                <a:solidFill>
                  <a:schemeClr val="tx1"/>
                </a:solidFill>
                <a:latin typeface="Times New Roman" pitchFamily="18" charset="0"/>
                <a:cs typeface="Times New Roman" pitchFamily="18" charset="0"/>
              </a:rPr>
              <a:t>Tìm và nêu tác </a:t>
            </a:r>
            <a:r>
              <a:rPr lang="en-US" sz="3200">
                <a:solidFill>
                  <a:srgbClr val="000000"/>
                </a:solidFill>
                <a:latin typeface="Times New Roman" pitchFamily="18" charset="0"/>
                <a:cs typeface="Times New Roman" pitchFamily="18" charset="0"/>
              </a:rPr>
              <a:t>dụng của các từ láy</a:t>
            </a:r>
            <a:r>
              <a:rPr lang="en-US" sz="3200" i="1">
                <a:solidFill>
                  <a:srgbClr val="000000"/>
                </a:solidFill>
                <a:latin typeface="Times New Roman" pitchFamily="18" charset="0"/>
                <a:cs typeface="Times New Roman" pitchFamily="18" charset="0"/>
              </a:rPr>
              <a:t> </a:t>
            </a:r>
            <a:r>
              <a:rPr lang="en-US" sz="3200">
                <a:solidFill>
                  <a:srgbClr val="000000"/>
                </a:solidFill>
                <a:latin typeface="Times New Roman" pitchFamily="18" charset="0"/>
                <a:cs typeface="Times New Roman" pitchFamily="18" charset="0"/>
              </a:rPr>
              <a:t>trong các câu văn. </a:t>
            </a:r>
            <a:endParaRPr lang="en-US" sz="3200" b="1">
              <a:solidFill>
                <a:srgbClr val="002060"/>
              </a:solidFill>
              <a:latin typeface="Times New Roman" pitchFamily="18" charset="0"/>
              <a:cs typeface="Calibri" pitchFamily="34" charset="0"/>
            </a:endParaRPr>
          </a:p>
        </p:txBody>
      </p:sp>
      <p:pic>
        <p:nvPicPr>
          <p:cNvPr id="422915" name="Picture 1"/>
          <p:cNvPicPr>
            <a:picLocks noChangeAspect="1"/>
          </p:cNvPicPr>
          <p:nvPr/>
        </p:nvPicPr>
        <p:blipFill>
          <a:blip r:embed="rId2"/>
          <a:srcRect/>
          <a:stretch>
            <a:fillRect/>
          </a:stretch>
        </p:blipFill>
        <p:spPr bwMode="auto">
          <a:xfrm>
            <a:off x="931863" y="3683000"/>
            <a:ext cx="2286000" cy="19986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5"/>
                                        </p:tgtEl>
                                        <p:attrNameLst>
                                          <p:attrName>ppt_w</p:attrName>
                                        </p:attrNameLst>
                                      </p:cBhvr>
                                      <p:tavLst>
                                        <p:tav tm="0">
                                          <p:val>
                                            <p:strVal val="ppt_w"/>
                                          </p:val>
                                        </p:tav>
                                        <p:tav tm="100000">
                                          <p:val>
                                            <p:fltVal val="0"/>
                                          </p:val>
                                        </p:tav>
                                      </p:tavLst>
                                    </p:anim>
                                    <p:anim calcmode="lin" valueType="num">
                                      <p:cBhvr>
                                        <p:cTn id="7" dur="500"/>
                                        <p:tgtEl>
                                          <p:spTgt spid="5"/>
                                        </p:tgtEl>
                                        <p:attrNameLst>
                                          <p:attrName>ppt_h</p:attrName>
                                        </p:attrNameLst>
                                      </p:cBhvr>
                                      <p:tavLst>
                                        <p:tav tm="0">
                                          <p:val>
                                            <p:strVal val="ppt_h"/>
                                          </p:val>
                                        </p:tav>
                                        <p:tav tm="100000">
                                          <p:val>
                                            <p:fltVal val="0"/>
                                          </p:val>
                                        </p:tav>
                                      </p:tavLst>
                                    </p:anim>
                                    <p:animEffect transition="out" filter="fade">
                                      <p:cBhvr>
                                        <p:cTn id="8" dur="500"/>
                                        <p:tgtEl>
                                          <p:spTgt spid="5"/>
                                        </p:tgtEl>
                                      </p:cBhvr>
                                    </p:animEffect>
                                    <p:set>
                                      <p:cBhvr>
                                        <p:cTn id="9"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Arrow Callout 4"/>
          <p:cNvSpPr/>
          <p:nvPr/>
        </p:nvSpPr>
        <p:spPr>
          <a:xfrm>
            <a:off x="493713" y="1143000"/>
            <a:ext cx="3044825" cy="2971800"/>
          </a:xfrm>
          <a:prstGeom prst="rightArrowCallou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ts val="750"/>
              </a:spcAft>
              <a:defRPr/>
            </a:pPr>
            <a:r>
              <a:rPr lang="en-US" sz="3200" b="1">
                <a:solidFill>
                  <a:srgbClr val="7030A0"/>
                </a:solidFill>
                <a:latin typeface="Times New Roman" pitchFamily="18" charset="0"/>
                <a:cs typeface="Calibri" pitchFamily="34" charset="0"/>
              </a:rPr>
              <a:t>Tác dụng của từ láy</a:t>
            </a:r>
          </a:p>
        </p:txBody>
      </p:sp>
      <p:sp>
        <p:nvSpPr>
          <p:cNvPr id="6" name="Rectangle 5"/>
          <p:cNvSpPr/>
          <p:nvPr/>
        </p:nvSpPr>
        <p:spPr>
          <a:xfrm>
            <a:off x="3562350" y="3214688"/>
            <a:ext cx="7507288" cy="82708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800">
                <a:solidFill>
                  <a:srgbClr val="FF0000"/>
                </a:solidFill>
                <a:latin typeface="Times New Roman" pitchFamily="18" charset="0"/>
                <a:cs typeface="Times New Roman" pitchFamily="18" charset="0"/>
              </a:rPr>
              <a:t>Dún dẩy:</a:t>
            </a:r>
            <a:r>
              <a:rPr lang="en-US" sz="2800">
                <a:solidFill>
                  <a:srgbClr val="000000"/>
                </a:solidFill>
                <a:latin typeface="Times New Roman" pitchFamily="18" charset="0"/>
                <a:cs typeface="Times New Roman" pitchFamily="18" charset="0"/>
              </a:rPr>
              <a:t> điệu đi nhịp nhàng, ra vẻ kiểu cách.</a:t>
            </a:r>
            <a:endParaRPr lang="en-US" sz="2800" b="1">
              <a:solidFill>
                <a:srgbClr val="000000"/>
              </a:solidFill>
              <a:latin typeface="Times New Roman" pitchFamily="18" charset="0"/>
              <a:cs typeface="Times New Roman" pitchFamily="18" charset="0"/>
            </a:endParaRPr>
          </a:p>
        </p:txBody>
      </p:sp>
      <p:sp>
        <p:nvSpPr>
          <p:cNvPr id="7" name="Rectangle 6"/>
          <p:cNvSpPr/>
          <p:nvPr/>
        </p:nvSpPr>
        <p:spPr>
          <a:xfrm>
            <a:off x="3562350" y="2233613"/>
            <a:ext cx="7507288" cy="925512"/>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800">
                <a:solidFill>
                  <a:srgbClr val="FF0000"/>
                </a:solidFill>
                <a:latin typeface="Times New Roman" pitchFamily="18" charset="0"/>
                <a:cs typeface="Times New Roman" pitchFamily="18" charset="0"/>
              </a:rPr>
              <a:t>Ngoàm ngoạp</a:t>
            </a:r>
            <a:r>
              <a:rPr lang="en-US" sz="2800">
                <a:solidFill>
                  <a:srgbClr val="000000"/>
                </a:solidFill>
                <a:latin typeface="Times New Roman" pitchFamily="18" charset="0"/>
                <a:cs typeface="Times New Roman" pitchFamily="18" charset="0"/>
              </a:rPr>
              <a:t>: (nhai) nhiều, liên tục, nhanh. </a:t>
            </a:r>
            <a:endParaRPr lang="en-US" sz="2800" b="1">
              <a:solidFill>
                <a:srgbClr val="FFFFFF"/>
              </a:solidFill>
              <a:latin typeface="Times New Roman" pitchFamily="18" charset="0"/>
              <a:cs typeface="Calibri" pitchFamily="34" charset="0"/>
            </a:endParaRPr>
          </a:p>
        </p:txBody>
      </p:sp>
      <p:sp>
        <p:nvSpPr>
          <p:cNvPr id="9" name="Rectangle 8"/>
          <p:cNvSpPr/>
          <p:nvPr/>
        </p:nvSpPr>
        <p:spPr>
          <a:xfrm>
            <a:off x="3562350" y="1116013"/>
            <a:ext cx="7507288" cy="1052512"/>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800">
                <a:solidFill>
                  <a:srgbClr val="FF0000"/>
                </a:solidFill>
                <a:latin typeface="Times New Roman" pitchFamily="18" charset="0"/>
                <a:cs typeface="Times New Roman" pitchFamily="18" charset="0"/>
              </a:rPr>
              <a:t>Phanh phách</a:t>
            </a:r>
            <a:r>
              <a:rPr lang="en-US" sz="2800">
                <a:solidFill>
                  <a:srgbClr val="000000"/>
                </a:solidFill>
                <a:latin typeface="Times New Roman" pitchFamily="18" charset="0"/>
                <a:cs typeface="Times New Roman" pitchFamily="18" charset="0"/>
              </a:rPr>
              <a:t>: âm thanh phát ra do một vật sắc tác động liên tiếp vào một vật khác. </a:t>
            </a:r>
            <a:endParaRPr lang="en-US" sz="2800" b="1">
              <a:solidFill>
                <a:srgbClr val="000000"/>
              </a:solidFill>
              <a:latin typeface="Times New Roman" pitchFamily="18" charset="0"/>
              <a:cs typeface="Times New Roman" pitchFamily="18" charset="0"/>
            </a:endParaRPr>
          </a:p>
        </p:txBody>
      </p:sp>
      <p:sp>
        <p:nvSpPr>
          <p:cNvPr id="10" name="Title 3"/>
          <p:cNvSpPr>
            <a:spLocks noGrp="1"/>
          </p:cNvSpPr>
          <p:nvPr>
            <p:ph type="title"/>
          </p:nvPr>
        </p:nvSpPr>
        <p:spPr>
          <a:xfrm>
            <a:off x="1062038" y="4373563"/>
            <a:ext cx="10839450" cy="1312862"/>
          </a:xfrm>
          <a:prstGeom prst="hexagon">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oAutofit/>
          </a:bodyPr>
          <a:lstStyle/>
          <a:p>
            <a:pPr eaLnBrk="1" hangingPunct="1">
              <a:defRPr/>
            </a:pPr>
            <a:r>
              <a:rPr lang="en-US" sz="2800" b="1">
                <a:solidFill>
                  <a:srgbClr val="000000"/>
                </a:solidFill>
                <a:latin typeface="Times New Roman" pitchFamily="18" charset="0"/>
                <a:cs typeface="Times New Roman" pitchFamily="18" charset="0"/>
              </a:rPr>
              <a:t>Tác dụng</a:t>
            </a:r>
            <a:r>
              <a:rPr lang="en-US" sz="2800">
                <a:solidFill>
                  <a:srgbClr val="000000"/>
                </a:solidFill>
                <a:latin typeface="Times New Roman" pitchFamily="18" charset="0"/>
                <a:cs typeface="Times New Roman" pitchFamily="18" charset="0"/>
              </a:rPr>
              <a:t>: nhân vật Dế Mèn hiện lên cụ thể, sinh động; nhấn mạnh vẻ đẹp cường tráng, mạnh mẽ, đầy sức sống của tuổi trẻ ở Dế Mèn</a:t>
            </a:r>
            <a:endParaRPr lang="en-US" sz="2800" b="1">
              <a:solidFill>
                <a:srgbClr val="FF0000"/>
              </a:solidFill>
              <a:latin typeface="Times New Roman" pitchFamily="18" charset="0"/>
              <a:cs typeface="Times New Roman" pitchFamily="18" charset="0"/>
            </a:endParaRPr>
          </a:p>
        </p:txBody>
      </p:sp>
      <p:sp>
        <p:nvSpPr>
          <p:cNvPr id="8" name="Title 3"/>
          <p:cNvSpPr txBox="1">
            <a:spLocks/>
          </p:cNvSpPr>
          <p:nvPr/>
        </p:nvSpPr>
        <p:spPr>
          <a:xfrm>
            <a:off x="153988" y="142875"/>
            <a:ext cx="3843337" cy="741363"/>
          </a:xfrm>
          <a:prstGeom prst="hexago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fontAlgn="auto">
              <a:spcAft>
                <a:spcPts val="0"/>
              </a:spcAft>
              <a:defRPr/>
            </a:pPr>
            <a:r>
              <a:rPr lang="en-US" sz="3200" b="1">
                <a:solidFill>
                  <a:srgbClr val="FF0000"/>
                </a:solidFill>
                <a:latin typeface="Times New Roman" panose="02020603050405020304" pitchFamily="18" charset="0"/>
                <a:cs typeface="Times New Roman" panose="02020603050405020304" pitchFamily="18" charset="0"/>
              </a:rPr>
              <a:t>Bài 3 trang 20</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10"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xagon 3"/>
          <p:cNvSpPr/>
          <p:nvPr/>
        </p:nvSpPr>
        <p:spPr>
          <a:xfrm>
            <a:off x="3303588" y="766763"/>
            <a:ext cx="5427662" cy="757237"/>
          </a:xfrm>
          <a:prstGeom prst="hexago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err="1">
                <a:solidFill>
                  <a:srgbClr val="C00000"/>
                </a:solidFill>
                <a:latin typeface="Times New Roman" panose="02020603050405020304" pitchFamily="18" charset="0"/>
                <a:cs typeface="Times New Roman" panose="02020603050405020304" pitchFamily="18" charset="0"/>
              </a:rPr>
              <a:t>Bài</a:t>
            </a:r>
            <a:r>
              <a:rPr lang="en-US" sz="3200" b="1" dirty="0">
                <a:solidFill>
                  <a:srgbClr val="C00000"/>
                </a:solidFill>
                <a:latin typeface="Times New Roman" panose="02020603050405020304" pitchFamily="18" charset="0"/>
                <a:cs typeface="Times New Roman" panose="02020603050405020304" pitchFamily="18" charset="0"/>
              </a:rPr>
              <a:t> 4 </a:t>
            </a:r>
            <a:r>
              <a:rPr lang="en-US" sz="3200" b="1" dirty="0" err="1">
                <a:solidFill>
                  <a:srgbClr val="C00000"/>
                </a:solidFill>
                <a:latin typeface="Times New Roman" panose="02020603050405020304" pitchFamily="18" charset="0"/>
                <a:cs typeface="Times New Roman" panose="02020603050405020304" pitchFamily="18" charset="0"/>
              </a:rPr>
              <a:t>trang</a:t>
            </a:r>
            <a:r>
              <a:rPr lang="en-US" sz="3200" b="1" dirty="0">
                <a:solidFill>
                  <a:srgbClr val="C00000"/>
                </a:solidFill>
                <a:latin typeface="Times New Roman" panose="02020603050405020304" pitchFamily="18" charset="0"/>
                <a:cs typeface="Times New Roman" panose="02020603050405020304" pitchFamily="18" charset="0"/>
              </a:rPr>
              <a:t> 20</a:t>
            </a:r>
          </a:p>
        </p:txBody>
      </p:sp>
      <p:sp>
        <p:nvSpPr>
          <p:cNvPr id="6" name="Rounded Rectangle 5"/>
          <p:cNvSpPr/>
          <p:nvPr/>
        </p:nvSpPr>
        <p:spPr>
          <a:xfrm>
            <a:off x="2063750" y="2241550"/>
            <a:ext cx="3452813" cy="3003550"/>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3200" i="1">
                <a:solidFill>
                  <a:srgbClr val="000000"/>
                </a:solidFill>
                <a:latin typeface="Times New Roman" pitchFamily="18" charset="0"/>
                <a:cs typeface="Calibri" pitchFamily="34" charset="0"/>
              </a:rPr>
              <a:t>Mưa dầm sùi sụt:</a:t>
            </a:r>
            <a:r>
              <a:rPr lang="en-US" sz="3200">
                <a:solidFill>
                  <a:srgbClr val="000000"/>
                </a:solidFill>
                <a:latin typeface="Times New Roman" pitchFamily="18" charset="0"/>
                <a:cs typeface="Calibri" pitchFamily="34" charset="0"/>
              </a:rPr>
              <a:t> </a:t>
            </a:r>
            <a:r>
              <a:rPr lang="en-US" sz="3200" b="1">
                <a:solidFill>
                  <a:srgbClr val="FF0000"/>
                </a:solidFill>
                <a:latin typeface="Times New Roman" pitchFamily="18" charset="0"/>
                <a:cs typeface="Calibri" pitchFamily="34" charset="0"/>
              </a:rPr>
              <a:t>mưa nhỏ</a:t>
            </a:r>
            <a:r>
              <a:rPr lang="en-US" sz="3200">
                <a:solidFill>
                  <a:srgbClr val="000000"/>
                </a:solidFill>
                <a:latin typeface="Times New Roman" pitchFamily="18" charset="0"/>
                <a:cs typeface="Calibri" pitchFamily="34" charset="0"/>
              </a:rPr>
              <a:t>, rả rích, kéo dài không dứt.</a:t>
            </a:r>
            <a:endParaRPr lang="en-US" sz="3200">
              <a:solidFill>
                <a:srgbClr val="FFFFFF"/>
              </a:solidFill>
              <a:latin typeface="Times New Roman" pitchFamily="18" charset="0"/>
              <a:cs typeface="Calibri" pitchFamily="34" charset="0"/>
            </a:endParaRPr>
          </a:p>
        </p:txBody>
      </p:sp>
      <p:sp>
        <p:nvSpPr>
          <p:cNvPr id="7" name="Rounded Rectangle 6"/>
          <p:cNvSpPr/>
          <p:nvPr/>
        </p:nvSpPr>
        <p:spPr>
          <a:xfrm>
            <a:off x="6142038" y="2241550"/>
            <a:ext cx="3827462" cy="3003550"/>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3200" i="1">
                <a:solidFill>
                  <a:srgbClr val="000000"/>
                </a:solidFill>
                <a:latin typeface="Times New Roman" pitchFamily="18" charset="0"/>
                <a:cs typeface="Calibri" pitchFamily="34" charset="0"/>
              </a:rPr>
              <a:t>Điệu hát mưa dầm sùi sụt:</a:t>
            </a:r>
            <a:r>
              <a:rPr lang="en-US" sz="3200">
                <a:solidFill>
                  <a:srgbClr val="000000"/>
                </a:solidFill>
                <a:latin typeface="Times New Roman" pitchFamily="18" charset="0"/>
                <a:cs typeface="Calibri" pitchFamily="34" charset="0"/>
              </a:rPr>
              <a:t> </a:t>
            </a:r>
            <a:r>
              <a:rPr lang="en-US" sz="3200" b="1">
                <a:solidFill>
                  <a:srgbClr val="FF0000"/>
                </a:solidFill>
                <a:latin typeface="Times New Roman" pitchFamily="18" charset="0"/>
                <a:cs typeface="Calibri" pitchFamily="34" charset="0"/>
              </a:rPr>
              <a:t>điệu hát nhỏ</a:t>
            </a:r>
            <a:r>
              <a:rPr lang="en-US" sz="3200">
                <a:solidFill>
                  <a:srgbClr val="000000"/>
                </a:solidFill>
                <a:latin typeface="Times New Roman" pitchFamily="18" charset="0"/>
                <a:cs typeface="Calibri" pitchFamily="34" charset="0"/>
              </a:rPr>
              <a:t>, kéo dài, buồn, ngậm ngùi, thê lương.</a:t>
            </a:r>
            <a:endParaRPr lang="en-US" sz="3200">
              <a:solidFill>
                <a:srgbClr val="FFFFFF"/>
              </a:solidFill>
              <a:latin typeface="Times New Roman" pitchFamily="18" charset="0"/>
              <a:cs typeface="Calibri" pitchFamily="34" charset="0"/>
            </a:endParaRPr>
          </a:p>
        </p:txBody>
      </p:sp>
      <p:sp>
        <p:nvSpPr>
          <p:cNvPr id="2" name="Down Arrow 1"/>
          <p:cNvSpPr/>
          <p:nvPr/>
        </p:nvSpPr>
        <p:spPr>
          <a:xfrm>
            <a:off x="4114800" y="1538288"/>
            <a:ext cx="590550" cy="6889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Down Arrow 7"/>
          <p:cNvSpPr/>
          <p:nvPr/>
        </p:nvSpPr>
        <p:spPr>
          <a:xfrm>
            <a:off x="7021513" y="1538288"/>
            <a:ext cx="588962" cy="6889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2" grpId="0" animBg="1"/>
      <p:bldP spid="8"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74650" y="604838"/>
            <a:ext cx="3843338" cy="708025"/>
          </a:xfrm>
          <a:prstGeom prst="hexago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ormAutofit/>
          </a:bodyPr>
          <a:lstStyle/>
          <a:p>
            <a:pPr eaLnBrk="1" fontAlgn="auto" hangingPunct="1">
              <a:spcAft>
                <a:spcPts val="0"/>
              </a:spcAft>
              <a:defRPr/>
            </a:pPr>
            <a:r>
              <a:rPr lang="en-US" sz="3200" b="1" dirty="0" err="1">
                <a:solidFill>
                  <a:srgbClr val="FF0000"/>
                </a:solidFill>
                <a:latin typeface="Times New Roman" panose="02020603050405020304" pitchFamily="18" charset="0"/>
                <a:cs typeface="Times New Roman" panose="02020603050405020304" pitchFamily="18" charset="0"/>
              </a:rPr>
              <a:t>Bài</a:t>
            </a:r>
            <a:r>
              <a:rPr lang="en-US" sz="3200" b="1" dirty="0">
                <a:solidFill>
                  <a:srgbClr val="FF0000"/>
                </a:solidFill>
                <a:latin typeface="Times New Roman" panose="02020603050405020304" pitchFamily="18" charset="0"/>
                <a:cs typeface="Times New Roman" panose="02020603050405020304" pitchFamily="18" charset="0"/>
              </a:rPr>
              <a:t> 5 </a:t>
            </a:r>
            <a:r>
              <a:rPr lang="en-US" sz="3200" b="1" dirty="0" err="1">
                <a:solidFill>
                  <a:srgbClr val="FF0000"/>
                </a:solidFill>
                <a:latin typeface="Times New Roman" panose="02020603050405020304" pitchFamily="18" charset="0"/>
                <a:cs typeface="Times New Roman" panose="02020603050405020304" pitchFamily="18" charset="0"/>
              </a:rPr>
              <a:t>trang</a:t>
            </a:r>
            <a:r>
              <a:rPr lang="en-US" sz="3200" b="1" dirty="0">
                <a:solidFill>
                  <a:srgbClr val="FF0000"/>
                </a:solidFill>
                <a:latin typeface="Times New Roman" panose="02020603050405020304" pitchFamily="18" charset="0"/>
                <a:cs typeface="Times New Roman" panose="02020603050405020304" pitchFamily="18" charset="0"/>
              </a:rPr>
              <a:t> 20</a:t>
            </a:r>
          </a:p>
        </p:txBody>
      </p:sp>
      <p:sp>
        <p:nvSpPr>
          <p:cNvPr id="5" name="Content Placeholder 4"/>
          <p:cNvSpPr>
            <a:spLocks noGrp="1"/>
          </p:cNvSpPr>
          <p:nvPr>
            <p:ph idx="1"/>
          </p:nvPr>
        </p:nvSpPr>
        <p:spPr>
          <a:xfrm>
            <a:off x="2297113" y="1471613"/>
            <a:ext cx="8229600" cy="2790825"/>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normAutofit fontScale="92500" lnSpcReduction="10000"/>
          </a:bodyPr>
          <a:lstStyle/>
          <a:p>
            <a:pPr marL="0" indent="0" eaLnBrk="1" hangingPunct="1">
              <a:lnSpc>
                <a:spcPct val="70000"/>
              </a:lnSpc>
              <a:spcBef>
                <a:spcPct val="0"/>
              </a:spcBef>
              <a:spcAft>
                <a:spcPts val="750"/>
              </a:spcAft>
              <a:buFont typeface="Arial" charset="0"/>
              <a:buNone/>
              <a:defRPr/>
            </a:pPr>
            <a:endParaRPr lang="en-US" sz="1400">
              <a:solidFill>
                <a:srgbClr val="000000"/>
              </a:solidFill>
              <a:latin typeface="Times New Roman" pitchFamily="18" charset="0"/>
              <a:cs typeface="Calibri" pitchFamily="34" charset="0"/>
            </a:endParaRPr>
          </a:p>
          <a:p>
            <a:pPr marL="0" indent="0" eaLnBrk="1" hangingPunct="1">
              <a:lnSpc>
                <a:spcPct val="100000"/>
              </a:lnSpc>
              <a:spcBef>
                <a:spcPct val="0"/>
              </a:spcBef>
              <a:spcAft>
                <a:spcPts val="750"/>
              </a:spcAft>
              <a:buFont typeface="Arial" charset="0"/>
              <a:buNone/>
              <a:defRPr/>
            </a:pPr>
            <a:r>
              <a:rPr lang="en-US">
                <a:solidFill>
                  <a:srgbClr val="000000"/>
                </a:solidFill>
                <a:latin typeface="Times New Roman" pitchFamily="18" charset="0"/>
                <a:cs typeface="Calibri" pitchFamily="34" charset="0"/>
              </a:rPr>
              <a:t>Đọc lại các chú thích có thành  ngữ </a:t>
            </a:r>
            <a:r>
              <a:rPr lang="en-US" i="1">
                <a:solidFill>
                  <a:srgbClr val="FF0000"/>
                </a:solidFill>
                <a:latin typeface="Times New Roman" pitchFamily="18" charset="0"/>
                <a:cs typeface="Calibri" pitchFamily="34" charset="0"/>
              </a:rPr>
              <a:t>tắt lửa tối đèn</a:t>
            </a:r>
            <a:r>
              <a:rPr lang="en-US">
                <a:solidFill>
                  <a:srgbClr val="FF0000"/>
                </a:solidFill>
                <a:latin typeface="Times New Roman" pitchFamily="18" charset="0"/>
                <a:cs typeface="Calibri" pitchFamily="34" charset="0"/>
              </a:rPr>
              <a:t>, </a:t>
            </a:r>
            <a:r>
              <a:rPr lang="en-US" i="1">
                <a:solidFill>
                  <a:srgbClr val="FF0000"/>
                </a:solidFill>
                <a:latin typeface="Times New Roman" pitchFamily="18" charset="0"/>
                <a:cs typeface="Calibri" pitchFamily="34" charset="0"/>
              </a:rPr>
              <a:t>ăn sổi ở thì, hôi như cú mèo </a:t>
            </a:r>
            <a:r>
              <a:rPr lang="en-US">
                <a:solidFill>
                  <a:srgbClr val="000000"/>
                </a:solidFill>
                <a:latin typeface="Times New Roman" pitchFamily="18" charset="0"/>
                <a:cs typeface="Calibri" pitchFamily="34" charset="0"/>
              </a:rPr>
              <a:t>để hiểu nghĩa. Sau đó đặt câu với mỗi thành ngữ.</a:t>
            </a:r>
            <a:endParaRPr lang="en-US">
              <a:solidFill>
                <a:srgbClr val="FFFFFF"/>
              </a:solidFill>
              <a:latin typeface="Times New Roman" pitchFamily="18" charset="0"/>
              <a:cs typeface="Calibri" pitchFamily="34" charset="0"/>
            </a:endParaRPr>
          </a:p>
        </p:txBody>
      </p:sp>
      <p:pic>
        <p:nvPicPr>
          <p:cNvPr id="425987" name="Picture 5"/>
          <p:cNvPicPr>
            <a:picLocks noChangeAspect="1"/>
          </p:cNvPicPr>
          <p:nvPr/>
        </p:nvPicPr>
        <p:blipFill>
          <a:blip r:embed="rId2"/>
          <a:srcRect/>
          <a:stretch>
            <a:fillRect/>
          </a:stretch>
        </p:blipFill>
        <p:spPr bwMode="auto">
          <a:xfrm>
            <a:off x="622300" y="3992563"/>
            <a:ext cx="2286000" cy="20002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5"/>
                                        </p:tgtEl>
                                        <p:attrNameLst>
                                          <p:attrName>ppt_w</p:attrName>
                                        </p:attrNameLst>
                                      </p:cBhvr>
                                      <p:tavLst>
                                        <p:tav tm="0">
                                          <p:val>
                                            <p:strVal val="ppt_w"/>
                                          </p:val>
                                        </p:tav>
                                        <p:tav tm="100000">
                                          <p:val>
                                            <p:fltVal val="0"/>
                                          </p:val>
                                        </p:tav>
                                      </p:tavLst>
                                    </p:anim>
                                    <p:anim calcmode="lin" valueType="num">
                                      <p:cBhvr>
                                        <p:cTn id="7" dur="500"/>
                                        <p:tgtEl>
                                          <p:spTgt spid="5"/>
                                        </p:tgtEl>
                                        <p:attrNameLst>
                                          <p:attrName>ppt_h</p:attrName>
                                        </p:attrNameLst>
                                      </p:cBhvr>
                                      <p:tavLst>
                                        <p:tav tm="0">
                                          <p:val>
                                            <p:strVal val="ppt_h"/>
                                          </p:val>
                                        </p:tav>
                                        <p:tav tm="100000">
                                          <p:val>
                                            <p:fltVal val="0"/>
                                          </p:val>
                                        </p:tav>
                                      </p:tavLst>
                                    </p:anim>
                                    <p:animEffect transition="out" filter="fade">
                                      <p:cBhvr>
                                        <p:cTn id="8" dur="500"/>
                                        <p:tgtEl>
                                          <p:spTgt spid="5"/>
                                        </p:tgtEl>
                                      </p:cBhvr>
                                    </p:animEffect>
                                    <p:set>
                                      <p:cBhvr>
                                        <p:cTn id="9"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342900" y="412750"/>
            <a:ext cx="2697163" cy="660400"/>
          </a:xfrm>
          <a:prstGeom prst="plaqu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tabLst>
                <a:tab pos="1386840" algn="l"/>
              </a:tabLst>
              <a:defRPr/>
            </a:pPr>
            <a:r>
              <a:rPr lang="en-US" sz="2800" b="1" dirty="0" err="1">
                <a:solidFill>
                  <a:srgbClr val="FF0000"/>
                </a:solidFill>
                <a:latin typeface="Times New Roman" panose="02020603050405020304" pitchFamily="18" charset="0"/>
                <a:ea typeface="Times New Roman" panose="02020603050405020304" pitchFamily="18" charset="0"/>
              </a:rPr>
              <a:t>Bài</a:t>
            </a:r>
            <a:r>
              <a:rPr lang="en-US" sz="2800" b="1" dirty="0">
                <a:solidFill>
                  <a:srgbClr val="FF0000"/>
                </a:solidFill>
                <a:latin typeface="Times New Roman" panose="02020603050405020304" pitchFamily="18" charset="0"/>
                <a:ea typeface="Times New Roman" panose="02020603050405020304" pitchFamily="18" charset="0"/>
              </a:rPr>
              <a:t> 5 </a:t>
            </a:r>
            <a:r>
              <a:rPr lang="en-US" sz="2800" b="1" dirty="0" err="1">
                <a:solidFill>
                  <a:srgbClr val="FF0000"/>
                </a:solidFill>
                <a:latin typeface="Times New Roman" panose="02020603050405020304" pitchFamily="18" charset="0"/>
                <a:ea typeface="Times New Roman" panose="02020603050405020304" pitchFamily="18" charset="0"/>
              </a:rPr>
              <a:t>trang</a:t>
            </a:r>
            <a:r>
              <a:rPr lang="en-US" sz="2800" b="1" dirty="0">
                <a:solidFill>
                  <a:srgbClr val="FF0000"/>
                </a:solidFill>
                <a:latin typeface="Times New Roman" panose="02020603050405020304" pitchFamily="18" charset="0"/>
                <a:ea typeface="Times New Roman" panose="02020603050405020304" pitchFamily="18" charset="0"/>
              </a:rPr>
              <a:t> 20</a:t>
            </a:r>
          </a:p>
        </p:txBody>
      </p:sp>
      <p:graphicFrame>
        <p:nvGraphicFramePr>
          <p:cNvPr id="2" name="Diagram 1"/>
          <p:cNvGraphicFramePr/>
          <p:nvPr/>
        </p:nvGraphicFramePr>
        <p:xfrm>
          <a:off x="679266" y="0"/>
          <a:ext cx="10894423" cy="47225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p:cNvPicPr>
            <a:picLocks noChangeAspect="1"/>
          </p:cNvPicPr>
          <p:nvPr/>
        </p:nvPicPr>
        <p:blipFill>
          <a:blip r:embed="rId8"/>
          <a:srcRect/>
          <a:stretch>
            <a:fillRect/>
          </a:stretch>
        </p:blipFill>
        <p:spPr bwMode="auto">
          <a:xfrm>
            <a:off x="4538663" y="4111625"/>
            <a:ext cx="3175000" cy="2006600"/>
          </a:xfrm>
          <a:prstGeom prst="rect">
            <a:avLst/>
          </a:prstGeom>
          <a:noFill/>
          <a:ln w="9525">
            <a:noFill/>
            <a:miter lim="800000"/>
            <a:headEnd/>
            <a:tailEnd/>
          </a:ln>
        </p:spPr>
      </p:pic>
      <p:pic>
        <p:nvPicPr>
          <p:cNvPr id="5" name="Picture 4"/>
          <p:cNvPicPr>
            <a:picLocks noChangeAspect="1"/>
          </p:cNvPicPr>
          <p:nvPr/>
        </p:nvPicPr>
        <p:blipFill>
          <a:blip r:embed="rId9"/>
          <a:srcRect/>
          <a:stretch>
            <a:fillRect/>
          </a:stretch>
        </p:blipFill>
        <p:spPr bwMode="auto">
          <a:xfrm>
            <a:off x="8026400" y="4095750"/>
            <a:ext cx="3235325" cy="2006600"/>
          </a:xfrm>
          <a:prstGeom prst="rect">
            <a:avLst/>
          </a:prstGeom>
          <a:noFill/>
          <a:ln w="9525">
            <a:noFill/>
            <a:miter lim="800000"/>
            <a:headEnd/>
            <a:tailEnd/>
          </a:ln>
        </p:spPr>
      </p:pic>
      <p:pic>
        <p:nvPicPr>
          <p:cNvPr id="6" name="Picture 5"/>
          <p:cNvPicPr>
            <a:picLocks noChangeAspect="1"/>
          </p:cNvPicPr>
          <p:nvPr/>
        </p:nvPicPr>
        <p:blipFill>
          <a:blip r:embed="rId10"/>
          <a:srcRect/>
          <a:stretch>
            <a:fillRect/>
          </a:stretch>
        </p:blipFill>
        <p:spPr bwMode="auto">
          <a:xfrm>
            <a:off x="1093788" y="4089400"/>
            <a:ext cx="3148012" cy="21097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1000"/>
                                        <p:tgtEl>
                                          <p:spTgt spid="5"/>
                                        </p:tgtEl>
                                      </p:cBhvr>
                                    </p:animEffect>
                                    <p:anim calcmode="lin" valueType="num">
                                      <p:cBhvr>
                                        <p:cTn id="40" dur="1000" fill="hold"/>
                                        <p:tgtEl>
                                          <p:spTgt spid="5"/>
                                        </p:tgtEl>
                                        <p:attrNameLst>
                                          <p:attrName>ppt_x</p:attrName>
                                        </p:attrNameLst>
                                      </p:cBhvr>
                                      <p:tavLst>
                                        <p:tav tm="0">
                                          <p:val>
                                            <p:strVal val="#ppt_x"/>
                                          </p:val>
                                        </p:tav>
                                        <p:tav tm="100000">
                                          <p:val>
                                            <p:strVal val="#ppt_x"/>
                                          </p:val>
                                        </p:tav>
                                      </p:tavLst>
                                    </p:anim>
                                    <p:anim calcmode="lin" valueType="num">
                                      <p:cBhvr>
                                        <p:cTn id="4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1625" y="274638"/>
            <a:ext cx="3841750" cy="801687"/>
          </a:xfrm>
          <a:prstGeom prst="hexago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ormAutofit/>
          </a:bodyPr>
          <a:lstStyle/>
          <a:p>
            <a:pPr eaLnBrk="1" fontAlgn="auto" hangingPunct="1">
              <a:spcAft>
                <a:spcPts val="0"/>
              </a:spcAft>
              <a:defRPr/>
            </a:pPr>
            <a:r>
              <a:rPr lang="en-US" sz="3200" b="1" dirty="0" err="1">
                <a:solidFill>
                  <a:srgbClr val="FF0000"/>
                </a:solidFill>
                <a:latin typeface="Times New Roman" panose="02020603050405020304" pitchFamily="18" charset="0"/>
                <a:cs typeface="Times New Roman" panose="02020603050405020304" pitchFamily="18" charset="0"/>
              </a:rPr>
              <a:t>Bài</a:t>
            </a:r>
            <a:r>
              <a:rPr lang="en-US" sz="3200" b="1" dirty="0">
                <a:solidFill>
                  <a:srgbClr val="FF0000"/>
                </a:solidFill>
                <a:latin typeface="Times New Roman" panose="02020603050405020304" pitchFamily="18" charset="0"/>
                <a:cs typeface="Times New Roman" panose="02020603050405020304" pitchFamily="18" charset="0"/>
              </a:rPr>
              <a:t> 6 </a:t>
            </a:r>
            <a:r>
              <a:rPr lang="en-US" sz="3200" b="1" dirty="0" err="1">
                <a:solidFill>
                  <a:srgbClr val="FF0000"/>
                </a:solidFill>
                <a:latin typeface="Times New Roman" panose="02020603050405020304" pitchFamily="18" charset="0"/>
                <a:cs typeface="Times New Roman" panose="02020603050405020304" pitchFamily="18" charset="0"/>
              </a:rPr>
              <a:t>trang</a:t>
            </a:r>
            <a:r>
              <a:rPr lang="en-US" sz="3200" b="1" dirty="0">
                <a:solidFill>
                  <a:srgbClr val="FF0000"/>
                </a:solidFill>
                <a:latin typeface="Times New Roman" panose="02020603050405020304" pitchFamily="18" charset="0"/>
                <a:cs typeface="Times New Roman" panose="02020603050405020304" pitchFamily="18" charset="0"/>
              </a:rPr>
              <a:t> 20</a:t>
            </a:r>
          </a:p>
        </p:txBody>
      </p:sp>
      <p:sp>
        <p:nvSpPr>
          <p:cNvPr id="5" name="Content Placeholder 4"/>
          <p:cNvSpPr>
            <a:spLocks noGrp="1"/>
          </p:cNvSpPr>
          <p:nvPr>
            <p:ph idx="1"/>
          </p:nvPr>
        </p:nvSpPr>
        <p:spPr>
          <a:xfrm>
            <a:off x="2608263" y="1076325"/>
            <a:ext cx="7346950" cy="2746375"/>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marL="0" eaLnBrk="1" hangingPunct="1">
              <a:spcBef>
                <a:spcPct val="0"/>
              </a:spcBef>
              <a:spcAft>
                <a:spcPts val="750"/>
              </a:spcAft>
              <a:defRPr/>
            </a:pPr>
            <a:r>
              <a:rPr lang="en-US">
                <a:solidFill>
                  <a:srgbClr val="FFFFFF"/>
                </a:solidFill>
                <a:latin typeface="Times New Roman" pitchFamily="18" charset="0"/>
                <a:cs typeface="Calibri" pitchFamily="34" charset="0"/>
              </a:rPr>
              <a:t>tìm</a:t>
            </a:r>
            <a:r>
              <a:rPr lang="en-US">
                <a:solidFill>
                  <a:schemeClr val="tx1"/>
                </a:solidFill>
                <a:latin typeface="Times New Roman" pitchFamily="18" charset="0"/>
                <a:cs typeface="Calibri" pitchFamily="34" charset="0"/>
              </a:rPr>
              <a:t>Tìm câu </a:t>
            </a:r>
            <a:r>
              <a:rPr lang="en-US">
                <a:solidFill>
                  <a:srgbClr val="000000"/>
                </a:solidFill>
                <a:latin typeface="Times New Roman" pitchFamily="18" charset="0"/>
                <a:cs typeface="Calibri" pitchFamily="34" charset="0"/>
              </a:rPr>
              <a:t>văn dùng phép so sánh và tác dụng của so sánh trong văn bản </a:t>
            </a:r>
            <a:r>
              <a:rPr lang="en-US" i="1">
                <a:solidFill>
                  <a:srgbClr val="002060"/>
                </a:solidFill>
                <a:latin typeface="Times New Roman" pitchFamily="18" charset="0"/>
                <a:cs typeface="Calibri" pitchFamily="34" charset="0"/>
              </a:rPr>
              <a:t>Bài học đường đời đầu tiên</a:t>
            </a:r>
            <a:endParaRPr lang="en-US">
              <a:solidFill>
                <a:srgbClr val="FFFFFF"/>
              </a:solidFill>
              <a:latin typeface="Times New Roman" pitchFamily="18" charset="0"/>
              <a:cs typeface="Calibri" pitchFamily="34" charset="0"/>
            </a:endParaRPr>
          </a:p>
        </p:txBody>
      </p:sp>
      <p:pic>
        <p:nvPicPr>
          <p:cNvPr id="429059" name="Picture 1"/>
          <p:cNvPicPr>
            <a:picLocks noChangeAspect="1"/>
          </p:cNvPicPr>
          <p:nvPr/>
        </p:nvPicPr>
        <p:blipFill>
          <a:blip r:embed="rId2"/>
          <a:srcRect/>
          <a:stretch>
            <a:fillRect/>
          </a:stretch>
        </p:blipFill>
        <p:spPr bwMode="auto">
          <a:xfrm>
            <a:off x="911225" y="3298825"/>
            <a:ext cx="2287588" cy="20002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5"/>
                                        </p:tgtEl>
                                        <p:attrNameLst>
                                          <p:attrName>ppt_w</p:attrName>
                                        </p:attrNameLst>
                                      </p:cBhvr>
                                      <p:tavLst>
                                        <p:tav tm="0">
                                          <p:val>
                                            <p:strVal val="ppt_w"/>
                                          </p:val>
                                        </p:tav>
                                        <p:tav tm="100000">
                                          <p:val>
                                            <p:fltVal val="0"/>
                                          </p:val>
                                        </p:tav>
                                      </p:tavLst>
                                    </p:anim>
                                    <p:anim calcmode="lin" valueType="num">
                                      <p:cBhvr>
                                        <p:cTn id="7" dur="500"/>
                                        <p:tgtEl>
                                          <p:spTgt spid="5"/>
                                        </p:tgtEl>
                                        <p:attrNameLst>
                                          <p:attrName>ppt_h</p:attrName>
                                        </p:attrNameLst>
                                      </p:cBhvr>
                                      <p:tavLst>
                                        <p:tav tm="0">
                                          <p:val>
                                            <p:strVal val="ppt_h"/>
                                          </p:val>
                                        </p:tav>
                                        <p:tav tm="100000">
                                          <p:val>
                                            <p:fltVal val="0"/>
                                          </p:val>
                                        </p:tav>
                                      </p:tavLst>
                                    </p:anim>
                                    <p:animEffect transition="out" filter="fade">
                                      <p:cBhvr>
                                        <p:cTn id="8" dur="500"/>
                                        <p:tgtEl>
                                          <p:spTgt spid="5"/>
                                        </p:tgtEl>
                                      </p:cBhvr>
                                    </p:animEffect>
                                    <p:set>
                                      <p:cBhvr>
                                        <p:cTn id="9"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xagon 3"/>
          <p:cNvSpPr/>
          <p:nvPr/>
        </p:nvSpPr>
        <p:spPr>
          <a:xfrm>
            <a:off x="3984625" y="182563"/>
            <a:ext cx="4005263" cy="914400"/>
          </a:xfrm>
          <a:prstGeom prst="hexago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err="1">
                <a:solidFill>
                  <a:srgbClr val="C00000"/>
                </a:solidFill>
                <a:latin typeface="Times New Roman" panose="02020603050405020304" pitchFamily="18" charset="0"/>
                <a:cs typeface="Times New Roman" panose="02020603050405020304" pitchFamily="18" charset="0"/>
              </a:rPr>
              <a:t>Bài</a:t>
            </a:r>
            <a:r>
              <a:rPr lang="en-US" sz="3200" b="1" dirty="0">
                <a:solidFill>
                  <a:srgbClr val="C00000"/>
                </a:solidFill>
                <a:latin typeface="Times New Roman" panose="02020603050405020304" pitchFamily="18" charset="0"/>
                <a:cs typeface="Times New Roman" panose="02020603050405020304" pitchFamily="18" charset="0"/>
              </a:rPr>
              <a:t> 6 </a:t>
            </a:r>
            <a:r>
              <a:rPr lang="en-US" sz="3200" b="1" dirty="0" err="1">
                <a:solidFill>
                  <a:srgbClr val="C00000"/>
                </a:solidFill>
                <a:latin typeface="Times New Roman" panose="02020603050405020304" pitchFamily="18" charset="0"/>
                <a:cs typeface="Times New Roman" panose="02020603050405020304" pitchFamily="18" charset="0"/>
              </a:rPr>
              <a:t>trang</a:t>
            </a:r>
            <a:r>
              <a:rPr lang="en-US" sz="3200" b="1" dirty="0">
                <a:solidFill>
                  <a:srgbClr val="C00000"/>
                </a:solidFill>
                <a:latin typeface="Times New Roman" panose="02020603050405020304" pitchFamily="18" charset="0"/>
                <a:cs typeface="Times New Roman" panose="02020603050405020304" pitchFamily="18" charset="0"/>
              </a:rPr>
              <a:t> 20</a:t>
            </a:r>
          </a:p>
        </p:txBody>
      </p:sp>
      <p:sp>
        <p:nvSpPr>
          <p:cNvPr id="6" name="Rounded Rectangle 5"/>
          <p:cNvSpPr/>
          <p:nvPr/>
        </p:nvSpPr>
        <p:spPr>
          <a:xfrm>
            <a:off x="968375" y="1495425"/>
            <a:ext cx="5019675" cy="4778375"/>
          </a:xfrm>
          <a:prstGeom prst="roundRect">
            <a:avLst>
              <a:gd name="adj" fmla="val 16010"/>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800" b="1">
                <a:solidFill>
                  <a:srgbClr val="000000"/>
                </a:solidFill>
                <a:latin typeface="Times New Roman" pitchFamily="18" charset="0"/>
                <a:cs typeface="Calibri" pitchFamily="34" charset="0"/>
              </a:rPr>
              <a:t>Ví dụ: </a:t>
            </a:r>
            <a:r>
              <a:rPr lang="en-US" sz="2800" i="1">
                <a:solidFill>
                  <a:srgbClr val="000000"/>
                </a:solidFill>
                <a:latin typeface="Times New Roman" pitchFamily="18" charset="0"/>
                <a:cs typeface="Calibri" pitchFamily="34" charset="0"/>
              </a:rPr>
              <a:t>Hai cái răng đen nhánh của tôi lúc nào cũng nhai ngoàm ngoạp như hai lưỡi liềm máy đang làm việc.</a:t>
            </a:r>
            <a:endParaRPr lang="en-US" sz="2800">
              <a:solidFill>
                <a:srgbClr val="FFFFFF"/>
              </a:solidFill>
              <a:latin typeface="Times New Roman" pitchFamily="18" charset="0"/>
              <a:cs typeface="Calibri" pitchFamily="34" charset="0"/>
            </a:endParaRPr>
          </a:p>
          <a:p>
            <a:pPr algn="just">
              <a:defRPr/>
            </a:pPr>
            <a:r>
              <a:rPr lang="en-US" sz="2800" b="1">
                <a:solidFill>
                  <a:srgbClr val="000000"/>
                </a:solidFill>
                <a:latin typeface="Times New Roman" pitchFamily="18" charset="0"/>
                <a:cs typeface="Calibri" pitchFamily="34" charset="0"/>
              </a:rPr>
              <a:t>Tác dụng</a:t>
            </a:r>
            <a:r>
              <a:rPr lang="en-US" sz="2800">
                <a:solidFill>
                  <a:srgbClr val="000000"/>
                </a:solidFill>
                <a:latin typeface="Times New Roman" pitchFamily="18" charset="0"/>
                <a:cs typeface="Calibri" pitchFamily="34" charset="0"/>
              </a:rPr>
              <a:t>: So sánh </a:t>
            </a:r>
            <a:r>
              <a:rPr lang="en-US" sz="2800">
                <a:solidFill>
                  <a:srgbClr val="FF0000"/>
                </a:solidFill>
                <a:latin typeface="Times New Roman" pitchFamily="18" charset="0"/>
                <a:cs typeface="Calibri" pitchFamily="34" charset="0"/>
              </a:rPr>
              <a:t>hai cái răng của Dế Mèn</a:t>
            </a:r>
            <a:r>
              <a:rPr lang="en-US" sz="2800">
                <a:solidFill>
                  <a:srgbClr val="000000"/>
                </a:solidFill>
                <a:latin typeface="Times New Roman" pitchFamily="18" charset="0"/>
                <a:cs typeface="Calibri" pitchFamily="34" charset="0"/>
              </a:rPr>
              <a:t> khi nhai thức ăn </a:t>
            </a:r>
            <a:r>
              <a:rPr lang="en-US" sz="2800">
                <a:solidFill>
                  <a:srgbClr val="FF0000"/>
                </a:solidFill>
                <a:latin typeface="Times New Roman" pitchFamily="18" charset="0"/>
                <a:cs typeface="Calibri" pitchFamily="34" charset="0"/>
              </a:rPr>
              <a:t>với hai lưỡi liềm máy đang làm việc</a:t>
            </a:r>
            <a:r>
              <a:rPr lang="en-US" sz="2800">
                <a:solidFill>
                  <a:srgbClr val="000000"/>
                </a:solidFill>
                <a:latin typeface="Times New Roman" pitchFamily="18" charset="0"/>
                <a:cs typeface="Calibri" pitchFamily="34" charset="0"/>
              </a:rPr>
              <a:t> để nhận mạnh Dế Mèn đang tuổi ăn, tuổi lớn, đầy sức sống.</a:t>
            </a:r>
            <a:endParaRPr lang="en-US" sz="2800">
              <a:solidFill>
                <a:srgbClr val="FFFFFF"/>
              </a:solidFill>
              <a:latin typeface="Times New Roman" pitchFamily="18" charset="0"/>
              <a:cs typeface="Calibri" pitchFamily="34" charset="0"/>
            </a:endParaRPr>
          </a:p>
        </p:txBody>
      </p:sp>
      <p:sp>
        <p:nvSpPr>
          <p:cNvPr id="7" name="Rounded Rectangle 6"/>
          <p:cNvSpPr/>
          <p:nvPr/>
        </p:nvSpPr>
        <p:spPr>
          <a:xfrm>
            <a:off x="6408738" y="1495425"/>
            <a:ext cx="4344987" cy="4778375"/>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800" b="1">
                <a:solidFill>
                  <a:srgbClr val="000000"/>
                </a:solidFill>
                <a:latin typeface="Times New Roman" pitchFamily="18" charset="0"/>
                <a:cs typeface="Calibri" pitchFamily="34" charset="0"/>
              </a:rPr>
              <a:t>Ví dụ: </a:t>
            </a:r>
            <a:r>
              <a:rPr lang="en-US" sz="2800" i="1">
                <a:solidFill>
                  <a:srgbClr val="000000"/>
                </a:solidFill>
                <a:latin typeface="Times New Roman" pitchFamily="18" charset="0"/>
                <a:cs typeface="Calibri" pitchFamily="34" charset="0"/>
              </a:rPr>
              <a:t>Mỏ Cốc như cái rùi sắt, chọc xuyên cả đất.</a:t>
            </a:r>
            <a:endParaRPr lang="en-US" sz="2800">
              <a:solidFill>
                <a:srgbClr val="FFFFFF"/>
              </a:solidFill>
              <a:latin typeface="Times New Roman" pitchFamily="18" charset="0"/>
              <a:cs typeface="Calibri" pitchFamily="34" charset="0"/>
            </a:endParaRPr>
          </a:p>
          <a:p>
            <a:pPr algn="just">
              <a:defRPr/>
            </a:pPr>
            <a:r>
              <a:rPr lang="en-US" sz="2800" b="1">
                <a:solidFill>
                  <a:schemeClr val="tx1"/>
                </a:solidFill>
                <a:latin typeface="Times New Roman" pitchFamily="18" charset="0"/>
                <a:cs typeface="Calibri" pitchFamily="34" charset="0"/>
              </a:rPr>
              <a:t>Tác dụng</a:t>
            </a:r>
            <a:r>
              <a:rPr lang="en-US" sz="2800">
                <a:solidFill>
                  <a:srgbClr val="000000"/>
                </a:solidFill>
                <a:latin typeface="Times New Roman" pitchFamily="18" charset="0"/>
                <a:cs typeface="Calibri" pitchFamily="34" charset="0"/>
              </a:rPr>
              <a:t>: So sánh </a:t>
            </a:r>
            <a:r>
              <a:rPr lang="en-US" sz="2800">
                <a:solidFill>
                  <a:srgbClr val="FF0000"/>
                </a:solidFill>
                <a:latin typeface="Times New Roman" pitchFamily="18" charset="0"/>
                <a:cs typeface="Calibri" pitchFamily="34" charset="0"/>
              </a:rPr>
              <a:t>mỏ của chị Cốc</a:t>
            </a:r>
            <a:r>
              <a:rPr lang="en-US" sz="2800">
                <a:solidFill>
                  <a:srgbClr val="000000"/>
                </a:solidFill>
                <a:latin typeface="Times New Roman" pitchFamily="18" charset="0"/>
                <a:cs typeface="Calibri" pitchFamily="34" charset="0"/>
              </a:rPr>
              <a:t> với </a:t>
            </a:r>
            <a:r>
              <a:rPr lang="en-US" sz="2800">
                <a:solidFill>
                  <a:srgbClr val="FF0000"/>
                </a:solidFill>
                <a:latin typeface="Times New Roman" pitchFamily="18" charset="0"/>
                <a:cs typeface="Calibri" pitchFamily="34" charset="0"/>
              </a:rPr>
              <a:t>cái rùi sắt </a:t>
            </a:r>
            <a:r>
              <a:rPr lang="en-US" sz="2800">
                <a:solidFill>
                  <a:srgbClr val="000000"/>
                </a:solidFill>
                <a:latin typeface="Times New Roman" pitchFamily="18" charset="0"/>
                <a:cs typeface="Calibri" pitchFamily="34" charset="0"/>
              </a:rPr>
              <a:t>cho thấy sự tức giận, sức mạnh đáng sợ của chị Cốc khi mổ Dế Choắt</a:t>
            </a:r>
            <a:r>
              <a:rPr lang="vi-VN" sz="2800">
                <a:solidFill>
                  <a:srgbClr val="383838"/>
                </a:solidFill>
                <a:latin typeface="Times New Roman" pitchFamily="18" charset="0"/>
                <a:cs typeface="Calibri" pitchFamily="34" charset="0"/>
              </a:rPr>
              <a:t>.</a:t>
            </a:r>
            <a:endParaRPr lang="en-US" sz="2800">
              <a:solidFill>
                <a:srgbClr val="FFFFFF"/>
              </a:solidFill>
              <a:latin typeface="Times New Roman" pitchFamily="18" charset="0"/>
              <a:cs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09077013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1105" name="Content Placeholder 3"/>
          <p:cNvPicPr>
            <a:picLocks noGrp="1" noChangeAspect="1"/>
          </p:cNvPicPr>
          <p:nvPr>
            <p:ph idx="1"/>
          </p:nvPr>
        </p:nvPicPr>
        <p:blipFill>
          <a:blip r:embed="rId2"/>
          <a:srcRect/>
          <a:stretch>
            <a:fillRect/>
          </a:stretch>
        </p:blipFill>
        <p:spPr>
          <a:xfrm>
            <a:off x="1074738" y="2336800"/>
            <a:ext cx="9883775" cy="4267200"/>
          </a:xfrm>
        </p:spPr>
      </p:pic>
      <p:sp>
        <p:nvSpPr>
          <p:cNvPr id="5" name="Rounded Rectangle 4"/>
          <p:cNvSpPr/>
          <p:nvPr/>
        </p:nvSpPr>
        <p:spPr>
          <a:xfrm>
            <a:off x="1074738" y="144463"/>
            <a:ext cx="9883775" cy="219233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57150" algn="ctr">
              <a:spcAft>
                <a:spcPts val="800"/>
              </a:spcAft>
              <a:tabLst>
                <a:tab pos="0" algn="l"/>
                <a:tab pos="57150" algn="l"/>
              </a:tabLst>
              <a:defRPr/>
            </a:pPr>
            <a:r>
              <a:rPr lang="en-US" sz="3600" b="1">
                <a:solidFill>
                  <a:schemeClr val="tx1"/>
                </a:solidFill>
                <a:latin typeface="Times New Roman" pitchFamily="18" charset="0"/>
                <a:cs typeface="Times New Roman" pitchFamily="18" charset="0"/>
              </a:rPr>
              <a:t>Văn bản:</a:t>
            </a:r>
          </a:p>
          <a:p>
            <a:pPr marL="57150" algn="ctr">
              <a:spcAft>
                <a:spcPts val="800"/>
              </a:spcAft>
              <a:tabLst>
                <a:tab pos="0" algn="l"/>
                <a:tab pos="57150" algn="l"/>
              </a:tabLst>
              <a:defRPr/>
            </a:pPr>
            <a:r>
              <a:rPr lang="en-US" sz="3600" b="1" i="1">
                <a:solidFill>
                  <a:srgbClr val="FF0000"/>
                </a:solidFill>
                <a:latin typeface="Times New Roman" pitchFamily="18" charset="0"/>
                <a:cs typeface="Times New Roman" pitchFamily="18" charset="0"/>
              </a:rPr>
              <a:t>Nếu cậu muốn có một người bạn</a:t>
            </a:r>
            <a:endParaRPr lang="en-US" sz="3600">
              <a:solidFill>
                <a:srgbClr val="FFFFFF"/>
              </a:solidFill>
              <a:latin typeface="Times New Roman" pitchFamily="18" charset="0"/>
              <a:cs typeface="Times New Roman" pitchFamily="18" charset="0"/>
            </a:endParaRPr>
          </a:p>
          <a:p>
            <a:pPr marL="57150" algn="r">
              <a:lnSpc>
                <a:spcPct val="107000"/>
              </a:lnSpc>
              <a:spcAft>
                <a:spcPts val="800"/>
              </a:spcAft>
              <a:tabLst>
                <a:tab pos="0" algn="l"/>
                <a:tab pos="57150" algn="l"/>
              </a:tabLst>
              <a:defRPr/>
            </a:pPr>
            <a:r>
              <a:rPr lang="en-US" sz="3200">
                <a:solidFill>
                  <a:srgbClr val="385723"/>
                </a:solidFill>
                <a:latin typeface="Times New Roman" pitchFamily="18" charset="0"/>
                <a:cs typeface="Times New Roman" pitchFamily="18" charset="0"/>
              </a:rPr>
              <a:t>(trích</a:t>
            </a:r>
            <a:r>
              <a:rPr lang="en-US" sz="3200" i="1">
                <a:solidFill>
                  <a:srgbClr val="385723"/>
                </a:solidFill>
                <a:latin typeface="Times New Roman" pitchFamily="18" charset="0"/>
                <a:cs typeface="Times New Roman" pitchFamily="18" charset="0"/>
              </a:rPr>
              <a:t> Hoàng tử bé, Ăng- toan- đơ Xanh-tơ Ê-xu-be-ri</a:t>
            </a:r>
            <a:r>
              <a:rPr lang="en-US" sz="3200">
                <a:solidFill>
                  <a:srgbClr val="385723"/>
                </a:solidFill>
                <a:latin typeface="Times New Roman" pitchFamily="18" charset="0"/>
                <a:cs typeface="Times New Roman" pitchFamily="18" charset="0"/>
              </a:rPr>
              <a:t>)</a:t>
            </a:r>
            <a:r>
              <a:rPr lang="en-US" sz="3200" i="1">
                <a:solidFill>
                  <a:srgbClr val="385723"/>
                </a:solidFill>
                <a:latin typeface="Times New Roman" pitchFamily="18" charset="0"/>
                <a:cs typeface="Times New Roman" pitchFamily="18" charset="0"/>
              </a:rPr>
              <a:t>.</a:t>
            </a:r>
            <a:endParaRPr lang="en-US" sz="3200">
              <a:solidFill>
                <a:srgbClr val="385723"/>
              </a:solidFill>
              <a:latin typeface="Times New Roman" pitchFamily="18" charset="0"/>
              <a:cs typeface="Times New Roman" pitchFamily="18" charset="0"/>
            </a:endParaRPr>
          </a:p>
          <a:p>
            <a:pPr marL="57150" algn="ctr">
              <a:lnSpc>
                <a:spcPct val="107000"/>
              </a:lnSpc>
              <a:spcAft>
                <a:spcPts val="800"/>
              </a:spcAft>
              <a:tabLst>
                <a:tab pos="0" algn="l"/>
                <a:tab pos="57150" algn="l"/>
              </a:tabLst>
              <a:defRPr/>
            </a:pPr>
            <a:r>
              <a:rPr lang="fr-FR" sz="3200" b="1">
                <a:solidFill>
                  <a:srgbClr val="385723"/>
                </a:solidFill>
                <a:latin typeface="Times New Roman" pitchFamily="18" charset="0"/>
                <a:cs typeface="Times New Roman" pitchFamily="18" charset="0"/>
              </a:rPr>
              <a:t> </a:t>
            </a:r>
            <a:endParaRPr lang="en-US" sz="3200">
              <a:solidFill>
                <a:srgbClr val="385723"/>
              </a:solidFill>
              <a:latin typeface="Times New Roman" pitchFamily="18" charset="0"/>
              <a:cs typeface="Times New Roman"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nvGraphicFramePr>
        <p:xfrm>
          <a:off x="2647493" y="1528304"/>
          <a:ext cx="9165364" cy="53241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Oval 6"/>
          <p:cNvSpPr/>
          <p:nvPr/>
        </p:nvSpPr>
        <p:spPr>
          <a:xfrm>
            <a:off x="338138" y="2490788"/>
            <a:ext cx="2181225" cy="2317750"/>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15000"/>
              </a:lnSpc>
              <a:defRPr/>
            </a:pPr>
            <a:r>
              <a:rPr lang="en-US" sz="2800" b="1">
                <a:solidFill>
                  <a:srgbClr val="FFFFFF"/>
                </a:solidFill>
                <a:latin typeface="Times New Roman" pitchFamily="18" charset="0"/>
                <a:cs typeface="Times New Roman" pitchFamily="18" charset="0"/>
              </a:rPr>
              <a:t>  Truyện đồng thoại</a:t>
            </a:r>
          </a:p>
        </p:txBody>
      </p:sp>
      <p:sp>
        <p:nvSpPr>
          <p:cNvPr id="4" name="Plaque 3"/>
          <p:cNvSpPr/>
          <p:nvPr/>
        </p:nvSpPr>
        <p:spPr>
          <a:xfrm>
            <a:off x="141288" y="206375"/>
            <a:ext cx="4757737" cy="844550"/>
          </a:xfrm>
          <a:prstGeom prst="plaqu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15000"/>
              </a:lnSpc>
              <a:defRPr/>
            </a:pPr>
            <a:r>
              <a:rPr lang="en-US" sz="3200" b="1">
                <a:solidFill>
                  <a:srgbClr val="0D0D0D"/>
                </a:solidFill>
                <a:latin typeface="Times New Roman" pitchFamily="18" charset="0"/>
                <a:cs typeface="Times New Roman" pitchFamily="18" charset="0"/>
              </a:rPr>
              <a:t> 2. Truyện đồng thoại </a:t>
            </a:r>
            <a:endParaRPr lang="en-US" sz="2800">
              <a:solidFill>
                <a:srgbClr val="FFFFFF"/>
              </a:solidFill>
              <a:latin typeface="Times New Roman" pitchFamily="18" charset="0"/>
              <a:cs typeface="Times New Roman" pitchFamily="18" charset="0"/>
            </a:endParaRPr>
          </a:p>
        </p:txBody>
      </p:sp>
      <p:sp>
        <p:nvSpPr>
          <p:cNvPr id="343045" name="Text Box 5"/>
          <p:cNvSpPr txBox="1">
            <a:spLocks noChangeArrowheads="1"/>
          </p:cNvSpPr>
          <p:nvPr/>
        </p:nvSpPr>
        <p:spPr bwMode="auto">
          <a:xfrm flipV="1">
            <a:off x="4557713" y="3846513"/>
            <a:ext cx="2522537" cy="366712"/>
          </a:xfrm>
          <a:prstGeom prst="rect">
            <a:avLst/>
          </a:prstGeom>
          <a:noFill/>
          <a:ln w="9525">
            <a:noFill/>
            <a:miter lim="800000"/>
            <a:headEnd/>
            <a:tailEnd/>
          </a:ln>
          <a:effectLst/>
        </p:spPr>
        <p:txBody>
          <a:bodyPr rot="10800000">
            <a:spAutoFit/>
          </a:bodyPr>
          <a:lstStyle/>
          <a:p>
            <a:pPr>
              <a:spcBef>
                <a:spcPct val="50000"/>
              </a:spcBef>
            </a:pPr>
            <a:endParaRPr lang="en-US"/>
          </a:p>
        </p:txBody>
      </p:sp>
      <p:sp>
        <p:nvSpPr>
          <p:cNvPr id="343046" name="Text Box 6"/>
          <p:cNvSpPr txBox="1">
            <a:spLocks noChangeArrowheads="1"/>
          </p:cNvSpPr>
          <p:nvPr/>
        </p:nvSpPr>
        <p:spPr bwMode="auto">
          <a:xfrm>
            <a:off x="4276725" y="3184525"/>
            <a:ext cx="7507288" cy="1196975"/>
          </a:xfrm>
          <a:prstGeom prst="rect">
            <a:avLst/>
          </a:prstGeom>
          <a:solidFill>
            <a:srgbClr val="996633"/>
          </a:solidFill>
          <a:ln w="9525">
            <a:solidFill>
              <a:srgbClr val="CC0099"/>
            </a:solidFill>
            <a:miter lim="800000"/>
            <a:headEnd/>
            <a:tailEnd/>
          </a:ln>
          <a:effectLst/>
        </p:spPr>
        <p:txBody>
          <a:bodyPr>
            <a:spAutoFit/>
          </a:bodyPr>
          <a:lstStyle/>
          <a:p>
            <a:pPr>
              <a:spcBef>
                <a:spcPct val="50000"/>
              </a:spcBef>
            </a:pPr>
            <a:r>
              <a:rPr lang="de-DE" sz="2400">
                <a:solidFill>
                  <a:schemeClr val="bg1"/>
                </a:solidFill>
                <a:latin typeface="Times New Roman" pitchFamily="18" charset="0"/>
              </a:rPr>
              <a:t>Nhân vật là đối tượng có hình dáng, cử chỉ, hành động, ngôn ngữ, cảm xúc,...Nhân vật thường là con người nhưng cũng có thể là thần tiên, ma quỷ, đồ vật, con vật...</a:t>
            </a:r>
            <a:r>
              <a:rPr lang="en-US">
                <a:solidFill>
                  <a:schemeClr val="bg1"/>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500"/>
                                        <p:tgtEl>
                                          <p:spTgt spid="6"/>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343046"/>
                                        </p:tgtEl>
                                        <p:attrNameLst>
                                          <p:attrName>style.visibility</p:attrName>
                                        </p:attrNameLst>
                                      </p:cBhvr>
                                      <p:to>
                                        <p:strVal val="visible"/>
                                      </p:to>
                                    </p:set>
                                    <p:animEffect transition="in" filter="box(in)">
                                      <p:cBhvr>
                                        <p:cTn id="15" dur="500"/>
                                        <p:tgtEl>
                                          <p:spTgt spid="3430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7" grpId="0" animBg="1"/>
      <p:bldP spid="343046"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192463" y="2278063"/>
            <a:ext cx="7745412" cy="3163887"/>
          </a:xfrm>
          <a:prstGeom prst="cloudCallou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marL="0" indent="0" algn="just" eaLnBrk="1" hangingPunct="1">
              <a:buFont typeface="Arial" charset="0"/>
              <a:buNone/>
              <a:defRPr/>
            </a:pPr>
            <a:r>
              <a:rPr lang="en-US" sz="3200" b="1" i="1">
                <a:solidFill>
                  <a:schemeClr val="tx1"/>
                </a:solidFill>
                <a:latin typeface="Times New Roman" pitchFamily="18" charset="0"/>
                <a:cs typeface="Times New Roman" pitchFamily="18" charset="0"/>
              </a:rPr>
              <a:t>Hãy quan sát những hình ảnh sau và cho biết những hình ảnh đó nói về điều gì?</a:t>
            </a:r>
          </a:p>
        </p:txBody>
      </p:sp>
      <p:sp>
        <p:nvSpPr>
          <p:cNvPr id="5" name="Heart 4"/>
          <p:cNvSpPr/>
          <p:nvPr/>
        </p:nvSpPr>
        <p:spPr>
          <a:xfrm>
            <a:off x="3193141" y="278039"/>
            <a:ext cx="5979887" cy="2000704"/>
          </a:xfrm>
          <a:prstGeom prst="hear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prstTxWarp prst="textChevronInverted">
              <a:avLst/>
            </a:prstTxWarp>
          </a:bodyPr>
          <a:lstStyle/>
          <a:p>
            <a:pPr algn="ctr" fontAlgn="auto">
              <a:spcBef>
                <a:spcPts val="0"/>
              </a:spcBef>
              <a:spcAft>
                <a:spcPts val="0"/>
              </a:spcAft>
              <a:defRPr/>
            </a:pPr>
            <a:r>
              <a:rPr lang="en-US" sz="5400" b="1" dirty="0" err="1">
                <a:latin typeface="Times New Roman" panose="02020603050405020304" pitchFamily="18" charset="0"/>
                <a:cs typeface="Times New Roman" panose="02020603050405020304" pitchFamily="18" charset="0"/>
              </a:rPr>
              <a:t>Khởi</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động</a:t>
            </a:r>
            <a:endParaRPr lang="en-US" sz="5400" b="1" dirty="0">
              <a:latin typeface="Times New Roman" panose="02020603050405020304" pitchFamily="18" charset="0"/>
              <a:cs typeface="Times New Roman" panose="02020603050405020304" pitchFamily="18" charset="0"/>
            </a:endParaRPr>
          </a:p>
        </p:txBody>
      </p:sp>
      <p:pic>
        <p:nvPicPr>
          <p:cNvPr id="432131" name="Picture 1"/>
          <p:cNvPicPr>
            <a:picLocks noChangeAspect="1"/>
          </p:cNvPicPr>
          <p:nvPr/>
        </p:nvPicPr>
        <p:blipFill>
          <a:blip r:embed="rId2"/>
          <a:srcRect/>
          <a:stretch>
            <a:fillRect/>
          </a:stretch>
        </p:blipFill>
        <p:spPr bwMode="auto">
          <a:xfrm>
            <a:off x="430213" y="4613275"/>
            <a:ext cx="2762250" cy="16573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grpId="0" nodeType="clickEffect">
                                  <p:stCondLst>
                                    <p:cond delay="0"/>
                                  </p:stCondLst>
                                  <p:childTnLst>
                                    <p:anim calcmode="lin" valueType="num">
                                      <p:cBhvr>
                                        <p:cTn id="13" dur="500"/>
                                        <p:tgtEl>
                                          <p:spTgt spid="4"/>
                                        </p:tgtEl>
                                        <p:attrNameLst>
                                          <p:attrName>ppt_w</p:attrName>
                                        </p:attrNameLst>
                                      </p:cBhvr>
                                      <p:tavLst>
                                        <p:tav tm="0">
                                          <p:val>
                                            <p:strVal val="ppt_w"/>
                                          </p:val>
                                        </p:tav>
                                        <p:tav tm="100000">
                                          <p:val>
                                            <p:fltVal val="0"/>
                                          </p:val>
                                        </p:tav>
                                      </p:tavLst>
                                    </p:anim>
                                    <p:anim calcmode="lin" valueType="num">
                                      <p:cBhvr>
                                        <p:cTn id="14" dur="500"/>
                                        <p:tgtEl>
                                          <p:spTgt spid="4"/>
                                        </p:tgtEl>
                                        <p:attrNameLst>
                                          <p:attrName>ppt_h</p:attrName>
                                        </p:attrNameLst>
                                      </p:cBhvr>
                                      <p:tavLst>
                                        <p:tav tm="0">
                                          <p:val>
                                            <p:strVal val="ppt_h"/>
                                          </p:val>
                                        </p:tav>
                                        <p:tav tm="100000">
                                          <p:val>
                                            <p:fltVal val="0"/>
                                          </p:val>
                                        </p:tav>
                                      </p:tavLst>
                                    </p:anim>
                                    <p:animEffect transition="out" filter="fad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153" name="Picture 5"/>
          <p:cNvPicPr>
            <a:picLocks noChangeAspect="1"/>
          </p:cNvPicPr>
          <p:nvPr/>
        </p:nvPicPr>
        <p:blipFill>
          <a:blip r:embed="rId2"/>
          <a:srcRect/>
          <a:stretch>
            <a:fillRect/>
          </a:stretch>
        </p:blipFill>
        <p:spPr bwMode="auto">
          <a:xfrm>
            <a:off x="457200" y="260350"/>
            <a:ext cx="3536950" cy="3194050"/>
          </a:xfrm>
          <a:prstGeom prst="rect">
            <a:avLst/>
          </a:prstGeom>
          <a:noFill/>
          <a:ln w="9525">
            <a:noFill/>
            <a:miter lim="800000"/>
            <a:headEnd/>
            <a:tailEnd/>
          </a:ln>
        </p:spPr>
      </p:pic>
      <p:pic>
        <p:nvPicPr>
          <p:cNvPr id="433154" name="Picture 8"/>
          <p:cNvPicPr>
            <a:picLocks noChangeAspect="1"/>
          </p:cNvPicPr>
          <p:nvPr/>
        </p:nvPicPr>
        <p:blipFill>
          <a:blip r:embed="rId3"/>
          <a:srcRect/>
          <a:stretch>
            <a:fillRect/>
          </a:stretch>
        </p:blipFill>
        <p:spPr bwMode="auto">
          <a:xfrm>
            <a:off x="4271963" y="260350"/>
            <a:ext cx="3594100" cy="3194050"/>
          </a:xfrm>
          <a:prstGeom prst="rect">
            <a:avLst/>
          </a:prstGeom>
          <a:noFill/>
          <a:ln w="9525">
            <a:noFill/>
            <a:miter lim="800000"/>
            <a:headEnd/>
            <a:tailEnd/>
          </a:ln>
        </p:spPr>
      </p:pic>
      <p:pic>
        <p:nvPicPr>
          <p:cNvPr id="433155" name="Picture 9"/>
          <p:cNvPicPr>
            <a:picLocks noChangeAspect="1"/>
          </p:cNvPicPr>
          <p:nvPr/>
        </p:nvPicPr>
        <p:blipFill>
          <a:blip r:embed="rId4"/>
          <a:srcRect/>
          <a:stretch>
            <a:fillRect/>
          </a:stretch>
        </p:blipFill>
        <p:spPr bwMode="auto">
          <a:xfrm>
            <a:off x="8143875" y="260350"/>
            <a:ext cx="3729038" cy="3194050"/>
          </a:xfrm>
          <a:prstGeom prst="rect">
            <a:avLst/>
          </a:prstGeom>
          <a:noFill/>
          <a:ln w="9525">
            <a:noFill/>
            <a:miter lim="800000"/>
            <a:headEnd/>
            <a:tailEnd/>
          </a:ln>
        </p:spPr>
      </p:pic>
      <p:pic>
        <p:nvPicPr>
          <p:cNvPr id="433156" name="Picture 10"/>
          <p:cNvPicPr>
            <a:picLocks noChangeAspect="1"/>
          </p:cNvPicPr>
          <p:nvPr/>
        </p:nvPicPr>
        <p:blipFill>
          <a:blip r:embed="rId5"/>
          <a:srcRect/>
          <a:stretch>
            <a:fillRect/>
          </a:stretch>
        </p:blipFill>
        <p:spPr bwMode="auto">
          <a:xfrm>
            <a:off x="4271963" y="3781425"/>
            <a:ext cx="3594100" cy="2794000"/>
          </a:xfrm>
          <a:prstGeom prst="rect">
            <a:avLst/>
          </a:prstGeom>
          <a:noFill/>
          <a:ln w="9525">
            <a:noFill/>
            <a:miter lim="800000"/>
            <a:headEnd/>
            <a:tailEnd/>
          </a:ln>
        </p:spPr>
      </p:pic>
      <p:pic>
        <p:nvPicPr>
          <p:cNvPr id="433157" name="Picture 11"/>
          <p:cNvPicPr>
            <a:picLocks noChangeAspect="1"/>
          </p:cNvPicPr>
          <p:nvPr/>
        </p:nvPicPr>
        <p:blipFill>
          <a:blip r:embed="rId6"/>
          <a:srcRect/>
          <a:stretch>
            <a:fillRect/>
          </a:stretch>
        </p:blipFill>
        <p:spPr bwMode="auto">
          <a:xfrm>
            <a:off x="457200" y="3776663"/>
            <a:ext cx="3536950" cy="2798762"/>
          </a:xfrm>
          <a:prstGeom prst="rect">
            <a:avLst/>
          </a:prstGeom>
          <a:noFill/>
          <a:ln w="9525">
            <a:noFill/>
            <a:miter lim="800000"/>
            <a:headEnd/>
            <a:tailEnd/>
          </a:ln>
        </p:spPr>
      </p:pic>
      <p:pic>
        <p:nvPicPr>
          <p:cNvPr id="433158" name="Picture 12"/>
          <p:cNvPicPr>
            <a:picLocks noChangeAspect="1"/>
          </p:cNvPicPr>
          <p:nvPr/>
        </p:nvPicPr>
        <p:blipFill>
          <a:blip r:embed="rId7"/>
          <a:srcRect/>
          <a:stretch>
            <a:fillRect/>
          </a:stretch>
        </p:blipFill>
        <p:spPr bwMode="auto">
          <a:xfrm>
            <a:off x="8143875" y="3776663"/>
            <a:ext cx="3605213" cy="2798762"/>
          </a:xfrm>
          <a:prstGeom prst="rect">
            <a:avLst/>
          </a:prstGeom>
          <a:noFill/>
          <a:ln w="9525">
            <a:noFill/>
            <a:miter lim="800000"/>
            <a:headEnd/>
            <a:tailEnd/>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241300" y="1127125"/>
            <a:ext cx="8191500" cy="633413"/>
          </a:xfrm>
          <a:prstGeom prst="plaqu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200" b="1">
                <a:solidFill>
                  <a:srgbClr val="000000"/>
                </a:solidFill>
                <a:latin typeface="Times New Roman" pitchFamily="18" charset="0"/>
                <a:cs typeface="Times New Roman" pitchFamily="18" charset="0"/>
              </a:rPr>
              <a:t>Tác giả:</a:t>
            </a:r>
            <a:r>
              <a:rPr lang="en-US" sz="3200">
                <a:solidFill>
                  <a:srgbClr val="000000"/>
                </a:solidFill>
                <a:latin typeface="Times New Roman" pitchFamily="18" charset="0"/>
                <a:cs typeface="Times New Roman" pitchFamily="18" charset="0"/>
              </a:rPr>
              <a:t> </a:t>
            </a:r>
            <a:r>
              <a:rPr lang="en-US" sz="3200" i="1">
                <a:solidFill>
                  <a:srgbClr val="FFFFFF"/>
                </a:solidFill>
                <a:latin typeface="Times New Roman" pitchFamily="18" charset="0"/>
                <a:cs typeface="Times New Roman" pitchFamily="18" charset="0"/>
              </a:rPr>
              <a:t>Ăng- toan- đơ Xanh-tơ Ê-xu-be-ri</a:t>
            </a:r>
            <a:endParaRPr lang="en-US" sz="3200" b="1">
              <a:solidFill>
                <a:srgbClr val="000000"/>
              </a:solidFill>
              <a:latin typeface="Times New Roman" pitchFamily="18" charset="0"/>
              <a:cs typeface="Times New Roman" pitchFamily="18" charset="0"/>
            </a:endParaRPr>
          </a:p>
        </p:txBody>
      </p:sp>
      <p:sp>
        <p:nvSpPr>
          <p:cNvPr id="5" name="Plaque 4"/>
          <p:cNvSpPr/>
          <p:nvPr/>
        </p:nvSpPr>
        <p:spPr>
          <a:xfrm>
            <a:off x="4572000" y="2092325"/>
            <a:ext cx="7272338" cy="4283075"/>
          </a:xfrm>
          <a:prstGeom prst="plaqu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indent="-457200" algn="just">
              <a:buFont typeface="Wingdings" pitchFamily="2" charset="2"/>
              <a:buChar char="v"/>
              <a:defRPr/>
            </a:pPr>
            <a:r>
              <a:rPr lang="en-US" sz="2800" i="1">
                <a:solidFill>
                  <a:srgbClr val="385723"/>
                </a:solidFill>
                <a:latin typeface="Times New Roman" pitchFamily="18" charset="0"/>
                <a:cs typeface="Calibri" pitchFamily="34" charset="0"/>
              </a:rPr>
              <a:t>Ông là phi công và hầu hết các tác phẩm của ông đều lấy đề tài, cảm hứng từ những chuyến bay và cuộc sống của người phi công.</a:t>
            </a:r>
            <a:endParaRPr lang="en-US" sz="2800">
              <a:solidFill>
                <a:srgbClr val="385723"/>
              </a:solidFill>
              <a:latin typeface="Times New Roman" pitchFamily="18" charset="0"/>
              <a:cs typeface="Calibri" pitchFamily="34" charset="0"/>
            </a:endParaRPr>
          </a:p>
          <a:p>
            <a:pPr marL="457200" indent="-457200" algn="just">
              <a:buFont typeface="Wingdings" pitchFamily="2" charset="2"/>
              <a:buChar char="v"/>
              <a:defRPr/>
            </a:pPr>
            <a:r>
              <a:rPr lang="en-US" sz="2800" i="1">
                <a:solidFill>
                  <a:srgbClr val="385723"/>
                </a:solidFill>
                <a:latin typeface="Times New Roman" pitchFamily="18" charset="0"/>
                <a:cs typeface="Calibri" pitchFamily="34" charset="0"/>
              </a:rPr>
              <a:t>Ngòi bút của nhà văn đậm chất trữ tình, trong trẻo và giàu cảm hứng lãng mạn.</a:t>
            </a:r>
            <a:endParaRPr lang="en-US" sz="2800">
              <a:solidFill>
                <a:srgbClr val="385723"/>
              </a:solidFill>
              <a:latin typeface="Times New Roman" pitchFamily="18" charset="0"/>
              <a:cs typeface="Calibri" pitchFamily="34" charset="0"/>
            </a:endParaRPr>
          </a:p>
          <a:p>
            <a:pPr marL="457200" indent="-457200" algn="just">
              <a:buFont typeface="Wingdings" pitchFamily="2" charset="2"/>
              <a:buChar char="v"/>
              <a:defRPr/>
            </a:pPr>
            <a:r>
              <a:rPr lang="en-US" sz="2800" i="1">
                <a:solidFill>
                  <a:srgbClr val="385723"/>
                </a:solidFill>
                <a:latin typeface="Times New Roman" pitchFamily="18" charset="0"/>
                <a:cs typeface="Calibri" pitchFamily="34" charset="0"/>
              </a:rPr>
              <a:t>Tác phẩm tiêu biểu: Hoàng tử bé, Bay đêm, Cõi người  ta,...</a:t>
            </a:r>
            <a:endParaRPr lang="en-US" sz="2800">
              <a:solidFill>
                <a:srgbClr val="385723"/>
              </a:solidFill>
              <a:latin typeface="Times New Roman" pitchFamily="18" charset="0"/>
              <a:cs typeface="Calibri" pitchFamily="34" charset="0"/>
            </a:endParaRPr>
          </a:p>
        </p:txBody>
      </p:sp>
      <p:sp>
        <p:nvSpPr>
          <p:cNvPr id="6" name="Plaque 5"/>
          <p:cNvSpPr/>
          <p:nvPr/>
        </p:nvSpPr>
        <p:spPr>
          <a:xfrm>
            <a:off x="3771900" y="211138"/>
            <a:ext cx="5089525" cy="633412"/>
          </a:xfrm>
          <a:prstGeom prst="plaqu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4000" b="1" dirty="0" err="1">
                <a:solidFill>
                  <a:srgbClr val="C00000"/>
                </a:solidFill>
                <a:latin typeface="Times New Roman" panose="02020603050405020304" pitchFamily="18" charset="0"/>
                <a:cs typeface="Times New Roman" panose="02020603050405020304" pitchFamily="18" charset="0"/>
              </a:rPr>
              <a:t>Khám</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phá</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kiến</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thức</a:t>
            </a:r>
            <a:endParaRPr lang="en-US" sz="4000" b="1" dirty="0">
              <a:solidFill>
                <a:srgbClr val="C0000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rcRect/>
          <a:stretch>
            <a:fillRect/>
          </a:stretch>
        </p:blipFill>
        <p:spPr bwMode="auto">
          <a:xfrm>
            <a:off x="463550" y="2216150"/>
            <a:ext cx="3519488" cy="3005138"/>
          </a:xfrm>
          <a:prstGeom prst="rect">
            <a:avLst/>
          </a:prstGeom>
          <a:noFill/>
          <a:ln w="9525">
            <a:noFill/>
            <a:miter lim="800000"/>
            <a:headEnd/>
            <a:tailEnd/>
          </a:ln>
        </p:spPr>
      </p:pic>
      <p:sp>
        <p:nvSpPr>
          <p:cNvPr id="7" name="Plaque 6"/>
          <p:cNvSpPr/>
          <p:nvPr/>
        </p:nvSpPr>
        <p:spPr>
          <a:xfrm>
            <a:off x="241300" y="5503863"/>
            <a:ext cx="3875088" cy="995362"/>
          </a:xfrm>
          <a:prstGeom prst="plaqu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b="1" i="1">
                <a:solidFill>
                  <a:srgbClr val="FF0000"/>
                </a:solidFill>
                <a:latin typeface="Times New Roman" pitchFamily="18" charset="0"/>
                <a:cs typeface="Times New Roman" pitchFamily="18" charset="0"/>
              </a:rPr>
              <a:t>(1900-1944) là nhà văn lớn của nước Pháp</a:t>
            </a:r>
            <a:endParaRPr lang="en-US" sz="2400" b="1">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0" end="0"/>
                                            </p:txEl>
                                          </p:spTgt>
                                        </p:tgtEl>
                                        <p:attrNameLst>
                                          <p:attrName>style.visibility</p:attrName>
                                        </p:attrNameLst>
                                      </p:cBhvr>
                                      <p:to>
                                        <p:strVal val="visible"/>
                                      </p:to>
                                    </p:set>
                                    <p:animEffect transition="in" filter="fade">
                                      <p:cBhvr>
                                        <p:cTn id="35" dur="1000"/>
                                        <p:tgtEl>
                                          <p:spTgt spid="5">
                                            <p:txEl>
                                              <p:pRg st="0" end="0"/>
                                            </p:txEl>
                                          </p:spTgt>
                                        </p:tgtEl>
                                      </p:cBhvr>
                                    </p:animEffect>
                                    <p:anim calcmode="lin" valueType="num">
                                      <p:cBhvr>
                                        <p:cTn id="36"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1" end="1"/>
                                            </p:txEl>
                                          </p:spTgt>
                                        </p:tgtEl>
                                        <p:attrNameLst>
                                          <p:attrName>style.visibility</p:attrName>
                                        </p:attrNameLst>
                                      </p:cBhvr>
                                      <p:to>
                                        <p:strVal val="visible"/>
                                      </p:to>
                                    </p:set>
                                    <p:animEffect transition="in" filter="fade">
                                      <p:cBhvr>
                                        <p:cTn id="42" dur="1000"/>
                                        <p:tgtEl>
                                          <p:spTgt spid="5">
                                            <p:txEl>
                                              <p:pRg st="1" end="1"/>
                                            </p:txEl>
                                          </p:spTgt>
                                        </p:tgtEl>
                                      </p:cBhvr>
                                    </p:animEffect>
                                    <p:anim calcmode="lin" valueType="num">
                                      <p:cBhvr>
                                        <p:cTn id="4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5">
                                            <p:txEl>
                                              <p:pRg st="2" end="2"/>
                                            </p:txEl>
                                          </p:spTgt>
                                        </p:tgtEl>
                                        <p:attrNameLst>
                                          <p:attrName>style.visibility</p:attrName>
                                        </p:attrNameLst>
                                      </p:cBhvr>
                                      <p:to>
                                        <p:strVal val="visible"/>
                                      </p:to>
                                    </p:set>
                                    <p:animEffect transition="in" filter="fade">
                                      <p:cBhvr>
                                        <p:cTn id="49" dur="1000"/>
                                        <p:tgtEl>
                                          <p:spTgt spid="5">
                                            <p:txEl>
                                              <p:pRg st="2" end="2"/>
                                            </p:txEl>
                                          </p:spTgt>
                                        </p:tgtEl>
                                      </p:cBhvr>
                                    </p:animEffect>
                                    <p:anim calcmode="lin" valueType="num">
                                      <p:cBhvr>
                                        <p:cTn id="50"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51"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34950"/>
            <a:ext cx="5670550" cy="768350"/>
          </a:xfrm>
          <a:prstGeom prst="plaque">
            <a:avLst/>
          </a:prstGeom>
        </p:spPr>
        <p:style>
          <a:lnRef idx="2">
            <a:schemeClr val="accent1">
              <a:shade val="50000"/>
            </a:schemeClr>
          </a:lnRef>
          <a:fillRef idx="1">
            <a:schemeClr val="accent1"/>
          </a:fillRef>
          <a:effectRef idx="0">
            <a:schemeClr val="accent1"/>
          </a:effectRef>
          <a:fontRef idx="minor">
            <a:schemeClr val="lt1"/>
          </a:fontRef>
        </p:style>
        <p:txBody>
          <a:bodyPr>
            <a:normAutofit/>
          </a:bodyPr>
          <a:lstStyle/>
          <a:p>
            <a:pPr eaLnBrk="1" hangingPunct="1"/>
            <a:r>
              <a:rPr lang="en-US" sz="3600" b="1">
                <a:solidFill>
                  <a:srgbClr val="C00000"/>
                </a:solidFill>
                <a:latin typeface="Times New Roman" pitchFamily="18" charset="0"/>
                <a:cs typeface="Times New Roman" pitchFamily="18" charset="0"/>
              </a:rPr>
              <a:t>I. Đọc, tìm hiểu chung</a:t>
            </a:r>
          </a:p>
        </p:txBody>
      </p:sp>
      <p:sp>
        <p:nvSpPr>
          <p:cNvPr id="5" name="Title 3"/>
          <p:cNvSpPr>
            <a:spLocks noGrp="1"/>
          </p:cNvSpPr>
          <p:nvPr>
            <p:ph idx="1"/>
          </p:nvPr>
        </p:nvSpPr>
        <p:spPr>
          <a:xfrm>
            <a:off x="169863" y="1047750"/>
            <a:ext cx="5670550" cy="714375"/>
          </a:xfrm>
          <a:prstGeom prst="plaqu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2500" lnSpcReduction="20000"/>
          </a:bodyPr>
          <a:lstStyle/>
          <a:p>
            <a:pPr marL="0" indent="0" eaLnBrk="1" fontAlgn="auto" hangingPunct="1">
              <a:lnSpc>
                <a:spcPct val="107000"/>
              </a:lnSpc>
              <a:spcBef>
                <a:spcPts val="0"/>
              </a:spcBef>
              <a:spcAft>
                <a:spcPts val="0"/>
              </a:spcAft>
              <a:buFont typeface="Arial" panose="020B0604020202020204" pitchFamily="34" charset="0"/>
              <a:buNone/>
              <a:tabLst>
                <a:tab pos="1386840" algn="l"/>
              </a:tabLst>
              <a:defRPr/>
            </a:pPr>
            <a:r>
              <a:rPr lang="en-US" sz="4000" b="1" dirty="0">
                <a:solidFill>
                  <a:schemeClr val="tx1"/>
                </a:solidFill>
                <a:latin typeface="Times New Roman" panose="02020603050405020304" pitchFamily="18" charset="0"/>
                <a:cs typeface="Times New Roman" panose="02020603050405020304" pitchFamily="18" charset="0"/>
              </a:rPr>
              <a:t>1.</a:t>
            </a:r>
            <a:r>
              <a:rPr lang="en-US" sz="4000" b="1" dirty="0">
                <a:solidFill>
                  <a:schemeClr val="tx1"/>
                </a:solidFill>
                <a:latin typeface="Times New Roman" panose="02020603050405020304" pitchFamily="18" charset="0"/>
                <a:ea typeface="MS Mincho"/>
              </a:rPr>
              <a:t> </a:t>
            </a:r>
            <a:r>
              <a:rPr lang="en-US" sz="4000" b="1" dirty="0" err="1">
                <a:solidFill>
                  <a:srgbClr val="0D0D0D"/>
                </a:solidFill>
                <a:latin typeface="Times New Roman" panose="02020603050405020304" pitchFamily="18" charset="0"/>
                <a:ea typeface="MS Mincho"/>
              </a:rPr>
              <a:t>Tác</a:t>
            </a:r>
            <a:r>
              <a:rPr lang="en-US" sz="4000" b="1" dirty="0">
                <a:solidFill>
                  <a:srgbClr val="0D0D0D"/>
                </a:solidFill>
                <a:latin typeface="Times New Roman" panose="02020603050405020304" pitchFamily="18" charset="0"/>
                <a:ea typeface="MS Mincho"/>
              </a:rPr>
              <a:t> </a:t>
            </a:r>
            <a:r>
              <a:rPr lang="en-US" sz="4000" b="1" dirty="0" err="1">
                <a:solidFill>
                  <a:srgbClr val="0D0D0D"/>
                </a:solidFill>
                <a:latin typeface="Times New Roman" panose="02020603050405020304" pitchFamily="18" charset="0"/>
                <a:ea typeface="MS Mincho"/>
              </a:rPr>
              <a:t>phẩm</a:t>
            </a:r>
            <a:r>
              <a:rPr lang="en-US" sz="4000" b="1" dirty="0">
                <a:solidFill>
                  <a:srgbClr val="0D0D0D"/>
                </a:solidFill>
                <a:latin typeface="Times New Roman" panose="02020603050405020304" pitchFamily="18" charset="0"/>
                <a:ea typeface="MS Mincho"/>
              </a:rPr>
              <a:t>: </a:t>
            </a:r>
            <a:r>
              <a:rPr lang="en-US" sz="4000" b="1" i="1" dirty="0" err="1">
                <a:solidFill>
                  <a:srgbClr val="0D0D0D"/>
                </a:solidFill>
                <a:latin typeface="Times New Roman" panose="02020603050405020304" pitchFamily="18" charset="0"/>
                <a:ea typeface="MS Mincho"/>
              </a:rPr>
              <a:t>Hoàng</a:t>
            </a:r>
            <a:r>
              <a:rPr lang="en-US" sz="4000" b="1" i="1" dirty="0">
                <a:solidFill>
                  <a:srgbClr val="0D0D0D"/>
                </a:solidFill>
                <a:latin typeface="Times New Roman" panose="02020603050405020304" pitchFamily="18" charset="0"/>
                <a:ea typeface="MS Mincho"/>
              </a:rPr>
              <a:t> </a:t>
            </a:r>
            <a:r>
              <a:rPr lang="en-US" sz="4000" b="1" i="1" dirty="0" err="1">
                <a:solidFill>
                  <a:srgbClr val="0D0D0D"/>
                </a:solidFill>
                <a:latin typeface="Times New Roman" panose="02020603050405020304" pitchFamily="18" charset="0"/>
                <a:ea typeface="MS Mincho"/>
              </a:rPr>
              <a:t>tử</a:t>
            </a:r>
            <a:r>
              <a:rPr lang="en-US" sz="4000" b="1" i="1" dirty="0">
                <a:solidFill>
                  <a:srgbClr val="0D0D0D"/>
                </a:solidFill>
                <a:latin typeface="Times New Roman" panose="02020603050405020304" pitchFamily="18" charset="0"/>
                <a:ea typeface="MS Mincho"/>
              </a:rPr>
              <a:t> </a:t>
            </a:r>
            <a:r>
              <a:rPr lang="en-US" sz="4000" b="1" i="1" dirty="0" err="1">
                <a:solidFill>
                  <a:srgbClr val="0D0D0D"/>
                </a:solidFill>
                <a:latin typeface="Times New Roman" panose="02020603050405020304" pitchFamily="18" charset="0"/>
                <a:ea typeface="MS Mincho"/>
              </a:rPr>
              <a:t>bé</a:t>
            </a:r>
            <a:endParaRPr lang="en-US" sz="3600" i="1" dirty="0">
              <a:latin typeface="Times New Roman" panose="02020603050405020304" pitchFamily="18" charset="0"/>
              <a:ea typeface="Times New Roman" panose="02020603050405020304" pitchFamily="18" charset="0"/>
            </a:endParaRPr>
          </a:p>
        </p:txBody>
      </p:sp>
      <p:pic>
        <p:nvPicPr>
          <p:cNvPr id="436227" name="Picture 1"/>
          <p:cNvPicPr>
            <a:picLocks noChangeAspect="1"/>
          </p:cNvPicPr>
          <p:nvPr/>
        </p:nvPicPr>
        <p:blipFill>
          <a:blip r:embed="rId2"/>
          <a:srcRect/>
          <a:stretch>
            <a:fillRect/>
          </a:stretch>
        </p:blipFill>
        <p:spPr bwMode="auto">
          <a:xfrm>
            <a:off x="1931988" y="1962150"/>
            <a:ext cx="8716962" cy="44973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0975" y="206375"/>
            <a:ext cx="6072188" cy="811213"/>
          </a:xfrm>
          <a:prstGeom prst="plaqu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ormAutofit fontScale="90000"/>
          </a:bodyPr>
          <a:lstStyle/>
          <a:p>
            <a:pPr eaLnBrk="1" fontAlgn="auto" hangingPunct="1">
              <a:lnSpc>
                <a:spcPct val="107000"/>
              </a:lnSpc>
              <a:spcBef>
                <a:spcPts val="0"/>
              </a:spcBef>
              <a:spcAft>
                <a:spcPts val="0"/>
              </a:spcAft>
              <a:tabLst>
                <a:tab pos="1386840" algn="l"/>
              </a:tabLst>
              <a:defRPr/>
            </a:pPr>
            <a:r>
              <a:rPr lang="en-US" sz="4000" b="1" dirty="0">
                <a:solidFill>
                  <a:schemeClr val="tx1"/>
                </a:solidFill>
                <a:latin typeface="Times New Roman" panose="02020603050405020304" pitchFamily="18" charset="0"/>
                <a:cs typeface="Times New Roman" panose="02020603050405020304" pitchFamily="18" charset="0"/>
              </a:rPr>
              <a:t>1.</a:t>
            </a:r>
            <a:r>
              <a:rPr lang="en-US" sz="4000" b="1" dirty="0">
                <a:solidFill>
                  <a:schemeClr val="tx1"/>
                </a:solidFill>
                <a:latin typeface="Times New Roman" panose="02020603050405020304" pitchFamily="18" charset="0"/>
                <a:ea typeface="MS Mincho"/>
              </a:rPr>
              <a:t> </a:t>
            </a:r>
            <a:r>
              <a:rPr lang="en-US" sz="4000" b="1" dirty="0" err="1">
                <a:solidFill>
                  <a:srgbClr val="0D0D0D"/>
                </a:solidFill>
                <a:latin typeface="Times New Roman" panose="02020603050405020304" pitchFamily="18" charset="0"/>
                <a:ea typeface="MS Mincho"/>
              </a:rPr>
              <a:t>Tác</a:t>
            </a:r>
            <a:r>
              <a:rPr lang="en-US" sz="4000" b="1" dirty="0">
                <a:solidFill>
                  <a:srgbClr val="0D0D0D"/>
                </a:solidFill>
                <a:latin typeface="Times New Roman" panose="02020603050405020304" pitchFamily="18" charset="0"/>
                <a:ea typeface="MS Mincho"/>
              </a:rPr>
              <a:t> </a:t>
            </a:r>
            <a:r>
              <a:rPr lang="en-US" sz="4000" b="1" dirty="0" err="1">
                <a:solidFill>
                  <a:srgbClr val="0D0D0D"/>
                </a:solidFill>
                <a:latin typeface="Times New Roman" panose="02020603050405020304" pitchFamily="18" charset="0"/>
                <a:ea typeface="MS Mincho"/>
              </a:rPr>
              <a:t>phẩm</a:t>
            </a:r>
            <a:r>
              <a:rPr lang="en-US" sz="4000" b="1" dirty="0">
                <a:solidFill>
                  <a:srgbClr val="0D0D0D"/>
                </a:solidFill>
                <a:latin typeface="Times New Roman" panose="02020603050405020304" pitchFamily="18" charset="0"/>
                <a:ea typeface="MS Mincho"/>
              </a:rPr>
              <a:t>: </a:t>
            </a:r>
            <a:r>
              <a:rPr lang="en-US" sz="4000" b="1" i="1" dirty="0" err="1">
                <a:solidFill>
                  <a:srgbClr val="0D0D0D"/>
                </a:solidFill>
                <a:latin typeface="Times New Roman" panose="02020603050405020304" pitchFamily="18" charset="0"/>
                <a:ea typeface="MS Mincho"/>
              </a:rPr>
              <a:t>Hoàng</a:t>
            </a:r>
            <a:r>
              <a:rPr lang="en-US" sz="4000" b="1" i="1" dirty="0">
                <a:solidFill>
                  <a:srgbClr val="0D0D0D"/>
                </a:solidFill>
                <a:latin typeface="Times New Roman" panose="02020603050405020304" pitchFamily="18" charset="0"/>
                <a:ea typeface="MS Mincho"/>
              </a:rPr>
              <a:t> </a:t>
            </a:r>
            <a:r>
              <a:rPr lang="en-US" sz="4000" b="1" i="1" dirty="0" err="1">
                <a:solidFill>
                  <a:srgbClr val="0D0D0D"/>
                </a:solidFill>
                <a:latin typeface="Times New Roman" panose="02020603050405020304" pitchFamily="18" charset="0"/>
                <a:ea typeface="MS Mincho"/>
              </a:rPr>
              <a:t>tử</a:t>
            </a:r>
            <a:r>
              <a:rPr lang="en-US" sz="4000" b="1" i="1" dirty="0">
                <a:solidFill>
                  <a:srgbClr val="0D0D0D"/>
                </a:solidFill>
                <a:latin typeface="Times New Roman" panose="02020603050405020304" pitchFamily="18" charset="0"/>
                <a:ea typeface="MS Mincho"/>
              </a:rPr>
              <a:t> </a:t>
            </a:r>
            <a:r>
              <a:rPr lang="en-US" sz="4000" b="1" i="1" dirty="0" err="1">
                <a:solidFill>
                  <a:srgbClr val="0D0D0D"/>
                </a:solidFill>
                <a:latin typeface="Times New Roman" panose="02020603050405020304" pitchFamily="18" charset="0"/>
                <a:ea typeface="MS Mincho"/>
              </a:rPr>
              <a:t>bé</a:t>
            </a:r>
            <a:endParaRPr lang="en-US" sz="3600" i="1" dirty="0">
              <a:latin typeface="Times New Roman" panose="02020603050405020304" pitchFamily="18" charset="0"/>
              <a:ea typeface="Times New Roman" panose="02020603050405020304" pitchFamily="18" charset="0"/>
            </a:endParaRPr>
          </a:p>
        </p:txBody>
      </p:sp>
      <p:sp>
        <p:nvSpPr>
          <p:cNvPr id="5" name="Rectangle 4"/>
          <p:cNvSpPr>
            <a:spLocks noChangeArrowheads="1"/>
          </p:cNvSpPr>
          <p:nvPr/>
        </p:nvSpPr>
        <p:spPr bwMode="auto">
          <a:xfrm>
            <a:off x="363538" y="1181100"/>
            <a:ext cx="6597650" cy="609600"/>
          </a:xfrm>
          <a:prstGeom prst="rect">
            <a:avLst/>
          </a:prstGeom>
          <a:noFill/>
          <a:ln w="9525">
            <a:noFill/>
            <a:miter lim="800000"/>
            <a:headEnd/>
            <a:tailEnd/>
          </a:ln>
        </p:spPr>
        <p:txBody>
          <a:bodyPr wrap="none">
            <a:spAutoFit/>
          </a:bodyPr>
          <a:lstStyle/>
          <a:p>
            <a:pPr algn="just">
              <a:lnSpc>
                <a:spcPct val="120000"/>
              </a:lnSpc>
              <a:spcBef>
                <a:spcPts val="1000"/>
              </a:spcBef>
            </a:pPr>
            <a:r>
              <a:rPr lang="vi-VN" sz="2800" b="1">
                <a:solidFill>
                  <a:srgbClr val="385723"/>
                </a:solidFill>
                <a:latin typeface="Times New Roman" pitchFamily="18" charset="0"/>
                <a:cs typeface="Calibri" pitchFamily="34" charset="0"/>
              </a:rPr>
              <a:t>Tác phẩm là cuốn tiểu thuyết (27 chương)</a:t>
            </a:r>
          </a:p>
        </p:txBody>
      </p:sp>
      <p:graphicFrame>
        <p:nvGraphicFramePr>
          <p:cNvPr id="6" name="Diagram 5"/>
          <p:cNvGraphicFramePr/>
          <p:nvPr/>
        </p:nvGraphicFramePr>
        <p:xfrm>
          <a:off x="693175" y="1954471"/>
          <a:ext cx="11120284" cy="43430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Graphic spid="6" grpId="0">
        <p:bldAsOne/>
      </p:bldGraphic>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8273" name="Picture 4"/>
          <p:cNvPicPr>
            <a:picLocks noChangeAspect="1"/>
          </p:cNvPicPr>
          <p:nvPr/>
        </p:nvPicPr>
        <p:blipFill>
          <a:blip r:embed="rId3"/>
          <a:srcRect/>
          <a:stretch>
            <a:fillRect/>
          </a:stretch>
        </p:blipFill>
        <p:spPr bwMode="auto">
          <a:xfrm>
            <a:off x="738188" y="887413"/>
            <a:ext cx="10175875" cy="6015037"/>
          </a:xfrm>
          <a:prstGeom prst="rect">
            <a:avLst/>
          </a:prstGeom>
          <a:noFill/>
          <a:ln w="9525">
            <a:noFill/>
            <a:miter lim="800000"/>
            <a:headEnd/>
            <a:tailEnd/>
          </a:ln>
        </p:spPr>
      </p:pic>
      <p:sp>
        <p:nvSpPr>
          <p:cNvPr id="8" name="Hexagon 7"/>
          <p:cNvSpPr/>
          <p:nvPr/>
        </p:nvSpPr>
        <p:spPr>
          <a:xfrm>
            <a:off x="204788" y="107950"/>
            <a:ext cx="10245725" cy="792163"/>
          </a:xfrm>
          <a:prstGeom prst="hexagon">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07000"/>
              </a:lnSpc>
              <a:tabLst>
                <a:tab pos="1385888" algn="l"/>
              </a:tabLst>
              <a:defRPr/>
            </a:pPr>
            <a:r>
              <a:rPr lang="en-US" sz="3200" b="1">
                <a:solidFill>
                  <a:srgbClr val="FF0000"/>
                </a:solidFill>
                <a:latin typeface="Times New Roman" pitchFamily="18" charset="0"/>
                <a:cs typeface="Times New Roman" pitchFamily="18" charset="0"/>
              </a:rPr>
              <a:t>2. Đoạn trích: </a:t>
            </a:r>
            <a:r>
              <a:rPr lang="en-US" sz="3200" b="1" i="1">
                <a:solidFill>
                  <a:srgbClr val="FF0000"/>
                </a:solidFill>
                <a:latin typeface="Times New Roman" pitchFamily="18" charset="0"/>
                <a:cs typeface="Times New Roman" pitchFamily="18" charset="0"/>
              </a:rPr>
              <a:t>Nếu cậu muốn có một người bạn</a:t>
            </a:r>
            <a:endParaRPr lang="en-US" sz="2800" i="1">
              <a:solidFill>
                <a:srgbClr val="FF0000"/>
              </a:solidFill>
              <a:latin typeface="Times New Roman" pitchFamily="18" charset="0"/>
              <a:cs typeface="Times New Roman" pitchFamily="18" charset="0"/>
            </a:endParaRPr>
          </a:p>
        </p:txBody>
      </p:sp>
      <p:sp>
        <p:nvSpPr>
          <p:cNvPr id="9" name="Rounded Rectangle 8"/>
          <p:cNvSpPr/>
          <p:nvPr/>
        </p:nvSpPr>
        <p:spPr>
          <a:xfrm>
            <a:off x="2628900" y="2251075"/>
            <a:ext cx="6691313" cy="32893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107000"/>
              </a:lnSpc>
              <a:spcBef>
                <a:spcPts val="0"/>
              </a:spcBef>
              <a:spcAft>
                <a:spcPts val="0"/>
              </a:spcAft>
              <a:tabLst>
                <a:tab pos="1386840" algn="l"/>
              </a:tabLst>
              <a:defRPr/>
            </a:pPr>
            <a:r>
              <a:rPr lang="en-US" sz="2800" b="1" dirty="0">
                <a:solidFill>
                  <a:srgbClr val="0D0D0D"/>
                </a:solidFill>
                <a:latin typeface="Times New Roman" panose="02020603050405020304" pitchFamily="18" charset="0"/>
                <a:ea typeface="MS Mincho"/>
              </a:rPr>
              <a:t>a, </a:t>
            </a:r>
            <a:r>
              <a:rPr lang="en-US" sz="2800" b="1" dirty="0" err="1">
                <a:solidFill>
                  <a:srgbClr val="0D0D0D"/>
                </a:solidFill>
                <a:latin typeface="Times New Roman" panose="02020603050405020304" pitchFamily="18" charset="0"/>
                <a:ea typeface="MS Mincho"/>
              </a:rPr>
              <a:t>Đọc</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giải</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thích</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từ</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khó</a:t>
            </a:r>
            <a:endParaRPr lang="en-US" sz="2800" b="1" dirty="0">
              <a:solidFill>
                <a:srgbClr val="0D0D0D"/>
              </a:solidFill>
              <a:latin typeface="Times New Roman" panose="02020603050405020304" pitchFamily="18" charset="0"/>
              <a:ea typeface="MS Mincho"/>
            </a:endParaRPr>
          </a:p>
          <a:p>
            <a:pPr marL="457200" indent="-457200" fontAlgn="auto">
              <a:lnSpc>
                <a:spcPct val="107000"/>
              </a:lnSpc>
              <a:spcBef>
                <a:spcPts val="0"/>
              </a:spcBef>
              <a:spcAft>
                <a:spcPts val="0"/>
              </a:spcAft>
              <a:buFont typeface="Wingdings" panose="05000000000000000000" pitchFamily="2" charset="2"/>
              <a:buChar char="v"/>
              <a:tabLst>
                <a:tab pos="1386840" algn="l"/>
              </a:tabLst>
              <a:defRPr/>
            </a:pPr>
            <a:r>
              <a:rPr lang="en-US" sz="2800" b="1" dirty="0" err="1">
                <a:solidFill>
                  <a:srgbClr val="0D0D0D"/>
                </a:solidFill>
                <a:latin typeface="Times New Roman" panose="02020603050405020304" pitchFamily="18" charset="0"/>
                <a:ea typeface="MS Mincho"/>
              </a:rPr>
              <a:t>Đọc</a:t>
            </a:r>
            <a:r>
              <a:rPr lang="en-US" sz="2800" b="1" dirty="0">
                <a:solidFill>
                  <a:srgbClr val="0D0D0D"/>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phân</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vai</a:t>
            </a:r>
            <a:r>
              <a:rPr lang="en-US" sz="2800" b="1" dirty="0">
                <a:solidFill>
                  <a:prstClr val="black"/>
                </a:solidFill>
                <a:latin typeface="Times New Roman" panose="02020603050405020304" pitchFamily="18" charset="0"/>
                <a:ea typeface="MS Mincho"/>
              </a:rPr>
              <a:t>:</a:t>
            </a:r>
            <a:r>
              <a:rPr lang="en-US" sz="2800" dirty="0">
                <a:solidFill>
                  <a:prstClr val="white"/>
                </a:solidFill>
                <a:latin typeface="Times New Roman" panose="02020603050405020304" pitchFamily="18" charset="0"/>
                <a:ea typeface="MS Mincho"/>
              </a:rPr>
              <a:t> </a:t>
            </a:r>
            <a:r>
              <a:rPr lang="en-US" sz="2800" dirty="0" err="1">
                <a:solidFill>
                  <a:prstClr val="black"/>
                </a:solidFill>
                <a:latin typeface="Times New Roman" panose="02020603050405020304" pitchFamily="18" charset="0"/>
                <a:ea typeface="MS Mincho"/>
              </a:rPr>
              <a:t>một</a:t>
            </a:r>
            <a:r>
              <a:rPr lang="en-US" sz="2800" dirty="0">
                <a:solidFill>
                  <a:prstClr val="black"/>
                </a:solidFill>
                <a:latin typeface="Times New Roman" panose="02020603050405020304" pitchFamily="18" charset="0"/>
                <a:ea typeface="MS Mincho"/>
              </a:rPr>
              <a:t> </a:t>
            </a:r>
            <a:r>
              <a:rPr lang="en-US" sz="2800" dirty="0" err="1">
                <a:solidFill>
                  <a:prstClr val="black"/>
                </a:solidFill>
                <a:latin typeface="Times New Roman" panose="02020603050405020304" pitchFamily="18" charset="0"/>
                <a:ea typeface="MS Mincho"/>
              </a:rPr>
              <a:t>em</a:t>
            </a:r>
            <a:r>
              <a:rPr lang="en-US" sz="2800" dirty="0">
                <a:solidFill>
                  <a:prstClr val="black"/>
                </a:solidFill>
                <a:latin typeface="Times New Roman" panose="02020603050405020304" pitchFamily="18" charset="0"/>
                <a:ea typeface="MS Mincho"/>
              </a:rPr>
              <a:t> </a:t>
            </a:r>
            <a:r>
              <a:rPr lang="en-US" sz="2800" dirty="0" err="1">
                <a:solidFill>
                  <a:prstClr val="black"/>
                </a:solidFill>
                <a:latin typeface="Times New Roman" panose="02020603050405020304" pitchFamily="18" charset="0"/>
                <a:ea typeface="MS Mincho"/>
              </a:rPr>
              <a:t>đóng</a:t>
            </a:r>
            <a:r>
              <a:rPr lang="en-US" sz="2800" dirty="0">
                <a:solidFill>
                  <a:prstClr val="black"/>
                </a:solidFill>
                <a:latin typeface="Times New Roman" panose="02020603050405020304" pitchFamily="18" charset="0"/>
                <a:ea typeface="MS Mincho"/>
              </a:rPr>
              <a:t> </a:t>
            </a:r>
            <a:r>
              <a:rPr lang="en-US" sz="2800" dirty="0" err="1">
                <a:solidFill>
                  <a:prstClr val="black"/>
                </a:solidFill>
                <a:latin typeface="Times New Roman" panose="02020603050405020304" pitchFamily="18" charset="0"/>
                <a:ea typeface="MS Mincho"/>
              </a:rPr>
              <a:t>vai</a:t>
            </a:r>
            <a:r>
              <a:rPr lang="en-US" sz="2800" dirty="0">
                <a:solidFill>
                  <a:prstClr val="black"/>
                </a:solidFill>
                <a:latin typeface="Times New Roman" panose="02020603050405020304" pitchFamily="18" charset="0"/>
                <a:ea typeface="MS Mincho"/>
              </a:rPr>
              <a:t> </a:t>
            </a:r>
            <a:r>
              <a:rPr lang="en-US" sz="2800" dirty="0" err="1">
                <a:solidFill>
                  <a:prstClr val="black"/>
                </a:solidFill>
                <a:latin typeface="Times New Roman" panose="02020603050405020304" pitchFamily="18" charset="0"/>
                <a:ea typeface="MS Mincho"/>
              </a:rPr>
              <a:t>hoàng</a:t>
            </a:r>
            <a:r>
              <a:rPr lang="en-US" sz="2800" dirty="0">
                <a:solidFill>
                  <a:prstClr val="black"/>
                </a:solidFill>
                <a:latin typeface="Times New Roman" panose="02020603050405020304" pitchFamily="18" charset="0"/>
                <a:ea typeface="MS Mincho"/>
              </a:rPr>
              <a:t> </a:t>
            </a:r>
            <a:r>
              <a:rPr lang="en-US" sz="2800" dirty="0" err="1">
                <a:solidFill>
                  <a:prstClr val="black"/>
                </a:solidFill>
                <a:latin typeface="Times New Roman" panose="02020603050405020304" pitchFamily="18" charset="0"/>
                <a:ea typeface="MS Mincho"/>
              </a:rPr>
              <a:t>tử</a:t>
            </a:r>
            <a:r>
              <a:rPr lang="en-US" sz="2800" dirty="0">
                <a:solidFill>
                  <a:prstClr val="black"/>
                </a:solidFill>
                <a:latin typeface="Times New Roman" panose="02020603050405020304" pitchFamily="18" charset="0"/>
                <a:ea typeface="MS Mincho"/>
              </a:rPr>
              <a:t> </a:t>
            </a:r>
            <a:r>
              <a:rPr lang="en-US" sz="2800" dirty="0" err="1">
                <a:solidFill>
                  <a:prstClr val="black"/>
                </a:solidFill>
                <a:latin typeface="Times New Roman" panose="02020603050405020304" pitchFamily="18" charset="0"/>
                <a:ea typeface="MS Mincho"/>
              </a:rPr>
              <a:t>bé</a:t>
            </a:r>
            <a:r>
              <a:rPr lang="en-US" sz="2800" dirty="0">
                <a:solidFill>
                  <a:prstClr val="black"/>
                </a:solidFill>
                <a:latin typeface="Times New Roman" panose="02020603050405020304" pitchFamily="18" charset="0"/>
                <a:ea typeface="MS Mincho"/>
              </a:rPr>
              <a:t>, </a:t>
            </a:r>
            <a:r>
              <a:rPr lang="en-US" sz="2800" dirty="0" err="1">
                <a:solidFill>
                  <a:prstClr val="black"/>
                </a:solidFill>
                <a:latin typeface="Times New Roman" panose="02020603050405020304" pitchFamily="18" charset="0"/>
                <a:ea typeface="MS Mincho"/>
              </a:rPr>
              <a:t>một</a:t>
            </a:r>
            <a:r>
              <a:rPr lang="en-US" sz="2800" dirty="0">
                <a:solidFill>
                  <a:prstClr val="black"/>
                </a:solidFill>
                <a:latin typeface="Times New Roman" panose="02020603050405020304" pitchFamily="18" charset="0"/>
                <a:ea typeface="MS Mincho"/>
              </a:rPr>
              <a:t> </a:t>
            </a:r>
            <a:r>
              <a:rPr lang="en-US" sz="2800" dirty="0" err="1">
                <a:solidFill>
                  <a:prstClr val="black"/>
                </a:solidFill>
                <a:latin typeface="Times New Roman" panose="02020603050405020304" pitchFamily="18" charset="0"/>
                <a:ea typeface="MS Mincho"/>
              </a:rPr>
              <a:t>em</a:t>
            </a:r>
            <a:r>
              <a:rPr lang="en-US" sz="2800" dirty="0">
                <a:solidFill>
                  <a:prstClr val="black"/>
                </a:solidFill>
                <a:latin typeface="Times New Roman" panose="02020603050405020304" pitchFamily="18" charset="0"/>
                <a:ea typeface="MS Mincho"/>
              </a:rPr>
              <a:t> </a:t>
            </a:r>
            <a:r>
              <a:rPr lang="en-US" sz="2800" dirty="0" err="1">
                <a:solidFill>
                  <a:prstClr val="black"/>
                </a:solidFill>
                <a:latin typeface="Times New Roman" panose="02020603050405020304" pitchFamily="18" charset="0"/>
                <a:ea typeface="MS Mincho"/>
              </a:rPr>
              <a:t>đóng</a:t>
            </a:r>
            <a:r>
              <a:rPr lang="en-US" sz="2800" dirty="0">
                <a:solidFill>
                  <a:prstClr val="black"/>
                </a:solidFill>
                <a:latin typeface="Times New Roman" panose="02020603050405020304" pitchFamily="18" charset="0"/>
                <a:ea typeface="MS Mincho"/>
              </a:rPr>
              <a:t> </a:t>
            </a:r>
            <a:r>
              <a:rPr lang="en-US" sz="2800" dirty="0" err="1">
                <a:solidFill>
                  <a:prstClr val="black"/>
                </a:solidFill>
                <a:latin typeface="Times New Roman" panose="02020603050405020304" pitchFamily="18" charset="0"/>
                <a:ea typeface="MS Mincho"/>
              </a:rPr>
              <a:t>vai</a:t>
            </a:r>
            <a:r>
              <a:rPr lang="en-US" sz="2800" dirty="0">
                <a:solidFill>
                  <a:prstClr val="black"/>
                </a:solidFill>
                <a:latin typeface="Times New Roman" panose="02020603050405020304" pitchFamily="18" charset="0"/>
                <a:ea typeface="MS Mincho"/>
              </a:rPr>
              <a:t> </a:t>
            </a:r>
            <a:r>
              <a:rPr lang="en-US" sz="2800" dirty="0" err="1">
                <a:solidFill>
                  <a:prstClr val="black"/>
                </a:solidFill>
                <a:latin typeface="Times New Roman" panose="02020603050405020304" pitchFamily="18" charset="0"/>
                <a:ea typeface="MS Mincho"/>
              </a:rPr>
              <a:t>cáo</a:t>
            </a:r>
            <a:r>
              <a:rPr lang="en-US" sz="2800" dirty="0">
                <a:solidFill>
                  <a:prstClr val="black"/>
                </a:solidFill>
                <a:latin typeface="Times New Roman" panose="02020603050405020304" pitchFamily="18" charset="0"/>
                <a:ea typeface="MS Mincho"/>
              </a:rPr>
              <a:t>.</a:t>
            </a:r>
            <a:r>
              <a:rPr lang="en-US" sz="2800" dirty="0">
                <a:solidFill>
                  <a:prstClr val="white"/>
                </a:solidFill>
                <a:latin typeface="Times New Roman" panose="02020603050405020304" pitchFamily="18" charset="0"/>
                <a:ea typeface="MS Mincho"/>
              </a:rPr>
              <a:t>.</a:t>
            </a:r>
            <a:endParaRPr lang="en-US" sz="2800" dirty="0">
              <a:solidFill>
                <a:prstClr val="white"/>
              </a:solidFill>
              <a:latin typeface="Times New Roman" panose="02020603050405020304" pitchFamily="18" charset="0"/>
              <a:ea typeface="Times New Roman" panose="02020603050405020304" pitchFamily="18" charset="0"/>
            </a:endParaRPr>
          </a:p>
          <a:p>
            <a:pPr marL="457200" indent="-457200" fontAlgn="auto">
              <a:lnSpc>
                <a:spcPct val="107000"/>
              </a:lnSpc>
              <a:spcBef>
                <a:spcPts val="0"/>
              </a:spcBef>
              <a:spcAft>
                <a:spcPts val="0"/>
              </a:spcAft>
              <a:buFont typeface="Wingdings" panose="05000000000000000000" pitchFamily="2" charset="2"/>
              <a:buChar char="v"/>
              <a:tabLst>
                <a:tab pos="1386840" algn="l"/>
              </a:tabLst>
              <a:defRPr/>
            </a:pPr>
            <a:r>
              <a:rPr lang="en-US" sz="2800" b="1" dirty="0" err="1">
                <a:solidFill>
                  <a:schemeClr val="tx1"/>
                </a:solidFill>
                <a:latin typeface="Times New Roman" panose="02020603050405020304" pitchFamily="18" charset="0"/>
                <a:ea typeface="MS Mincho"/>
              </a:rPr>
              <a:t>Giải</a:t>
            </a:r>
            <a:r>
              <a:rPr lang="en-US" sz="2800" b="1" dirty="0">
                <a:solidFill>
                  <a:schemeClr val="tx1"/>
                </a:solidFill>
                <a:latin typeface="Times New Roman" panose="02020603050405020304" pitchFamily="18" charset="0"/>
                <a:ea typeface="MS Mincho"/>
              </a:rPr>
              <a:t> </a:t>
            </a:r>
            <a:r>
              <a:rPr lang="en-US" sz="2800" b="1" dirty="0" err="1">
                <a:solidFill>
                  <a:schemeClr val="tx1"/>
                </a:solidFill>
                <a:latin typeface="Times New Roman" panose="02020603050405020304" pitchFamily="18" charset="0"/>
                <a:ea typeface="MS Mincho"/>
              </a:rPr>
              <a:t>thích</a:t>
            </a:r>
            <a:r>
              <a:rPr lang="en-US" sz="2800" b="1" dirty="0">
                <a:solidFill>
                  <a:schemeClr val="tx1"/>
                </a:solidFill>
                <a:latin typeface="Times New Roman" panose="02020603050405020304" pitchFamily="18" charset="0"/>
                <a:ea typeface="MS Mincho"/>
              </a:rPr>
              <a:t> </a:t>
            </a:r>
            <a:r>
              <a:rPr lang="en-US" sz="2800" b="1" dirty="0" err="1">
                <a:solidFill>
                  <a:schemeClr val="tx1"/>
                </a:solidFill>
                <a:latin typeface="Times New Roman" panose="02020603050405020304" pitchFamily="18" charset="0"/>
                <a:ea typeface="MS Mincho"/>
              </a:rPr>
              <a:t>nghĩa</a:t>
            </a:r>
            <a:r>
              <a:rPr lang="en-US" sz="2800" b="1" dirty="0">
                <a:solidFill>
                  <a:schemeClr val="tx1"/>
                </a:solidFill>
                <a:latin typeface="Times New Roman" panose="02020603050405020304" pitchFamily="18" charset="0"/>
                <a:ea typeface="MS Mincho"/>
              </a:rPr>
              <a:t> </a:t>
            </a:r>
            <a:r>
              <a:rPr lang="en-US" sz="2800" b="1" dirty="0" err="1">
                <a:solidFill>
                  <a:schemeClr val="tx1"/>
                </a:solidFill>
                <a:latin typeface="Times New Roman" panose="02020603050405020304" pitchFamily="18" charset="0"/>
                <a:ea typeface="MS Mincho"/>
              </a:rPr>
              <a:t>của</a:t>
            </a:r>
            <a:r>
              <a:rPr lang="en-US" sz="2800" b="1" dirty="0">
                <a:solidFill>
                  <a:schemeClr val="tx1"/>
                </a:solidFill>
                <a:latin typeface="Times New Roman" panose="02020603050405020304" pitchFamily="18" charset="0"/>
                <a:ea typeface="MS Mincho"/>
              </a:rPr>
              <a:t> </a:t>
            </a:r>
            <a:r>
              <a:rPr lang="en-US" sz="2800" b="1" dirty="0" err="1">
                <a:solidFill>
                  <a:schemeClr val="tx1"/>
                </a:solidFill>
                <a:latin typeface="Times New Roman" panose="02020603050405020304" pitchFamily="18" charset="0"/>
                <a:ea typeface="MS Mincho"/>
              </a:rPr>
              <a:t>từ</a:t>
            </a:r>
            <a:r>
              <a:rPr lang="en-US" sz="2800" b="1" dirty="0">
                <a:solidFill>
                  <a:schemeClr val="tx1"/>
                </a:solidFill>
                <a:latin typeface="Times New Roman" panose="02020603050405020304" pitchFamily="18" charset="0"/>
                <a:ea typeface="MS Mincho"/>
              </a:rPr>
              <a:t>: </a:t>
            </a:r>
            <a:r>
              <a:rPr lang="en-US" sz="2800" b="1" dirty="0" err="1">
                <a:solidFill>
                  <a:schemeClr val="tx1"/>
                </a:solidFill>
                <a:latin typeface="Times New Roman" panose="02020603050405020304" pitchFamily="18" charset="0"/>
                <a:ea typeface="MS Mincho"/>
              </a:rPr>
              <a:t>cảm</a:t>
            </a:r>
            <a:r>
              <a:rPr lang="en-US" sz="2800" b="1" dirty="0">
                <a:solidFill>
                  <a:schemeClr val="tx1"/>
                </a:solidFill>
                <a:latin typeface="Times New Roman" panose="02020603050405020304" pitchFamily="18" charset="0"/>
                <a:ea typeface="MS Mincho"/>
              </a:rPr>
              <a:t> </a:t>
            </a:r>
            <a:r>
              <a:rPr lang="en-US" sz="2800" b="1" dirty="0" err="1">
                <a:solidFill>
                  <a:schemeClr val="tx1"/>
                </a:solidFill>
                <a:latin typeface="Times New Roman" panose="02020603050405020304" pitchFamily="18" charset="0"/>
                <a:ea typeface="MS Mincho"/>
              </a:rPr>
              <a:t>hóa</a:t>
            </a:r>
            <a:r>
              <a:rPr lang="en-US" sz="2800" b="1" dirty="0">
                <a:solidFill>
                  <a:schemeClr val="tx1"/>
                </a:solidFill>
                <a:latin typeface="Times New Roman" panose="02020603050405020304" pitchFamily="18" charset="0"/>
                <a:ea typeface="MS Mincho"/>
              </a:rPr>
              <a:t>, </a:t>
            </a:r>
            <a:r>
              <a:rPr lang="en-US" sz="2800" b="1" dirty="0" err="1">
                <a:solidFill>
                  <a:schemeClr val="tx1"/>
                </a:solidFill>
                <a:latin typeface="Times New Roman" panose="02020603050405020304" pitchFamily="18" charset="0"/>
                <a:ea typeface="MS Mincho"/>
              </a:rPr>
              <a:t>mắt</a:t>
            </a:r>
            <a:r>
              <a:rPr lang="en-US" sz="2800" b="1" dirty="0">
                <a:solidFill>
                  <a:schemeClr val="tx1"/>
                </a:solidFill>
                <a:latin typeface="Times New Roman" panose="02020603050405020304" pitchFamily="18" charset="0"/>
                <a:ea typeface="MS Mincho"/>
              </a:rPr>
              <a:t> </a:t>
            </a:r>
            <a:r>
              <a:rPr lang="en-US" sz="2800" b="1" dirty="0" err="1">
                <a:solidFill>
                  <a:schemeClr val="tx1"/>
                </a:solidFill>
                <a:latin typeface="Times New Roman" panose="02020603050405020304" pitchFamily="18" charset="0"/>
                <a:ea typeface="MS Mincho"/>
              </a:rPr>
              <a:t>trần</a:t>
            </a:r>
            <a:r>
              <a:rPr lang="en-US" sz="2800" b="1" dirty="0">
                <a:solidFill>
                  <a:schemeClr val="tx1"/>
                </a:solidFill>
                <a:latin typeface="Times New Roman" panose="02020603050405020304" pitchFamily="18" charset="0"/>
                <a:ea typeface="MS Mincho"/>
              </a:rPr>
              <a:t>, </a:t>
            </a:r>
            <a:r>
              <a:rPr lang="en-US" sz="2800" b="1" dirty="0" err="1">
                <a:solidFill>
                  <a:schemeClr val="tx1"/>
                </a:solidFill>
                <a:latin typeface="Times New Roman" panose="02020603050405020304" pitchFamily="18" charset="0"/>
                <a:ea typeface="MS Mincho"/>
              </a:rPr>
              <a:t>cốt</a:t>
            </a:r>
            <a:r>
              <a:rPr lang="en-US" sz="2800" b="1" dirty="0">
                <a:solidFill>
                  <a:schemeClr val="tx1"/>
                </a:solidFill>
                <a:latin typeface="Times New Roman" panose="02020603050405020304" pitchFamily="18" charset="0"/>
                <a:ea typeface="MS Mincho"/>
              </a:rPr>
              <a:t> </a:t>
            </a:r>
            <a:r>
              <a:rPr lang="en-US" sz="2800" b="1" dirty="0" err="1">
                <a:solidFill>
                  <a:schemeClr val="tx1"/>
                </a:solidFill>
                <a:latin typeface="Times New Roman" panose="02020603050405020304" pitchFamily="18" charset="0"/>
                <a:ea typeface="MS Mincho"/>
              </a:rPr>
              <a:t>lõi</a:t>
            </a:r>
            <a:r>
              <a:rPr lang="en-US" sz="2800" b="1" dirty="0">
                <a:solidFill>
                  <a:schemeClr val="tx1"/>
                </a:solidFill>
                <a:latin typeface="Times New Roman" panose="02020603050405020304" pitchFamily="18" charset="0"/>
                <a:ea typeface="MS Mincho"/>
              </a:rPr>
              <a:t>?</a:t>
            </a:r>
            <a:endParaRPr lang="en-US" sz="2800" b="1" dirty="0">
              <a:solidFill>
                <a:schemeClr val="tx1"/>
              </a:solidFill>
              <a:latin typeface="Times New Roman" panose="02020603050405020304" pitchFamily="18" charset="0"/>
              <a:ea typeface="Times New Roman" panose="02020603050405020304" pitchFamily="18" charset="0"/>
            </a:endParaRPr>
          </a:p>
          <a:p>
            <a:pPr fontAlgn="auto">
              <a:lnSpc>
                <a:spcPct val="107000"/>
              </a:lnSpc>
              <a:spcBef>
                <a:spcPts val="0"/>
              </a:spcBef>
              <a:spcAft>
                <a:spcPts val="0"/>
              </a:spcAft>
              <a:tabLst>
                <a:tab pos="1386840" algn="l"/>
              </a:tabLst>
              <a:defRPr/>
            </a:pPr>
            <a:r>
              <a:rPr lang="en-US" sz="2800" b="1" dirty="0">
                <a:solidFill>
                  <a:srgbClr val="0D0D0D"/>
                </a:solidFill>
                <a:latin typeface="Times New Roman" panose="02020603050405020304" pitchFamily="18" charset="0"/>
                <a:ea typeface="MS Mincho"/>
              </a:rPr>
              <a:t>b. </a:t>
            </a:r>
            <a:r>
              <a:rPr lang="en-US" sz="2800" b="1" dirty="0" err="1">
                <a:solidFill>
                  <a:srgbClr val="0D0D0D"/>
                </a:solidFill>
                <a:latin typeface="Times New Roman" panose="02020603050405020304" pitchFamily="18" charset="0"/>
                <a:ea typeface="MS Mincho"/>
              </a:rPr>
              <a:t>Kể</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tóm</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tắt</a:t>
            </a:r>
            <a:r>
              <a:rPr lang="en-US" sz="2800" b="1" dirty="0">
                <a:solidFill>
                  <a:srgbClr val="0D0D0D"/>
                </a:solidFill>
                <a:latin typeface="Times New Roman" panose="02020603050405020304" pitchFamily="18" charset="0"/>
                <a:ea typeface="MS Mincho"/>
              </a:rPr>
              <a:t> </a:t>
            </a:r>
            <a:endParaRPr lang="en-US" sz="2800" dirty="0">
              <a:solidFill>
                <a:prstClr val="white"/>
              </a:solidFill>
              <a:latin typeface="Times New Roman" panose="02020603050405020304" pitchFamily="18" charset="0"/>
              <a:ea typeface="Times New Roman" panose="02020603050405020304" pitchFamily="18" charset="0"/>
            </a:endParaRPr>
          </a:p>
          <a:p>
            <a:pPr fontAlgn="auto">
              <a:spcBef>
                <a:spcPts val="0"/>
              </a:spcBef>
              <a:spcAft>
                <a:spcPts val="1200"/>
              </a:spcAft>
              <a:defRPr/>
            </a:pPr>
            <a:endParaRPr lang="en-US" sz="2000" dirty="0">
              <a:solidFill>
                <a:prstClr val="white"/>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fade">
                                      <p:cBhvr>
                                        <p:cTn id="14" dur="1000"/>
                                        <p:tgtEl>
                                          <p:spTgt spid="9">
                                            <p:txEl>
                                              <p:pRg st="0" end="0"/>
                                            </p:txEl>
                                          </p:spTgt>
                                        </p:tgtEl>
                                      </p:cBhvr>
                                    </p:animEffect>
                                    <p:anim calcmode="lin" valueType="num">
                                      <p:cBhvr>
                                        <p:cTn id="15"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animEffect transition="in" filter="fade">
                                      <p:cBhvr>
                                        <p:cTn id="21" dur="1000"/>
                                        <p:tgtEl>
                                          <p:spTgt spid="9">
                                            <p:txEl>
                                              <p:pRg st="1" end="1"/>
                                            </p:txEl>
                                          </p:spTgt>
                                        </p:tgtEl>
                                      </p:cBhvr>
                                    </p:animEffect>
                                    <p:anim calcmode="lin" valueType="num">
                                      <p:cBhvr>
                                        <p:cTn id="22"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2" end="2"/>
                                            </p:txEl>
                                          </p:spTgt>
                                        </p:tgtEl>
                                        <p:attrNameLst>
                                          <p:attrName>style.visibility</p:attrName>
                                        </p:attrNameLst>
                                      </p:cBhvr>
                                      <p:to>
                                        <p:strVal val="visible"/>
                                      </p:to>
                                    </p:set>
                                    <p:animEffect transition="in" filter="fade">
                                      <p:cBhvr>
                                        <p:cTn id="28" dur="1000"/>
                                        <p:tgtEl>
                                          <p:spTgt spid="9">
                                            <p:txEl>
                                              <p:pRg st="2" end="2"/>
                                            </p:txEl>
                                          </p:spTgt>
                                        </p:tgtEl>
                                      </p:cBhvr>
                                    </p:animEffect>
                                    <p:anim calcmode="lin" valueType="num">
                                      <p:cBhvr>
                                        <p:cTn id="29"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xEl>
                                              <p:pRg st="3" end="3"/>
                                            </p:txEl>
                                          </p:spTgt>
                                        </p:tgtEl>
                                        <p:attrNameLst>
                                          <p:attrName>style.visibility</p:attrName>
                                        </p:attrNameLst>
                                      </p:cBhvr>
                                      <p:to>
                                        <p:strVal val="visible"/>
                                      </p:to>
                                    </p:set>
                                    <p:animEffect transition="in" filter="fade">
                                      <p:cBhvr>
                                        <p:cTn id="35" dur="1000"/>
                                        <p:tgtEl>
                                          <p:spTgt spid="9">
                                            <p:txEl>
                                              <p:pRg st="3" end="3"/>
                                            </p:txEl>
                                          </p:spTgt>
                                        </p:tgtEl>
                                      </p:cBhvr>
                                    </p:animEffect>
                                    <p:anim calcmode="lin" valueType="num">
                                      <p:cBhvr>
                                        <p:cTn id="36"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21" name="Picture 4"/>
          <p:cNvPicPr>
            <a:picLocks noChangeAspect="1"/>
          </p:cNvPicPr>
          <p:nvPr/>
        </p:nvPicPr>
        <p:blipFill>
          <a:blip r:embed="rId3"/>
          <a:srcRect/>
          <a:stretch>
            <a:fillRect/>
          </a:stretch>
        </p:blipFill>
        <p:spPr bwMode="auto">
          <a:xfrm>
            <a:off x="811213" y="650875"/>
            <a:ext cx="10721975" cy="6207125"/>
          </a:xfrm>
          <a:prstGeom prst="rect">
            <a:avLst/>
          </a:prstGeom>
          <a:noFill/>
          <a:ln w="9525">
            <a:noFill/>
            <a:miter lim="800000"/>
            <a:headEnd/>
            <a:tailEnd/>
          </a:ln>
        </p:spPr>
      </p:pic>
      <p:sp>
        <p:nvSpPr>
          <p:cNvPr id="8" name="Hexagon 7"/>
          <p:cNvSpPr/>
          <p:nvPr/>
        </p:nvSpPr>
        <p:spPr>
          <a:xfrm>
            <a:off x="204788" y="107950"/>
            <a:ext cx="10245725" cy="733425"/>
          </a:xfrm>
          <a:prstGeom prst="hexagon">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07000"/>
              </a:lnSpc>
              <a:tabLst>
                <a:tab pos="1385888" algn="l"/>
              </a:tabLst>
              <a:defRPr/>
            </a:pPr>
            <a:r>
              <a:rPr lang="en-US" sz="3200" b="1">
                <a:solidFill>
                  <a:srgbClr val="FF0000"/>
                </a:solidFill>
                <a:latin typeface="Times New Roman" pitchFamily="18" charset="0"/>
                <a:cs typeface="Times New Roman" pitchFamily="18" charset="0"/>
              </a:rPr>
              <a:t>2. Đoạn trích: </a:t>
            </a:r>
            <a:r>
              <a:rPr lang="en-US" sz="3200" b="1" i="1">
                <a:solidFill>
                  <a:srgbClr val="FF0000"/>
                </a:solidFill>
                <a:latin typeface="Times New Roman" pitchFamily="18" charset="0"/>
                <a:cs typeface="Times New Roman" pitchFamily="18" charset="0"/>
              </a:rPr>
              <a:t>Nếu cậu muốn có một người bạn</a:t>
            </a:r>
            <a:endParaRPr lang="en-US" sz="2800" i="1">
              <a:solidFill>
                <a:srgbClr val="FF0000"/>
              </a:solidFill>
              <a:latin typeface="Times New Roman" pitchFamily="18" charset="0"/>
              <a:cs typeface="Times New Roman" pitchFamily="18" charset="0"/>
            </a:endParaRPr>
          </a:p>
        </p:txBody>
      </p:sp>
      <p:sp>
        <p:nvSpPr>
          <p:cNvPr id="9" name="Rounded Rectangle 8"/>
          <p:cNvSpPr/>
          <p:nvPr/>
        </p:nvSpPr>
        <p:spPr>
          <a:xfrm>
            <a:off x="2603500" y="2058988"/>
            <a:ext cx="7137400" cy="33909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Aft>
                <a:spcPts val="1200"/>
              </a:spcAft>
              <a:defRPr/>
            </a:pPr>
            <a:r>
              <a:rPr lang="en-US" sz="2800" b="1">
                <a:solidFill>
                  <a:srgbClr val="000000"/>
                </a:solidFill>
                <a:latin typeface="Times New Roman" pitchFamily="18" charset="0"/>
                <a:cs typeface="Calibri" pitchFamily="34" charset="0"/>
              </a:rPr>
              <a:t>c. </a:t>
            </a:r>
            <a:r>
              <a:rPr lang="vi-VN" sz="2800" b="1">
                <a:solidFill>
                  <a:srgbClr val="000000"/>
                </a:solidFill>
                <a:latin typeface="Times New Roman" pitchFamily="18" charset="0"/>
                <a:cs typeface="Calibri" pitchFamily="34" charset="0"/>
              </a:rPr>
              <a:t>Thể loại</a:t>
            </a:r>
            <a:r>
              <a:rPr lang="vi-VN" sz="2800">
                <a:solidFill>
                  <a:srgbClr val="000000"/>
                </a:solidFill>
                <a:latin typeface="Times New Roman" pitchFamily="18" charset="0"/>
                <a:cs typeface="Calibri" pitchFamily="34" charset="0"/>
              </a:rPr>
              <a:t>: Truyện đồng thoại.</a:t>
            </a:r>
            <a:endParaRPr lang="en-US" sz="2800">
              <a:solidFill>
                <a:srgbClr val="000000"/>
              </a:solidFill>
              <a:latin typeface="Times New Roman" pitchFamily="18" charset="0"/>
              <a:cs typeface="Calibri" pitchFamily="34" charset="0"/>
            </a:endParaRPr>
          </a:p>
          <a:p>
            <a:pPr>
              <a:spcAft>
                <a:spcPts val="1200"/>
              </a:spcAft>
              <a:defRPr/>
            </a:pPr>
            <a:r>
              <a:rPr lang="vi-VN" sz="2800" b="1">
                <a:solidFill>
                  <a:srgbClr val="000000"/>
                </a:solidFill>
                <a:latin typeface="Times New Roman" pitchFamily="18" charset="0"/>
                <a:cs typeface="Calibri" pitchFamily="34" charset="0"/>
              </a:rPr>
              <a:t>d. Phương thức biểu đạt chính</a:t>
            </a:r>
            <a:r>
              <a:rPr lang="vi-VN" sz="2800">
                <a:solidFill>
                  <a:srgbClr val="000000"/>
                </a:solidFill>
                <a:latin typeface="Times New Roman" pitchFamily="18" charset="0"/>
                <a:cs typeface="Calibri" pitchFamily="34" charset="0"/>
              </a:rPr>
              <a:t>: Tự sự</a:t>
            </a:r>
            <a:endParaRPr lang="en-US" sz="2800">
              <a:solidFill>
                <a:srgbClr val="000000"/>
              </a:solidFill>
              <a:latin typeface="Times New Roman" pitchFamily="18" charset="0"/>
              <a:cs typeface="Calibri" pitchFamily="34" charset="0"/>
            </a:endParaRPr>
          </a:p>
          <a:p>
            <a:pPr>
              <a:spcAft>
                <a:spcPts val="1200"/>
              </a:spcAft>
              <a:defRPr/>
            </a:pPr>
            <a:r>
              <a:rPr lang="en-US" sz="2800" b="1">
                <a:solidFill>
                  <a:srgbClr val="000000"/>
                </a:solidFill>
                <a:latin typeface="Times New Roman" pitchFamily="18" charset="0"/>
                <a:cs typeface="Calibri" pitchFamily="34" charset="0"/>
              </a:rPr>
              <a:t>đ. Ngôi kể</a:t>
            </a:r>
            <a:r>
              <a:rPr lang="en-US" sz="2800">
                <a:solidFill>
                  <a:srgbClr val="000000"/>
                </a:solidFill>
                <a:latin typeface="Times New Roman" pitchFamily="18" charset="0"/>
                <a:cs typeface="Calibri" pitchFamily="34" charset="0"/>
              </a:rPr>
              <a:t>: thứ nhất (người kể xưng tôi)</a:t>
            </a:r>
            <a:r>
              <a:rPr lang="vi-VN" sz="2800">
                <a:solidFill>
                  <a:srgbClr val="000000"/>
                </a:solidFill>
                <a:latin typeface="Times New Roman" pitchFamily="18" charset="0"/>
                <a:cs typeface="Calibri" pitchFamily="34" charset="0"/>
              </a:rPr>
              <a:t>.</a:t>
            </a:r>
            <a:endParaRPr lang="en-US" sz="2800">
              <a:solidFill>
                <a:srgbClr val="000000"/>
              </a:solidFill>
              <a:latin typeface="Times New Roman" pitchFamily="18" charset="0"/>
              <a:cs typeface="Calibri" pitchFamily="34" charset="0"/>
            </a:endParaRPr>
          </a:p>
          <a:p>
            <a:pPr>
              <a:lnSpc>
                <a:spcPct val="107000"/>
              </a:lnSpc>
              <a:defRPr/>
            </a:pPr>
            <a:r>
              <a:rPr lang="en-US" sz="2800" b="1">
                <a:solidFill>
                  <a:srgbClr val="000000"/>
                </a:solidFill>
                <a:latin typeface="Times New Roman" pitchFamily="18" charset="0"/>
                <a:ea typeface="MS Mincho" pitchFamily="49" charset="-128"/>
                <a:cs typeface="Arial" charset="0"/>
              </a:rPr>
              <a:t>e</a:t>
            </a:r>
            <a:r>
              <a:rPr lang="en-US" sz="2800">
                <a:solidFill>
                  <a:srgbClr val="000000"/>
                </a:solidFill>
                <a:latin typeface="Times New Roman" pitchFamily="18" charset="0"/>
                <a:ea typeface="MS Mincho" pitchFamily="49" charset="-128"/>
                <a:cs typeface="Arial" charset="0"/>
              </a:rPr>
              <a:t>.</a:t>
            </a:r>
            <a:r>
              <a:rPr lang="en-US" sz="2800" b="1">
                <a:solidFill>
                  <a:srgbClr val="000000"/>
                </a:solidFill>
                <a:latin typeface="Times New Roman" pitchFamily="18" charset="0"/>
                <a:cs typeface="Times New Roman" pitchFamily="18" charset="0"/>
              </a:rPr>
              <a:t>Vị trí</a:t>
            </a:r>
            <a:r>
              <a:rPr lang="en-US" sz="2800">
                <a:solidFill>
                  <a:srgbClr val="000000"/>
                </a:solidFill>
                <a:latin typeface="Times New Roman" pitchFamily="18" charset="0"/>
                <a:cs typeface="Times New Roman" pitchFamily="18" charset="0"/>
              </a:rPr>
              <a:t>: chương XXI của tác phẩm </a:t>
            </a:r>
            <a:r>
              <a:rPr lang="en-US" sz="2800">
                <a:solidFill>
                  <a:srgbClr val="FF0000"/>
                </a:solidFill>
                <a:latin typeface="Times New Roman" pitchFamily="18" charset="0"/>
                <a:ea typeface="MS Mincho" pitchFamily="49" charset="-128"/>
                <a:cs typeface="Arial" charset="0"/>
              </a:rPr>
              <a:t>Đoạn trích kể về cuộc gặp gỡ bất ngờ giữa hoàng tử bé và con cáo trên Trái Đất. Cuộc gặp gỡ đã mang lại cho cả hai món quà quý giá.</a:t>
            </a:r>
            <a:endParaRPr lang="en-US" sz="2800">
              <a:solidFill>
                <a:srgbClr val="FFFFFF"/>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fade">
                                      <p:cBhvr>
                                        <p:cTn id="14" dur="1000"/>
                                        <p:tgtEl>
                                          <p:spTgt spid="9">
                                            <p:txEl>
                                              <p:pRg st="0" end="0"/>
                                            </p:txEl>
                                          </p:spTgt>
                                        </p:tgtEl>
                                      </p:cBhvr>
                                    </p:animEffect>
                                    <p:anim calcmode="lin" valueType="num">
                                      <p:cBhvr>
                                        <p:cTn id="15"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animEffect transition="in" filter="fade">
                                      <p:cBhvr>
                                        <p:cTn id="21" dur="1000"/>
                                        <p:tgtEl>
                                          <p:spTgt spid="9">
                                            <p:txEl>
                                              <p:pRg st="1" end="1"/>
                                            </p:txEl>
                                          </p:spTgt>
                                        </p:tgtEl>
                                      </p:cBhvr>
                                    </p:animEffect>
                                    <p:anim calcmode="lin" valueType="num">
                                      <p:cBhvr>
                                        <p:cTn id="22"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2" end="2"/>
                                            </p:txEl>
                                          </p:spTgt>
                                        </p:tgtEl>
                                        <p:attrNameLst>
                                          <p:attrName>style.visibility</p:attrName>
                                        </p:attrNameLst>
                                      </p:cBhvr>
                                      <p:to>
                                        <p:strVal val="visible"/>
                                      </p:to>
                                    </p:set>
                                    <p:animEffect transition="in" filter="fade">
                                      <p:cBhvr>
                                        <p:cTn id="28" dur="1000"/>
                                        <p:tgtEl>
                                          <p:spTgt spid="9">
                                            <p:txEl>
                                              <p:pRg st="2" end="2"/>
                                            </p:txEl>
                                          </p:spTgt>
                                        </p:tgtEl>
                                      </p:cBhvr>
                                    </p:animEffect>
                                    <p:anim calcmode="lin" valueType="num">
                                      <p:cBhvr>
                                        <p:cTn id="29"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xEl>
                                              <p:pRg st="3" end="3"/>
                                            </p:txEl>
                                          </p:spTgt>
                                        </p:tgtEl>
                                        <p:attrNameLst>
                                          <p:attrName>style.visibility</p:attrName>
                                        </p:attrNameLst>
                                      </p:cBhvr>
                                      <p:to>
                                        <p:strVal val="visible"/>
                                      </p:to>
                                    </p:set>
                                    <p:animEffect transition="in" filter="fade">
                                      <p:cBhvr>
                                        <p:cTn id="35" dur="1000"/>
                                        <p:tgtEl>
                                          <p:spTgt spid="9">
                                            <p:txEl>
                                              <p:pRg st="3" end="3"/>
                                            </p:txEl>
                                          </p:spTgt>
                                        </p:tgtEl>
                                      </p:cBhvr>
                                    </p:animEffect>
                                    <p:anim calcmode="lin" valueType="num">
                                      <p:cBhvr>
                                        <p:cTn id="36"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Hexagon 11"/>
          <p:cNvSpPr/>
          <p:nvPr/>
        </p:nvSpPr>
        <p:spPr>
          <a:xfrm>
            <a:off x="912813" y="180975"/>
            <a:ext cx="8997950" cy="733425"/>
          </a:xfrm>
          <a:prstGeom prst="hexagon">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07000"/>
              </a:lnSpc>
              <a:tabLst>
                <a:tab pos="1385888" algn="l"/>
              </a:tabLst>
              <a:defRPr/>
            </a:pPr>
            <a:r>
              <a:rPr lang="en-US" sz="2800" b="1">
                <a:solidFill>
                  <a:srgbClr val="FF0000"/>
                </a:solidFill>
                <a:latin typeface="Times New Roman" pitchFamily="18" charset="0"/>
                <a:cs typeface="Times New Roman" pitchFamily="18" charset="0"/>
              </a:rPr>
              <a:t>2. Đoạn trích: </a:t>
            </a:r>
            <a:r>
              <a:rPr lang="en-US" sz="2800" b="1" i="1">
                <a:solidFill>
                  <a:srgbClr val="FF0000"/>
                </a:solidFill>
                <a:latin typeface="Times New Roman" pitchFamily="18" charset="0"/>
                <a:cs typeface="Times New Roman" pitchFamily="18" charset="0"/>
              </a:rPr>
              <a:t>Nếu cậu muốn có một người bạn</a:t>
            </a:r>
            <a:endParaRPr lang="en-US" sz="2800" i="1">
              <a:solidFill>
                <a:srgbClr val="FF0000"/>
              </a:solidFill>
              <a:latin typeface="Times New Roman" pitchFamily="18" charset="0"/>
              <a:cs typeface="Times New Roman" pitchFamily="18" charset="0"/>
            </a:endParaRPr>
          </a:p>
        </p:txBody>
      </p:sp>
      <p:pic>
        <p:nvPicPr>
          <p:cNvPr id="442370" name="Picture 8"/>
          <p:cNvPicPr>
            <a:picLocks noChangeAspect="1"/>
          </p:cNvPicPr>
          <p:nvPr/>
        </p:nvPicPr>
        <p:blipFill>
          <a:blip r:embed="rId3"/>
          <a:srcRect/>
          <a:stretch>
            <a:fillRect/>
          </a:stretch>
        </p:blipFill>
        <p:spPr bwMode="auto">
          <a:xfrm>
            <a:off x="2359025" y="1050925"/>
            <a:ext cx="6372225" cy="5194300"/>
          </a:xfrm>
          <a:prstGeom prst="rect">
            <a:avLst/>
          </a:prstGeom>
          <a:noFill/>
          <a:ln w="9525">
            <a:noFill/>
            <a:miter lim="800000"/>
            <a:headEnd/>
            <a:tailEnd/>
          </a:ln>
        </p:spPr>
      </p:pic>
      <p:sp>
        <p:nvSpPr>
          <p:cNvPr id="13" name="Rounded Rectangle 12"/>
          <p:cNvSpPr/>
          <p:nvPr/>
        </p:nvSpPr>
        <p:spPr>
          <a:xfrm>
            <a:off x="3997325" y="2701925"/>
            <a:ext cx="3362325" cy="22923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107000"/>
              </a:lnSpc>
              <a:spcBef>
                <a:spcPts val="0"/>
              </a:spcBef>
              <a:spcAft>
                <a:spcPts val="0"/>
              </a:spcAft>
              <a:tabLst>
                <a:tab pos="1386840" algn="l"/>
              </a:tabLst>
              <a:defRPr/>
            </a:pPr>
            <a:r>
              <a:rPr lang="en-US" sz="2800" dirty="0" err="1">
                <a:solidFill>
                  <a:srgbClr val="002060"/>
                </a:solidFill>
                <a:latin typeface="Times New Roman" panose="02020603050405020304" pitchFamily="18" charset="0"/>
                <a:ea typeface="MS Mincho"/>
              </a:rPr>
              <a:t>Hình</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thức</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đọc</a:t>
            </a:r>
            <a:r>
              <a:rPr lang="en-US" sz="2800" b="1" dirty="0">
                <a:solidFill>
                  <a:srgbClr val="002060"/>
                </a:solidFill>
                <a:latin typeface="Times New Roman" panose="02020603050405020304" pitchFamily="18" charset="0"/>
                <a:ea typeface="MS Mincho"/>
              </a:rPr>
              <a:t> </a:t>
            </a:r>
            <a:r>
              <a:rPr lang="en-US" sz="2800" b="1" dirty="0" err="1">
                <a:solidFill>
                  <a:srgbClr val="002060"/>
                </a:solidFill>
                <a:latin typeface="Times New Roman" panose="02020603050405020304" pitchFamily="18" charset="0"/>
                <a:ea typeface="MS Mincho"/>
              </a:rPr>
              <a:t>phân</a:t>
            </a:r>
            <a:r>
              <a:rPr lang="en-US" sz="2800" b="1" dirty="0">
                <a:solidFill>
                  <a:srgbClr val="002060"/>
                </a:solidFill>
                <a:latin typeface="Times New Roman" panose="02020603050405020304" pitchFamily="18" charset="0"/>
                <a:ea typeface="MS Mincho"/>
              </a:rPr>
              <a:t> </a:t>
            </a:r>
            <a:r>
              <a:rPr lang="en-US" sz="2800" b="1" dirty="0" err="1">
                <a:solidFill>
                  <a:srgbClr val="002060"/>
                </a:solidFill>
                <a:latin typeface="Times New Roman" panose="02020603050405020304" pitchFamily="18" charset="0"/>
                <a:ea typeface="MS Mincho"/>
              </a:rPr>
              <a:t>vai</a:t>
            </a:r>
            <a:r>
              <a:rPr lang="en-US" sz="2800" b="1" dirty="0">
                <a:solidFill>
                  <a:srgbClr val="002060"/>
                </a:solidFill>
                <a:latin typeface="Times New Roman" panose="02020603050405020304" pitchFamily="18" charset="0"/>
                <a:ea typeface="MS Mincho"/>
              </a:rPr>
              <a:t>:</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một</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em</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đóng</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vai</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hoàng</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tử</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bé</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một</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em</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đóng</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vai</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cáo</a:t>
            </a:r>
            <a:r>
              <a:rPr lang="en-US" sz="2800" dirty="0">
                <a:solidFill>
                  <a:srgbClr val="002060"/>
                </a:solidFill>
                <a:latin typeface="Times New Roman" panose="02020603050405020304" pitchFamily="18" charset="0"/>
                <a:ea typeface="MS Mincho"/>
              </a:rPr>
              <a:t>.</a:t>
            </a:r>
            <a:endParaRPr lang="en-US" sz="2400" dirty="0">
              <a:solidFill>
                <a:srgbClr val="00206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69875" y="131763"/>
            <a:ext cx="6413500" cy="75406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57150">
              <a:lnSpc>
                <a:spcPct val="107000"/>
              </a:lnSpc>
              <a:spcAft>
                <a:spcPts val="800"/>
              </a:spcAft>
              <a:tabLst>
                <a:tab pos="0" algn="l"/>
                <a:tab pos="57150" algn="l"/>
              </a:tabLst>
              <a:defRPr/>
            </a:pPr>
            <a:r>
              <a:rPr lang="fr-FR" sz="3200" b="1">
                <a:solidFill>
                  <a:srgbClr val="FF0000"/>
                </a:solidFill>
                <a:latin typeface="Times New Roman" pitchFamily="18" charset="0"/>
                <a:cs typeface="Times New Roman" pitchFamily="18" charset="0"/>
              </a:rPr>
              <a:t>II</a:t>
            </a:r>
            <a:r>
              <a:rPr lang="fr-FR" b="1">
                <a:solidFill>
                  <a:srgbClr val="7030A0"/>
                </a:solidFill>
                <a:latin typeface="Times New Roman" pitchFamily="18" charset="0"/>
                <a:cs typeface="Times New Roman" pitchFamily="18" charset="0"/>
              </a:rPr>
              <a:t>. </a:t>
            </a:r>
            <a:r>
              <a:rPr lang="fr-FR" sz="3600" b="1">
                <a:solidFill>
                  <a:srgbClr val="FF0000"/>
                </a:solidFill>
                <a:latin typeface="Times New Roman" pitchFamily="18" charset="0"/>
                <a:cs typeface="Times New Roman" pitchFamily="18" charset="0"/>
              </a:rPr>
              <a:t>Đọc hiểu văn bản</a:t>
            </a:r>
            <a:endParaRPr lang="en-US" sz="3600">
              <a:solidFill>
                <a:srgbClr val="FF0000"/>
              </a:solidFill>
              <a:latin typeface="Times New Roman" pitchFamily="18" charset="0"/>
              <a:cs typeface="Times New Roman" pitchFamily="18" charset="0"/>
            </a:endParaRPr>
          </a:p>
        </p:txBody>
      </p:sp>
      <p:sp>
        <p:nvSpPr>
          <p:cNvPr id="6" name="Title 3"/>
          <p:cNvSpPr txBox="1">
            <a:spLocks/>
          </p:cNvSpPr>
          <p:nvPr/>
        </p:nvSpPr>
        <p:spPr>
          <a:xfrm>
            <a:off x="204788" y="960438"/>
            <a:ext cx="6543675" cy="706437"/>
          </a:xfrm>
          <a:prstGeom prst="plaque">
            <a:avLst/>
          </a:prstGeom>
          <a:solidFill>
            <a:schemeClr val="bg1">
              <a:lumMod val="95000"/>
            </a:schemeClr>
          </a:solidFill>
          <a:ln w="12700" cap="flat" cmpd="sng" algn="ctr">
            <a:solidFill>
              <a:srgbClr val="5B9BD5">
                <a:shade val="50000"/>
              </a:srgbClr>
            </a:solidFill>
            <a:prstDash val="solid"/>
            <a:miter lim="800000"/>
          </a:ln>
          <a:effectLst/>
        </p:spPr>
        <p:txBody>
          <a:bodyPr anchor="ctr">
            <a:normAutofit/>
          </a:bodyPr>
          <a:lstStyle/>
          <a:p>
            <a:pPr algn="just">
              <a:lnSpc>
                <a:spcPct val="90000"/>
              </a:lnSpc>
              <a:defRPr/>
            </a:pPr>
            <a:r>
              <a:rPr lang="en-US" sz="2800" b="1">
                <a:solidFill>
                  <a:srgbClr val="000000"/>
                </a:solidFill>
                <a:latin typeface="Times New Roman" pitchFamily="18" charset="0"/>
                <a:cs typeface="Calibri" pitchFamily="34" charset="0"/>
              </a:rPr>
              <a:t>1. Cuộc gặp gỡ giữa hoàng tử bé và cáo.</a:t>
            </a:r>
            <a:endParaRPr lang="en-US" sz="2800">
              <a:solidFill>
                <a:srgbClr val="FFFFFF"/>
              </a:solidFill>
              <a:latin typeface="Times New Roman" pitchFamily="18" charset="0"/>
              <a:cs typeface="Calibri" pitchFamily="34" charset="0"/>
            </a:endParaRPr>
          </a:p>
        </p:txBody>
      </p:sp>
      <p:pic>
        <p:nvPicPr>
          <p:cNvPr id="3" name="Picture 2"/>
          <p:cNvPicPr>
            <a:picLocks noChangeAspect="1"/>
          </p:cNvPicPr>
          <p:nvPr/>
        </p:nvPicPr>
        <p:blipFill>
          <a:blip r:embed="rId2"/>
          <a:srcRect/>
          <a:stretch>
            <a:fillRect/>
          </a:stretch>
        </p:blipFill>
        <p:spPr bwMode="auto">
          <a:xfrm>
            <a:off x="590550" y="1858963"/>
            <a:ext cx="6356350" cy="4260850"/>
          </a:xfrm>
          <a:prstGeom prst="rect">
            <a:avLst/>
          </a:prstGeom>
          <a:noFill/>
          <a:ln w="9525">
            <a:noFill/>
            <a:miter lim="800000"/>
            <a:headEnd/>
            <a:tailEnd/>
          </a:ln>
        </p:spPr>
      </p:pic>
      <p:sp>
        <p:nvSpPr>
          <p:cNvPr id="2" name="Left Arrow Callout 1"/>
          <p:cNvSpPr/>
          <p:nvPr/>
        </p:nvSpPr>
        <p:spPr>
          <a:xfrm>
            <a:off x="6946900" y="1666875"/>
            <a:ext cx="4246563" cy="4129088"/>
          </a:xfrm>
          <a:prstGeom prst="leftArrow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indent="-457200">
              <a:spcAft>
                <a:spcPts val="750"/>
              </a:spcAft>
              <a:buFont typeface="Wingdings" pitchFamily="2" charset="2"/>
              <a:buChar char="ü"/>
              <a:defRPr/>
            </a:pPr>
            <a:r>
              <a:rPr lang="en-US" sz="2800">
                <a:solidFill>
                  <a:srgbClr val="000000"/>
                </a:solidFill>
                <a:latin typeface="Times New Roman" pitchFamily="18" charset="0"/>
                <a:cs typeface="Calibri" pitchFamily="34" charset="0"/>
              </a:rPr>
              <a:t>Chia lớp thành 4 nhóm. </a:t>
            </a:r>
          </a:p>
          <a:p>
            <a:pPr marL="457200" indent="-457200">
              <a:spcAft>
                <a:spcPts val="750"/>
              </a:spcAft>
              <a:buFont typeface="Wingdings" pitchFamily="2" charset="2"/>
              <a:buChar char="ü"/>
              <a:defRPr/>
            </a:pPr>
            <a:r>
              <a:rPr lang="en-US" sz="2800">
                <a:solidFill>
                  <a:srgbClr val="000000"/>
                </a:solidFill>
                <a:latin typeface="Times New Roman" pitchFamily="18" charset="0"/>
                <a:cs typeface="Calibri" pitchFamily="34" charset="0"/>
              </a:rPr>
              <a:t>Thảo thảo luận nhóm và ghi kết quả thảo luận ra phiếu học tập.</a:t>
            </a:r>
          </a:p>
          <a:p>
            <a:pPr marL="457200" indent="-457200">
              <a:spcAft>
                <a:spcPts val="750"/>
              </a:spcAft>
              <a:buFont typeface="Wingdings" pitchFamily="2" charset="2"/>
              <a:buChar char="ü"/>
              <a:defRPr/>
            </a:pPr>
            <a:r>
              <a:rPr lang="en-US" sz="2800">
                <a:solidFill>
                  <a:srgbClr val="000000"/>
                </a:solidFill>
                <a:latin typeface="Times New Roman" pitchFamily="18" charset="0"/>
                <a:cs typeface="Calibri" pitchFamily="34" charset="0"/>
              </a:rPr>
              <a:t>Thời gian thảo luận 8 phút.</a:t>
            </a:r>
            <a:endParaRPr lang="en-US" sz="2800">
              <a:solidFill>
                <a:srgbClr val="FFFFFF"/>
              </a:solidFill>
              <a:latin typeface="Times New Roman" pitchFamily="18" charset="0"/>
              <a:cs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998538" y="1652588"/>
          <a:ext cx="10250487" cy="5086350"/>
        </p:xfrm>
        <a:graphic>
          <a:graphicData uri="http://schemas.openxmlformats.org/drawingml/2006/table">
            <a:tbl>
              <a:tblPr/>
              <a:tblGrid>
                <a:gridCol w="1268412">
                  <a:extLst>
                    <a:ext uri="{9D8B030D-6E8A-4147-A177-3AD203B41FA5}">
                      <a16:colId xmlns="" xmlns:a16="http://schemas.microsoft.com/office/drawing/2014/main" val="20000"/>
                    </a:ext>
                  </a:extLst>
                </a:gridCol>
                <a:gridCol w="3259138">
                  <a:extLst>
                    <a:ext uri="{9D8B030D-6E8A-4147-A177-3AD203B41FA5}">
                      <a16:colId xmlns="" xmlns:a16="http://schemas.microsoft.com/office/drawing/2014/main" val="20001"/>
                    </a:ext>
                  </a:extLst>
                </a:gridCol>
                <a:gridCol w="5722937">
                  <a:extLst>
                    <a:ext uri="{9D8B030D-6E8A-4147-A177-3AD203B41FA5}">
                      <a16:colId xmlns="" xmlns:a16="http://schemas.microsoft.com/office/drawing/2014/main" val="20002"/>
                    </a:ext>
                  </a:extLst>
                </a:gridCol>
              </a:tblGrid>
              <a:tr h="5143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0000"/>
                          </a:solidFill>
                          <a:effectLst/>
                          <a:latin typeface="Times New Roman" pitchFamily="18" charset="0"/>
                          <a:cs typeface="Calibri" pitchFamily="34" charset="0"/>
                        </a:rPr>
                        <a:t>Trình tự</a:t>
                      </a:r>
                      <a:endParaRPr kumimoji="0" lang="en-US" sz="2000" b="0" i="0" u="none" strike="noStrike" cap="none" normalizeH="0" baseline="0">
                        <a:ln>
                          <a:noFill/>
                        </a:ln>
                        <a:solidFill>
                          <a:schemeClr val="tx1"/>
                        </a:solidFill>
                        <a:effectLst/>
                        <a:latin typeface="Times New Roman" pitchFamily="18" charset="0"/>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BE5D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0000"/>
                          </a:solidFill>
                          <a:effectLst/>
                          <a:latin typeface="Times New Roman" pitchFamily="18" charset="0"/>
                          <a:cs typeface="Calibri" pitchFamily="34" charset="0"/>
                        </a:rPr>
                        <a:t>Lời thoại/ chi tiết</a:t>
                      </a:r>
                      <a:endParaRPr kumimoji="0" lang="en-US" sz="2000" b="0" i="0" u="none" strike="noStrike" cap="none" normalizeH="0" baseline="0">
                        <a:ln>
                          <a:noFill/>
                        </a:ln>
                        <a:solidFill>
                          <a:schemeClr val="tx1"/>
                        </a:solidFill>
                        <a:effectLst/>
                        <a:latin typeface="Times New Roman" pitchFamily="18" charset="0"/>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BE5D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0000"/>
                          </a:solidFill>
                          <a:effectLst/>
                          <a:latin typeface="Times New Roman" pitchFamily="18" charset="0"/>
                          <a:cs typeface="Calibri" pitchFamily="34" charset="0"/>
                        </a:rPr>
                        <a:t>Nhận xét</a:t>
                      </a:r>
                      <a:endParaRPr kumimoji="0" lang="en-US" sz="2000" b="0" i="0" u="none" strike="noStrike" cap="none" normalizeH="0" baseline="0">
                        <a:ln>
                          <a:noFill/>
                        </a:ln>
                        <a:solidFill>
                          <a:schemeClr val="tx1"/>
                        </a:solidFill>
                        <a:effectLst/>
                        <a:latin typeface="Times New Roman" pitchFamily="18" charset="0"/>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BE5D6"/>
                    </a:solidFill>
                  </a:tcPr>
                </a:tc>
                <a:extLst>
                  <a:ext uri="{0D108BD9-81ED-4DB2-BD59-A6C34878D82A}">
                    <a16:rowId xmlns="" xmlns:a16="http://schemas.microsoft.com/office/drawing/2014/main" val="10000"/>
                  </a:ext>
                </a:extLst>
              </a:tr>
              <a:tr h="6397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Times New Roman" pitchFamily="18" charset="0"/>
                          <a:cs typeface="Calibri" pitchFamily="34" charset="0"/>
                        </a:rPr>
                        <a:t>Trước khi gặp cáo</a:t>
                      </a:r>
                      <a:endParaRPr kumimoji="0" lang="en-US" sz="2000" b="1" i="0" u="none" strike="noStrike" cap="none" normalizeH="0" baseline="0">
                        <a:ln>
                          <a:noFill/>
                        </a:ln>
                        <a:solidFill>
                          <a:schemeClr val="tx1"/>
                        </a:solidFill>
                        <a:effectLst/>
                        <a:latin typeface="Times New Roman" pitchFamily="18" charset="0"/>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CBA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Times New Roman" pitchFamily="18" charset="0"/>
                          <a:cs typeface="Calibri" pitchFamily="34" charset="0"/>
                        </a:rPr>
                        <a:t>+ Hoàng tử bé đến từ............</a:t>
                      </a:r>
                      <a:endParaRPr kumimoji="0" lang="en-US" sz="2000" b="0" i="0" u="none" strike="noStrike" cap="none" normalizeH="0" baseline="0">
                        <a:ln>
                          <a:noFill/>
                        </a:ln>
                        <a:solidFill>
                          <a:schemeClr val="tx1"/>
                        </a:solidFill>
                        <a:effectLst/>
                        <a:latin typeface="Times New Roman" pitchFamily="18" charset="0"/>
                        <a:cs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Times New Roman" pitchFamily="18" charset="0"/>
                          <a:cs typeface="Calibri" pitchFamily="34" charset="0"/>
                        </a:rPr>
                        <a:t>+ Cậu phát hiện ra.................</a:t>
                      </a:r>
                      <a:endParaRPr kumimoji="0" lang="en-US" sz="2000" b="0" i="0" u="none" strike="noStrike" cap="none" normalizeH="0" baseline="0">
                        <a:ln>
                          <a:noFill/>
                        </a:ln>
                        <a:solidFill>
                          <a:schemeClr val="tx1"/>
                        </a:solidFill>
                        <a:effectLst/>
                        <a:latin typeface="Times New Roman" pitchFamily="18" charset="0"/>
                        <a:cs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Times New Roman" pitchFamily="18" charset="0"/>
                          <a:cs typeface="Calibri" pitchFamily="34" charset="0"/>
                        </a:rPr>
                        <a:t>+ Nằm....................................</a:t>
                      </a:r>
                      <a:endParaRPr kumimoji="0" lang="en-US" sz="2000" b="0" i="0" u="none" strike="noStrike" cap="none" normalizeH="0" baseline="0">
                        <a:ln>
                          <a:noFill/>
                        </a:ln>
                        <a:solidFill>
                          <a:schemeClr val="tx1"/>
                        </a:solidFill>
                        <a:effectLst/>
                        <a:latin typeface="Times New Roman" pitchFamily="18" charset="0"/>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CEC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Times New Roman" pitchFamily="18" charset="0"/>
                          <a:cs typeface="Calibri" pitchFamily="34" charset="0"/>
                        </a:rPr>
                        <a:t>Trạng thái và cảm xúc của hoàng tử bé trước khi gặp cáo?......................................................</a:t>
                      </a:r>
                      <a:endParaRPr kumimoji="0" lang="en-US" sz="2000" b="0" i="0" u="none" strike="noStrike" cap="none" normalizeH="0" baseline="0">
                        <a:ln>
                          <a:noFill/>
                        </a:ln>
                        <a:solidFill>
                          <a:schemeClr val="tx1"/>
                        </a:solidFill>
                        <a:effectLst/>
                        <a:latin typeface="Times New Roman" pitchFamily="18" charset="0"/>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EEBF7"/>
                    </a:solidFill>
                  </a:tcPr>
                </a:tc>
                <a:extLst>
                  <a:ext uri="{0D108BD9-81ED-4DB2-BD59-A6C34878D82A}">
                    <a16:rowId xmlns="" xmlns:a16="http://schemas.microsoft.com/office/drawing/2014/main" val="10001"/>
                  </a:ext>
                </a:extLst>
              </a:tr>
              <a:tr h="23431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Times New Roman" pitchFamily="18" charset="0"/>
                          <a:cs typeface="Calibri" pitchFamily="34" charset="0"/>
                        </a:rPr>
                        <a:t>Khi gặp cáo</a:t>
                      </a:r>
                      <a:endParaRPr kumimoji="0" lang="en-US" sz="2000" b="1" i="0" u="none" strike="noStrike" cap="none" normalizeH="0" baseline="0">
                        <a:ln>
                          <a:noFill/>
                        </a:ln>
                        <a:solidFill>
                          <a:schemeClr val="tx1"/>
                        </a:solidFill>
                        <a:effectLst/>
                        <a:latin typeface="Times New Roman" pitchFamily="18" charset="0"/>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CBAD"/>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 typeface="Wingdings" pitchFamily="2" charset="2"/>
                        <a:buChar char="ü"/>
                        <a:tabLst/>
                      </a:pPr>
                      <a:r>
                        <a:rPr kumimoji="0" lang="en-US" sz="2000" b="0" i="0" u="none" strike="noStrike" cap="none" normalizeH="0" baseline="0">
                          <a:ln>
                            <a:noFill/>
                          </a:ln>
                          <a:solidFill>
                            <a:srgbClr val="000000"/>
                          </a:solidFill>
                          <a:effectLst/>
                          <a:latin typeface="Times New Roman" pitchFamily="18" charset="0"/>
                          <a:cs typeface="Calibri" pitchFamily="34" charset="0"/>
                        </a:rPr>
                        <a:t>Ban đầu:...........................</a:t>
                      </a:r>
                      <a:endParaRPr kumimoji="0" lang="en-US" sz="2000" b="0" i="0" u="none" strike="noStrike" cap="none" normalizeH="0" baseline="0">
                        <a:ln>
                          <a:noFill/>
                        </a:ln>
                        <a:solidFill>
                          <a:schemeClr val="tx1"/>
                        </a:solidFill>
                        <a:effectLst/>
                        <a:latin typeface="Times New Roman" pitchFamily="18" charset="0"/>
                        <a:cs typeface="Calibri" pitchFamily="34" charset="0"/>
                      </a:endParaRPr>
                    </a:p>
                    <a:p>
                      <a:pPr marL="342900" marR="0" lvl="0" indent="-34290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2000" b="0" i="0" u="none" strike="noStrike" cap="none" normalizeH="0" baseline="0">
                          <a:ln>
                            <a:noFill/>
                          </a:ln>
                          <a:solidFill>
                            <a:srgbClr val="000000"/>
                          </a:solidFill>
                          <a:effectLst/>
                          <a:latin typeface="Times New Roman" pitchFamily="18" charset="0"/>
                          <a:cs typeface="Calibri" pitchFamily="34" charset="0"/>
                        </a:rPr>
                        <a:t> </a:t>
                      </a:r>
                      <a:endParaRPr kumimoji="0" lang="en-US" sz="2000" b="0" i="0" u="none" strike="noStrike" cap="none" normalizeH="0" baseline="0">
                        <a:ln>
                          <a:noFill/>
                        </a:ln>
                        <a:solidFill>
                          <a:schemeClr val="tx1"/>
                        </a:solidFill>
                        <a:effectLst/>
                        <a:latin typeface="Times New Roman" pitchFamily="18" charset="0"/>
                        <a:cs typeface="Calibri" pitchFamily="34" charset="0"/>
                      </a:endParaRPr>
                    </a:p>
                    <a:p>
                      <a:pPr marL="342900" marR="0" lvl="0" indent="-342900" algn="l" defTabSz="914400" rtl="0" eaLnBrk="1" fontAlgn="base" latinLnBrk="0" hangingPunct="1">
                        <a:lnSpc>
                          <a:spcPct val="100000"/>
                        </a:lnSpc>
                        <a:spcBef>
                          <a:spcPct val="0"/>
                        </a:spcBef>
                        <a:spcAft>
                          <a:spcPct val="0"/>
                        </a:spcAft>
                        <a:buClrTx/>
                        <a:buSzTx/>
                        <a:buFont typeface="Wingdings" pitchFamily="2" charset="2"/>
                        <a:buChar char="ü"/>
                        <a:tabLst/>
                      </a:pPr>
                      <a:r>
                        <a:rPr kumimoji="0" lang="en-US" sz="2000" b="0" i="0" u="none" strike="noStrike" cap="none" normalizeH="0" baseline="0">
                          <a:ln>
                            <a:noFill/>
                          </a:ln>
                          <a:solidFill>
                            <a:srgbClr val="000000"/>
                          </a:solidFill>
                          <a:effectLst/>
                          <a:latin typeface="Times New Roman" pitchFamily="18" charset="0"/>
                          <a:cs typeface="Calibri" pitchFamily="34" charset="0"/>
                        </a:rPr>
                        <a:t>Cuộc đối thoại với cáo:......</a:t>
                      </a:r>
                      <a:endParaRPr kumimoji="0" lang="en-US" sz="2000" b="0" i="0" u="none" strike="noStrike" cap="none" normalizeH="0" baseline="0">
                        <a:ln>
                          <a:noFill/>
                        </a:ln>
                        <a:solidFill>
                          <a:schemeClr val="tx1"/>
                        </a:solidFill>
                        <a:effectLst/>
                        <a:latin typeface="Times New Roman" pitchFamily="18" charset="0"/>
                        <a:cs typeface="Calibri" pitchFamily="34" charset="0"/>
                      </a:endParaRPr>
                    </a:p>
                    <a:p>
                      <a:pPr marL="342900" marR="0" lvl="0" indent="-342900" algn="l" defTabSz="914400" rtl="0" eaLnBrk="1" fontAlgn="base" latinLnBrk="0" hangingPunct="1">
                        <a:lnSpc>
                          <a:spcPct val="100000"/>
                        </a:lnSpc>
                        <a:spcBef>
                          <a:spcPct val="0"/>
                        </a:spcBef>
                        <a:spcAft>
                          <a:spcPct val="0"/>
                        </a:spcAft>
                        <a:buClrTx/>
                        <a:buSzTx/>
                        <a:buFont typeface="Wingdings" pitchFamily="2" charset="2"/>
                        <a:buChar char="ü"/>
                        <a:tabLst/>
                      </a:pPr>
                      <a:endParaRPr kumimoji="0" lang="en-US" sz="2000" b="0" i="0" u="none" strike="noStrike" cap="none" normalizeH="0" baseline="0">
                        <a:ln>
                          <a:noFill/>
                        </a:ln>
                        <a:solidFill>
                          <a:srgbClr val="000000"/>
                        </a:solidFill>
                        <a:effectLst/>
                        <a:latin typeface="Times New Roman" pitchFamily="18" charset="0"/>
                        <a:cs typeface="Calibri" pitchFamily="34" charset="0"/>
                      </a:endParaRPr>
                    </a:p>
                    <a:p>
                      <a:pPr marL="342900" marR="0" lvl="0" indent="-342900" algn="l" defTabSz="914400" rtl="0" eaLnBrk="1" fontAlgn="base" latinLnBrk="0" hangingPunct="1">
                        <a:lnSpc>
                          <a:spcPct val="100000"/>
                        </a:lnSpc>
                        <a:spcBef>
                          <a:spcPct val="0"/>
                        </a:spcBef>
                        <a:spcAft>
                          <a:spcPct val="0"/>
                        </a:spcAft>
                        <a:buClrTx/>
                        <a:buSzTx/>
                        <a:buFont typeface="Wingdings" pitchFamily="2" charset="2"/>
                        <a:buChar char="ü"/>
                        <a:tabLst/>
                      </a:pPr>
                      <a:r>
                        <a:rPr kumimoji="0" lang="en-US" sz="2000" b="0" i="0" u="none" strike="noStrike" cap="none" normalizeH="0" baseline="0">
                          <a:ln>
                            <a:noFill/>
                          </a:ln>
                          <a:solidFill>
                            <a:srgbClr val="000000"/>
                          </a:solidFill>
                          <a:effectLst/>
                          <a:latin typeface="Times New Roman" pitchFamily="18" charset="0"/>
                          <a:cs typeface="Calibri" pitchFamily="34" charset="0"/>
                        </a:rPr>
                        <a:t>Cảm hóa cáo: ...........</a:t>
                      </a:r>
                      <a:endParaRPr kumimoji="0" lang="en-US" sz="2000" b="0" i="0" u="none" strike="noStrike" cap="none" normalizeH="0" baseline="0">
                        <a:ln>
                          <a:noFill/>
                        </a:ln>
                        <a:solidFill>
                          <a:schemeClr val="tx1"/>
                        </a:solidFill>
                        <a:effectLst/>
                        <a:latin typeface="Times New Roman" pitchFamily="18" charset="0"/>
                        <a:cs typeface="Calibri" pitchFamily="34" charset="0"/>
                      </a:endParaRPr>
                    </a:p>
                    <a:p>
                      <a:pPr marL="342900" marR="0" lvl="0" indent="-342900" algn="l" defTabSz="914400" rtl="0" eaLnBrk="1" fontAlgn="base" latinLnBrk="0" hangingPunct="1">
                        <a:lnSpc>
                          <a:spcPct val="100000"/>
                        </a:lnSpc>
                        <a:spcBef>
                          <a:spcPct val="0"/>
                        </a:spcBef>
                        <a:spcAft>
                          <a:spcPct val="0"/>
                        </a:spcAft>
                        <a:buClrTx/>
                        <a:buSzTx/>
                        <a:buFont typeface="Wingdings" pitchFamily="2" charset="2"/>
                        <a:buChar char="ü"/>
                        <a:tabLst/>
                      </a:pPr>
                      <a:r>
                        <a:rPr kumimoji="0" lang="en-US" sz="2000" b="0" i="0" u="none" strike="noStrike" cap="none" normalizeH="0" baseline="0">
                          <a:ln>
                            <a:noFill/>
                          </a:ln>
                          <a:solidFill>
                            <a:srgbClr val="000000"/>
                          </a:solidFill>
                          <a:effectLst/>
                          <a:latin typeface="Times New Roman" pitchFamily="18" charset="0"/>
                          <a:cs typeface="Calibri" pitchFamily="34" charset="0"/>
                        </a:rPr>
                        <a:t> Gặp lại vườn hồng: .............</a:t>
                      </a:r>
                      <a:endParaRPr kumimoji="0" lang="en-US" sz="2000" b="0" i="0" u="none" strike="noStrike" cap="none" normalizeH="0" baseline="0">
                        <a:ln>
                          <a:noFill/>
                        </a:ln>
                        <a:solidFill>
                          <a:schemeClr val="tx1"/>
                        </a:solidFill>
                        <a:effectLst/>
                        <a:latin typeface="Times New Roman" pitchFamily="18" charset="0"/>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CEC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Times New Roman" pitchFamily="18" charset="0"/>
                          <a:cs typeface="Calibri" pitchFamily="34" charset="0"/>
                        </a:rPr>
                        <a:t>Thái độ ban đầu của hoàng tử bé khi gặp cáo?..................</a:t>
                      </a:r>
                      <a:endParaRPr kumimoji="0" lang="en-US" sz="2000" b="0" i="0" u="none" strike="noStrike" cap="none" normalizeH="0" baseline="0">
                        <a:ln>
                          <a:noFill/>
                        </a:ln>
                        <a:solidFill>
                          <a:schemeClr val="tx1"/>
                        </a:solidFill>
                        <a:effectLst/>
                        <a:latin typeface="Times New Roman" pitchFamily="18" charset="0"/>
                        <a:cs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Times New Roman" pitchFamily="18" charset="0"/>
                          <a:cs typeface="Calibri" pitchFamily="34" charset="0"/>
                        </a:rPr>
                        <a:t>Trong suốt cuộc đối thoại với cáo, hoàng tử bé thể hiện cậu là người như thế nào?</a:t>
                      </a:r>
                      <a:r>
                        <a:rPr kumimoji="0" lang="en-US" sz="2000" b="0" i="0" u="none" strike="noStrike" cap="none" normalizeH="0" baseline="0">
                          <a:ln>
                            <a:noFill/>
                          </a:ln>
                          <a:solidFill>
                            <a:schemeClr val="tx1"/>
                          </a:solidFill>
                          <a:effectLst/>
                          <a:latin typeface="Times New Roman" pitchFamily="18" charset="0"/>
                          <a:cs typeface="Calibri" pitchFamily="34" charset="0"/>
                        </a:rPr>
                        <a:t> </a:t>
                      </a:r>
                      <a:r>
                        <a:rPr kumimoji="0" lang="en-US" sz="2000" b="0" i="0" u="none" strike="noStrike" cap="none" normalizeH="0" baseline="0">
                          <a:ln>
                            <a:noFill/>
                          </a:ln>
                          <a:solidFill>
                            <a:srgbClr val="000000"/>
                          </a:solidFill>
                          <a:effectLst/>
                          <a:latin typeface="Times New Roman" pitchFamily="18" charset="0"/>
                          <a:cs typeface="Calibri" pitchFamily="34" charset="0"/>
                        </a:rPr>
                        <a:t>..................................</a:t>
                      </a:r>
                      <a:endParaRPr kumimoji="0" lang="en-US" sz="2000" b="0" i="0" u="none" strike="noStrike" cap="none" normalizeH="0" baseline="0">
                        <a:ln>
                          <a:noFill/>
                        </a:ln>
                        <a:solidFill>
                          <a:schemeClr val="tx1"/>
                        </a:solidFill>
                        <a:effectLst/>
                        <a:latin typeface="Times New Roman" pitchFamily="18" charset="0"/>
                        <a:cs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Times New Roman" pitchFamily="18" charset="0"/>
                          <a:cs typeface="Calibri" pitchFamily="34" charset="0"/>
                        </a:rPr>
                        <a:t>Tại sao hoàng tử bé đồng ý cảm hóa cáo?...................................................</a:t>
                      </a:r>
                      <a:endParaRPr kumimoji="0" lang="en-US" sz="2000" b="0" i="0" u="none" strike="noStrike" cap="none" normalizeH="0" baseline="0">
                        <a:ln>
                          <a:noFill/>
                        </a:ln>
                        <a:solidFill>
                          <a:schemeClr val="tx1"/>
                        </a:solidFill>
                        <a:effectLst/>
                        <a:latin typeface="Times New Roman" pitchFamily="18" charset="0"/>
                        <a:cs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Times New Roman" pitchFamily="18" charset="0"/>
                          <a:cs typeface="Calibri" pitchFamily="34" charset="0"/>
                        </a:rPr>
                        <a:t>Khi gặp lại vườn hồng, thái độ của hoàng tử bé đã thay đổi ra sao? Em có nhận xét gì về sự thay đổi này?.............................</a:t>
                      </a:r>
                      <a:endParaRPr kumimoji="0" lang="en-US" sz="2000" b="0" i="0" u="none" strike="noStrike" cap="none" normalizeH="0" baseline="0">
                        <a:ln>
                          <a:noFill/>
                        </a:ln>
                        <a:solidFill>
                          <a:schemeClr val="tx1"/>
                        </a:solidFill>
                        <a:effectLst/>
                        <a:latin typeface="Times New Roman" pitchFamily="18" charset="0"/>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EEBF7"/>
                    </a:solidFill>
                  </a:tcPr>
                </a:tc>
                <a:extLst>
                  <a:ext uri="{0D108BD9-81ED-4DB2-BD59-A6C34878D82A}">
                    <a16:rowId xmlns="" xmlns:a16="http://schemas.microsoft.com/office/drawing/2014/main" val="10002"/>
                  </a:ext>
                </a:extLst>
              </a:tr>
              <a:tr h="6397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Times New Roman" pitchFamily="18" charset="0"/>
                          <a:cs typeface="Calibri" pitchFamily="34" charset="0"/>
                        </a:rPr>
                        <a:t>Khi chia tay con cáo</a:t>
                      </a:r>
                      <a:endParaRPr kumimoji="0" lang="en-US" sz="2000" b="1" i="0" u="none" strike="noStrike" cap="none" normalizeH="0" baseline="0">
                        <a:ln>
                          <a:noFill/>
                        </a:ln>
                        <a:solidFill>
                          <a:schemeClr val="tx1"/>
                        </a:solidFill>
                        <a:effectLst/>
                        <a:latin typeface="Times New Roman" pitchFamily="18" charset="0"/>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CBA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Times New Roman" pitchFamily="18" charset="0"/>
                          <a:cs typeface="Calibri" pitchFamily="34" charset="0"/>
                        </a:rPr>
                        <a:t>- Động viên cáo: ............</a:t>
                      </a:r>
                      <a:endParaRPr kumimoji="0" lang="en-US" sz="2000" b="0" i="0" u="none" strike="noStrike" cap="none" normalizeH="0" baseline="0">
                        <a:ln>
                          <a:noFill/>
                        </a:ln>
                        <a:solidFill>
                          <a:schemeClr val="tx1"/>
                        </a:solidFill>
                        <a:effectLst/>
                        <a:latin typeface="Times New Roman" pitchFamily="18" charset="0"/>
                        <a:cs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Times New Roman" pitchFamily="18" charset="0"/>
                          <a:cs typeface="Calibri" pitchFamily="34" charset="0"/>
                        </a:rPr>
                        <a:t>- Lặp lại lời cáo: ..............</a:t>
                      </a:r>
                      <a:endParaRPr kumimoji="0" lang="en-US" sz="2000" b="0" i="0" u="none" strike="noStrike" cap="none" normalizeH="0" baseline="0">
                        <a:ln>
                          <a:noFill/>
                        </a:ln>
                        <a:solidFill>
                          <a:schemeClr val="tx1"/>
                        </a:solidFill>
                        <a:effectLst/>
                        <a:latin typeface="Times New Roman" pitchFamily="18" charset="0"/>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CEC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Times New Roman" pitchFamily="18" charset="0"/>
                          <a:cs typeface="Calibri" pitchFamily="34" charset="0"/>
                        </a:rPr>
                        <a:t>Nhận xét về thái độ và lời nói của hoàng tử bé khi chia tay cáo?............................</a:t>
                      </a:r>
                      <a:endParaRPr kumimoji="0" lang="en-US" sz="2000" b="0" i="0" u="none" strike="noStrike" cap="none" normalizeH="0" baseline="0">
                        <a:ln>
                          <a:noFill/>
                        </a:ln>
                        <a:solidFill>
                          <a:schemeClr val="tx1"/>
                        </a:solidFill>
                        <a:effectLst/>
                        <a:latin typeface="Times New Roman" pitchFamily="18" charset="0"/>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EEBF7"/>
                    </a:solidFill>
                  </a:tcPr>
                </a:tc>
                <a:extLst>
                  <a:ext uri="{0D108BD9-81ED-4DB2-BD59-A6C34878D82A}">
                    <a16:rowId xmlns="" xmlns:a16="http://schemas.microsoft.com/office/drawing/2014/main" val="10003"/>
                  </a:ext>
                </a:extLst>
              </a:tr>
            </a:tbl>
          </a:graphicData>
        </a:graphic>
      </p:graphicFrame>
      <p:sp>
        <p:nvSpPr>
          <p:cNvPr id="5" name="Rounded Rectangle 4"/>
          <p:cNvSpPr/>
          <p:nvPr/>
        </p:nvSpPr>
        <p:spPr>
          <a:xfrm>
            <a:off x="3155950" y="139700"/>
            <a:ext cx="5935663" cy="722313"/>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57150" algn="ctr">
              <a:lnSpc>
                <a:spcPct val="107000"/>
              </a:lnSpc>
              <a:spcAft>
                <a:spcPts val="800"/>
              </a:spcAft>
              <a:tabLst>
                <a:tab pos="0" algn="l"/>
                <a:tab pos="57150" algn="l"/>
              </a:tabLst>
              <a:defRPr/>
            </a:pPr>
            <a:r>
              <a:rPr lang="fr-FR" sz="2800" b="1">
                <a:solidFill>
                  <a:srgbClr val="7030A0"/>
                </a:solidFill>
                <a:latin typeface="Times New Roman" pitchFamily="18" charset="0"/>
                <a:cs typeface="Times New Roman" pitchFamily="18" charset="0"/>
              </a:rPr>
              <a:t>HOẠT ĐỘNG NHÓM:  NHÓM 1,2</a:t>
            </a:r>
            <a:endParaRPr lang="en-US" sz="2800" i="1">
              <a:solidFill>
                <a:srgbClr val="FF0000"/>
              </a:solidFill>
              <a:latin typeface="Times New Roman" pitchFamily="18" charset="0"/>
              <a:cs typeface="Times New Roman" pitchFamily="18" charset="0"/>
            </a:endParaRPr>
          </a:p>
        </p:txBody>
      </p:sp>
      <p:sp>
        <p:nvSpPr>
          <p:cNvPr id="445464" name="Rectangle 1"/>
          <p:cNvSpPr>
            <a:spLocks noChangeArrowheads="1"/>
          </p:cNvSpPr>
          <p:nvPr/>
        </p:nvSpPr>
        <p:spPr bwMode="auto">
          <a:xfrm>
            <a:off x="1058863" y="862013"/>
            <a:ext cx="9632950" cy="708025"/>
          </a:xfrm>
          <a:prstGeom prst="rect">
            <a:avLst/>
          </a:prstGeom>
          <a:noFill/>
          <a:ln w="9525">
            <a:noFill/>
            <a:miter lim="800000"/>
            <a:headEnd/>
            <a:tailEnd/>
          </a:ln>
        </p:spPr>
        <p:txBody>
          <a:bodyPr>
            <a:spAutoFit/>
          </a:bodyPr>
          <a:lstStyle/>
          <a:p>
            <a:pPr algn="just"/>
            <a:r>
              <a:rPr lang="en-US" sz="2000" b="1">
                <a:solidFill>
                  <a:srgbClr val="385723"/>
                </a:solidFill>
                <a:latin typeface="Times New Roman" pitchFamily="18" charset="0"/>
                <a:cs typeface="Calibri" pitchFamily="34" charset="0"/>
              </a:rPr>
              <a:t>Tìm lời đối thoại phù hợp để diền vào ô trống ở cột giữa, sau đó ghi lời nhận xét ở cột ngoài cùng.</a:t>
            </a:r>
            <a:endParaRPr lang="en-US" sz="2000">
              <a:solidFill>
                <a:srgbClr val="385723"/>
              </a:solidFill>
              <a:latin typeface="Times New Roman" pitchFamily="18" charset="0"/>
              <a:cs typeface="Calibri"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3571875" y="112713"/>
            <a:ext cx="5026025" cy="720725"/>
          </a:xfrm>
          <a:prstGeom prst="plaqu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pt-BR" sz="2800" b="1" dirty="0">
                <a:solidFill>
                  <a:prstClr val="white"/>
                </a:solidFill>
                <a:latin typeface="Times New Roman" panose="02020603050405020304" pitchFamily="18" charset="0"/>
                <a:cs typeface="Times New Roman" panose="02020603050405020304" pitchFamily="18" charset="0"/>
              </a:rPr>
              <a:t>HOẠT ĐỘNG LUYỆN TẬP</a:t>
            </a:r>
            <a:endParaRPr lang="en-US" sz="2800" dirty="0">
              <a:solidFill>
                <a:prstClr val="white"/>
              </a:solidFill>
              <a:latin typeface="Times New Roman" panose="02020603050405020304" pitchFamily="18" charset="0"/>
              <a:cs typeface="Times New Roman" panose="02020603050405020304" pitchFamily="18" charset="0"/>
            </a:endParaRPr>
          </a:p>
        </p:txBody>
      </p:sp>
      <p:sp>
        <p:nvSpPr>
          <p:cNvPr id="7" name="Cloud Callout 6"/>
          <p:cNvSpPr/>
          <p:nvPr/>
        </p:nvSpPr>
        <p:spPr>
          <a:xfrm>
            <a:off x="1096963" y="1371600"/>
            <a:ext cx="8375650" cy="3833813"/>
          </a:xfrm>
          <a:prstGeom prst="cloudCallout">
            <a:avLst/>
          </a:prstGeom>
          <a:solidFill>
            <a:schemeClr val="accent4">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tabLst>
                <a:tab pos="0" algn="l"/>
                <a:tab pos="57150" algn="l"/>
              </a:tabLst>
              <a:defRPr/>
            </a:pPr>
            <a:r>
              <a:rPr lang="en-US" sz="3600">
                <a:solidFill>
                  <a:schemeClr val="tx1"/>
                </a:solidFill>
                <a:latin typeface="Times New Roman" pitchFamily="18" charset="0"/>
                <a:cs typeface="Times New Roman" pitchFamily="18" charset="0"/>
              </a:rPr>
              <a:t>  </a:t>
            </a:r>
            <a:r>
              <a:rPr lang="en-US" sz="2800" b="1">
                <a:solidFill>
                  <a:srgbClr val="385723"/>
                </a:solidFill>
                <a:latin typeface="Times New Roman" pitchFamily="18" charset="0"/>
                <a:cs typeface="Times New Roman" pitchFamily="18" charset="0"/>
              </a:rPr>
              <a:t>Em đã đọc các câu chuyện nào trong chủ đề </a:t>
            </a:r>
            <a:r>
              <a:rPr lang="en-US" sz="2800" b="1" i="1">
                <a:solidFill>
                  <a:srgbClr val="385723"/>
                </a:solidFill>
                <a:latin typeface="Times New Roman" pitchFamily="18" charset="0"/>
                <a:cs typeface="Times New Roman" pitchFamily="18" charset="0"/>
              </a:rPr>
              <a:t>Tôi và các bạn</a:t>
            </a:r>
            <a:r>
              <a:rPr lang="en-US" sz="2800" b="1">
                <a:solidFill>
                  <a:srgbClr val="385723"/>
                </a:solidFill>
                <a:latin typeface="Times New Roman" pitchFamily="18" charset="0"/>
                <a:cs typeface="Times New Roman" pitchFamily="18" charset="0"/>
              </a:rPr>
              <a:t>, hãy chỉ ra một số đặc điểm của truyện đồng thoại trong câu chuyện đó? Em ấn tượng với chi tiết miêu tả nào về nhân vật??</a:t>
            </a:r>
          </a:p>
        </p:txBody>
      </p:sp>
      <p:pic>
        <p:nvPicPr>
          <p:cNvPr id="345091" name="Picture 2" descr="Thị trường XKLD Việt Nam qua những câu hỏi thường gặp"/>
          <p:cNvPicPr>
            <a:picLocks noChangeAspect="1" noChangeArrowheads="1"/>
          </p:cNvPicPr>
          <p:nvPr/>
        </p:nvPicPr>
        <p:blipFill>
          <a:blip r:embed="rId2"/>
          <a:srcRect/>
          <a:stretch>
            <a:fillRect/>
          </a:stretch>
        </p:blipFill>
        <p:spPr bwMode="auto">
          <a:xfrm>
            <a:off x="8769350" y="3894138"/>
            <a:ext cx="2763838" cy="20558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977900" y="2598738"/>
          <a:ext cx="9748838" cy="3653473"/>
        </p:xfrm>
        <a:graphic>
          <a:graphicData uri="http://schemas.openxmlformats.org/drawingml/2006/table">
            <a:tbl>
              <a:tblPr/>
              <a:tblGrid>
                <a:gridCol w="1990725">
                  <a:extLst>
                    <a:ext uri="{9D8B030D-6E8A-4147-A177-3AD203B41FA5}">
                      <a16:colId xmlns="" xmlns:a16="http://schemas.microsoft.com/office/drawing/2014/main" val="20000"/>
                    </a:ext>
                  </a:extLst>
                </a:gridCol>
                <a:gridCol w="3902075">
                  <a:extLst>
                    <a:ext uri="{9D8B030D-6E8A-4147-A177-3AD203B41FA5}">
                      <a16:colId xmlns="" xmlns:a16="http://schemas.microsoft.com/office/drawing/2014/main" val="20001"/>
                    </a:ext>
                  </a:extLst>
                </a:gridCol>
                <a:gridCol w="3856038">
                  <a:extLst>
                    <a:ext uri="{9D8B030D-6E8A-4147-A177-3AD203B41FA5}">
                      <a16:colId xmlns="" xmlns:a16="http://schemas.microsoft.com/office/drawing/2014/main" val="20002"/>
                    </a:ext>
                  </a:extLst>
                </a:gridCol>
              </a:tblGrid>
              <a:tr h="6842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0000"/>
                          </a:solidFill>
                          <a:effectLst/>
                          <a:latin typeface="Times New Roman" pitchFamily="18" charset="0"/>
                          <a:cs typeface="Calibri" pitchFamily="34" charset="0"/>
                        </a:rPr>
                        <a:t>Cảm nhận của cáo</a:t>
                      </a:r>
                      <a:endParaRPr kumimoji="0" lang="en-US" sz="2400" b="0" i="0" u="none" strike="noStrike" cap="none" normalizeH="0" baseline="0">
                        <a:ln>
                          <a:noFill/>
                        </a:ln>
                        <a:solidFill>
                          <a:schemeClr val="tx1"/>
                        </a:solidFill>
                        <a:effectLst/>
                        <a:latin typeface="Times New Roman" pitchFamily="18" charset="0"/>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2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0000"/>
                          </a:solidFill>
                          <a:effectLst/>
                          <a:latin typeface="Times New Roman" pitchFamily="18" charset="0"/>
                          <a:cs typeface="Calibri" pitchFamily="34" charset="0"/>
                        </a:rPr>
                        <a:t>Trước</a:t>
                      </a:r>
                      <a:r>
                        <a:rPr kumimoji="0" lang="en-US" sz="2400" b="0" i="0" u="none" strike="noStrike" cap="none" normalizeH="0" baseline="0">
                          <a:ln>
                            <a:noFill/>
                          </a:ln>
                          <a:solidFill>
                            <a:srgbClr val="FF0000"/>
                          </a:solidFill>
                          <a:effectLst/>
                          <a:latin typeface="Times New Roman" pitchFamily="18" charset="0"/>
                          <a:cs typeface="Calibri" pitchFamily="34" charset="0"/>
                        </a:rPr>
                        <a:t> khi  hoàng tử bé </a:t>
                      </a:r>
                      <a:r>
                        <a:rPr kumimoji="0" lang="en-US" sz="2400" b="0" i="1" u="none" strike="noStrike" cap="none" normalizeH="0" baseline="0">
                          <a:ln>
                            <a:noFill/>
                          </a:ln>
                          <a:solidFill>
                            <a:srgbClr val="FF0000"/>
                          </a:solidFill>
                          <a:effectLst/>
                          <a:latin typeface="Times New Roman" pitchFamily="18" charset="0"/>
                          <a:cs typeface="Calibri" pitchFamily="34" charset="0"/>
                        </a:rPr>
                        <a:t>được hoàng tử bé cảm hóa</a:t>
                      </a:r>
                      <a:endParaRPr kumimoji="0" lang="en-US" sz="2400" b="0" i="0" u="none" strike="noStrike" cap="none" normalizeH="0" baseline="0">
                        <a:ln>
                          <a:noFill/>
                        </a:ln>
                        <a:solidFill>
                          <a:schemeClr val="tx1"/>
                        </a:solidFill>
                        <a:effectLst/>
                        <a:latin typeface="Times New Roman" pitchFamily="18" charset="0"/>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2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0000"/>
                          </a:solidFill>
                          <a:effectLst/>
                          <a:latin typeface="Times New Roman" pitchFamily="18" charset="0"/>
                          <a:cs typeface="Calibri" pitchFamily="34" charset="0"/>
                        </a:rPr>
                        <a:t>Sau </a:t>
                      </a:r>
                      <a:r>
                        <a:rPr kumimoji="0" lang="en-US" sz="2400" b="0" i="0" u="none" strike="noStrike" cap="none" normalizeH="0" baseline="0">
                          <a:ln>
                            <a:noFill/>
                          </a:ln>
                          <a:solidFill>
                            <a:srgbClr val="FF0000"/>
                          </a:solidFill>
                          <a:effectLst/>
                          <a:latin typeface="Times New Roman" pitchFamily="18" charset="0"/>
                          <a:cs typeface="Calibri" pitchFamily="34" charset="0"/>
                        </a:rPr>
                        <a:t>khi được hoàng tử bé cảm hóa</a:t>
                      </a:r>
                      <a:endParaRPr kumimoji="0" lang="en-US" sz="2400" b="0" i="0" u="none" strike="noStrike" cap="none" normalizeH="0" baseline="0">
                        <a:ln>
                          <a:noFill/>
                        </a:ln>
                        <a:solidFill>
                          <a:schemeClr val="tx1"/>
                        </a:solidFill>
                        <a:effectLst/>
                        <a:latin typeface="Times New Roman" pitchFamily="18" charset="0"/>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2CC"/>
                    </a:solidFill>
                  </a:tcPr>
                </a:tc>
                <a:extLst>
                  <a:ext uri="{0D108BD9-81ED-4DB2-BD59-A6C34878D82A}">
                    <a16:rowId xmlns="" xmlns:a16="http://schemas.microsoft.com/office/drawing/2014/main" val="10000"/>
                  </a:ext>
                </a:extLst>
              </a:tr>
              <a:tr h="14589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1" u="none" strike="noStrike" cap="none" normalizeH="0" baseline="0">
                          <a:ln>
                            <a:noFill/>
                          </a:ln>
                          <a:solidFill>
                            <a:srgbClr val="000000"/>
                          </a:solidFill>
                          <a:effectLst/>
                          <a:latin typeface="Times New Roman" pitchFamily="18" charset="0"/>
                          <a:cs typeface="Calibri" pitchFamily="34" charset="0"/>
                        </a:rPr>
                        <a:t>Khi nghe tiếng bước chân </a:t>
                      </a:r>
                      <a:endParaRPr kumimoji="0" lang="en-US" sz="2400" b="0" i="0" u="none" strike="noStrike" cap="none" normalizeH="0" baseline="0">
                        <a:ln>
                          <a:noFill/>
                        </a:ln>
                        <a:solidFill>
                          <a:schemeClr val="tx1"/>
                        </a:solidFill>
                        <a:effectLst/>
                        <a:latin typeface="Times New Roman" pitchFamily="18" charset="0"/>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AE3F3"/>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Times New Roman" pitchFamily="18" charset="0"/>
                          <a:cs typeface="Calibri" pitchFamily="34" charset="0"/>
                        </a:rPr>
                        <a:t>................................................</a:t>
                      </a:r>
                      <a:endParaRPr kumimoji="0" lang="en-US" sz="2400" b="0" i="0" u="none" strike="noStrike" cap="none" normalizeH="0" baseline="0">
                        <a:ln>
                          <a:noFill/>
                        </a:ln>
                        <a:solidFill>
                          <a:schemeClr val="tx1"/>
                        </a:solidFill>
                        <a:effectLst/>
                        <a:latin typeface="Times New Roman" pitchFamily="18" charset="0"/>
                        <a:cs typeface="Calibri"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Times New Roman" pitchFamily="18" charset="0"/>
                          <a:cs typeface="Calibri" pitchFamily="34" charset="0"/>
                        </a:rPr>
                        <a:t>................................................</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Times New Roman" pitchFamily="18" charset="0"/>
                          <a:cs typeface="Calibri" pitchFamily="34" charset="0"/>
                        </a:rPr>
                        <a:t>…………………………........</a:t>
                      </a:r>
                      <a:endParaRPr kumimoji="0" lang="en-US" sz="2400" b="0" i="0" u="none" strike="noStrike" cap="none" normalizeH="0" baseline="0">
                        <a:ln>
                          <a:noFill/>
                        </a:ln>
                        <a:solidFill>
                          <a:schemeClr val="tx1"/>
                        </a:solidFill>
                        <a:effectLst/>
                        <a:latin typeface="Times New Roman" pitchFamily="18" charset="0"/>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AE3F3"/>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Times New Roman" pitchFamily="18" charset="0"/>
                          <a:cs typeface="Calibri" pitchFamily="34" charset="0"/>
                        </a:rPr>
                        <a:t>................................................</a:t>
                      </a:r>
                      <a:endParaRPr kumimoji="0" lang="en-US" sz="2400" b="0" i="0" u="none" strike="noStrike" cap="none" normalizeH="0" baseline="0">
                        <a:ln>
                          <a:noFill/>
                        </a:ln>
                        <a:solidFill>
                          <a:schemeClr val="tx1"/>
                        </a:solidFill>
                        <a:effectLst/>
                        <a:latin typeface="Times New Roman" pitchFamily="18" charset="0"/>
                        <a:cs typeface="Calibri"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Times New Roman" pitchFamily="18" charset="0"/>
                          <a:cs typeface="Calibri" pitchFamily="34" charset="0"/>
                        </a:rPr>
                        <a:t>................................................................................................</a:t>
                      </a:r>
                      <a:endParaRPr kumimoji="0" lang="en-US" sz="2400" b="0" i="0" u="none" strike="noStrike" cap="none" normalizeH="0" baseline="0">
                        <a:ln>
                          <a:noFill/>
                        </a:ln>
                        <a:solidFill>
                          <a:schemeClr val="tx1"/>
                        </a:solidFill>
                        <a:effectLst/>
                        <a:latin typeface="Times New Roman" pitchFamily="18" charset="0"/>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AE3F3"/>
                    </a:solidFill>
                  </a:tcPr>
                </a:tc>
                <a:extLst>
                  <a:ext uri="{0D108BD9-81ED-4DB2-BD59-A6C34878D82A}">
                    <a16:rowId xmlns="" xmlns:a16="http://schemas.microsoft.com/office/drawing/2014/main" val="10001"/>
                  </a:ext>
                </a:extLst>
              </a:tr>
              <a:tr h="6842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1" u="none" strike="noStrike" cap="none" normalizeH="0" baseline="0">
                          <a:ln>
                            <a:noFill/>
                          </a:ln>
                          <a:solidFill>
                            <a:srgbClr val="000000"/>
                          </a:solidFill>
                          <a:effectLst/>
                          <a:latin typeface="Times New Roman" pitchFamily="18" charset="0"/>
                          <a:cs typeface="Calibri" pitchFamily="34" charset="0"/>
                        </a:rPr>
                        <a:t>cánh đồng lúa mì </a:t>
                      </a:r>
                      <a:endParaRPr kumimoji="0" lang="en-US" sz="2400" b="0" i="0" u="none" strike="noStrike" cap="none" normalizeH="0" baseline="0">
                        <a:ln>
                          <a:noFill/>
                        </a:ln>
                        <a:solidFill>
                          <a:schemeClr val="tx1"/>
                        </a:solidFill>
                        <a:effectLst/>
                        <a:latin typeface="Times New Roman" pitchFamily="18" charset="0"/>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E699"/>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Times New Roman" pitchFamily="18" charset="0"/>
                          <a:cs typeface="Calibri" pitchFamily="34" charset="0"/>
                        </a:rPr>
                        <a:t>................................................</a:t>
                      </a:r>
                      <a:endParaRPr kumimoji="0" lang="en-US" sz="2400" b="0" i="0" u="none" strike="noStrike" cap="none" normalizeH="0" baseline="0">
                        <a:ln>
                          <a:noFill/>
                        </a:ln>
                        <a:solidFill>
                          <a:schemeClr val="tx1"/>
                        </a:solidFill>
                        <a:effectLst/>
                        <a:latin typeface="Times New Roman" pitchFamily="18" charset="0"/>
                        <a:cs typeface="Calibri"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Times New Roman" pitchFamily="18" charset="0"/>
                          <a:cs typeface="Calibri" pitchFamily="34" charset="0"/>
                        </a:rPr>
                        <a:t>................................................</a:t>
                      </a:r>
                      <a:endParaRPr kumimoji="0" lang="en-US" sz="2400" b="0" i="0" u="none" strike="noStrike" cap="none" normalizeH="0" baseline="0">
                        <a:ln>
                          <a:noFill/>
                        </a:ln>
                        <a:solidFill>
                          <a:schemeClr val="tx1"/>
                        </a:solidFill>
                        <a:effectLst/>
                        <a:latin typeface="Times New Roman" pitchFamily="18" charset="0"/>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E699"/>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Times New Roman" pitchFamily="18" charset="0"/>
                          <a:cs typeface="Calibri" pitchFamily="34" charset="0"/>
                        </a:rPr>
                        <a:t>................................................</a:t>
                      </a:r>
                      <a:endParaRPr kumimoji="0" lang="en-US" sz="2400" b="0" i="0" u="none" strike="noStrike" cap="none" normalizeH="0" baseline="0">
                        <a:ln>
                          <a:noFill/>
                        </a:ln>
                        <a:solidFill>
                          <a:schemeClr val="tx1"/>
                        </a:solidFill>
                        <a:effectLst/>
                        <a:latin typeface="Times New Roman" pitchFamily="18" charset="0"/>
                        <a:cs typeface="Calibri"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Times New Roman" pitchFamily="18" charset="0"/>
                          <a:cs typeface="Calibri" pitchFamily="34" charset="0"/>
                        </a:rPr>
                        <a:t>................................................</a:t>
                      </a:r>
                      <a:endParaRPr kumimoji="0" lang="en-US" sz="2400" b="0" i="0" u="none" strike="noStrike" cap="none" normalizeH="0" baseline="0">
                        <a:ln>
                          <a:noFill/>
                        </a:ln>
                        <a:solidFill>
                          <a:schemeClr val="tx1"/>
                        </a:solidFill>
                        <a:effectLst/>
                        <a:latin typeface="Times New Roman" pitchFamily="18" charset="0"/>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E699"/>
                    </a:solidFill>
                  </a:tcPr>
                </a:tc>
                <a:extLst>
                  <a:ext uri="{0D108BD9-81ED-4DB2-BD59-A6C34878D82A}">
                    <a16:rowId xmlns="" xmlns:a16="http://schemas.microsoft.com/office/drawing/2014/main" val="10002"/>
                  </a:ext>
                </a:extLst>
              </a:tr>
              <a:tr h="6842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1" u="none" strike="noStrike" cap="none" normalizeH="0" baseline="0">
                          <a:ln>
                            <a:noFill/>
                          </a:ln>
                          <a:solidFill>
                            <a:srgbClr val="000000"/>
                          </a:solidFill>
                          <a:effectLst/>
                          <a:latin typeface="Times New Roman" pitchFamily="18" charset="0"/>
                          <a:cs typeface="Calibri" pitchFamily="34" charset="0"/>
                        </a:rPr>
                        <a:t>Cuộc sống</a:t>
                      </a:r>
                      <a:endParaRPr kumimoji="0" lang="en-US" sz="2400" b="0" i="0" u="none" strike="noStrike" cap="none" normalizeH="0" baseline="0">
                        <a:ln>
                          <a:noFill/>
                        </a:ln>
                        <a:solidFill>
                          <a:schemeClr val="tx1"/>
                        </a:solidFill>
                        <a:effectLst/>
                        <a:latin typeface="Times New Roman" pitchFamily="18" charset="0"/>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2F0D9"/>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Times New Roman" pitchFamily="18" charset="0"/>
                          <a:cs typeface="Calibri" pitchFamily="34" charset="0"/>
                        </a:rPr>
                        <a:t>..................................................................................................</a:t>
                      </a:r>
                      <a:endParaRPr kumimoji="0" lang="en-US" sz="2400" b="0" i="0" u="none" strike="noStrike" cap="none" normalizeH="0" baseline="0">
                        <a:ln>
                          <a:noFill/>
                        </a:ln>
                        <a:solidFill>
                          <a:schemeClr val="tx1"/>
                        </a:solidFill>
                        <a:effectLst/>
                        <a:latin typeface="Times New Roman" pitchFamily="18" charset="0"/>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2F0D9"/>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Times New Roman" pitchFamily="18" charset="0"/>
                          <a:cs typeface="Calibri" pitchFamily="34" charset="0"/>
                        </a:rPr>
                        <a:t>................................................</a:t>
                      </a:r>
                      <a:endParaRPr kumimoji="0" lang="en-US" sz="2400" b="0" i="0" u="none" strike="noStrike" cap="none" normalizeH="0" baseline="0">
                        <a:ln>
                          <a:noFill/>
                        </a:ln>
                        <a:solidFill>
                          <a:schemeClr val="tx1"/>
                        </a:solidFill>
                        <a:effectLst/>
                        <a:latin typeface="Times New Roman" pitchFamily="18" charset="0"/>
                        <a:cs typeface="Calibri"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Times New Roman" pitchFamily="18" charset="0"/>
                          <a:cs typeface="Calibri" pitchFamily="34" charset="0"/>
                        </a:rPr>
                        <a:t>................................................</a:t>
                      </a:r>
                      <a:endParaRPr kumimoji="0" lang="en-US" sz="2400" b="0" i="0" u="none" strike="noStrike" cap="none" normalizeH="0" baseline="0">
                        <a:ln>
                          <a:noFill/>
                        </a:ln>
                        <a:solidFill>
                          <a:schemeClr val="tx1"/>
                        </a:solidFill>
                        <a:effectLst/>
                        <a:latin typeface="Times New Roman" pitchFamily="18" charset="0"/>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2F0D9"/>
                    </a:solidFill>
                  </a:tcPr>
                </a:tc>
                <a:extLst>
                  <a:ext uri="{0D108BD9-81ED-4DB2-BD59-A6C34878D82A}">
                    <a16:rowId xmlns="" xmlns:a16="http://schemas.microsoft.com/office/drawing/2014/main" val="10003"/>
                  </a:ext>
                </a:extLst>
              </a:tr>
            </a:tbl>
          </a:graphicData>
        </a:graphic>
      </p:graphicFrame>
      <p:sp>
        <p:nvSpPr>
          <p:cNvPr id="4" name="Title 3"/>
          <p:cNvSpPr>
            <a:spLocks noGrp="1"/>
          </p:cNvSpPr>
          <p:nvPr>
            <p:ph type="title"/>
          </p:nvPr>
        </p:nvSpPr>
        <p:spPr>
          <a:xfrm>
            <a:off x="1809750" y="369888"/>
            <a:ext cx="7391400" cy="633412"/>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oAutofit/>
          </a:bodyPr>
          <a:lstStyle/>
          <a:p>
            <a:pPr marL="57150" algn="ctr" eaLnBrk="1" hangingPunct="1">
              <a:lnSpc>
                <a:spcPct val="107000"/>
              </a:lnSpc>
              <a:spcAft>
                <a:spcPts val="800"/>
              </a:spcAft>
              <a:tabLst>
                <a:tab pos="0" algn="l"/>
                <a:tab pos="57150" algn="l"/>
              </a:tabLst>
              <a:defRPr/>
            </a:pPr>
            <a:r>
              <a:rPr lang="fr-FR" sz="3200" b="1">
                <a:solidFill>
                  <a:srgbClr val="7030A0"/>
                </a:solidFill>
                <a:latin typeface="Times New Roman" pitchFamily="18" charset="0"/>
                <a:cs typeface="Times New Roman" pitchFamily="18" charset="0"/>
              </a:rPr>
              <a:t>HOẠT ĐỘNG NHÓM:  NHÓM 3,4</a:t>
            </a:r>
            <a:endParaRPr lang="en-US" sz="3200" i="1">
              <a:solidFill>
                <a:srgbClr val="FF0000"/>
              </a:solidFill>
              <a:latin typeface="Times New Roman" pitchFamily="18" charset="0"/>
              <a:cs typeface="Times New Roman" pitchFamily="18" charset="0"/>
            </a:endParaRPr>
          </a:p>
        </p:txBody>
      </p:sp>
      <p:sp>
        <p:nvSpPr>
          <p:cNvPr id="2" name="Rectangle 1"/>
          <p:cNvSpPr>
            <a:spLocks noChangeArrowheads="1"/>
          </p:cNvSpPr>
          <p:nvPr/>
        </p:nvSpPr>
        <p:spPr bwMode="auto">
          <a:xfrm>
            <a:off x="3843338" y="1096963"/>
            <a:ext cx="3325812" cy="461962"/>
          </a:xfrm>
          <a:prstGeom prst="rect">
            <a:avLst/>
          </a:prstGeom>
          <a:noFill/>
          <a:ln w="9525">
            <a:noFill/>
            <a:miter lim="800000"/>
            <a:headEnd/>
            <a:tailEnd/>
          </a:ln>
        </p:spPr>
        <p:txBody>
          <a:bodyPr wrap="none">
            <a:spAutoFit/>
          </a:bodyPr>
          <a:lstStyle/>
          <a:p>
            <a:pPr algn="ctr"/>
            <a:r>
              <a:rPr lang="en-US" sz="2400" b="1">
                <a:solidFill>
                  <a:srgbClr val="203864"/>
                </a:solidFill>
                <a:latin typeface="Times New Roman" pitchFamily="18" charset="0"/>
                <a:cs typeface="Calibri" pitchFamily="34" charset="0"/>
              </a:rPr>
              <a:t>PHIẾU HỌC TẬP SỐ 4</a:t>
            </a:r>
            <a:endParaRPr lang="en-US" sz="2400">
              <a:solidFill>
                <a:srgbClr val="203864"/>
              </a:solidFill>
              <a:latin typeface="Times New Roman" pitchFamily="18" charset="0"/>
              <a:cs typeface="Calibri" pitchFamily="34" charset="0"/>
            </a:endParaRPr>
          </a:p>
        </p:txBody>
      </p:sp>
      <p:sp>
        <p:nvSpPr>
          <p:cNvPr id="3" name="Rectangle 2"/>
          <p:cNvSpPr>
            <a:spLocks noChangeArrowheads="1"/>
          </p:cNvSpPr>
          <p:nvPr/>
        </p:nvSpPr>
        <p:spPr bwMode="auto">
          <a:xfrm>
            <a:off x="977900" y="1563688"/>
            <a:ext cx="9488488" cy="831850"/>
          </a:xfrm>
          <a:prstGeom prst="rect">
            <a:avLst/>
          </a:prstGeom>
          <a:noFill/>
          <a:ln w="9525">
            <a:noFill/>
            <a:miter lim="800000"/>
            <a:headEnd/>
            <a:tailEnd/>
          </a:ln>
        </p:spPr>
        <p:txBody>
          <a:bodyPr>
            <a:spAutoFit/>
          </a:bodyPr>
          <a:lstStyle/>
          <a:p>
            <a:pPr algn="just"/>
            <a:r>
              <a:rPr lang="en-US" sz="2400" i="1">
                <a:solidFill>
                  <a:srgbClr val="000000"/>
                </a:solidFill>
                <a:latin typeface="Times New Roman" pitchFamily="18" charset="0"/>
                <a:cs typeface="Calibri" pitchFamily="34" charset="0"/>
              </a:rPr>
              <a:t>Cảm nhận khác nhau của cáo về tiếng bước chân và cánh đồng lúa mì ở hai thời điểm trước và sau khi được hoàng tử bé cảm hóa?</a:t>
            </a:r>
            <a:endParaRPr lang="en-US" sz="2400">
              <a:latin typeface="Times New Roman" pitchFamily="18" charset="0"/>
              <a:cs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exagon 5"/>
          <p:cNvSpPr/>
          <p:nvPr/>
        </p:nvSpPr>
        <p:spPr>
          <a:xfrm>
            <a:off x="0" y="73025"/>
            <a:ext cx="4789488" cy="657225"/>
          </a:xfrm>
          <a:prstGeom prst="hexago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800" b="1">
                <a:solidFill>
                  <a:schemeClr val="tx1"/>
                </a:solidFill>
                <a:latin typeface="Times New Roman" pitchFamily="18" charset="0"/>
                <a:cs typeface="Calibri" pitchFamily="34" charset="0"/>
              </a:rPr>
              <a:t>a. Nhân vật hoàng tử bé</a:t>
            </a:r>
          </a:p>
        </p:txBody>
      </p:sp>
      <p:graphicFrame>
        <p:nvGraphicFramePr>
          <p:cNvPr id="11" name="Diagram 10"/>
          <p:cNvGraphicFramePr/>
          <p:nvPr/>
        </p:nvGraphicFramePr>
        <p:xfrm>
          <a:off x="1799303" y="475164"/>
          <a:ext cx="9453715" cy="53657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p:cNvPicPr>
            <a:picLocks noChangeAspect="1"/>
          </p:cNvPicPr>
          <p:nvPr/>
        </p:nvPicPr>
        <p:blipFill>
          <a:blip r:embed="rId7"/>
          <a:srcRect/>
          <a:stretch>
            <a:fillRect/>
          </a:stretch>
        </p:blipFill>
        <p:spPr bwMode="auto">
          <a:xfrm>
            <a:off x="2124075" y="4387850"/>
            <a:ext cx="4056063" cy="2381250"/>
          </a:xfrm>
          <a:prstGeom prst="rect">
            <a:avLst/>
          </a:prstGeom>
          <a:noFill/>
          <a:ln w="9525">
            <a:noFill/>
            <a:miter lim="800000"/>
            <a:headEnd/>
            <a:tailEnd/>
          </a:ln>
        </p:spPr>
      </p:pic>
      <p:pic>
        <p:nvPicPr>
          <p:cNvPr id="7" name="Picture 6"/>
          <p:cNvPicPr>
            <a:picLocks noChangeAspect="1"/>
          </p:cNvPicPr>
          <p:nvPr/>
        </p:nvPicPr>
        <p:blipFill>
          <a:blip r:embed="rId8"/>
          <a:srcRect/>
          <a:stretch>
            <a:fillRect/>
          </a:stretch>
        </p:blipFill>
        <p:spPr bwMode="auto">
          <a:xfrm>
            <a:off x="6724650" y="4394200"/>
            <a:ext cx="4529138" cy="23749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exagon 5"/>
          <p:cNvSpPr/>
          <p:nvPr/>
        </p:nvSpPr>
        <p:spPr>
          <a:xfrm>
            <a:off x="125413" y="0"/>
            <a:ext cx="4789487" cy="657225"/>
          </a:xfrm>
          <a:prstGeom prst="hexago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800" b="1">
                <a:solidFill>
                  <a:srgbClr val="000000"/>
                </a:solidFill>
                <a:latin typeface="Times New Roman" pitchFamily="18" charset="0"/>
                <a:cs typeface="Calibri" pitchFamily="34" charset="0"/>
              </a:rPr>
              <a:t>a. Nhân vật hoàng tử bé</a:t>
            </a:r>
          </a:p>
        </p:txBody>
      </p:sp>
      <p:graphicFrame>
        <p:nvGraphicFramePr>
          <p:cNvPr id="11" name="Diagram 10"/>
          <p:cNvGraphicFramePr/>
          <p:nvPr/>
        </p:nvGraphicFramePr>
        <p:xfrm>
          <a:off x="973393" y="151963"/>
          <a:ext cx="10264878" cy="47695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Picture 1"/>
          <p:cNvPicPr>
            <a:picLocks noChangeAspect="1"/>
          </p:cNvPicPr>
          <p:nvPr/>
        </p:nvPicPr>
        <p:blipFill>
          <a:blip r:embed="rId7"/>
          <a:srcRect/>
          <a:stretch>
            <a:fillRect/>
          </a:stretch>
        </p:blipFill>
        <p:spPr bwMode="auto">
          <a:xfrm>
            <a:off x="2093913" y="4291013"/>
            <a:ext cx="3127375" cy="2389187"/>
          </a:xfrm>
          <a:prstGeom prst="rect">
            <a:avLst/>
          </a:prstGeom>
          <a:noFill/>
          <a:ln w="9525">
            <a:noFill/>
            <a:miter lim="800000"/>
            <a:headEnd/>
            <a:tailEnd/>
          </a:ln>
        </p:spPr>
      </p:pic>
      <p:pic>
        <p:nvPicPr>
          <p:cNvPr id="3" name="Picture 2"/>
          <p:cNvPicPr>
            <a:picLocks noChangeAspect="1"/>
          </p:cNvPicPr>
          <p:nvPr/>
        </p:nvPicPr>
        <p:blipFill>
          <a:blip r:embed="rId8" cstate="print"/>
          <a:srcRect/>
          <a:stretch>
            <a:fillRect/>
          </a:stretch>
        </p:blipFill>
        <p:spPr bwMode="auto">
          <a:xfrm>
            <a:off x="7108825" y="4291013"/>
            <a:ext cx="3125788" cy="23891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exagon 5"/>
          <p:cNvSpPr/>
          <p:nvPr/>
        </p:nvSpPr>
        <p:spPr>
          <a:xfrm>
            <a:off x="125413" y="176213"/>
            <a:ext cx="4789487" cy="657225"/>
          </a:xfrm>
          <a:prstGeom prst="hexago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800" b="1">
                <a:solidFill>
                  <a:srgbClr val="000000"/>
                </a:solidFill>
                <a:latin typeface="Times New Roman" pitchFamily="18" charset="0"/>
                <a:cs typeface="Calibri" pitchFamily="34" charset="0"/>
              </a:rPr>
              <a:t>a. Nhân vật hoàng tử bé</a:t>
            </a:r>
          </a:p>
        </p:txBody>
      </p:sp>
      <p:graphicFrame>
        <p:nvGraphicFramePr>
          <p:cNvPr id="11" name="Diagram 10"/>
          <p:cNvGraphicFramePr/>
          <p:nvPr/>
        </p:nvGraphicFramePr>
        <p:xfrm>
          <a:off x="884903" y="1401096"/>
          <a:ext cx="10899058" cy="4542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Picture 1"/>
          <p:cNvPicPr>
            <a:picLocks noChangeAspect="1"/>
          </p:cNvPicPr>
          <p:nvPr/>
        </p:nvPicPr>
        <p:blipFill>
          <a:blip r:embed="rId7"/>
          <a:srcRect/>
          <a:stretch>
            <a:fillRect/>
          </a:stretch>
        </p:blipFill>
        <p:spPr bwMode="auto">
          <a:xfrm>
            <a:off x="1195388" y="1401763"/>
            <a:ext cx="2933700" cy="2063750"/>
          </a:xfrm>
          <a:prstGeom prst="rect">
            <a:avLst/>
          </a:prstGeom>
          <a:noFill/>
          <a:ln w="9525">
            <a:noFill/>
            <a:miter lim="800000"/>
            <a:headEnd/>
            <a:tailEnd/>
          </a:ln>
        </p:spPr>
      </p:pic>
      <p:pic>
        <p:nvPicPr>
          <p:cNvPr id="3" name="Picture 2"/>
          <p:cNvPicPr>
            <a:picLocks noChangeAspect="1"/>
          </p:cNvPicPr>
          <p:nvPr/>
        </p:nvPicPr>
        <p:blipFill>
          <a:blip r:embed="rId8"/>
          <a:srcRect/>
          <a:stretch>
            <a:fillRect/>
          </a:stretch>
        </p:blipFill>
        <p:spPr bwMode="auto">
          <a:xfrm>
            <a:off x="8510588" y="1371600"/>
            <a:ext cx="3022600" cy="20923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173038" y="161925"/>
            <a:ext cx="3705225" cy="763588"/>
          </a:xfrm>
          <a:prstGeom prst="plaque">
            <a:avLst/>
          </a:prstGeom>
          <a:solidFill>
            <a:schemeClr val="accent3">
              <a:lumMod val="20000"/>
              <a:lumOff val="80000"/>
            </a:schemeClr>
          </a:solidFill>
          <a:ln w="12700" cap="flat" cmpd="sng" algn="ctr">
            <a:solidFill>
              <a:srgbClr val="5B9BD5">
                <a:shade val="50000"/>
              </a:srgbClr>
            </a:solidFill>
            <a:prstDash val="solid"/>
            <a:miter lim="800000"/>
          </a:ln>
          <a:effectLst/>
        </p:spPr>
        <p:txBody>
          <a:bodyPr anchor="ctr">
            <a:normAutofit/>
          </a:bodyPr>
          <a:lstStyle/>
          <a:p>
            <a:pPr algn="just">
              <a:lnSpc>
                <a:spcPct val="90000"/>
              </a:lnSpc>
              <a:defRPr/>
            </a:pPr>
            <a:r>
              <a:rPr lang="en-US" sz="2800" b="1">
                <a:solidFill>
                  <a:srgbClr val="000000"/>
                </a:solidFill>
                <a:latin typeface="Times New Roman" pitchFamily="18" charset="0"/>
                <a:cs typeface="Calibri" pitchFamily="34" charset="0"/>
              </a:rPr>
              <a:t>b. Nhân vật con cáo</a:t>
            </a:r>
            <a:endParaRPr lang="en-US" sz="2800">
              <a:solidFill>
                <a:srgbClr val="FFFFFF"/>
              </a:solidFill>
              <a:latin typeface="Times New Roman" pitchFamily="18" charset="0"/>
              <a:cs typeface="Calibri" pitchFamily="34" charset="0"/>
            </a:endParaRPr>
          </a:p>
        </p:txBody>
      </p:sp>
      <p:pic>
        <p:nvPicPr>
          <p:cNvPr id="3" name="Content Placeholder 2"/>
          <p:cNvPicPr>
            <a:picLocks noGrp="1" noChangeAspect="1"/>
          </p:cNvPicPr>
          <p:nvPr>
            <p:ph idx="1"/>
          </p:nvPr>
        </p:nvPicPr>
        <p:blipFill>
          <a:blip r:embed="rId2"/>
          <a:srcRect/>
          <a:stretch>
            <a:fillRect/>
          </a:stretch>
        </p:blipFill>
        <p:spPr>
          <a:xfrm>
            <a:off x="301625" y="1176338"/>
            <a:ext cx="5745163" cy="4398962"/>
          </a:xfrm>
        </p:spPr>
      </p:pic>
      <p:graphicFrame>
        <p:nvGraphicFramePr>
          <p:cNvPr id="2" name="Table 1"/>
          <p:cNvGraphicFramePr>
            <a:graphicFrameLocks noGrp="1"/>
          </p:cNvGraphicFramePr>
          <p:nvPr/>
        </p:nvGraphicFramePr>
        <p:xfrm>
          <a:off x="6194425" y="2008188"/>
          <a:ext cx="5486400" cy="3566160"/>
        </p:xfrm>
        <a:graphic>
          <a:graphicData uri="http://schemas.openxmlformats.org/drawingml/2006/table">
            <a:tbl>
              <a:tblPr/>
              <a:tblGrid>
                <a:gridCol w="5486400">
                  <a:extLst>
                    <a:ext uri="{9D8B030D-6E8A-4147-A177-3AD203B41FA5}">
                      <a16:colId xmlns="" xmlns:a16="http://schemas.microsoft.com/office/drawing/2014/main" val="20000"/>
                    </a:ext>
                  </a:extLst>
                </a:gridCol>
              </a:tblGrid>
              <a:tr h="371475">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Times New Roman" pitchFamily="18" charset="0"/>
                          <a:cs typeface="Calibri" pitchFamily="34" charset="0"/>
                        </a:rPr>
                        <a:t>Từ </a:t>
                      </a:r>
                      <a:r>
                        <a:rPr kumimoji="0" lang="en-US" sz="2400" b="0" i="1" u="none" strike="noStrike" cap="none" normalizeH="0" baseline="0">
                          <a:ln>
                            <a:noFill/>
                          </a:ln>
                          <a:solidFill>
                            <a:srgbClr val="000000"/>
                          </a:solidFill>
                          <a:effectLst/>
                          <a:latin typeface="Times New Roman" pitchFamily="18" charset="0"/>
                          <a:cs typeface="Calibri" pitchFamily="34" charset="0"/>
                        </a:rPr>
                        <a:t>cảm hóa</a:t>
                      </a:r>
                      <a:r>
                        <a:rPr kumimoji="0" lang="en-US" sz="2400" b="0" i="0" u="none" strike="noStrike" cap="none" normalizeH="0" baseline="0">
                          <a:ln>
                            <a:noFill/>
                          </a:ln>
                          <a:solidFill>
                            <a:srgbClr val="000000"/>
                          </a:solidFill>
                          <a:effectLst/>
                          <a:latin typeface="Times New Roman" pitchFamily="18" charset="0"/>
                          <a:cs typeface="Calibri" pitchFamily="34" charset="0"/>
                        </a:rPr>
                        <a:t> xuất hiện bao nhiêu lần trong đoạn trích? Qua lời giải nghĩa của cáo, em hiểu </a:t>
                      </a:r>
                      <a:r>
                        <a:rPr kumimoji="0" lang="en-US" sz="2400" b="0" i="1" u="none" strike="noStrike" cap="none" normalizeH="0" baseline="0">
                          <a:ln>
                            <a:noFill/>
                          </a:ln>
                          <a:solidFill>
                            <a:srgbClr val="000000"/>
                          </a:solidFill>
                          <a:effectLst/>
                          <a:latin typeface="Times New Roman" pitchFamily="18" charset="0"/>
                          <a:cs typeface="Calibri" pitchFamily="34" charset="0"/>
                        </a:rPr>
                        <a:t>cảm hóa</a:t>
                      </a:r>
                      <a:r>
                        <a:rPr kumimoji="0" lang="en-US" sz="2400" b="0" i="0" u="none" strike="noStrike" cap="none" normalizeH="0" baseline="0">
                          <a:ln>
                            <a:noFill/>
                          </a:ln>
                          <a:solidFill>
                            <a:srgbClr val="000000"/>
                          </a:solidFill>
                          <a:effectLst/>
                          <a:latin typeface="Times New Roman" pitchFamily="18" charset="0"/>
                          <a:cs typeface="Calibri" pitchFamily="34" charset="0"/>
                        </a:rPr>
                        <a:t> là gì?</a:t>
                      </a:r>
                      <a:endParaRPr kumimoji="0" lang="en-US" sz="2400" b="0" i="0" u="none" strike="noStrike" cap="none" normalizeH="0" baseline="0">
                        <a:ln>
                          <a:noFill/>
                        </a:ln>
                        <a:solidFill>
                          <a:srgbClr val="FFFFFF"/>
                        </a:solidFill>
                        <a:effectLst/>
                        <a:latin typeface="Times New Roman" pitchFamily="18"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5D6"/>
                    </a:solidFill>
                  </a:tcPr>
                </a:tc>
                <a:extLst>
                  <a:ext uri="{0D108BD9-81ED-4DB2-BD59-A6C34878D82A}">
                    <a16:rowId xmlns="" xmlns:a16="http://schemas.microsoft.com/office/drawing/2014/main" val="10000"/>
                  </a:ext>
                </a:extLst>
              </a:tr>
              <a:tr h="371475">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Times New Roman" pitchFamily="18" charset="0"/>
                          <a:cs typeface="Calibri" pitchFamily="34" charset="0"/>
                        </a:rPr>
                        <a:t>Điều gì ở hoàng tử bé khiến con cáo tha thiết mong được kết bạn với cậu?</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EEBF7"/>
                    </a:solidFill>
                  </a:tcPr>
                </a:tc>
                <a:extLst>
                  <a:ext uri="{0D108BD9-81ED-4DB2-BD59-A6C34878D82A}">
                    <a16:rowId xmlns="" xmlns:a16="http://schemas.microsoft.com/office/drawing/2014/main" val="10001"/>
                  </a:ext>
                </a:extLst>
              </a:tr>
              <a:tr h="371475">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Times New Roman" pitchFamily="18" charset="0"/>
                          <a:cs typeface="Calibri" pitchFamily="34" charset="0"/>
                        </a:rPr>
                        <a:t>Nếu được hoàng tử bé </a:t>
                      </a:r>
                      <a:r>
                        <a:rPr kumimoji="0" lang="en-US" sz="2400" b="1" i="1" u="none" strike="noStrike" cap="none" normalizeH="0" baseline="0">
                          <a:ln>
                            <a:noFill/>
                          </a:ln>
                          <a:solidFill>
                            <a:srgbClr val="000000"/>
                          </a:solidFill>
                          <a:effectLst/>
                          <a:latin typeface="Times New Roman" pitchFamily="18" charset="0"/>
                          <a:cs typeface="Calibri" pitchFamily="34" charset="0"/>
                        </a:rPr>
                        <a:t>cảm hóa</a:t>
                      </a:r>
                      <a:r>
                        <a:rPr kumimoji="0" lang="en-US" sz="2400" b="0" i="0" u="none" strike="noStrike" cap="none" normalizeH="0" baseline="0">
                          <a:ln>
                            <a:noFill/>
                          </a:ln>
                          <a:solidFill>
                            <a:srgbClr val="000000"/>
                          </a:solidFill>
                          <a:effectLst/>
                          <a:latin typeface="Times New Roman" pitchFamily="18" charset="0"/>
                          <a:cs typeface="Calibri" pitchFamily="34" charset="0"/>
                        </a:rPr>
                        <a:t>, cuộc sống của cáo sẽ thay đổi như thế nào? Qua đó, em cảm nhận như thế nào về ý nghĩa của tình bạn?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9D18E"/>
                    </a:solidFill>
                  </a:tcPr>
                </a:tc>
                <a:extLst>
                  <a:ext uri="{0D108BD9-81ED-4DB2-BD59-A6C34878D82A}">
                    <a16:rowId xmlns="" xmlns:a16="http://schemas.microsoft.com/office/drawing/2014/main" val="10002"/>
                  </a:ext>
                </a:extLst>
              </a:tr>
            </a:tbl>
          </a:graphicData>
        </a:graphic>
      </p:graphicFrame>
      <p:sp>
        <p:nvSpPr>
          <p:cNvPr id="4" name="Down Arrow Callout 3"/>
          <p:cNvSpPr/>
          <p:nvPr/>
        </p:nvSpPr>
        <p:spPr>
          <a:xfrm>
            <a:off x="6194425" y="708025"/>
            <a:ext cx="5486400" cy="1300163"/>
          </a:xfrm>
          <a:prstGeom prst="downArrowCallou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err="1">
                <a:solidFill>
                  <a:srgbClr val="002060"/>
                </a:solidFill>
                <a:latin typeface="Times New Roman" panose="02020603050405020304" pitchFamily="18" charset="0"/>
                <a:cs typeface="Times New Roman" panose="02020603050405020304" pitchFamily="18" charset="0"/>
              </a:rPr>
              <a:t>Tìm</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hiểu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đoạn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trích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trả</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lời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các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câu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hỏi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sau</a:t>
            </a:r>
            <a:r>
              <a:rPr lang="en-US" sz="2800" b="1" dirty="0">
                <a:solidFill>
                  <a:srgbClr val="002060"/>
                </a:solidFill>
                <a:latin typeface="Times New Roman" panose="02020603050405020304" pitchFamily="18" charset="0"/>
                <a:cs typeface="Times New Roman" panose="02020603050405020304"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p:cNvSpPr txBox="1">
            <a:spLocks/>
          </p:cNvSpPr>
          <p:nvPr/>
        </p:nvSpPr>
        <p:spPr>
          <a:xfrm>
            <a:off x="173038" y="161925"/>
            <a:ext cx="3705225" cy="763588"/>
          </a:xfrm>
          <a:prstGeom prst="plaque">
            <a:avLst/>
          </a:prstGeom>
          <a:solidFill>
            <a:schemeClr val="accent3">
              <a:lumMod val="20000"/>
              <a:lumOff val="80000"/>
            </a:schemeClr>
          </a:solidFill>
          <a:ln w="12700" cap="flat" cmpd="sng" algn="ctr">
            <a:solidFill>
              <a:srgbClr val="5B9BD5">
                <a:shade val="50000"/>
              </a:srgbClr>
            </a:solidFill>
            <a:prstDash val="solid"/>
            <a:miter lim="800000"/>
          </a:ln>
          <a:effectLst/>
        </p:spPr>
        <p:txBody>
          <a:bodyPr anchor="ctr">
            <a:normAutofit/>
          </a:bodyPr>
          <a:lstStyle/>
          <a:p>
            <a:pPr algn="just">
              <a:lnSpc>
                <a:spcPct val="90000"/>
              </a:lnSpc>
              <a:defRPr/>
            </a:pPr>
            <a:r>
              <a:rPr lang="en-US" sz="2800" b="1">
                <a:solidFill>
                  <a:srgbClr val="000000"/>
                </a:solidFill>
                <a:latin typeface="Times New Roman" pitchFamily="18" charset="0"/>
                <a:cs typeface="Calibri" pitchFamily="34" charset="0"/>
              </a:rPr>
              <a:t>b. Nhân vật con cáo</a:t>
            </a:r>
            <a:endParaRPr lang="en-US" sz="2800">
              <a:solidFill>
                <a:srgbClr val="FFFFFF"/>
              </a:solidFill>
              <a:latin typeface="Times New Roman" pitchFamily="18" charset="0"/>
              <a:cs typeface="Calibri" pitchFamily="34" charset="0"/>
            </a:endParaRPr>
          </a:p>
        </p:txBody>
      </p:sp>
      <p:graphicFrame>
        <p:nvGraphicFramePr>
          <p:cNvPr id="2" name="Diagram 1"/>
          <p:cNvGraphicFramePr/>
          <p:nvPr/>
        </p:nvGraphicFramePr>
        <p:xfrm>
          <a:off x="1117600" y="424698"/>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p:cNvPicPr>
            <a:picLocks noChangeAspect="1"/>
          </p:cNvPicPr>
          <p:nvPr/>
        </p:nvPicPr>
        <p:blipFill>
          <a:blip r:embed="rId7"/>
          <a:srcRect/>
          <a:stretch>
            <a:fillRect/>
          </a:stretch>
        </p:blipFill>
        <p:spPr bwMode="auto">
          <a:xfrm>
            <a:off x="6445250" y="925513"/>
            <a:ext cx="3457575" cy="207803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Graphic spid="2" grpId="0">
        <p:bldAsOne/>
      </p:bldGraphic>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p:cNvSpPr txBox="1">
            <a:spLocks/>
          </p:cNvSpPr>
          <p:nvPr/>
        </p:nvSpPr>
        <p:spPr>
          <a:xfrm>
            <a:off x="173038" y="161925"/>
            <a:ext cx="3705225" cy="763588"/>
          </a:xfrm>
          <a:prstGeom prst="plaque">
            <a:avLst/>
          </a:prstGeom>
          <a:solidFill>
            <a:schemeClr val="accent3">
              <a:lumMod val="20000"/>
              <a:lumOff val="80000"/>
            </a:schemeClr>
          </a:solidFill>
          <a:ln w="12700" cap="flat" cmpd="sng" algn="ctr">
            <a:solidFill>
              <a:srgbClr val="5B9BD5">
                <a:shade val="50000"/>
              </a:srgbClr>
            </a:solidFill>
            <a:prstDash val="solid"/>
            <a:miter lim="800000"/>
          </a:ln>
          <a:effectLst/>
        </p:spPr>
        <p:txBody>
          <a:bodyPr anchor="ctr">
            <a:normAutofit/>
          </a:bodyPr>
          <a:lstStyle/>
          <a:p>
            <a:pPr algn="just">
              <a:lnSpc>
                <a:spcPct val="90000"/>
              </a:lnSpc>
              <a:defRPr/>
            </a:pPr>
            <a:r>
              <a:rPr lang="en-US" sz="2800" b="1">
                <a:solidFill>
                  <a:srgbClr val="000000"/>
                </a:solidFill>
                <a:latin typeface="Times New Roman" pitchFamily="18" charset="0"/>
                <a:cs typeface="Calibri" pitchFamily="34" charset="0"/>
              </a:rPr>
              <a:t>b. Nhân vật con cáo</a:t>
            </a:r>
            <a:endParaRPr lang="en-US" sz="2800">
              <a:solidFill>
                <a:srgbClr val="FFFFFF"/>
              </a:solidFill>
              <a:latin typeface="Times New Roman" pitchFamily="18" charset="0"/>
              <a:cs typeface="Calibri" pitchFamily="34" charset="0"/>
            </a:endParaRPr>
          </a:p>
        </p:txBody>
      </p:sp>
      <p:graphicFrame>
        <p:nvGraphicFramePr>
          <p:cNvPr id="2" name="Diagram 1"/>
          <p:cNvGraphicFramePr/>
          <p:nvPr/>
        </p:nvGraphicFramePr>
        <p:xfrm>
          <a:off x="866878" y="1501284"/>
          <a:ext cx="8128000" cy="49172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p:cNvPicPr>
            <a:picLocks noChangeAspect="1"/>
          </p:cNvPicPr>
          <p:nvPr/>
        </p:nvPicPr>
        <p:blipFill>
          <a:blip r:embed="rId7"/>
          <a:srcRect/>
          <a:stretch>
            <a:fillRect/>
          </a:stretch>
        </p:blipFill>
        <p:spPr bwMode="auto">
          <a:xfrm>
            <a:off x="6227763" y="544513"/>
            <a:ext cx="4006850" cy="23987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Graphic spid="2" grpId="0">
        <p:bldAsOne/>
      </p:bldGraphic>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157163" y="58738"/>
            <a:ext cx="3706812" cy="763587"/>
          </a:xfrm>
          <a:prstGeom prst="plaque">
            <a:avLst/>
          </a:prstGeom>
          <a:solidFill>
            <a:schemeClr val="accent3">
              <a:lumMod val="20000"/>
              <a:lumOff val="80000"/>
            </a:schemeClr>
          </a:solidFill>
          <a:ln w="12700" cap="flat" cmpd="sng" algn="ctr">
            <a:solidFill>
              <a:srgbClr val="5B9BD5">
                <a:shade val="50000"/>
              </a:srgbClr>
            </a:solidFill>
            <a:prstDash val="solid"/>
            <a:miter lim="800000"/>
          </a:ln>
          <a:effectLst/>
        </p:spPr>
        <p:txBody>
          <a:bodyPr anchor="ctr">
            <a:normAutofit/>
          </a:bodyPr>
          <a:lstStyle/>
          <a:p>
            <a:pPr algn="just">
              <a:lnSpc>
                <a:spcPct val="90000"/>
              </a:lnSpc>
              <a:defRPr/>
            </a:pPr>
            <a:r>
              <a:rPr lang="en-US" sz="2800" b="1">
                <a:solidFill>
                  <a:srgbClr val="000000"/>
                </a:solidFill>
                <a:latin typeface="Times New Roman" pitchFamily="18" charset="0"/>
                <a:cs typeface="Calibri" pitchFamily="34" charset="0"/>
              </a:rPr>
              <a:t>b. Nhân vật con cáo</a:t>
            </a:r>
            <a:endParaRPr lang="en-US" sz="2800">
              <a:solidFill>
                <a:srgbClr val="FFFFFF"/>
              </a:solidFill>
              <a:latin typeface="Times New Roman" pitchFamily="18" charset="0"/>
              <a:cs typeface="Calibri" pitchFamily="34" charset="0"/>
            </a:endParaRPr>
          </a:p>
        </p:txBody>
      </p:sp>
      <p:pic>
        <p:nvPicPr>
          <p:cNvPr id="453634" name="Picture 4"/>
          <p:cNvPicPr>
            <a:picLocks noChangeAspect="1"/>
          </p:cNvPicPr>
          <p:nvPr/>
        </p:nvPicPr>
        <p:blipFill>
          <a:blip r:embed="rId2"/>
          <a:srcRect/>
          <a:stretch>
            <a:fillRect/>
          </a:stretch>
        </p:blipFill>
        <p:spPr bwMode="auto">
          <a:xfrm>
            <a:off x="677863" y="881063"/>
            <a:ext cx="11179175" cy="5959475"/>
          </a:xfrm>
          <a:prstGeom prst="rect">
            <a:avLst/>
          </a:prstGeom>
          <a:noFill/>
          <a:ln w="9525">
            <a:noFill/>
            <a:miter lim="800000"/>
            <a:headEnd/>
            <a:tailEnd/>
          </a:ln>
        </p:spPr>
      </p:pic>
      <p:sp>
        <p:nvSpPr>
          <p:cNvPr id="6" name="Rectangle 5"/>
          <p:cNvSpPr>
            <a:spLocks noChangeArrowheads="1"/>
          </p:cNvSpPr>
          <p:nvPr/>
        </p:nvSpPr>
        <p:spPr bwMode="auto">
          <a:xfrm>
            <a:off x="1401763" y="1143000"/>
            <a:ext cx="10455275" cy="3109913"/>
          </a:xfrm>
          <a:prstGeom prst="rect">
            <a:avLst/>
          </a:prstGeom>
          <a:noFill/>
          <a:ln w="9525">
            <a:noFill/>
            <a:miter lim="800000"/>
            <a:headEnd/>
            <a:tailEnd/>
          </a:ln>
        </p:spPr>
        <p:txBody>
          <a:bodyPr>
            <a:spAutoFit/>
          </a:bodyPr>
          <a:lstStyle/>
          <a:p>
            <a:pPr>
              <a:spcAft>
                <a:spcPts val="750"/>
              </a:spcAft>
            </a:pPr>
            <a:r>
              <a:rPr lang="en-US" sz="2800">
                <a:solidFill>
                  <a:srgbClr val="000000"/>
                </a:solidFill>
                <a:latin typeface="Times New Roman" pitchFamily="18" charset="0"/>
                <a:cs typeface="Calibri" pitchFamily="34" charset="0"/>
              </a:rPr>
              <a:t>* Cảm hóa là chuyển hóa cái hoang dã và xa lạ, pha tạp, bất thiện thành cái gần gũi, tốt đẹp, trong sạch, thiện lành...và có thể chung sống thân thiện làm bạn. Là làm cho gần gũi hơn tức là kết nối tình cảm, dành thời gian hiểu nhau, kiên nhẫn làm thân với nhau. Khi chưa cảm hóa, hoàng tử bé và cáo là xa lạ, chẳng cần gì đến nhau, khi được cáo cảm hóa thì </a:t>
            </a:r>
            <a:r>
              <a:rPr lang="en-US" sz="2800" b="1" i="1">
                <a:solidFill>
                  <a:srgbClr val="000000"/>
                </a:solidFill>
                <a:latin typeface="Times New Roman" pitchFamily="18" charset="0"/>
                <a:cs typeface="Calibri" pitchFamily="34" charset="0"/>
              </a:rPr>
              <a:t>“tụi mình cần đến nhau”</a:t>
            </a:r>
            <a:r>
              <a:rPr lang="en-US" sz="2800" b="1">
                <a:solidFill>
                  <a:srgbClr val="000000"/>
                </a:solidFill>
                <a:latin typeface="Times New Roman" pitchFamily="18" charset="0"/>
                <a:cs typeface="Calibri" pitchFamily="34" charset="0"/>
              </a:rPr>
              <a:t>, </a:t>
            </a:r>
            <a:r>
              <a:rPr lang="en-US" sz="2800">
                <a:solidFill>
                  <a:srgbClr val="000000"/>
                </a:solidFill>
                <a:latin typeface="Times New Roman" pitchFamily="18" charset="0"/>
                <a:cs typeface="Calibri" pitchFamily="34" charset="0"/>
              </a:rPr>
              <a:t>và mỗi người sẽ </a:t>
            </a:r>
            <a:r>
              <a:rPr lang="en-US" sz="2800" b="1" i="1">
                <a:solidFill>
                  <a:srgbClr val="000000"/>
                </a:solidFill>
                <a:latin typeface="Times New Roman" pitchFamily="18" charset="0"/>
                <a:cs typeface="Calibri" pitchFamily="34" charset="0"/>
              </a:rPr>
              <a:t>“trở thành duy nhất trên đời”</a:t>
            </a:r>
            <a:endParaRPr lang="en-US" sz="2800">
              <a:latin typeface="Times New Roman" pitchFamily="18" charset="0"/>
              <a:cs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157163" y="58738"/>
            <a:ext cx="3706812" cy="763587"/>
          </a:xfrm>
          <a:prstGeom prst="plaque">
            <a:avLst/>
          </a:prstGeom>
          <a:solidFill>
            <a:schemeClr val="accent3">
              <a:lumMod val="20000"/>
              <a:lumOff val="80000"/>
            </a:schemeClr>
          </a:solidFill>
          <a:ln w="12700" cap="flat" cmpd="sng" algn="ctr">
            <a:solidFill>
              <a:srgbClr val="5B9BD5">
                <a:shade val="50000"/>
              </a:srgbClr>
            </a:solidFill>
            <a:prstDash val="solid"/>
            <a:miter lim="800000"/>
          </a:ln>
          <a:effectLst/>
        </p:spPr>
        <p:txBody>
          <a:bodyPr anchor="ctr">
            <a:normAutofit/>
          </a:bodyPr>
          <a:lstStyle/>
          <a:p>
            <a:pPr algn="just">
              <a:lnSpc>
                <a:spcPct val="90000"/>
              </a:lnSpc>
              <a:defRPr/>
            </a:pPr>
            <a:r>
              <a:rPr lang="en-US" sz="2800" b="1">
                <a:solidFill>
                  <a:srgbClr val="000000"/>
                </a:solidFill>
                <a:latin typeface="Times New Roman" pitchFamily="18" charset="0"/>
                <a:cs typeface="Calibri" pitchFamily="34" charset="0"/>
              </a:rPr>
              <a:t>b. Nhân vật con cáo</a:t>
            </a:r>
            <a:endParaRPr lang="en-US" sz="2800">
              <a:solidFill>
                <a:srgbClr val="FFFFFF"/>
              </a:solidFill>
              <a:latin typeface="Times New Roman" pitchFamily="18" charset="0"/>
              <a:cs typeface="Calibri" pitchFamily="34" charset="0"/>
            </a:endParaRPr>
          </a:p>
        </p:txBody>
      </p:sp>
      <p:pic>
        <p:nvPicPr>
          <p:cNvPr id="454658" name="Picture 4"/>
          <p:cNvPicPr>
            <a:picLocks noChangeAspect="1"/>
          </p:cNvPicPr>
          <p:nvPr/>
        </p:nvPicPr>
        <p:blipFill>
          <a:blip r:embed="rId2"/>
          <a:srcRect/>
          <a:stretch>
            <a:fillRect/>
          </a:stretch>
        </p:blipFill>
        <p:spPr bwMode="auto">
          <a:xfrm>
            <a:off x="677863" y="881063"/>
            <a:ext cx="11179175" cy="5959475"/>
          </a:xfrm>
          <a:prstGeom prst="rect">
            <a:avLst/>
          </a:prstGeom>
          <a:noFill/>
          <a:ln w="9525">
            <a:noFill/>
            <a:miter lim="800000"/>
            <a:headEnd/>
            <a:tailEnd/>
          </a:ln>
        </p:spPr>
      </p:pic>
      <p:sp>
        <p:nvSpPr>
          <p:cNvPr id="2" name="Rectangle 1"/>
          <p:cNvSpPr>
            <a:spLocks noChangeArrowheads="1"/>
          </p:cNvSpPr>
          <p:nvPr/>
        </p:nvSpPr>
        <p:spPr bwMode="auto">
          <a:xfrm>
            <a:off x="1858963" y="1928813"/>
            <a:ext cx="9409112" cy="1384300"/>
          </a:xfrm>
          <a:prstGeom prst="rect">
            <a:avLst/>
          </a:prstGeom>
          <a:noFill/>
          <a:ln w="9525">
            <a:noFill/>
            <a:miter lim="800000"/>
            <a:headEnd/>
            <a:tailEnd/>
          </a:ln>
        </p:spPr>
        <p:txBody>
          <a:bodyPr>
            <a:spAutoFit/>
          </a:bodyPr>
          <a:lstStyle/>
          <a:p>
            <a:pPr>
              <a:spcAft>
                <a:spcPts val="750"/>
              </a:spcAft>
            </a:pPr>
            <a:r>
              <a:rPr lang="en-US" sz="2800">
                <a:solidFill>
                  <a:srgbClr val="000000"/>
                </a:solidFill>
                <a:latin typeface="Times New Roman" pitchFamily="18" charset="0"/>
                <a:cs typeface="Calibri" pitchFamily="34" charset="0"/>
              </a:rPr>
              <a:t>* Qua đó thấy nhân vật cáo khao khát được đón nhận, thấu hiểu; được sống với phần tốt lành , đẹp đẽ, được thay đổi, hoàn thiện bản thân.</a:t>
            </a:r>
            <a:endParaRPr lang="en-US" sz="2800">
              <a:latin typeface="Times New Roman" pitchFamily="18" charset="0"/>
              <a:cs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65125" y="2684463"/>
            <a:ext cx="6345238" cy="3267075"/>
          </a:xfrm>
          <a:prstGeom prst="cloudCallou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marL="0" indent="0" algn="just" eaLnBrk="1" hangingPunct="1">
              <a:buFont typeface="Arial" charset="0"/>
              <a:buNone/>
              <a:defRPr/>
            </a:pPr>
            <a:r>
              <a:rPr lang="en-US" i="1">
                <a:solidFill>
                  <a:srgbClr val="000000"/>
                </a:solidFill>
                <a:latin typeface="Times New Roman" pitchFamily="18" charset="0"/>
                <a:cs typeface="Times New Roman" pitchFamily="18" charset="0"/>
              </a:rPr>
              <a:t>Cảm nhận khác nhau của cáo về tiếng bước chân và cánh đồng lúa mì ở hai thời điểm trước và sau khi được hoàng tử bé cảm hóa?</a:t>
            </a:r>
            <a:endParaRPr lang="en-US" b="1" i="1">
              <a:solidFill>
                <a:schemeClr val="tx1"/>
              </a:solidFill>
              <a:latin typeface="Times New Roman" pitchFamily="18" charset="0"/>
              <a:cs typeface="Times New Roman" pitchFamily="18" charset="0"/>
            </a:endParaRPr>
          </a:p>
        </p:txBody>
      </p:sp>
      <p:sp>
        <p:nvSpPr>
          <p:cNvPr id="2" name="Right Arrow 1"/>
          <p:cNvSpPr/>
          <p:nvPr/>
        </p:nvSpPr>
        <p:spPr>
          <a:xfrm>
            <a:off x="365125" y="0"/>
            <a:ext cx="4176713" cy="2005013"/>
          </a:xfrm>
          <a:prstGeom prst="rightArrow">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solidFill>
                  <a:srgbClr val="002060"/>
                </a:solidFill>
                <a:latin typeface="Times New Roman" panose="02020603050405020304" pitchFamily="18" charset="0"/>
                <a:cs typeface="Times New Roman" panose="02020603050405020304" pitchFamily="18" charset="0"/>
              </a:rPr>
              <a:t>THẢO LUẬN NHÓM</a:t>
            </a:r>
          </a:p>
        </p:txBody>
      </p:sp>
      <p:pic>
        <p:nvPicPr>
          <p:cNvPr id="3" name="Picture 2"/>
          <p:cNvPicPr>
            <a:picLocks noChangeAspect="1"/>
          </p:cNvPicPr>
          <p:nvPr/>
        </p:nvPicPr>
        <p:blipFill>
          <a:blip r:embed="rId2"/>
          <a:srcRect/>
          <a:stretch>
            <a:fillRect/>
          </a:stretch>
        </p:blipFill>
        <p:spPr bwMode="auto">
          <a:xfrm>
            <a:off x="6813550" y="2308225"/>
            <a:ext cx="4876800" cy="3643313"/>
          </a:xfrm>
          <a:prstGeom prst="rect">
            <a:avLst/>
          </a:prstGeom>
          <a:noFill/>
          <a:ln w="9525">
            <a:noFill/>
            <a:miter lim="800000"/>
            <a:headEnd/>
            <a:tailEnd/>
          </a:ln>
        </p:spPr>
      </p:pic>
      <p:sp>
        <p:nvSpPr>
          <p:cNvPr id="5" name="Oval 4"/>
          <p:cNvSpPr/>
          <p:nvPr/>
        </p:nvSpPr>
        <p:spPr>
          <a:xfrm>
            <a:off x="4541838" y="220663"/>
            <a:ext cx="3673475" cy="156368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dirty="0" err="1">
                <a:solidFill>
                  <a:srgbClr val="002060"/>
                </a:solidFill>
                <a:latin typeface="Times New Roman" panose="02020603050405020304" pitchFamily="18" charset="0"/>
                <a:cs typeface="Times New Roman" panose="02020603050405020304" pitchFamily="18" charset="0"/>
              </a:rPr>
              <a:t>Thời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gian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thảo</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luận</a:t>
            </a:r>
            <a:r>
              <a:rPr lang="en-US" sz="2800" dirty="0">
                <a:solidFill>
                  <a:srgbClr val="002060"/>
                </a:solidFill>
                <a:latin typeface="Times New Roman" panose="02020603050405020304" pitchFamily="18" charset="0"/>
                <a:cs typeface="Times New Roman" panose="02020603050405020304" pitchFamily="18" charset="0"/>
              </a:rPr>
              <a:t> 5 </a:t>
            </a:r>
            <a:r>
              <a:rPr lang="en-US" sz="2800" dirty="0" err="1">
                <a:solidFill>
                  <a:srgbClr val="002060"/>
                </a:solidFill>
                <a:latin typeface="Times New Roman" panose="02020603050405020304" pitchFamily="18" charset="0"/>
                <a:cs typeface="Times New Roman" panose="02020603050405020304" pitchFamily="18" charset="0"/>
              </a:rPr>
              <a:t>phút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trả</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lời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câu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hỏi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sau</a:t>
            </a:r>
            <a:r>
              <a:rPr lang="en-US" sz="2800" dirty="0">
                <a:solidFill>
                  <a:srgbClr val="002060"/>
                </a:solidFill>
                <a:latin typeface="Times New Roman" panose="02020603050405020304" pitchFamily="18" charset="0"/>
                <a:cs typeface="Times New Roman" panose="02020603050405020304" pitchFamily="18" charset="0"/>
              </a:rPr>
              <a:t>:</a:t>
            </a:r>
          </a:p>
        </p:txBody>
      </p:sp>
      <p:pic>
        <p:nvPicPr>
          <p:cNvPr id="6" name="Picture 5"/>
          <p:cNvPicPr>
            <a:picLocks noChangeAspect="1"/>
          </p:cNvPicPr>
          <p:nvPr/>
        </p:nvPicPr>
        <p:blipFill>
          <a:blip r:embed="rId3" cstate="print"/>
          <a:srcRect/>
          <a:stretch>
            <a:fillRect/>
          </a:stretch>
        </p:blipFill>
        <p:spPr bwMode="auto">
          <a:xfrm>
            <a:off x="8378825" y="187325"/>
            <a:ext cx="2971800" cy="18176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bg/>
                                          </p:spTgt>
                                        </p:tgtEl>
                                        <p:attrNameLst>
                                          <p:attrName>style.visibility</p:attrName>
                                        </p:attrNameLst>
                                      </p:cBhvr>
                                      <p:to>
                                        <p:strVal val="visible"/>
                                      </p:to>
                                    </p:set>
                                    <p:animEffect transition="in" filter="fade">
                                      <p:cBhvr>
                                        <p:cTn id="28" dur="1000"/>
                                        <p:tgtEl>
                                          <p:spTgt spid="4">
                                            <p:bg/>
                                          </p:spTgt>
                                        </p:tgtEl>
                                      </p:cBhvr>
                                    </p:animEffect>
                                    <p:anim calcmode="lin" valueType="num">
                                      <p:cBhvr>
                                        <p:cTn id="29" dur="1000" fill="hold"/>
                                        <p:tgtEl>
                                          <p:spTgt spid="4">
                                            <p:bg/>
                                          </p:spTgt>
                                        </p:tgtEl>
                                        <p:attrNameLst>
                                          <p:attrName>ppt_x</p:attrName>
                                        </p:attrNameLst>
                                      </p:cBhvr>
                                      <p:tavLst>
                                        <p:tav tm="0">
                                          <p:val>
                                            <p:strVal val="#ppt_x"/>
                                          </p:val>
                                        </p:tav>
                                        <p:tav tm="100000">
                                          <p:val>
                                            <p:strVal val="#ppt_x"/>
                                          </p:val>
                                        </p:tav>
                                      </p:tavLst>
                                    </p:anim>
                                    <p:anim calcmode="lin" valueType="num">
                                      <p:cBhvr>
                                        <p:cTn id="30" dur="1000" fill="hold"/>
                                        <p:tgtEl>
                                          <p:spTgt spid="4">
                                            <p:bg/>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4">
                                            <p:txEl>
                                              <p:pRg st="0" end="0"/>
                                            </p:txEl>
                                          </p:spTgt>
                                        </p:tgtEl>
                                        <p:attrNameLst>
                                          <p:attrName>style.visibility</p:attrName>
                                        </p:attrNameLst>
                                      </p:cBhvr>
                                      <p:to>
                                        <p:strVal val="visible"/>
                                      </p:to>
                                    </p:set>
                                    <p:animEffect transition="in" filter="fade">
                                      <p:cBhvr>
                                        <p:cTn id="33" dur="1000"/>
                                        <p:tgtEl>
                                          <p:spTgt spid="4">
                                            <p:txEl>
                                              <p:pRg st="0" end="0"/>
                                            </p:txEl>
                                          </p:spTgt>
                                        </p:tgtEl>
                                      </p:cBhvr>
                                    </p:animEffect>
                                    <p:anim calcmode="lin" valueType="num">
                                      <p:cBhvr>
                                        <p:cTn id="34"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35"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1000"/>
                                        <p:tgtEl>
                                          <p:spTgt spid="3"/>
                                        </p:tgtEl>
                                      </p:cBhvr>
                                    </p:animEffect>
                                    <p:anim calcmode="lin" valueType="num">
                                      <p:cBhvr>
                                        <p:cTn id="41" dur="1000" fill="hold"/>
                                        <p:tgtEl>
                                          <p:spTgt spid="3"/>
                                        </p:tgtEl>
                                        <p:attrNameLst>
                                          <p:attrName>ppt_x</p:attrName>
                                        </p:attrNameLst>
                                      </p:cBhvr>
                                      <p:tavLst>
                                        <p:tav tm="0">
                                          <p:val>
                                            <p:strVal val="#ppt_x"/>
                                          </p:val>
                                        </p:tav>
                                        <p:tav tm="100000">
                                          <p:val>
                                            <p:strVal val="#ppt_x"/>
                                          </p:val>
                                        </p:tav>
                                      </p:tavLst>
                                    </p:anim>
                                    <p:anim calcmode="lin" valueType="num">
                                      <p:cBhvr>
                                        <p:cTn id="4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2" grpId="0" animBg="1"/>
      <p:bldP spid="5"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2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2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2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2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2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2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2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2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2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2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3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3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3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3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3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3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7.xml><?xml version="1.0" encoding="utf-8"?>
<a:theme xmlns:a="http://schemas.openxmlformats.org/drawingml/2006/main" name="3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3947</TotalTime>
  <Words>12371</Words>
  <Application>Microsoft Office PowerPoint</Application>
  <PresentationFormat>Widescreen</PresentationFormat>
  <Paragraphs>1123</Paragraphs>
  <Slides>172</Slides>
  <Notes>49</Notes>
  <HiddenSlides>0</HiddenSlides>
  <MMClips>2</MMClips>
  <ScaleCrop>false</ScaleCrop>
  <HeadingPairs>
    <vt:vector size="8" baseType="variant">
      <vt:variant>
        <vt:lpstr>Fonts Used</vt:lpstr>
      </vt:variant>
      <vt:variant>
        <vt:i4>9</vt:i4>
      </vt:variant>
      <vt:variant>
        <vt:lpstr>Theme</vt:lpstr>
      </vt:variant>
      <vt:variant>
        <vt:i4>27</vt:i4>
      </vt:variant>
      <vt:variant>
        <vt:lpstr>Embedded OLE Servers</vt:lpstr>
      </vt:variant>
      <vt:variant>
        <vt:i4>1</vt:i4>
      </vt:variant>
      <vt:variant>
        <vt:lpstr>Slide Titles</vt:lpstr>
      </vt:variant>
      <vt:variant>
        <vt:i4>172</vt:i4>
      </vt:variant>
    </vt:vector>
  </HeadingPairs>
  <TitlesOfParts>
    <vt:vector size="209" baseType="lpstr">
      <vt:lpstr>ＭＳ Ｐゴシック</vt:lpstr>
      <vt:lpstr>.VnBlack</vt:lpstr>
      <vt:lpstr>Arial</vt:lpstr>
      <vt:lpstr>Calibri</vt:lpstr>
      <vt:lpstr>Calibri Light</vt:lpstr>
      <vt:lpstr>MS Mincho</vt:lpstr>
      <vt:lpstr>Times New Roman</vt:lpstr>
      <vt:lpstr>UTM Swiss Condensed</vt:lpstr>
      <vt:lpstr>Wingdings</vt:lpstr>
      <vt:lpstr>1_Office Theme</vt:lpstr>
      <vt:lpstr>Office Theme</vt:lpstr>
      <vt:lpstr>2_Office Theme</vt:lpstr>
      <vt:lpstr>3_Office Theme</vt:lpstr>
      <vt:lpstr>10_Office Theme</vt:lpstr>
      <vt:lpstr>15_Office Theme</vt:lpstr>
      <vt:lpstr>16_Office Theme</vt:lpstr>
      <vt:lpstr>17_Office Theme</vt:lpstr>
      <vt:lpstr>18_Office Theme</vt:lpstr>
      <vt:lpstr>19_Office Theme</vt:lpstr>
      <vt:lpstr>20_Office Theme</vt:lpstr>
      <vt:lpstr>21_Office Theme</vt:lpstr>
      <vt:lpstr>22_Office Theme</vt:lpstr>
      <vt:lpstr>23_Office Theme</vt:lpstr>
      <vt:lpstr>24_Office Theme</vt:lpstr>
      <vt:lpstr>25_Office Theme</vt:lpstr>
      <vt:lpstr>26_Office Theme</vt:lpstr>
      <vt:lpstr>27_Office Theme</vt:lpstr>
      <vt:lpstr>28_Office Theme</vt:lpstr>
      <vt:lpstr>29_Office Theme</vt:lpstr>
      <vt:lpstr>30_Office Theme</vt:lpstr>
      <vt:lpstr>32_Office Theme</vt:lpstr>
      <vt:lpstr>33_Office Theme</vt:lpstr>
      <vt:lpstr>34_Office Theme</vt:lpstr>
      <vt:lpstr>36_Office Theme</vt:lpstr>
      <vt:lpstr>37_Office Theme</vt:lpstr>
      <vt:lpstr>38_Office Theme</vt:lpstr>
      <vt:lpstr>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Luật chơi: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2 trang 20</vt:lpstr>
      <vt:lpstr>Bài 2 trang 20</vt:lpstr>
      <vt:lpstr>Bài 3 trang 20</vt:lpstr>
      <vt:lpstr>Tác dụng: nhân vật Dế Mèn hiện lên cụ thể, sinh động; nhấn mạnh vẻ đẹp cường tráng, mạnh mẽ, đầy sức sống của tuổi trẻ ở Dế Mèn</vt:lpstr>
      <vt:lpstr>PowerPoint Presentation</vt:lpstr>
      <vt:lpstr>Bài 5 trang 20</vt:lpstr>
      <vt:lpstr>PowerPoint Presentation</vt:lpstr>
      <vt:lpstr>Bài 6 trang 20</vt:lpstr>
      <vt:lpstr>PowerPoint Presentation</vt:lpstr>
      <vt:lpstr>PowerPoint Presentation</vt:lpstr>
      <vt:lpstr>PowerPoint Presentation</vt:lpstr>
      <vt:lpstr>PowerPoint Presentation</vt:lpstr>
      <vt:lpstr>PowerPoint Presentation</vt:lpstr>
      <vt:lpstr>PowerPoint Presentation</vt:lpstr>
      <vt:lpstr>I. Đọc, tìm hiểu chung</vt:lpstr>
      <vt:lpstr>1. Tác phẩm: Hoàng tử bé</vt:lpstr>
      <vt:lpstr>PowerPoint Presentation</vt:lpstr>
      <vt:lpstr>PowerPoint Presentation</vt:lpstr>
      <vt:lpstr>PowerPoint Presentation</vt:lpstr>
      <vt:lpstr>PowerPoint Presentation</vt:lpstr>
      <vt:lpstr>PowerPoint Presentation</vt:lpstr>
      <vt:lpstr>HOẠT ĐỘNG NHÓM:  NHÓM 3,4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252</cp:revision>
  <dcterms:created xsi:type="dcterms:W3CDTF">2021-06-18T15:04:24Z</dcterms:created>
  <dcterms:modified xsi:type="dcterms:W3CDTF">2022-09-19T15:29:01Z</dcterms:modified>
</cp:coreProperties>
</file>