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8"/>
  </p:notesMasterIdLst>
  <p:sldIdLst>
    <p:sldId id="256" r:id="rId2"/>
    <p:sldId id="479" r:id="rId3"/>
    <p:sldId id="258" r:id="rId4"/>
    <p:sldId id="522" r:id="rId5"/>
    <p:sldId id="523" r:id="rId6"/>
    <p:sldId id="524" r:id="rId7"/>
    <p:sldId id="525" r:id="rId8"/>
    <p:sldId id="526" r:id="rId9"/>
    <p:sldId id="455" r:id="rId10"/>
    <p:sldId id="527" r:id="rId11"/>
    <p:sldId id="528" r:id="rId12"/>
    <p:sldId id="529" r:id="rId13"/>
    <p:sldId id="530" r:id="rId14"/>
    <p:sldId id="531" r:id="rId15"/>
    <p:sldId id="532" r:id="rId16"/>
    <p:sldId id="535" r:id="rId17"/>
    <p:sldId id="536" r:id="rId18"/>
    <p:sldId id="537" r:id="rId19"/>
    <p:sldId id="538" r:id="rId20"/>
    <p:sldId id="539" r:id="rId21"/>
    <p:sldId id="494" r:id="rId22"/>
    <p:sldId id="520" r:id="rId23"/>
    <p:sldId id="521" r:id="rId24"/>
    <p:sldId id="540" r:id="rId25"/>
    <p:sldId id="541" r:id="rId26"/>
    <p:sldId id="542"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118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714"/>
  </p:normalViewPr>
  <p:slideViewPr>
    <p:cSldViewPr snapToGrid="0" snapToObjects="1">
      <p:cViewPr varScale="1">
        <p:scale>
          <a:sx n="85" d="100"/>
          <a:sy n="85" d="100"/>
        </p:scale>
        <p:origin x="1554" y="96"/>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21A39F-C03F-45CD-89EF-958857CB2B3C}" type="datetimeFigureOut">
              <a:rPr lang="en-US" smtClean="0"/>
              <a:t>12/15/2024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5ACF50-EDFC-416D-98D9-E393C6A0FE64}" type="slidenum">
              <a:rPr lang="en-US" smtClean="0"/>
              <a:t>‹#›</a:t>
            </a:fld>
            <a:endParaRPr lang="en-US"/>
          </a:p>
        </p:txBody>
      </p:sp>
    </p:spTree>
    <p:extLst>
      <p:ext uri="{BB962C8B-B14F-4D97-AF65-F5344CB8AC3E}">
        <p14:creationId xmlns:p14="http://schemas.microsoft.com/office/powerpoint/2010/main" val="12533780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5ACF50-EDFC-416D-98D9-E393C6A0FE64}" type="slidenum">
              <a:rPr lang="en-US" smtClean="0"/>
              <a:t>13</a:t>
            </a:fld>
            <a:endParaRPr lang="en-US"/>
          </a:p>
        </p:txBody>
      </p:sp>
    </p:spTree>
    <p:extLst>
      <p:ext uri="{BB962C8B-B14F-4D97-AF65-F5344CB8AC3E}">
        <p14:creationId xmlns:p14="http://schemas.microsoft.com/office/powerpoint/2010/main" val="32253481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5ACF50-EDFC-416D-98D9-E393C6A0FE64}" type="slidenum">
              <a:rPr lang="en-US" smtClean="0"/>
              <a:t>14</a:t>
            </a:fld>
            <a:endParaRPr lang="en-US"/>
          </a:p>
        </p:txBody>
      </p:sp>
    </p:spTree>
    <p:extLst>
      <p:ext uri="{BB962C8B-B14F-4D97-AF65-F5344CB8AC3E}">
        <p14:creationId xmlns:p14="http://schemas.microsoft.com/office/powerpoint/2010/main" val="40380400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3401688-A1D4-1145-AB82-E45CE746F8E4}" type="datetimeFigureOut">
              <a:rPr lang="x-none" smtClean="0"/>
              <a:t>12/15/2024</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DEB860B0-CABD-B441-BCD2-65985B96B1D2}" type="slidenum">
              <a:rPr lang="x-none" smtClean="0"/>
              <a:t>‹#›</a:t>
            </a:fld>
            <a:endParaRPr lang="x-none"/>
          </a:p>
        </p:txBody>
      </p:sp>
    </p:spTree>
    <p:extLst>
      <p:ext uri="{BB962C8B-B14F-4D97-AF65-F5344CB8AC3E}">
        <p14:creationId xmlns:p14="http://schemas.microsoft.com/office/powerpoint/2010/main" val="25227905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401688-A1D4-1145-AB82-E45CE746F8E4}" type="datetimeFigureOut">
              <a:rPr lang="x-none" smtClean="0"/>
              <a:t>12/15/2024</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DEB860B0-CABD-B441-BCD2-65985B96B1D2}" type="slidenum">
              <a:rPr lang="x-none" smtClean="0"/>
              <a:t>‹#›</a:t>
            </a:fld>
            <a:endParaRPr lang="x-none"/>
          </a:p>
        </p:txBody>
      </p:sp>
    </p:spTree>
    <p:extLst>
      <p:ext uri="{BB962C8B-B14F-4D97-AF65-F5344CB8AC3E}">
        <p14:creationId xmlns:p14="http://schemas.microsoft.com/office/powerpoint/2010/main" val="31113015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401688-A1D4-1145-AB82-E45CE746F8E4}" type="datetimeFigureOut">
              <a:rPr lang="x-none" smtClean="0"/>
              <a:t>12/15/2024</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DEB860B0-CABD-B441-BCD2-65985B96B1D2}" type="slidenum">
              <a:rPr lang="x-none" smtClean="0"/>
              <a:t>‹#›</a:t>
            </a:fld>
            <a:endParaRPr lang="x-none"/>
          </a:p>
        </p:txBody>
      </p:sp>
    </p:spTree>
    <p:extLst>
      <p:ext uri="{BB962C8B-B14F-4D97-AF65-F5344CB8AC3E}">
        <p14:creationId xmlns:p14="http://schemas.microsoft.com/office/powerpoint/2010/main" val="2563746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401688-A1D4-1145-AB82-E45CE746F8E4}" type="datetimeFigureOut">
              <a:rPr lang="x-none" smtClean="0"/>
              <a:t>12/15/2024</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DEB860B0-CABD-B441-BCD2-65985B96B1D2}" type="slidenum">
              <a:rPr lang="x-none" smtClean="0"/>
              <a:t>‹#›</a:t>
            </a:fld>
            <a:endParaRPr lang="x-none"/>
          </a:p>
        </p:txBody>
      </p:sp>
    </p:spTree>
    <p:extLst>
      <p:ext uri="{BB962C8B-B14F-4D97-AF65-F5344CB8AC3E}">
        <p14:creationId xmlns:p14="http://schemas.microsoft.com/office/powerpoint/2010/main" val="6605675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401688-A1D4-1145-AB82-E45CE746F8E4}" type="datetimeFigureOut">
              <a:rPr lang="x-none" smtClean="0"/>
              <a:t>12/15/2024</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DEB860B0-CABD-B441-BCD2-65985B96B1D2}" type="slidenum">
              <a:rPr lang="x-none" smtClean="0"/>
              <a:t>‹#›</a:t>
            </a:fld>
            <a:endParaRPr lang="x-none"/>
          </a:p>
        </p:txBody>
      </p:sp>
    </p:spTree>
    <p:extLst>
      <p:ext uri="{BB962C8B-B14F-4D97-AF65-F5344CB8AC3E}">
        <p14:creationId xmlns:p14="http://schemas.microsoft.com/office/powerpoint/2010/main" val="8546088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3401688-A1D4-1145-AB82-E45CE746F8E4}" type="datetimeFigureOut">
              <a:rPr lang="x-none" smtClean="0"/>
              <a:t>12/15/2024</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DEB860B0-CABD-B441-BCD2-65985B96B1D2}" type="slidenum">
              <a:rPr lang="x-none" smtClean="0"/>
              <a:t>‹#›</a:t>
            </a:fld>
            <a:endParaRPr lang="x-none"/>
          </a:p>
        </p:txBody>
      </p:sp>
    </p:spTree>
    <p:extLst>
      <p:ext uri="{BB962C8B-B14F-4D97-AF65-F5344CB8AC3E}">
        <p14:creationId xmlns:p14="http://schemas.microsoft.com/office/powerpoint/2010/main" val="15569412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3401688-A1D4-1145-AB82-E45CE746F8E4}" type="datetimeFigureOut">
              <a:rPr lang="x-none" smtClean="0"/>
              <a:t>12/15/2024</a:t>
            </a:fld>
            <a:endParaRPr lang="x-none"/>
          </a:p>
        </p:txBody>
      </p:sp>
      <p:sp>
        <p:nvSpPr>
          <p:cNvPr id="8" name="Footer Placeholder 7"/>
          <p:cNvSpPr>
            <a:spLocks noGrp="1"/>
          </p:cNvSpPr>
          <p:nvPr>
            <p:ph type="ftr" sz="quarter" idx="11"/>
          </p:nvPr>
        </p:nvSpPr>
        <p:spPr/>
        <p:txBody>
          <a:bodyPr/>
          <a:lstStyle/>
          <a:p>
            <a:endParaRPr lang="x-none"/>
          </a:p>
        </p:txBody>
      </p:sp>
      <p:sp>
        <p:nvSpPr>
          <p:cNvPr id="9" name="Slide Number Placeholder 8"/>
          <p:cNvSpPr>
            <a:spLocks noGrp="1"/>
          </p:cNvSpPr>
          <p:nvPr>
            <p:ph type="sldNum" sz="quarter" idx="12"/>
          </p:nvPr>
        </p:nvSpPr>
        <p:spPr/>
        <p:txBody>
          <a:bodyPr/>
          <a:lstStyle/>
          <a:p>
            <a:fld id="{DEB860B0-CABD-B441-BCD2-65985B96B1D2}" type="slidenum">
              <a:rPr lang="x-none" smtClean="0"/>
              <a:t>‹#›</a:t>
            </a:fld>
            <a:endParaRPr lang="x-none"/>
          </a:p>
        </p:txBody>
      </p:sp>
    </p:spTree>
    <p:extLst>
      <p:ext uri="{BB962C8B-B14F-4D97-AF65-F5344CB8AC3E}">
        <p14:creationId xmlns:p14="http://schemas.microsoft.com/office/powerpoint/2010/main" val="32411354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3401688-A1D4-1145-AB82-E45CE746F8E4}" type="datetimeFigureOut">
              <a:rPr lang="x-none" smtClean="0"/>
              <a:t>12/15/2024</a:t>
            </a:fld>
            <a:endParaRPr lang="x-none"/>
          </a:p>
        </p:txBody>
      </p:sp>
      <p:sp>
        <p:nvSpPr>
          <p:cNvPr id="4" name="Footer Placeholder 3"/>
          <p:cNvSpPr>
            <a:spLocks noGrp="1"/>
          </p:cNvSpPr>
          <p:nvPr>
            <p:ph type="ftr" sz="quarter" idx="11"/>
          </p:nvPr>
        </p:nvSpPr>
        <p:spPr/>
        <p:txBody>
          <a:bodyPr/>
          <a:lstStyle/>
          <a:p>
            <a:endParaRPr lang="x-none"/>
          </a:p>
        </p:txBody>
      </p:sp>
      <p:sp>
        <p:nvSpPr>
          <p:cNvPr id="5" name="Slide Number Placeholder 4"/>
          <p:cNvSpPr>
            <a:spLocks noGrp="1"/>
          </p:cNvSpPr>
          <p:nvPr>
            <p:ph type="sldNum" sz="quarter" idx="12"/>
          </p:nvPr>
        </p:nvSpPr>
        <p:spPr/>
        <p:txBody>
          <a:bodyPr/>
          <a:lstStyle/>
          <a:p>
            <a:fld id="{DEB860B0-CABD-B441-BCD2-65985B96B1D2}" type="slidenum">
              <a:rPr lang="x-none" smtClean="0"/>
              <a:t>‹#›</a:t>
            </a:fld>
            <a:endParaRPr lang="x-none"/>
          </a:p>
        </p:txBody>
      </p:sp>
    </p:spTree>
    <p:extLst>
      <p:ext uri="{BB962C8B-B14F-4D97-AF65-F5344CB8AC3E}">
        <p14:creationId xmlns:p14="http://schemas.microsoft.com/office/powerpoint/2010/main" val="37512611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401688-A1D4-1145-AB82-E45CE746F8E4}" type="datetimeFigureOut">
              <a:rPr lang="x-none" smtClean="0"/>
              <a:t>12/15/2024</a:t>
            </a:fld>
            <a:endParaRPr lang="x-none"/>
          </a:p>
        </p:txBody>
      </p:sp>
      <p:sp>
        <p:nvSpPr>
          <p:cNvPr id="3" name="Footer Placeholder 2"/>
          <p:cNvSpPr>
            <a:spLocks noGrp="1"/>
          </p:cNvSpPr>
          <p:nvPr>
            <p:ph type="ftr" sz="quarter" idx="11"/>
          </p:nvPr>
        </p:nvSpPr>
        <p:spPr/>
        <p:txBody>
          <a:bodyPr/>
          <a:lstStyle/>
          <a:p>
            <a:endParaRPr lang="x-none"/>
          </a:p>
        </p:txBody>
      </p:sp>
      <p:sp>
        <p:nvSpPr>
          <p:cNvPr id="4" name="Slide Number Placeholder 3"/>
          <p:cNvSpPr>
            <a:spLocks noGrp="1"/>
          </p:cNvSpPr>
          <p:nvPr>
            <p:ph type="sldNum" sz="quarter" idx="12"/>
          </p:nvPr>
        </p:nvSpPr>
        <p:spPr/>
        <p:txBody>
          <a:bodyPr/>
          <a:lstStyle/>
          <a:p>
            <a:fld id="{DEB860B0-CABD-B441-BCD2-65985B96B1D2}" type="slidenum">
              <a:rPr lang="x-none" smtClean="0"/>
              <a:t>‹#›</a:t>
            </a:fld>
            <a:endParaRPr lang="x-none"/>
          </a:p>
        </p:txBody>
      </p:sp>
    </p:spTree>
    <p:extLst>
      <p:ext uri="{BB962C8B-B14F-4D97-AF65-F5344CB8AC3E}">
        <p14:creationId xmlns:p14="http://schemas.microsoft.com/office/powerpoint/2010/main" val="2921255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401688-A1D4-1145-AB82-E45CE746F8E4}" type="datetimeFigureOut">
              <a:rPr lang="x-none" smtClean="0"/>
              <a:t>12/15/2024</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DEB860B0-CABD-B441-BCD2-65985B96B1D2}" type="slidenum">
              <a:rPr lang="x-none" smtClean="0"/>
              <a:t>‹#›</a:t>
            </a:fld>
            <a:endParaRPr lang="x-none"/>
          </a:p>
        </p:txBody>
      </p:sp>
    </p:spTree>
    <p:extLst>
      <p:ext uri="{BB962C8B-B14F-4D97-AF65-F5344CB8AC3E}">
        <p14:creationId xmlns:p14="http://schemas.microsoft.com/office/powerpoint/2010/main" val="844898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401688-A1D4-1145-AB82-E45CE746F8E4}" type="datetimeFigureOut">
              <a:rPr lang="x-none" smtClean="0"/>
              <a:t>12/15/2024</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DEB860B0-CABD-B441-BCD2-65985B96B1D2}" type="slidenum">
              <a:rPr lang="x-none" smtClean="0"/>
              <a:t>‹#›</a:t>
            </a:fld>
            <a:endParaRPr lang="x-none"/>
          </a:p>
        </p:txBody>
      </p:sp>
    </p:spTree>
    <p:extLst>
      <p:ext uri="{BB962C8B-B14F-4D97-AF65-F5344CB8AC3E}">
        <p14:creationId xmlns:p14="http://schemas.microsoft.com/office/powerpoint/2010/main" val="28082669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401688-A1D4-1145-AB82-E45CE746F8E4}" type="datetimeFigureOut">
              <a:rPr lang="x-none" smtClean="0"/>
              <a:t>12/15/2024</a:t>
            </a:fld>
            <a:endParaRPr lang="x-none"/>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x-none"/>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B860B0-CABD-B441-BCD2-65985B96B1D2}" type="slidenum">
              <a:rPr lang="x-none" smtClean="0"/>
              <a:t>‹#›</a:t>
            </a:fld>
            <a:endParaRPr lang="x-none"/>
          </a:p>
        </p:txBody>
      </p:sp>
    </p:spTree>
    <p:extLst>
      <p:ext uri="{BB962C8B-B14F-4D97-AF65-F5344CB8AC3E}">
        <p14:creationId xmlns:p14="http://schemas.microsoft.com/office/powerpoint/2010/main" val="13148770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6BD01-D65C-744E-A7C2-C51458EF7C89}"/>
              </a:ext>
            </a:extLst>
          </p:cNvPr>
          <p:cNvSpPr>
            <a:spLocks noGrp="1"/>
          </p:cNvSpPr>
          <p:nvPr>
            <p:ph type="ctrTitle"/>
          </p:nvPr>
        </p:nvSpPr>
        <p:spPr/>
        <p:txBody>
          <a:bodyPr/>
          <a:lstStyle/>
          <a:p>
            <a:endParaRPr lang="x-none"/>
          </a:p>
        </p:txBody>
      </p:sp>
      <p:sp>
        <p:nvSpPr>
          <p:cNvPr id="3" name="Subtitle 2">
            <a:extLst>
              <a:ext uri="{FF2B5EF4-FFF2-40B4-BE49-F238E27FC236}">
                <a16:creationId xmlns:a16="http://schemas.microsoft.com/office/drawing/2014/main" id="{3AEE2BAF-54B0-8941-86FB-36E501D6FF5F}"/>
              </a:ext>
            </a:extLst>
          </p:cNvPr>
          <p:cNvSpPr>
            <a:spLocks noGrp="1"/>
          </p:cNvSpPr>
          <p:nvPr>
            <p:ph type="subTitle" idx="1"/>
          </p:nvPr>
        </p:nvSpPr>
        <p:spPr/>
        <p:txBody>
          <a:bodyPr/>
          <a:lstStyle/>
          <a:p>
            <a:endParaRPr lang="x-none"/>
          </a:p>
        </p:txBody>
      </p:sp>
      <p:pic>
        <p:nvPicPr>
          <p:cNvPr id="5" name="Picture 4">
            <a:extLst>
              <a:ext uri="{FF2B5EF4-FFF2-40B4-BE49-F238E27FC236}">
                <a16:creationId xmlns:a16="http://schemas.microsoft.com/office/drawing/2014/main" id="{F27EA76E-2A7F-5F46-8C1C-CEAA9B9D92CB}"/>
              </a:ext>
            </a:extLst>
          </p:cNvPr>
          <p:cNvPicPr>
            <a:picLocks noChangeAspect="1"/>
          </p:cNvPicPr>
          <p:nvPr/>
        </p:nvPicPr>
        <p:blipFill>
          <a:blip r:embed="rId2"/>
          <a:stretch>
            <a:fillRect/>
          </a:stretch>
        </p:blipFill>
        <p:spPr>
          <a:xfrm>
            <a:off x="-60767" y="0"/>
            <a:ext cx="9204767" cy="6858000"/>
          </a:xfrm>
          <a:prstGeom prst="rect">
            <a:avLst/>
          </a:prstGeom>
        </p:spPr>
      </p:pic>
      <p:pic>
        <p:nvPicPr>
          <p:cNvPr id="8" name="图片 18">
            <a:extLst>
              <a:ext uri="{FF2B5EF4-FFF2-40B4-BE49-F238E27FC236}">
                <a16:creationId xmlns:a16="http://schemas.microsoft.com/office/drawing/2014/main" id="{D88F23E2-004B-974F-A9E6-FCD5DB6BD1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685800" y="40522"/>
            <a:ext cx="1209675" cy="1210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18">
            <a:extLst>
              <a:ext uri="{FF2B5EF4-FFF2-40B4-BE49-F238E27FC236}">
                <a16:creationId xmlns:a16="http://schemas.microsoft.com/office/drawing/2014/main" id="{C92734FC-9656-A345-BC7D-581EADDB74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7283443" y="85369"/>
            <a:ext cx="1210866"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ounded Rectangle 10">
            <a:extLst>
              <a:ext uri="{FF2B5EF4-FFF2-40B4-BE49-F238E27FC236}">
                <a16:creationId xmlns:a16="http://schemas.microsoft.com/office/drawing/2014/main" id="{87C9579E-4A9F-E042-8628-EF0393B3FE7E}"/>
              </a:ext>
            </a:extLst>
          </p:cNvPr>
          <p:cNvSpPr/>
          <p:nvPr/>
        </p:nvSpPr>
        <p:spPr>
          <a:xfrm>
            <a:off x="-60767" y="1614488"/>
            <a:ext cx="9204767" cy="497549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x-none" sz="1350" dirty="0">
              <a:solidFill>
                <a:schemeClr val="tx1"/>
              </a:solidFill>
              <a:latin typeface="Times New Roman" panose="02020603050405020304" pitchFamily="18" charset="0"/>
              <a:cs typeface="Times New Roman" panose="02020603050405020304" pitchFamily="18" charset="0"/>
            </a:endParaRPr>
          </a:p>
        </p:txBody>
      </p:sp>
      <p:pic>
        <p:nvPicPr>
          <p:cNvPr id="12" name="Picture 11">
            <a:extLst>
              <a:ext uri="{FF2B5EF4-FFF2-40B4-BE49-F238E27FC236}">
                <a16:creationId xmlns:a16="http://schemas.microsoft.com/office/drawing/2014/main" id="{312FC9BA-8C8E-264E-995F-9A9B284DAA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1430668" y="3719087"/>
            <a:ext cx="4381037" cy="766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a:extLst>
              <a:ext uri="{FF2B5EF4-FFF2-40B4-BE49-F238E27FC236}">
                <a16:creationId xmlns:a16="http://schemas.microsoft.com/office/drawing/2014/main" id="{E6D023BD-1063-C64B-A2B8-C193C2D557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835025" y="1392238"/>
            <a:ext cx="77343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a:extLst>
              <a:ext uri="{FF2B5EF4-FFF2-40B4-BE49-F238E27FC236}">
                <a16:creationId xmlns:a16="http://schemas.microsoft.com/office/drawing/2014/main" id="{A7B412AA-4260-C944-A875-DCFB9B6A02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6470726" y="3800455"/>
            <a:ext cx="4273399"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a:extLst>
              <a:ext uri="{FF2B5EF4-FFF2-40B4-BE49-F238E27FC236}">
                <a16:creationId xmlns:a16="http://schemas.microsoft.com/office/drawing/2014/main" id="{19555AA0-7E1B-F846-B4DA-D9E114BE0A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938" y="6084888"/>
            <a:ext cx="7732712"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ounded Rectangle 6">
            <a:extLst>
              <a:ext uri="{FF2B5EF4-FFF2-40B4-BE49-F238E27FC236}">
                <a16:creationId xmlns:a16="http://schemas.microsoft.com/office/drawing/2014/main" id="{B0DEA0DF-6C0C-4C96-B6CE-9EECFBA34801}"/>
              </a:ext>
            </a:extLst>
          </p:cNvPr>
          <p:cNvSpPr/>
          <p:nvPr/>
        </p:nvSpPr>
        <p:spPr>
          <a:xfrm>
            <a:off x="997527" y="2080316"/>
            <a:ext cx="7460673" cy="1828793"/>
          </a:xfrm>
          <a:prstGeom prst="roundRect">
            <a:avLst/>
          </a:prstGeom>
          <a:ln w="28575"/>
        </p:spPr>
        <p:style>
          <a:lnRef idx="2">
            <a:schemeClr val="accent4"/>
          </a:lnRef>
          <a:fillRef idx="1">
            <a:schemeClr val="lt1"/>
          </a:fillRef>
          <a:effectRef idx="0">
            <a:schemeClr val="accent4"/>
          </a:effectRef>
          <a:fontRef idx="minor">
            <a:schemeClr val="dk1"/>
          </a:fontRef>
        </p:style>
        <p:txBody>
          <a:bodyPr anchor="ctr"/>
          <a:lstStyle/>
          <a:p>
            <a:r>
              <a:rPr lang="ru-RU" sz="2400" b="1">
                <a:solidFill>
                  <a:srgbClr val="FF0000"/>
                </a:solidFill>
                <a:latin typeface="Times New Roman" panose="02020603050405020304" pitchFamily="18" charset="0"/>
                <a:cs typeface="Times New Roman" panose="02020603050405020304" pitchFamily="18" charset="0"/>
              </a:rPr>
              <a:t>1. Hãy ghi lại một số từ miêu tả cảm xúc của em khi nghĩ về một người bạn thân.</a:t>
            </a:r>
            <a:r>
              <a:rPr lang="en-US" sz="2400" b="1">
                <a:solidFill>
                  <a:srgbClr val="FF0000"/>
                </a:solidFill>
                <a:latin typeface="Times New Roman" panose="02020603050405020304" pitchFamily="18" charset="0"/>
                <a:cs typeface="Times New Roman" panose="02020603050405020304" pitchFamily="18" charset="0"/>
              </a:rPr>
              <a:t> </a:t>
            </a:r>
            <a:r>
              <a:rPr lang="ru-RU" sz="2400" b="1">
                <a:solidFill>
                  <a:srgbClr val="FF0000"/>
                </a:solidFill>
                <a:latin typeface="Times New Roman" panose="02020603050405020304" pitchFamily="18" charset="0"/>
                <a:cs typeface="Times New Roman" panose="02020603050405020304" pitchFamily="18" charset="0"/>
              </a:rPr>
              <a:t>Đi</a:t>
            </a:r>
            <a:r>
              <a:rPr lang="en-US" sz="2400" b="1">
                <a:solidFill>
                  <a:srgbClr val="FF0000"/>
                </a:solidFill>
                <a:latin typeface="Times New Roman" panose="02020603050405020304" pitchFamily="18" charset="0"/>
                <a:cs typeface="Times New Roman" panose="02020603050405020304" pitchFamily="18" charset="0"/>
              </a:rPr>
              <a:t>ề</a:t>
            </a:r>
            <a:r>
              <a:rPr lang="ru-RU" sz="2400" b="1">
                <a:solidFill>
                  <a:srgbClr val="FF0000"/>
                </a:solidFill>
                <a:latin typeface="Times New Roman" panose="02020603050405020304" pitchFamily="18" charset="0"/>
                <a:cs typeface="Times New Roman" panose="02020603050405020304" pitchFamily="18" charset="0"/>
              </a:rPr>
              <a:t>u gì khi</a:t>
            </a:r>
            <a:r>
              <a:rPr lang="en-US" sz="2400" b="1">
                <a:solidFill>
                  <a:srgbClr val="FF0000"/>
                </a:solidFill>
                <a:latin typeface="Times New Roman" panose="02020603050405020304" pitchFamily="18" charset="0"/>
                <a:cs typeface="Times New Roman" panose="02020603050405020304" pitchFamily="18" charset="0"/>
              </a:rPr>
              <a:t>ế</a:t>
            </a:r>
            <a:r>
              <a:rPr lang="ru-RU" sz="2400" b="1">
                <a:solidFill>
                  <a:srgbClr val="FF0000"/>
                </a:solidFill>
                <a:latin typeface="Times New Roman" panose="02020603050405020304" pitchFamily="18" charset="0"/>
                <a:cs typeface="Times New Roman" panose="02020603050405020304" pitchFamily="18" charset="0"/>
              </a:rPr>
              <a:t>n các em trở thành đôi bạn thân?</a:t>
            </a:r>
            <a:endParaRPr lang="en-US" sz="2400" b="1">
              <a:solidFill>
                <a:srgbClr val="FF0000"/>
              </a:solidFill>
              <a:latin typeface="Times New Roman" panose="02020603050405020304" pitchFamily="18" charset="0"/>
              <a:cs typeface="Times New Roman" panose="02020603050405020304" pitchFamily="18" charset="0"/>
            </a:endParaRPr>
          </a:p>
        </p:txBody>
      </p:sp>
      <p:sp>
        <p:nvSpPr>
          <p:cNvPr id="15" name="Rounded Rectangle 6">
            <a:extLst>
              <a:ext uri="{FF2B5EF4-FFF2-40B4-BE49-F238E27FC236}">
                <a16:creationId xmlns:a16="http://schemas.microsoft.com/office/drawing/2014/main" id="{E9017C7E-38FE-486B-8A13-81A5E8524D96}"/>
              </a:ext>
            </a:extLst>
          </p:cNvPr>
          <p:cNvSpPr/>
          <p:nvPr/>
        </p:nvSpPr>
        <p:spPr>
          <a:xfrm>
            <a:off x="1009251" y="4038061"/>
            <a:ext cx="7460673" cy="984746"/>
          </a:xfrm>
          <a:prstGeom prst="roundRect">
            <a:avLst/>
          </a:prstGeom>
          <a:ln w="28575"/>
        </p:spPr>
        <p:style>
          <a:lnRef idx="2">
            <a:schemeClr val="accent4"/>
          </a:lnRef>
          <a:fillRef idx="1">
            <a:schemeClr val="lt1"/>
          </a:fillRef>
          <a:effectRef idx="0">
            <a:schemeClr val="accent4"/>
          </a:effectRef>
          <a:fontRef idx="minor">
            <a:schemeClr val="dk1"/>
          </a:fontRef>
        </p:style>
        <p:txBody>
          <a:bodyPr anchor="ctr"/>
          <a:lstStyle/>
          <a:p>
            <a:r>
              <a:rPr lang="ru-RU" sz="2400" b="1">
                <a:solidFill>
                  <a:srgbClr val="FF0000"/>
                </a:solidFill>
                <a:latin typeface="Times New Roman" panose="02020603050405020304" pitchFamily="18" charset="0"/>
                <a:cs typeface="Times New Roman" panose="02020603050405020304" pitchFamily="18" charset="0"/>
              </a:rPr>
              <a:t>2. Em và người bạn thân ấy đã làm quen với nhau như thế nào? </a:t>
            </a:r>
            <a:endParaRPr lang="en-US" sz="24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62250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par>
                                <p:cTn id="10" presetID="55"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1000" fill="hold"/>
                                        <p:tgtEl>
                                          <p:spTgt spid="10"/>
                                        </p:tgtEl>
                                        <p:attrNameLst>
                                          <p:attrName>ppt_w</p:attrName>
                                        </p:attrNameLst>
                                      </p:cBhvr>
                                      <p:tavLst>
                                        <p:tav tm="0">
                                          <p:val>
                                            <p:strVal val="#ppt_w*0.70"/>
                                          </p:val>
                                        </p:tav>
                                        <p:tav tm="100000">
                                          <p:val>
                                            <p:strVal val="#ppt_w"/>
                                          </p:val>
                                        </p:tav>
                                      </p:tavLst>
                                    </p:anim>
                                    <p:anim calcmode="lin" valueType="num">
                                      <p:cBhvr>
                                        <p:cTn id="13" dur="1000" fill="hold"/>
                                        <p:tgtEl>
                                          <p:spTgt spid="10"/>
                                        </p:tgtEl>
                                        <p:attrNameLst>
                                          <p:attrName>ppt_h</p:attrName>
                                        </p:attrNameLst>
                                      </p:cBhvr>
                                      <p:tavLst>
                                        <p:tav tm="0">
                                          <p:val>
                                            <p:strVal val="#ppt_h"/>
                                          </p:val>
                                        </p:tav>
                                        <p:tav tm="100000">
                                          <p:val>
                                            <p:strVal val="#ppt_h"/>
                                          </p:val>
                                        </p:tav>
                                      </p:tavLst>
                                    </p:anim>
                                    <p:animEffect transition="in" filter="fade">
                                      <p:cBhvr>
                                        <p:cTn id="14" dur="1000"/>
                                        <p:tgtEl>
                                          <p:spTgt spid="10"/>
                                        </p:tgtEl>
                                      </p:cBhvr>
                                    </p:animEffect>
                                  </p:childTnLst>
                                </p:cTn>
                              </p:par>
                              <p:par>
                                <p:cTn id="15" presetID="21" presetClass="entr" presetSubtype="1"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heel(1)">
                                      <p:cBhvr>
                                        <p:cTn id="17" dur="2000"/>
                                        <p:tgtEl>
                                          <p:spTgt spid="12"/>
                                        </p:tgtEl>
                                      </p:cBhvr>
                                    </p:animEffect>
                                  </p:childTnLst>
                                </p:cTn>
                              </p:par>
                              <p:par>
                                <p:cTn id="18" presetID="21" presetClass="entr" presetSubtype="1" fill="hold"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heel(1)">
                                      <p:cBhvr>
                                        <p:cTn id="20" dur="2000"/>
                                        <p:tgtEl>
                                          <p:spTgt spid="16"/>
                                        </p:tgtEl>
                                      </p:cBhvr>
                                    </p:animEffect>
                                  </p:childTnLst>
                                </p:cTn>
                              </p:par>
                              <p:par>
                                <p:cTn id="21" presetID="21" presetClass="entr" presetSubtype="1"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heel(1)">
                                      <p:cBhvr>
                                        <p:cTn id="23" dur="2000"/>
                                        <p:tgtEl>
                                          <p:spTgt spid="17"/>
                                        </p:tgtEl>
                                      </p:cBhvr>
                                    </p:animEffect>
                                  </p:childTnLst>
                                </p:cTn>
                              </p:par>
                              <p:par>
                                <p:cTn id="24" presetID="21" presetClass="entr" presetSubtype="1" fill="hold"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heel(1)">
                                      <p:cBhvr>
                                        <p:cTn id="26"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6BD01-D65C-744E-A7C2-C51458EF7C89}"/>
              </a:ext>
            </a:extLst>
          </p:cNvPr>
          <p:cNvSpPr>
            <a:spLocks noGrp="1"/>
          </p:cNvSpPr>
          <p:nvPr>
            <p:ph type="ctrTitle"/>
          </p:nvPr>
        </p:nvSpPr>
        <p:spPr/>
        <p:txBody>
          <a:bodyPr/>
          <a:lstStyle/>
          <a:p>
            <a:endParaRPr lang="x-none"/>
          </a:p>
        </p:txBody>
      </p:sp>
      <p:sp>
        <p:nvSpPr>
          <p:cNvPr id="3" name="Subtitle 2">
            <a:extLst>
              <a:ext uri="{FF2B5EF4-FFF2-40B4-BE49-F238E27FC236}">
                <a16:creationId xmlns:a16="http://schemas.microsoft.com/office/drawing/2014/main" id="{3AEE2BAF-54B0-8941-86FB-36E501D6FF5F}"/>
              </a:ext>
            </a:extLst>
          </p:cNvPr>
          <p:cNvSpPr>
            <a:spLocks noGrp="1"/>
          </p:cNvSpPr>
          <p:nvPr>
            <p:ph type="subTitle" idx="1"/>
          </p:nvPr>
        </p:nvSpPr>
        <p:spPr/>
        <p:txBody>
          <a:bodyPr/>
          <a:lstStyle/>
          <a:p>
            <a:endParaRPr lang="x-none"/>
          </a:p>
        </p:txBody>
      </p:sp>
      <p:pic>
        <p:nvPicPr>
          <p:cNvPr id="5" name="Picture 4">
            <a:extLst>
              <a:ext uri="{FF2B5EF4-FFF2-40B4-BE49-F238E27FC236}">
                <a16:creationId xmlns:a16="http://schemas.microsoft.com/office/drawing/2014/main" id="{F27EA76E-2A7F-5F46-8C1C-CEAA9B9D92CB}"/>
              </a:ext>
            </a:extLst>
          </p:cNvPr>
          <p:cNvPicPr>
            <a:picLocks noChangeAspect="1"/>
          </p:cNvPicPr>
          <p:nvPr/>
        </p:nvPicPr>
        <p:blipFill>
          <a:blip r:embed="rId2"/>
          <a:stretch>
            <a:fillRect/>
          </a:stretch>
        </p:blipFill>
        <p:spPr>
          <a:xfrm>
            <a:off x="-60767" y="0"/>
            <a:ext cx="9204767" cy="6858000"/>
          </a:xfrm>
          <a:prstGeom prst="rect">
            <a:avLst/>
          </a:prstGeom>
        </p:spPr>
      </p:pic>
      <p:pic>
        <p:nvPicPr>
          <p:cNvPr id="8" name="图片 18">
            <a:extLst>
              <a:ext uri="{FF2B5EF4-FFF2-40B4-BE49-F238E27FC236}">
                <a16:creationId xmlns:a16="http://schemas.microsoft.com/office/drawing/2014/main" id="{D88F23E2-004B-974F-A9E6-FCD5DB6BD1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3826" y="157655"/>
            <a:ext cx="9110173" cy="6537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a:extLst>
              <a:ext uri="{FF2B5EF4-FFF2-40B4-BE49-F238E27FC236}">
                <a16:creationId xmlns:a16="http://schemas.microsoft.com/office/drawing/2014/main" id="{B05E0A1C-8F2C-8043-B897-C9A1D23DC681}"/>
              </a:ext>
            </a:extLst>
          </p:cNvPr>
          <p:cNvSpPr/>
          <p:nvPr/>
        </p:nvSpPr>
        <p:spPr>
          <a:xfrm>
            <a:off x="-13472" y="74427"/>
            <a:ext cx="9204768" cy="6698513"/>
          </a:xfrm>
          <a:prstGeom prst="roundRect">
            <a:avLst/>
          </a:prstGeom>
          <a:solidFill>
            <a:schemeClr val="bg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13" name="Rounded Rectangle 6">
            <a:extLst>
              <a:ext uri="{FF2B5EF4-FFF2-40B4-BE49-F238E27FC236}">
                <a16:creationId xmlns:a16="http://schemas.microsoft.com/office/drawing/2014/main" id="{1F0FF9E3-BAA3-4258-A9CF-04DEFC3280F3}"/>
              </a:ext>
            </a:extLst>
          </p:cNvPr>
          <p:cNvSpPr/>
          <p:nvPr/>
        </p:nvSpPr>
        <p:spPr>
          <a:xfrm>
            <a:off x="727365" y="94251"/>
            <a:ext cx="7640782" cy="541370"/>
          </a:xfrm>
          <a:prstGeom prst="roundRect">
            <a:avLst/>
          </a:prstGeom>
          <a:solidFill>
            <a:srgbClr val="8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Times New Roman" panose="02020603050405020304" pitchFamily="18" charset="0"/>
                <a:cs typeface="Times New Roman" panose="02020603050405020304" pitchFamily="18" charset="0"/>
              </a:rPr>
              <a:t>NẾU CẬU MUỐN CÓ MỘT NGƯỜI BẠN</a:t>
            </a:r>
            <a:endParaRPr lang="id-ID" sz="2400" b="1" dirty="0">
              <a:solidFill>
                <a:srgbClr val="FFFF00"/>
              </a:solidFill>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42D084EA-E300-44F5-9030-06591CB5B800}"/>
              </a:ext>
            </a:extLst>
          </p:cNvPr>
          <p:cNvSpPr txBox="1">
            <a:spLocks noChangeArrowheads="1"/>
          </p:cNvSpPr>
          <p:nvPr/>
        </p:nvSpPr>
        <p:spPr bwMode="auto">
          <a:xfrm>
            <a:off x="37776" y="742341"/>
            <a:ext cx="3497263"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0000"/>
              </a:lnSpc>
              <a:spcBef>
                <a:spcPct val="0"/>
              </a:spcBef>
              <a:buFontTx/>
              <a:buNone/>
            </a:pPr>
            <a:r>
              <a:rPr lang="en-US" altLang="x-none" sz="2400" b="1">
                <a:solidFill>
                  <a:srgbClr val="4118A8"/>
                </a:solidFill>
                <a:latin typeface="Times New Roman" panose="02020603050405020304" pitchFamily="18" charset="0"/>
                <a:cs typeface="Times New Roman" panose="02020603050405020304" pitchFamily="18" charset="0"/>
              </a:rPr>
              <a:t>I. TÌM HIỂU CHUNG</a:t>
            </a:r>
          </a:p>
        </p:txBody>
      </p:sp>
      <p:sp>
        <p:nvSpPr>
          <p:cNvPr id="14" name="Rectangle 13">
            <a:extLst>
              <a:ext uri="{FF2B5EF4-FFF2-40B4-BE49-F238E27FC236}">
                <a16:creationId xmlns:a16="http://schemas.microsoft.com/office/drawing/2014/main" id="{DC434E22-B356-499F-8CA3-83BFEFE08710}"/>
              </a:ext>
            </a:extLst>
          </p:cNvPr>
          <p:cNvSpPr/>
          <p:nvPr/>
        </p:nvSpPr>
        <p:spPr>
          <a:xfrm>
            <a:off x="457208" y="2285998"/>
            <a:ext cx="5907364" cy="1200329"/>
          </a:xfrm>
          <a:prstGeom prst="rect">
            <a:avLst/>
          </a:prstGeom>
        </p:spPr>
        <p:txBody>
          <a:bodyPr wrap="square">
            <a:spAutoFit/>
          </a:bodyPr>
          <a:lstStyle/>
          <a:p>
            <a:r>
              <a:rPr lang="en-US" sz="2400" b="1">
                <a:latin typeface="Times New Roman" panose="02020603050405020304" pitchFamily="18" charset="0"/>
                <a:cs typeface="Times New Roman" panose="02020603050405020304" pitchFamily="18" charset="0"/>
              </a:rPr>
              <a:t>- Hoàng tử bé:</a:t>
            </a:r>
            <a:endParaRPr lang="en-US" sz="2400">
              <a:latin typeface="Times New Roman" panose="02020603050405020304" pitchFamily="18" charset="0"/>
              <a:cs typeface="Times New Roman" panose="02020603050405020304" pitchFamily="18" charset="0"/>
            </a:endParaRPr>
          </a:p>
          <a:p>
            <a:r>
              <a:rPr lang="en-US" sz="2400">
                <a:latin typeface="Times New Roman" panose="02020603050405020304" pitchFamily="18" charset="0"/>
                <a:cs typeface="Times New Roman" panose="02020603050405020304" pitchFamily="18" charset="0"/>
              </a:rPr>
              <a:t>+ Đến từ một hành tinh nhỏ bé và kì lạ</a:t>
            </a:r>
          </a:p>
          <a:p>
            <a:r>
              <a:rPr lang="en-US" sz="2400">
                <a:latin typeface="Times New Roman" panose="02020603050405020304" pitchFamily="18" charset="0"/>
                <a:cs typeface="Times New Roman" panose="02020603050405020304" pitchFamily="18" charset="0"/>
              </a:rPr>
              <a:t>+ Tâm trạng: Buồn bã và chán nản</a:t>
            </a:r>
          </a:p>
        </p:txBody>
      </p:sp>
      <p:sp>
        <p:nvSpPr>
          <p:cNvPr id="15" name="TextBox 14">
            <a:extLst>
              <a:ext uri="{FF2B5EF4-FFF2-40B4-BE49-F238E27FC236}">
                <a16:creationId xmlns:a16="http://schemas.microsoft.com/office/drawing/2014/main" id="{3611533F-7ED5-441A-B69F-D760221EEC83}"/>
              </a:ext>
            </a:extLst>
          </p:cNvPr>
          <p:cNvSpPr txBox="1">
            <a:spLocks noChangeArrowheads="1"/>
          </p:cNvSpPr>
          <p:nvPr/>
        </p:nvSpPr>
        <p:spPr bwMode="auto">
          <a:xfrm>
            <a:off x="-54584" y="1239788"/>
            <a:ext cx="3929899"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0000"/>
              </a:lnSpc>
              <a:spcBef>
                <a:spcPct val="0"/>
              </a:spcBef>
              <a:buFontTx/>
              <a:buNone/>
            </a:pPr>
            <a:r>
              <a:rPr lang="en-US" altLang="x-none" sz="2400" b="1">
                <a:solidFill>
                  <a:srgbClr val="4118A8"/>
                </a:solidFill>
                <a:latin typeface="Times New Roman" panose="02020603050405020304" pitchFamily="18" charset="0"/>
                <a:cs typeface="Times New Roman" panose="02020603050405020304" pitchFamily="18" charset="0"/>
              </a:rPr>
              <a:t>II. TÌM HIỂU CHI TIẾT</a:t>
            </a:r>
          </a:p>
        </p:txBody>
      </p:sp>
      <p:sp>
        <p:nvSpPr>
          <p:cNvPr id="16" name="Rectangle 15">
            <a:extLst>
              <a:ext uri="{FF2B5EF4-FFF2-40B4-BE49-F238E27FC236}">
                <a16:creationId xmlns:a16="http://schemas.microsoft.com/office/drawing/2014/main" id="{4D7C40A6-3DD3-4BF0-B999-66862D64F10F}"/>
              </a:ext>
            </a:extLst>
          </p:cNvPr>
          <p:cNvSpPr/>
          <p:nvPr/>
        </p:nvSpPr>
        <p:spPr>
          <a:xfrm>
            <a:off x="257906" y="1735516"/>
            <a:ext cx="5884985" cy="476349"/>
          </a:xfrm>
          <a:prstGeom prst="rect">
            <a:avLst/>
          </a:prstGeom>
        </p:spPr>
        <p:txBody>
          <a:bodyPr wrap="square">
            <a:spAutoFit/>
          </a:bodyPr>
          <a:lstStyle/>
          <a:p>
            <a:pPr algn="just">
              <a:lnSpc>
                <a:spcPct val="110000"/>
              </a:lnSpc>
              <a:spcAft>
                <a:spcPts val="1000"/>
              </a:spcAft>
            </a:pPr>
            <a:r>
              <a:rPr lang="en-US" sz="2400" b="1">
                <a:latin typeface="Times New Roman" panose="02020603050405020304" pitchFamily="18" charset="0"/>
                <a:ea typeface="Calibri" panose="020F0502020204030204" pitchFamily="34" charset="0"/>
                <a:cs typeface="Times New Roman" panose="02020603050405020304" pitchFamily="18" charset="0"/>
              </a:rPr>
              <a:t>1. Cuộc gặp gỡ giữa Hoàng tử bé và Cáo.</a:t>
            </a:r>
            <a:endParaRPr lang="en-US" sz="2400">
              <a:latin typeface="Calibri" panose="020F0502020204030204" pitchFamily="34" charset="0"/>
              <a:ea typeface="Calibri" panose="020F0502020204030204" pitchFamily="34" charset="0"/>
              <a:cs typeface="Times New Roman" panose="02020603050405020304" pitchFamily="18" charset="0"/>
            </a:endParaRPr>
          </a:p>
        </p:txBody>
      </p:sp>
      <p:sp>
        <p:nvSpPr>
          <p:cNvPr id="23" name="Cloud 22">
            <a:extLst>
              <a:ext uri="{FF2B5EF4-FFF2-40B4-BE49-F238E27FC236}">
                <a16:creationId xmlns:a16="http://schemas.microsoft.com/office/drawing/2014/main" id="{BF5A50F7-B3DE-47A1-BFA0-42DD9F4837AD}"/>
              </a:ext>
            </a:extLst>
          </p:cNvPr>
          <p:cNvSpPr/>
          <p:nvPr/>
        </p:nvSpPr>
        <p:spPr>
          <a:xfrm>
            <a:off x="4580945" y="2294511"/>
            <a:ext cx="4466068" cy="2767012"/>
          </a:xfrm>
          <a:prstGeom prst="cloud">
            <a:avLst/>
          </a:prstGeom>
          <a:ln>
            <a:solidFill>
              <a:srgbClr val="C00000"/>
            </a:solidFill>
          </a:ln>
        </p:spPr>
        <p:style>
          <a:lnRef idx="2">
            <a:schemeClr val="accent5"/>
          </a:lnRef>
          <a:fillRef idx="1">
            <a:schemeClr val="lt1"/>
          </a:fillRef>
          <a:effectRef idx="0">
            <a:schemeClr val="accent5"/>
          </a:effectRef>
          <a:fontRef idx="minor">
            <a:schemeClr val="dk1"/>
          </a:fontRef>
        </p:style>
        <p:txBody>
          <a:bodyPr anchor="ctr"/>
          <a:lstStyle/>
          <a:p>
            <a:pPr algn="ctr">
              <a:defRPr/>
            </a:pPr>
            <a:r>
              <a:rPr lang="en-US" sz="2800" b="1">
                <a:solidFill>
                  <a:srgbClr val="FF0000"/>
                </a:solidFill>
                <a:latin typeface="Times New Roman" pitchFamily="18" charset="0"/>
                <a:cs typeface="Times New Roman" pitchFamily="18" charset="0"/>
              </a:rPr>
              <a:t>Hoàng </a:t>
            </a:r>
            <a:r>
              <a:rPr lang="en-US" sz="2800" b="1" dirty="0" err="1">
                <a:solidFill>
                  <a:srgbClr val="FF0000"/>
                </a:solidFill>
                <a:latin typeface="Times New Roman" pitchFamily="18" charset="0"/>
                <a:cs typeface="Times New Roman" pitchFamily="18" charset="0"/>
              </a:rPr>
              <a:t>tử</a:t>
            </a:r>
            <a:r>
              <a:rPr lang="en-US" sz="2800" b="1" dirty="0">
                <a:solidFill>
                  <a:srgbClr val="FF0000"/>
                </a:solidFill>
                <a:latin typeface="Times New Roman" pitchFamily="18" charset="0"/>
                <a:cs typeface="Times New Roman" pitchFamily="18" charset="0"/>
              </a:rPr>
              <a:t> </a:t>
            </a:r>
            <a:r>
              <a:rPr lang="en-US" sz="2800" b="1" err="1">
                <a:solidFill>
                  <a:srgbClr val="FF0000"/>
                </a:solidFill>
                <a:latin typeface="Times New Roman" pitchFamily="18" charset="0"/>
                <a:cs typeface="Times New Roman" pitchFamily="18" charset="0"/>
              </a:rPr>
              <a:t>bé</a:t>
            </a:r>
            <a:r>
              <a:rPr lang="en-US" sz="2800" b="1">
                <a:solidFill>
                  <a:srgbClr val="FF0000"/>
                </a:solidFill>
                <a:latin typeface="Times New Roman" pitchFamily="18" charset="0"/>
                <a:cs typeface="Times New Roman" pitchFamily="18" charset="0"/>
              </a:rPr>
              <a:t> đến từ đâu và gặp gỡ với </a:t>
            </a:r>
            <a:r>
              <a:rPr lang="en-US" sz="2800" b="1" err="1">
                <a:solidFill>
                  <a:srgbClr val="FF0000"/>
                </a:solidFill>
                <a:latin typeface="Times New Roman" pitchFamily="18" charset="0"/>
                <a:cs typeface="Times New Roman" pitchFamily="18" charset="0"/>
              </a:rPr>
              <a:t>Cáo</a:t>
            </a:r>
            <a:r>
              <a:rPr lang="en-US" sz="2800" b="1">
                <a:solidFill>
                  <a:srgbClr val="FF0000"/>
                </a:solidFill>
                <a:latin typeface="Times New Roman" pitchFamily="18" charset="0"/>
                <a:cs typeface="Times New Roman" pitchFamily="18" charset="0"/>
              </a:rPr>
              <a:t> trong </a:t>
            </a:r>
            <a:r>
              <a:rPr lang="en-US" sz="2800" b="1" dirty="0" err="1">
                <a:solidFill>
                  <a:srgbClr val="FF0000"/>
                </a:solidFill>
                <a:latin typeface="Times New Roman" pitchFamily="18" charset="0"/>
                <a:cs typeface="Times New Roman" pitchFamily="18" charset="0"/>
              </a:rPr>
              <a:t>hoàn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cảnh</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nào</a:t>
            </a:r>
            <a:r>
              <a:rPr lang="en-US" sz="2800" b="1" dirty="0">
                <a:solidFill>
                  <a:srgbClr val="FF0000"/>
                </a:solidFill>
                <a:latin typeface="Times New Roman" pitchFamily="18" charset="0"/>
                <a:cs typeface="Times New Roman" pitchFamily="18" charset="0"/>
              </a:rPr>
              <a:t>?</a:t>
            </a:r>
          </a:p>
        </p:txBody>
      </p:sp>
      <p:sp>
        <p:nvSpPr>
          <p:cNvPr id="24" name="Cloud 23">
            <a:extLst>
              <a:ext uri="{FF2B5EF4-FFF2-40B4-BE49-F238E27FC236}">
                <a16:creationId xmlns:a16="http://schemas.microsoft.com/office/drawing/2014/main" id="{A6B9C72B-3349-4F50-BEB1-A0276E46F70F}"/>
              </a:ext>
            </a:extLst>
          </p:cNvPr>
          <p:cNvSpPr/>
          <p:nvPr/>
        </p:nvSpPr>
        <p:spPr>
          <a:xfrm>
            <a:off x="4650215" y="3574463"/>
            <a:ext cx="4466068" cy="2207484"/>
          </a:xfrm>
          <a:prstGeom prst="cloud">
            <a:avLst/>
          </a:prstGeom>
          <a:ln>
            <a:solidFill>
              <a:srgbClr val="C00000"/>
            </a:solidFill>
          </a:ln>
        </p:spPr>
        <p:style>
          <a:lnRef idx="2">
            <a:schemeClr val="accent5"/>
          </a:lnRef>
          <a:fillRef idx="1">
            <a:schemeClr val="lt1"/>
          </a:fillRef>
          <a:effectRef idx="0">
            <a:schemeClr val="accent5"/>
          </a:effectRef>
          <a:fontRef idx="minor">
            <a:schemeClr val="dk1"/>
          </a:fontRef>
        </p:style>
        <p:txBody>
          <a:bodyPr anchor="ctr"/>
          <a:lstStyle/>
          <a:p>
            <a:r>
              <a:rPr lang="en-US" sz="2400" b="1">
                <a:solidFill>
                  <a:srgbClr val="FF0000"/>
                </a:solidFill>
                <a:latin typeface="Times New Roman" panose="02020603050405020304" pitchFamily="18" charset="0"/>
                <a:cs typeface="Times New Roman" panose="02020603050405020304" pitchFamily="18" charset="0"/>
              </a:rPr>
              <a:t>? Cáo gặp hoàng tử bé trong khi nó đang cảm nhận như thế nào về cuộc sống?</a:t>
            </a:r>
          </a:p>
        </p:txBody>
      </p:sp>
      <p:sp>
        <p:nvSpPr>
          <p:cNvPr id="25" name="Rectangle 24">
            <a:extLst>
              <a:ext uri="{FF2B5EF4-FFF2-40B4-BE49-F238E27FC236}">
                <a16:creationId xmlns:a16="http://schemas.microsoft.com/office/drawing/2014/main" id="{997BFC36-16E2-48C2-B5AD-525B0FEC01BB}"/>
              </a:ext>
            </a:extLst>
          </p:cNvPr>
          <p:cNvSpPr/>
          <p:nvPr/>
        </p:nvSpPr>
        <p:spPr>
          <a:xfrm>
            <a:off x="484913" y="3532903"/>
            <a:ext cx="5907364" cy="1200329"/>
          </a:xfrm>
          <a:prstGeom prst="rect">
            <a:avLst/>
          </a:prstGeom>
        </p:spPr>
        <p:txBody>
          <a:bodyPr wrap="square">
            <a:spAutoFit/>
          </a:bodyPr>
          <a:lstStyle/>
          <a:p>
            <a:r>
              <a:rPr lang="en-US" sz="2400" b="1">
                <a:latin typeface="Times New Roman" panose="02020603050405020304" pitchFamily="18" charset="0"/>
                <a:cs typeface="Times New Roman" panose="02020603050405020304" pitchFamily="18" charset="0"/>
              </a:rPr>
              <a:t>- Cáo:</a:t>
            </a:r>
            <a:endParaRPr lang="en-US" sz="2400">
              <a:latin typeface="Times New Roman" panose="02020603050405020304" pitchFamily="18" charset="0"/>
              <a:cs typeface="Times New Roman" panose="02020603050405020304" pitchFamily="18" charset="0"/>
            </a:endParaRPr>
          </a:p>
          <a:p>
            <a:r>
              <a:rPr lang="en-US" sz="2400">
                <a:latin typeface="Times New Roman" panose="02020603050405020304" pitchFamily="18" charset="0"/>
                <a:cs typeface="Times New Roman" panose="02020603050405020304" pitchFamily="18" charset="0"/>
              </a:rPr>
              <a:t>+ Bị coi là tinh ranh và gian xảo</a:t>
            </a:r>
          </a:p>
          <a:p>
            <a:r>
              <a:rPr lang="en-US" sz="2400">
                <a:latin typeface="Times New Roman" panose="02020603050405020304" pitchFamily="18" charset="0"/>
                <a:cs typeface="Times New Roman" panose="02020603050405020304" pitchFamily="18" charset="0"/>
              </a:rPr>
              <a:t>+ Tâm trạng: Cô đơn và buồn chán.</a:t>
            </a:r>
          </a:p>
        </p:txBody>
      </p:sp>
      <p:pic>
        <p:nvPicPr>
          <p:cNvPr id="26" name="图片 3">
            <a:extLst>
              <a:ext uri="{FF2B5EF4-FFF2-40B4-BE49-F238E27FC236}">
                <a16:creationId xmlns:a16="http://schemas.microsoft.com/office/drawing/2014/main" id="{783E9C48-D9E5-451A-BFA6-737B057EDD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1588" y="4769887"/>
            <a:ext cx="2194350" cy="2134126"/>
          </a:xfrm>
          <a:prstGeom prst="rect">
            <a:avLst/>
          </a:prstGeom>
        </p:spPr>
      </p:pic>
      <p:pic>
        <p:nvPicPr>
          <p:cNvPr id="27" name="Picture 2" descr="F:\360安全浏览器下载\六一\Nipic_2531170_b95b5e79d8a6cffe\未标题-1.png">
            <a:extLst>
              <a:ext uri="{FF2B5EF4-FFF2-40B4-BE49-F238E27FC236}">
                <a16:creationId xmlns:a16="http://schemas.microsoft.com/office/drawing/2014/main" id="{AA475811-B77E-45B3-B5D0-77AEE505E1C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86696" y="644769"/>
            <a:ext cx="1374176" cy="1761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2887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5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additive="base">
                                        <p:cTn id="24" dur="500" fill="hold"/>
                                        <p:tgtEl>
                                          <p:spTgt spid="23"/>
                                        </p:tgtEl>
                                        <p:attrNameLst>
                                          <p:attrName>ppt_x</p:attrName>
                                        </p:attrNameLst>
                                      </p:cBhvr>
                                      <p:tavLst>
                                        <p:tav tm="0">
                                          <p:val>
                                            <p:strVal val="#ppt_x"/>
                                          </p:val>
                                        </p:tav>
                                        <p:tav tm="100000">
                                          <p:val>
                                            <p:strVal val="#ppt_x"/>
                                          </p:val>
                                        </p:tav>
                                      </p:tavLst>
                                    </p:anim>
                                    <p:anim calcmode="lin" valueType="num">
                                      <p:cBhvr additive="base">
                                        <p:cTn id="25"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3" presetClass="exit" presetSubtype="10" fill="hold" grpId="1" nodeType="clickEffect">
                                  <p:stCondLst>
                                    <p:cond delay="0"/>
                                  </p:stCondLst>
                                  <p:childTnLst>
                                    <p:animEffect transition="out" filter="blinds(horizontal)">
                                      <p:cBhvr>
                                        <p:cTn id="29" dur="500"/>
                                        <p:tgtEl>
                                          <p:spTgt spid="23"/>
                                        </p:tgtEl>
                                      </p:cBhvr>
                                    </p:animEffect>
                                    <p:set>
                                      <p:cBhvr>
                                        <p:cTn id="30" dur="1" fill="hold">
                                          <p:stCondLst>
                                            <p:cond delay="499"/>
                                          </p:stCondLst>
                                        </p:cTn>
                                        <p:tgtEl>
                                          <p:spTgt spid="23"/>
                                        </p:tgtEl>
                                        <p:attrNameLst>
                                          <p:attrName>style.visibility</p:attrName>
                                        </p:attrNameLst>
                                      </p:cBhvr>
                                      <p:to>
                                        <p:strVal val="hidden"/>
                                      </p:to>
                                    </p:set>
                                  </p:childTnLst>
                                </p:cTn>
                              </p:par>
                              <p:par>
                                <p:cTn id="31" presetID="42"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1000"/>
                                        <p:tgtEl>
                                          <p:spTgt spid="14"/>
                                        </p:tgtEl>
                                      </p:cBhvr>
                                    </p:animEffect>
                                    <p:anim calcmode="lin" valueType="num">
                                      <p:cBhvr>
                                        <p:cTn id="34" dur="1000" fill="hold"/>
                                        <p:tgtEl>
                                          <p:spTgt spid="14"/>
                                        </p:tgtEl>
                                        <p:attrNameLst>
                                          <p:attrName>ppt_x</p:attrName>
                                        </p:attrNameLst>
                                      </p:cBhvr>
                                      <p:tavLst>
                                        <p:tav tm="0">
                                          <p:val>
                                            <p:strVal val="#ppt_x"/>
                                          </p:val>
                                        </p:tav>
                                        <p:tav tm="100000">
                                          <p:val>
                                            <p:strVal val="#ppt_x"/>
                                          </p:val>
                                        </p:tav>
                                      </p:tavLst>
                                    </p:anim>
                                    <p:anim calcmode="lin" valueType="num">
                                      <p:cBhvr>
                                        <p:cTn id="3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additive="base">
                                        <p:cTn id="40" dur="500" fill="hold"/>
                                        <p:tgtEl>
                                          <p:spTgt spid="24"/>
                                        </p:tgtEl>
                                        <p:attrNameLst>
                                          <p:attrName>ppt_x</p:attrName>
                                        </p:attrNameLst>
                                      </p:cBhvr>
                                      <p:tavLst>
                                        <p:tav tm="0">
                                          <p:val>
                                            <p:strVal val="#ppt_x"/>
                                          </p:val>
                                        </p:tav>
                                        <p:tav tm="100000">
                                          <p:val>
                                            <p:strVal val="#ppt_x"/>
                                          </p:val>
                                        </p:tav>
                                      </p:tavLst>
                                    </p:anim>
                                    <p:anim calcmode="lin" valueType="num">
                                      <p:cBhvr additive="base">
                                        <p:cTn id="41"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3" presetClass="exit" presetSubtype="10" fill="hold" grpId="1" nodeType="clickEffect">
                                  <p:stCondLst>
                                    <p:cond delay="0"/>
                                  </p:stCondLst>
                                  <p:childTnLst>
                                    <p:animEffect transition="out" filter="blinds(horizontal)">
                                      <p:cBhvr>
                                        <p:cTn id="45" dur="500"/>
                                        <p:tgtEl>
                                          <p:spTgt spid="24"/>
                                        </p:tgtEl>
                                      </p:cBhvr>
                                    </p:animEffect>
                                    <p:set>
                                      <p:cBhvr>
                                        <p:cTn id="46" dur="1" fill="hold">
                                          <p:stCondLst>
                                            <p:cond delay="499"/>
                                          </p:stCondLst>
                                        </p:cTn>
                                        <p:tgtEl>
                                          <p:spTgt spid="24"/>
                                        </p:tgtEl>
                                        <p:attrNameLst>
                                          <p:attrName>style.visibility</p:attrName>
                                        </p:attrNameLst>
                                      </p:cBhvr>
                                      <p:to>
                                        <p:strVal val="hidden"/>
                                      </p:to>
                                    </p:set>
                                  </p:childTnLst>
                                </p:cTn>
                              </p:par>
                              <p:par>
                                <p:cTn id="47" presetID="42"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0"/>
                                        <p:tgtEl>
                                          <p:spTgt spid="25"/>
                                        </p:tgtEl>
                                      </p:cBhvr>
                                    </p:animEffect>
                                    <p:anim calcmode="lin" valueType="num">
                                      <p:cBhvr>
                                        <p:cTn id="50" dur="1000" fill="hold"/>
                                        <p:tgtEl>
                                          <p:spTgt spid="25"/>
                                        </p:tgtEl>
                                        <p:attrNameLst>
                                          <p:attrName>ppt_x</p:attrName>
                                        </p:attrNameLst>
                                      </p:cBhvr>
                                      <p:tavLst>
                                        <p:tav tm="0">
                                          <p:val>
                                            <p:strVal val="#ppt_x"/>
                                          </p:val>
                                        </p:tav>
                                        <p:tav tm="100000">
                                          <p:val>
                                            <p:strVal val="#ppt_x"/>
                                          </p:val>
                                        </p:tav>
                                      </p:tavLst>
                                    </p:anim>
                                    <p:anim calcmode="lin" valueType="num">
                                      <p:cBhvr>
                                        <p:cTn id="51"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23" grpId="0" animBg="1"/>
      <p:bldP spid="23" grpId="1" animBg="1"/>
      <p:bldP spid="24" grpId="0" animBg="1"/>
      <p:bldP spid="24" grpId="1" animBg="1"/>
      <p:bldP spid="2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6BD01-D65C-744E-A7C2-C51458EF7C89}"/>
              </a:ext>
            </a:extLst>
          </p:cNvPr>
          <p:cNvSpPr>
            <a:spLocks noGrp="1"/>
          </p:cNvSpPr>
          <p:nvPr>
            <p:ph type="ctrTitle"/>
          </p:nvPr>
        </p:nvSpPr>
        <p:spPr/>
        <p:txBody>
          <a:bodyPr/>
          <a:lstStyle/>
          <a:p>
            <a:endParaRPr lang="x-none"/>
          </a:p>
        </p:txBody>
      </p:sp>
      <p:sp>
        <p:nvSpPr>
          <p:cNvPr id="3" name="Subtitle 2">
            <a:extLst>
              <a:ext uri="{FF2B5EF4-FFF2-40B4-BE49-F238E27FC236}">
                <a16:creationId xmlns:a16="http://schemas.microsoft.com/office/drawing/2014/main" id="{3AEE2BAF-54B0-8941-86FB-36E501D6FF5F}"/>
              </a:ext>
            </a:extLst>
          </p:cNvPr>
          <p:cNvSpPr>
            <a:spLocks noGrp="1"/>
          </p:cNvSpPr>
          <p:nvPr>
            <p:ph type="subTitle" idx="1"/>
          </p:nvPr>
        </p:nvSpPr>
        <p:spPr/>
        <p:txBody>
          <a:bodyPr/>
          <a:lstStyle/>
          <a:p>
            <a:endParaRPr lang="x-none"/>
          </a:p>
        </p:txBody>
      </p:sp>
      <p:pic>
        <p:nvPicPr>
          <p:cNvPr id="5" name="Picture 4">
            <a:extLst>
              <a:ext uri="{FF2B5EF4-FFF2-40B4-BE49-F238E27FC236}">
                <a16:creationId xmlns:a16="http://schemas.microsoft.com/office/drawing/2014/main" id="{F27EA76E-2A7F-5F46-8C1C-CEAA9B9D92CB}"/>
              </a:ext>
            </a:extLst>
          </p:cNvPr>
          <p:cNvPicPr>
            <a:picLocks noChangeAspect="1"/>
          </p:cNvPicPr>
          <p:nvPr/>
        </p:nvPicPr>
        <p:blipFill>
          <a:blip r:embed="rId2"/>
          <a:stretch>
            <a:fillRect/>
          </a:stretch>
        </p:blipFill>
        <p:spPr>
          <a:xfrm>
            <a:off x="-60767" y="0"/>
            <a:ext cx="9204767" cy="6858000"/>
          </a:xfrm>
          <a:prstGeom prst="rect">
            <a:avLst/>
          </a:prstGeom>
        </p:spPr>
      </p:pic>
      <p:pic>
        <p:nvPicPr>
          <p:cNvPr id="8" name="图片 18">
            <a:extLst>
              <a:ext uri="{FF2B5EF4-FFF2-40B4-BE49-F238E27FC236}">
                <a16:creationId xmlns:a16="http://schemas.microsoft.com/office/drawing/2014/main" id="{D88F23E2-004B-974F-A9E6-FCD5DB6BD1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3826" y="157655"/>
            <a:ext cx="9110173" cy="6537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a:extLst>
              <a:ext uri="{FF2B5EF4-FFF2-40B4-BE49-F238E27FC236}">
                <a16:creationId xmlns:a16="http://schemas.microsoft.com/office/drawing/2014/main" id="{B05E0A1C-8F2C-8043-B897-C9A1D23DC681}"/>
              </a:ext>
            </a:extLst>
          </p:cNvPr>
          <p:cNvSpPr/>
          <p:nvPr/>
        </p:nvSpPr>
        <p:spPr>
          <a:xfrm>
            <a:off x="-143896" y="64749"/>
            <a:ext cx="9204768" cy="6698513"/>
          </a:xfrm>
          <a:prstGeom prst="roundRect">
            <a:avLst/>
          </a:prstGeom>
          <a:solidFill>
            <a:schemeClr val="bg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13" name="Rounded Rectangle 6">
            <a:extLst>
              <a:ext uri="{FF2B5EF4-FFF2-40B4-BE49-F238E27FC236}">
                <a16:creationId xmlns:a16="http://schemas.microsoft.com/office/drawing/2014/main" id="{1F0FF9E3-BAA3-4258-A9CF-04DEFC3280F3}"/>
              </a:ext>
            </a:extLst>
          </p:cNvPr>
          <p:cNvSpPr/>
          <p:nvPr/>
        </p:nvSpPr>
        <p:spPr>
          <a:xfrm>
            <a:off x="727365" y="94251"/>
            <a:ext cx="7640782" cy="541370"/>
          </a:xfrm>
          <a:prstGeom prst="roundRect">
            <a:avLst/>
          </a:prstGeom>
          <a:solidFill>
            <a:srgbClr val="8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Times New Roman" panose="02020603050405020304" pitchFamily="18" charset="0"/>
                <a:cs typeface="Times New Roman" panose="02020603050405020304" pitchFamily="18" charset="0"/>
              </a:rPr>
              <a:t>NẾU CẬU MUỐN CÓ MỘT NGƯỜI BẠN</a:t>
            </a:r>
            <a:endParaRPr lang="id-ID" sz="2400" b="1" dirty="0">
              <a:solidFill>
                <a:srgbClr val="FFFF00"/>
              </a:solidFill>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42D084EA-E300-44F5-9030-06591CB5B800}"/>
              </a:ext>
            </a:extLst>
          </p:cNvPr>
          <p:cNvSpPr txBox="1">
            <a:spLocks noChangeArrowheads="1"/>
          </p:cNvSpPr>
          <p:nvPr/>
        </p:nvSpPr>
        <p:spPr bwMode="auto">
          <a:xfrm>
            <a:off x="37776" y="742341"/>
            <a:ext cx="3497263"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0000"/>
              </a:lnSpc>
              <a:spcBef>
                <a:spcPct val="0"/>
              </a:spcBef>
              <a:buFontTx/>
              <a:buNone/>
            </a:pPr>
            <a:r>
              <a:rPr lang="en-US" altLang="x-none" sz="2400" b="1">
                <a:solidFill>
                  <a:srgbClr val="4118A8"/>
                </a:solidFill>
                <a:latin typeface="Times New Roman" panose="02020603050405020304" pitchFamily="18" charset="0"/>
                <a:cs typeface="Times New Roman" panose="02020603050405020304" pitchFamily="18" charset="0"/>
              </a:rPr>
              <a:t>I. TÌM HIỂU CHUNG</a:t>
            </a:r>
          </a:p>
        </p:txBody>
      </p:sp>
      <p:sp>
        <p:nvSpPr>
          <p:cNvPr id="14" name="Rectangle 13">
            <a:extLst>
              <a:ext uri="{FF2B5EF4-FFF2-40B4-BE49-F238E27FC236}">
                <a16:creationId xmlns:a16="http://schemas.microsoft.com/office/drawing/2014/main" id="{DC434E22-B356-499F-8CA3-83BFEFE08710}"/>
              </a:ext>
            </a:extLst>
          </p:cNvPr>
          <p:cNvSpPr/>
          <p:nvPr/>
        </p:nvSpPr>
        <p:spPr>
          <a:xfrm>
            <a:off x="457208" y="2285998"/>
            <a:ext cx="5907364" cy="461665"/>
          </a:xfrm>
          <a:prstGeom prst="rect">
            <a:avLst/>
          </a:prstGeom>
        </p:spPr>
        <p:txBody>
          <a:bodyPr wrap="square">
            <a:spAutoFit/>
          </a:bodyPr>
          <a:lstStyle/>
          <a:p>
            <a:r>
              <a:rPr lang="en-US" sz="2400" b="1">
                <a:latin typeface="Times New Roman" panose="02020603050405020304" pitchFamily="18" charset="0"/>
                <a:cs typeface="Times New Roman" panose="02020603050405020304" pitchFamily="18" charset="0"/>
              </a:rPr>
              <a:t>- Hoàng tử bé:</a:t>
            </a:r>
            <a:endParaRPr lang="en-US" sz="2400">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3611533F-7ED5-441A-B69F-D760221EEC83}"/>
              </a:ext>
            </a:extLst>
          </p:cNvPr>
          <p:cNvSpPr txBox="1">
            <a:spLocks noChangeArrowheads="1"/>
          </p:cNvSpPr>
          <p:nvPr/>
        </p:nvSpPr>
        <p:spPr bwMode="auto">
          <a:xfrm>
            <a:off x="-54584" y="1239788"/>
            <a:ext cx="3929899"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0000"/>
              </a:lnSpc>
              <a:spcBef>
                <a:spcPct val="0"/>
              </a:spcBef>
              <a:buFontTx/>
              <a:buNone/>
            </a:pPr>
            <a:r>
              <a:rPr lang="en-US" altLang="x-none" sz="2400" b="1">
                <a:solidFill>
                  <a:srgbClr val="4118A8"/>
                </a:solidFill>
                <a:latin typeface="Times New Roman" panose="02020603050405020304" pitchFamily="18" charset="0"/>
                <a:cs typeface="Times New Roman" panose="02020603050405020304" pitchFamily="18" charset="0"/>
              </a:rPr>
              <a:t>II. TÌM HIỂU CHI TIẾT</a:t>
            </a:r>
          </a:p>
        </p:txBody>
      </p:sp>
      <p:sp>
        <p:nvSpPr>
          <p:cNvPr id="16" name="Rectangle 15">
            <a:extLst>
              <a:ext uri="{FF2B5EF4-FFF2-40B4-BE49-F238E27FC236}">
                <a16:creationId xmlns:a16="http://schemas.microsoft.com/office/drawing/2014/main" id="{4D7C40A6-3DD3-4BF0-B999-66862D64F10F}"/>
              </a:ext>
            </a:extLst>
          </p:cNvPr>
          <p:cNvSpPr/>
          <p:nvPr/>
        </p:nvSpPr>
        <p:spPr>
          <a:xfrm>
            <a:off x="257906" y="1735516"/>
            <a:ext cx="5884985" cy="476349"/>
          </a:xfrm>
          <a:prstGeom prst="rect">
            <a:avLst/>
          </a:prstGeom>
        </p:spPr>
        <p:txBody>
          <a:bodyPr wrap="square">
            <a:spAutoFit/>
          </a:bodyPr>
          <a:lstStyle/>
          <a:p>
            <a:pPr algn="just">
              <a:lnSpc>
                <a:spcPct val="110000"/>
              </a:lnSpc>
              <a:spcAft>
                <a:spcPts val="1000"/>
              </a:spcAft>
            </a:pPr>
            <a:r>
              <a:rPr lang="en-US" sz="2400" b="1">
                <a:latin typeface="Times New Roman" panose="02020603050405020304" pitchFamily="18" charset="0"/>
                <a:ea typeface="Calibri" panose="020F0502020204030204" pitchFamily="34" charset="0"/>
                <a:cs typeface="Times New Roman" panose="02020603050405020304" pitchFamily="18" charset="0"/>
              </a:rPr>
              <a:t>1. Cuộc gặp gỡ giữa Hoàng tử bé và Cáo.</a:t>
            </a:r>
            <a:endParaRPr lang="en-US" sz="2400">
              <a:latin typeface="Calibri" panose="020F0502020204030204" pitchFamily="34" charset="0"/>
              <a:ea typeface="Calibri" panose="020F0502020204030204" pitchFamily="34" charset="0"/>
              <a:cs typeface="Times New Roman" panose="02020603050405020304" pitchFamily="18" charset="0"/>
            </a:endParaRPr>
          </a:p>
        </p:txBody>
      </p:sp>
      <p:sp>
        <p:nvSpPr>
          <p:cNvPr id="25" name="Rectangle 24">
            <a:extLst>
              <a:ext uri="{FF2B5EF4-FFF2-40B4-BE49-F238E27FC236}">
                <a16:creationId xmlns:a16="http://schemas.microsoft.com/office/drawing/2014/main" id="{997BFC36-16E2-48C2-B5AD-525B0FEC01BB}"/>
              </a:ext>
            </a:extLst>
          </p:cNvPr>
          <p:cNvSpPr/>
          <p:nvPr/>
        </p:nvSpPr>
        <p:spPr>
          <a:xfrm>
            <a:off x="484913" y="2798609"/>
            <a:ext cx="5907364" cy="461665"/>
          </a:xfrm>
          <a:prstGeom prst="rect">
            <a:avLst/>
          </a:prstGeom>
        </p:spPr>
        <p:txBody>
          <a:bodyPr wrap="square">
            <a:spAutoFit/>
          </a:bodyPr>
          <a:lstStyle/>
          <a:p>
            <a:r>
              <a:rPr lang="en-US" sz="2400" b="1">
                <a:latin typeface="Times New Roman" panose="02020603050405020304" pitchFamily="18" charset="0"/>
                <a:cs typeface="Times New Roman" panose="02020603050405020304" pitchFamily="18" charset="0"/>
              </a:rPr>
              <a:t>- Cáo:</a:t>
            </a:r>
            <a:endParaRPr lang="en-US" sz="2400">
              <a:latin typeface="Times New Roman" panose="02020603050405020304" pitchFamily="18" charset="0"/>
              <a:cs typeface="Times New Roman" panose="02020603050405020304" pitchFamily="18" charset="0"/>
            </a:endParaRPr>
          </a:p>
        </p:txBody>
      </p:sp>
      <p:pic>
        <p:nvPicPr>
          <p:cNvPr id="26" name="图片 3">
            <a:extLst>
              <a:ext uri="{FF2B5EF4-FFF2-40B4-BE49-F238E27FC236}">
                <a16:creationId xmlns:a16="http://schemas.microsoft.com/office/drawing/2014/main" id="{783E9C48-D9E5-451A-BFA6-737B057EDD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087" y="5285370"/>
            <a:ext cx="1695588" cy="1577078"/>
          </a:xfrm>
          <a:prstGeom prst="rect">
            <a:avLst/>
          </a:prstGeom>
        </p:spPr>
      </p:pic>
      <p:pic>
        <p:nvPicPr>
          <p:cNvPr id="27" name="Picture 2" descr="F:\360安全浏览器下载\六一\Nipic_2531170_b95b5e79d8a6cffe\未标题-1.png">
            <a:extLst>
              <a:ext uri="{FF2B5EF4-FFF2-40B4-BE49-F238E27FC236}">
                <a16:creationId xmlns:a16="http://schemas.microsoft.com/office/drawing/2014/main" id="{AA475811-B77E-45B3-B5D0-77AEE505E1C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86696" y="644769"/>
            <a:ext cx="1374176" cy="1761672"/>
          </a:xfrm>
          <a:prstGeom prst="rect">
            <a:avLst/>
          </a:prstGeom>
          <a:noFill/>
          <a:extLst>
            <a:ext uri="{909E8E84-426E-40DD-AFC4-6F175D3DCCD1}">
              <a14:hiddenFill xmlns:a14="http://schemas.microsoft.com/office/drawing/2010/main">
                <a:solidFill>
                  <a:srgbClr val="FFFFFF"/>
                </a:solidFill>
              </a14:hiddenFill>
            </a:ext>
          </a:extLst>
        </p:spPr>
      </p:pic>
      <p:sp>
        <p:nvSpPr>
          <p:cNvPr id="17" name="Cloud 16">
            <a:extLst>
              <a:ext uri="{FF2B5EF4-FFF2-40B4-BE49-F238E27FC236}">
                <a16:creationId xmlns:a16="http://schemas.microsoft.com/office/drawing/2014/main" id="{98DF5913-92D8-4D80-9888-3996BE28A8DB}"/>
              </a:ext>
            </a:extLst>
          </p:cNvPr>
          <p:cNvSpPr/>
          <p:nvPr/>
        </p:nvSpPr>
        <p:spPr>
          <a:xfrm>
            <a:off x="5204401" y="3851561"/>
            <a:ext cx="3787196" cy="2110505"/>
          </a:xfrm>
          <a:prstGeom prst="cloud">
            <a:avLst/>
          </a:prstGeom>
          <a:ln>
            <a:solidFill>
              <a:srgbClr val="C00000"/>
            </a:solidFill>
          </a:ln>
        </p:spPr>
        <p:style>
          <a:lnRef idx="2">
            <a:schemeClr val="accent5"/>
          </a:lnRef>
          <a:fillRef idx="1">
            <a:schemeClr val="lt1"/>
          </a:fillRef>
          <a:effectRef idx="0">
            <a:schemeClr val="accent5"/>
          </a:effectRef>
          <a:fontRef idx="minor">
            <a:schemeClr val="dk1"/>
          </a:fontRef>
        </p:style>
        <p:txBody>
          <a:bodyPr anchor="ctr"/>
          <a:lstStyle/>
          <a:p>
            <a:pPr algn="ctr">
              <a:defRPr/>
            </a:pPr>
            <a:r>
              <a:rPr lang="en-US" sz="2400" b="1">
                <a:solidFill>
                  <a:srgbClr val="FF0000"/>
                </a:solidFill>
                <a:latin typeface="Times New Roman" panose="02020603050405020304" pitchFamily="18" charset="0"/>
                <a:cs typeface="Times New Roman" panose="02020603050405020304" pitchFamily="18" charset="0"/>
              </a:rPr>
              <a:t>? Cả hai nhân vật có đều mang tâm trạng gì ?</a:t>
            </a:r>
            <a:endParaRPr lang="en-US" sz="2400" b="1" dirty="0">
              <a:solidFill>
                <a:srgbClr val="FF0000"/>
              </a:solidFill>
              <a:latin typeface="Times New Roman" pitchFamily="18" charset="0"/>
              <a:cs typeface="Times New Roman" pitchFamily="18" charset="0"/>
            </a:endParaRPr>
          </a:p>
        </p:txBody>
      </p:sp>
      <p:sp>
        <p:nvSpPr>
          <p:cNvPr id="18" name="Rounded Rectangle 4">
            <a:extLst>
              <a:ext uri="{FF2B5EF4-FFF2-40B4-BE49-F238E27FC236}">
                <a16:creationId xmlns:a16="http://schemas.microsoft.com/office/drawing/2014/main" id="{B26B26C4-B752-410F-8F4C-CC3692EC94EA}"/>
              </a:ext>
            </a:extLst>
          </p:cNvPr>
          <p:cNvSpPr/>
          <p:nvPr/>
        </p:nvSpPr>
        <p:spPr>
          <a:xfrm>
            <a:off x="454210" y="3255812"/>
            <a:ext cx="7221205" cy="447132"/>
          </a:xfrm>
          <a:prstGeom prst="roundRect">
            <a:avLst/>
          </a:prstGeom>
          <a:solidFill>
            <a:srgbClr val="FFC000"/>
          </a:solidFill>
          <a:ln w="57150"/>
        </p:spPr>
        <p:style>
          <a:lnRef idx="2">
            <a:schemeClr val="accent5"/>
          </a:lnRef>
          <a:fillRef idx="1">
            <a:schemeClr val="lt1"/>
          </a:fillRef>
          <a:effectRef idx="0">
            <a:schemeClr val="accent5"/>
          </a:effectRef>
          <a:fontRef idx="minor">
            <a:schemeClr val="dk1"/>
          </a:fontRef>
        </p:style>
        <p:txBody>
          <a:bodyPr rtlCol="0" anchor="ctr"/>
          <a:lstStyle/>
          <a:p>
            <a:pPr lvl="0"/>
            <a:r>
              <a:rPr lang="en-US" sz="2400" b="1">
                <a:latin typeface="Times New Roman" panose="02020603050405020304" pitchFamily="18" charset="0"/>
                <a:cs typeface="Times New Roman" panose="02020603050405020304" pitchFamily="18" charset="0"/>
              </a:rPr>
              <a:t>=&gt; Cả hai nhân vật đều đang cô đơn, buồn bã.</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78718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anim calcmode="lin" valueType="num">
                                      <p:cBhvr>
                                        <p:cTn id="15" dur="1000" fill="hold"/>
                                        <p:tgtEl>
                                          <p:spTgt spid="17"/>
                                        </p:tgtEl>
                                        <p:attrNameLst>
                                          <p:attrName>ppt_x</p:attrName>
                                        </p:attrNameLst>
                                      </p:cBhvr>
                                      <p:tavLst>
                                        <p:tav tm="0">
                                          <p:val>
                                            <p:strVal val="#ppt_x"/>
                                          </p:val>
                                        </p:tav>
                                        <p:tav tm="100000">
                                          <p:val>
                                            <p:strVal val="#ppt_x"/>
                                          </p:val>
                                        </p:tav>
                                      </p:tavLst>
                                    </p:anim>
                                    <p:anim calcmode="lin" valueType="num">
                                      <p:cBhvr>
                                        <p:cTn id="1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 presetClass="exit" presetSubtype="10" fill="hold" grpId="1" nodeType="clickEffect">
                                  <p:stCondLst>
                                    <p:cond delay="0"/>
                                  </p:stCondLst>
                                  <p:childTnLst>
                                    <p:animEffect transition="out" filter="blinds(horizontal)">
                                      <p:cBhvr>
                                        <p:cTn id="20" dur="500"/>
                                        <p:tgtEl>
                                          <p:spTgt spid="17"/>
                                        </p:tgtEl>
                                      </p:cBhvr>
                                    </p:animEffect>
                                    <p:set>
                                      <p:cBhvr>
                                        <p:cTn id="21" dur="1" fill="hold">
                                          <p:stCondLst>
                                            <p:cond delay="499"/>
                                          </p:stCondLst>
                                        </p:cTn>
                                        <p:tgtEl>
                                          <p:spTgt spid="17"/>
                                        </p:tgtEl>
                                        <p:attrNameLst>
                                          <p:attrName>style.visibility</p:attrName>
                                        </p:attrNameLst>
                                      </p:cBhvr>
                                      <p:to>
                                        <p:strVal val="hidden"/>
                                      </p:to>
                                    </p:set>
                                  </p:childTnLst>
                                </p:cTn>
                              </p:par>
                              <p:par>
                                <p:cTn id="22" presetID="22" presetClass="entr" presetSubtype="4"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down)">
                                      <p:cBhvr>
                                        <p:cTn id="2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6BD01-D65C-744E-A7C2-C51458EF7C89}"/>
              </a:ext>
            </a:extLst>
          </p:cNvPr>
          <p:cNvSpPr>
            <a:spLocks noGrp="1"/>
          </p:cNvSpPr>
          <p:nvPr>
            <p:ph type="ctrTitle"/>
          </p:nvPr>
        </p:nvSpPr>
        <p:spPr/>
        <p:txBody>
          <a:bodyPr/>
          <a:lstStyle/>
          <a:p>
            <a:endParaRPr lang="x-none"/>
          </a:p>
        </p:txBody>
      </p:sp>
      <p:sp>
        <p:nvSpPr>
          <p:cNvPr id="3" name="Subtitle 2">
            <a:extLst>
              <a:ext uri="{FF2B5EF4-FFF2-40B4-BE49-F238E27FC236}">
                <a16:creationId xmlns:a16="http://schemas.microsoft.com/office/drawing/2014/main" id="{3AEE2BAF-54B0-8941-86FB-36E501D6FF5F}"/>
              </a:ext>
            </a:extLst>
          </p:cNvPr>
          <p:cNvSpPr>
            <a:spLocks noGrp="1"/>
          </p:cNvSpPr>
          <p:nvPr>
            <p:ph type="subTitle" idx="1"/>
          </p:nvPr>
        </p:nvSpPr>
        <p:spPr/>
        <p:txBody>
          <a:bodyPr/>
          <a:lstStyle/>
          <a:p>
            <a:endParaRPr lang="x-none"/>
          </a:p>
        </p:txBody>
      </p:sp>
      <p:pic>
        <p:nvPicPr>
          <p:cNvPr id="5" name="Picture 4">
            <a:extLst>
              <a:ext uri="{FF2B5EF4-FFF2-40B4-BE49-F238E27FC236}">
                <a16:creationId xmlns:a16="http://schemas.microsoft.com/office/drawing/2014/main" id="{F27EA76E-2A7F-5F46-8C1C-CEAA9B9D92CB}"/>
              </a:ext>
            </a:extLst>
          </p:cNvPr>
          <p:cNvPicPr>
            <a:picLocks noChangeAspect="1"/>
          </p:cNvPicPr>
          <p:nvPr/>
        </p:nvPicPr>
        <p:blipFill>
          <a:blip r:embed="rId2"/>
          <a:stretch>
            <a:fillRect/>
          </a:stretch>
        </p:blipFill>
        <p:spPr>
          <a:xfrm>
            <a:off x="-60767" y="0"/>
            <a:ext cx="9204767" cy="6858000"/>
          </a:xfrm>
          <a:prstGeom prst="rect">
            <a:avLst/>
          </a:prstGeom>
        </p:spPr>
      </p:pic>
      <p:pic>
        <p:nvPicPr>
          <p:cNvPr id="8" name="图片 18">
            <a:extLst>
              <a:ext uri="{FF2B5EF4-FFF2-40B4-BE49-F238E27FC236}">
                <a16:creationId xmlns:a16="http://schemas.microsoft.com/office/drawing/2014/main" id="{D88F23E2-004B-974F-A9E6-FCD5DB6BD1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3826" y="157655"/>
            <a:ext cx="9110173" cy="6537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a:extLst>
              <a:ext uri="{FF2B5EF4-FFF2-40B4-BE49-F238E27FC236}">
                <a16:creationId xmlns:a16="http://schemas.microsoft.com/office/drawing/2014/main" id="{B05E0A1C-8F2C-8043-B897-C9A1D23DC681}"/>
              </a:ext>
            </a:extLst>
          </p:cNvPr>
          <p:cNvSpPr/>
          <p:nvPr/>
        </p:nvSpPr>
        <p:spPr>
          <a:xfrm>
            <a:off x="-41182" y="74427"/>
            <a:ext cx="9204768" cy="6698513"/>
          </a:xfrm>
          <a:prstGeom prst="roundRect">
            <a:avLst/>
          </a:prstGeom>
          <a:solidFill>
            <a:schemeClr val="bg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13" name="Rounded Rectangle 6">
            <a:extLst>
              <a:ext uri="{FF2B5EF4-FFF2-40B4-BE49-F238E27FC236}">
                <a16:creationId xmlns:a16="http://schemas.microsoft.com/office/drawing/2014/main" id="{1F0FF9E3-BAA3-4258-A9CF-04DEFC3280F3}"/>
              </a:ext>
            </a:extLst>
          </p:cNvPr>
          <p:cNvSpPr/>
          <p:nvPr/>
        </p:nvSpPr>
        <p:spPr>
          <a:xfrm>
            <a:off x="727365" y="94251"/>
            <a:ext cx="7640782" cy="541370"/>
          </a:xfrm>
          <a:prstGeom prst="roundRect">
            <a:avLst/>
          </a:prstGeom>
          <a:solidFill>
            <a:srgbClr val="8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Times New Roman" panose="02020603050405020304" pitchFamily="18" charset="0"/>
                <a:cs typeface="Times New Roman" panose="02020603050405020304" pitchFamily="18" charset="0"/>
              </a:rPr>
              <a:t>NẾU CẬU MUỐN CÓ MỘT NGƯỜI BẠN</a:t>
            </a:r>
            <a:endParaRPr lang="id-ID" sz="2400" b="1" dirty="0">
              <a:solidFill>
                <a:srgbClr val="FFFF00"/>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FF4C4F79-AE5C-438B-86ED-1689ECE3B118}"/>
              </a:ext>
            </a:extLst>
          </p:cNvPr>
          <p:cNvSpPr txBox="1">
            <a:spLocks noChangeArrowheads="1"/>
          </p:cNvSpPr>
          <p:nvPr/>
        </p:nvSpPr>
        <p:spPr bwMode="auto">
          <a:xfrm>
            <a:off x="273310" y="839322"/>
            <a:ext cx="3497263"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0000"/>
              </a:lnSpc>
              <a:spcBef>
                <a:spcPct val="0"/>
              </a:spcBef>
              <a:buFontTx/>
              <a:buNone/>
            </a:pPr>
            <a:r>
              <a:rPr lang="en-US" altLang="x-none" sz="2400" b="1">
                <a:solidFill>
                  <a:srgbClr val="4118A8"/>
                </a:solidFill>
                <a:latin typeface="Times New Roman" panose="02020603050405020304" pitchFamily="18" charset="0"/>
                <a:cs typeface="Times New Roman" panose="02020603050405020304" pitchFamily="18" charset="0"/>
              </a:rPr>
              <a:t>II. TÌM HIỂU CHI TIẾT</a:t>
            </a:r>
          </a:p>
        </p:txBody>
      </p:sp>
      <p:pic>
        <p:nvPicPr>
          <p:cNvPr id="19" name="Picture 3">
            <a:extLst>
              <a:ext uri="{FF2B5EF4-FFF2-40B4-BE49-F238E27FC236}">
                <a16:creationId xmlns:a16="http://schemas.microsoft.com/office/drawing/2014/main" id="{E2E5C8AF-46BA-4A43-8FF8-50425FD156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6453" t="2155" r="6544" b="13266"/>
          <a:stretch>
            <a:fillRect/>
          </a:stretch>
        </p:blipFill>
        <p:spPr bwMode="auto">
          <a:xfrm>
            <a:off x="568039" y="1395407"/>
            <a:ext cx="8021779" cy="492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10F0F3E6-52AF-4F75-9BDA-E4B627A42D96}"/>
              </a:ext>
            </a:extLst>
          </p:cNvPr>
          <p:cNvSpPr/>
          <p:nvPr/>
        </p:nvSpPr>
        <p:spPr>
          <a:xfrm>
            <a:off x="2618515" y="2898062"/>
            <a:ext cx="3920836" cy="1938992"/>
          </a:xfrm>
          <a:prstGeom prst="rect">
            <a:avLst/>
          </a:prstGeom>
        </p:spPr>
        <p:txBody>
          <a:bodyPr wrap="square">
            <a:spAutoFit/>
          </a:bodyPr>
          <a:lstStyle/>
          <a:p>
            <a:pPr algn="ctr"/>
            <a:r>
              <a:rPr lang="en-US" sz="2400" b="1">
                <a:solidFill>
                  <a:srgbClr val="FF0000"/>
                </a:solidFill>
                <a:latin typeface="Times New Roman" panose="02020603050405020304" pitchFamily="18" charset="0"/>
                <a:cs typeface="Times New Roman" panose="02020603050405020304" pitchFamily="18" charset="0"/>
              </a:rPr>
              <a:t>? Từ cuộc gặp gỡ của cáo và hoàng tử bé, em có rút ra được kinh nghiệm gì khi mình gặp gỡ 1 người bạn mới?</a:t>
            </a:r>
          </a:p>
        </p:txBody>
      </p:sp>
    </p:spTree>
    <p:extLst>
      <p:ext uri="{BB962C8B-B14F-4D97-AF65-F5344CB8AC3E}">
        <p14:creationId xmlns:p14="http://schemas.microsoft.com/office/powerpoint/2010/main" val="1668935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6BD01-D65C-744E-A7C2-C51458EF7C89}"/>
              </a:ext>
            </a:extLst>
          </p:cNvPr>
          <p:cNvSpPr>
            <a:spLocks noGrp="1"/>
          </p:cNvSpPr>
          <p:nvPr>
            <p:ph type="ctrTitle"/>
          </p:nvPr>
        </p:nvSpPr>
        <p:spPr/>
        <p:txBody>
          <a:bodyPr/>
          <a:lstStyle/>
          <a:p>
            <a:endParaRPr lang="x-none"/>
          </a:p>
        </p:txBody>
      </p:sp>
      <p:sp>
        <p:nvSpPr>
          <p:cNvPr id="3" name="Subtitle 2">
            <a:extLst>
              <a:ext uri="{FF2B5EF4-FFF2-40B4-BE49-F238E27FC236}">
                <a16:creationId xmlns:a16="http://schemas.microsoft.com/office/drawing/2014/main" id="{3AEE2BAF-54B0-8941-86FB-36E501D6FF5F}"/>
              </a:ext>
            </a:extLst>
          </p:cNvPr>
          <p:cNvSpPr>
            <a:spLocks noGrp="1"/>
          </p:cNvSpPr>
          <p:nvPr>
            <p:ph type="subTitle" idx="1"/>
          </p:nvPr>
        </p:nvSpPr>
        <p:spPr/>
        <p:txBody>
          <a:bodyPr/>
          <a:lstStyle/>
          <a:p>
            <a:endParaRPr lang="x-none"/>
          </a:p>
        </p:txBody>
      </p:sp>
      <p:pic>
        <p:nvPicPr>
          <p:cNvPr id="5" name="Picture 4">
            <a:extLst>
              <a:ext uri="{FF2B5EF4-FFF2-40B4-BE49-F238E27FC236}">
                <a16:creationId xmlns:a16="http://schemas.microsoft.com/office/drawing/2014/main" id="{F27EA76E-2A7F-5F46-8C1C-CEAA9B9D92CB}"/>
              </a:ext>
            </a:extLst>
          </p:cNvPr>
          <p:cNvPicPr>
            <a:picLocks noChangeAspect="1"/>
          </p:cNvPicPr>
          <p:nvPr/>
        </p:nvPicPr>
        <p:blipFill>
          <a:blip r:embed="rId3"/>
          <a:stretch>
            <a:fillRect/>
          </a:stretch>
        </p:blipFill>
        <p:spPr>
          <a:xfrm>
            <a:off x="-60767" y="0"/>
            <a:ext cx="9204767" cy="6858000"/>
          </a:xfrm>
          <a:prstGeom prst="rect">
            <a:avLst/>
          </a:prstGeom>
        </p:spPr>
      </p:pic>
      <p:pic>
        <p:nvPicPr>
          <p:cNvPr id="8" name="图片 18">
            <a:extLst>
              <a:ext uri="{FF2B5EF4-FFF2-40B4-BE49-F238E27FC236}">
                <a16:creationId xmlns:a16="http://schemas.microsoft.com/office/drawing/2014/main" id="{D88F23E2-004B-974F-A9E6-FCD5DB6BD1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33826" y="157655"/>
            <a:ext cx="9110173" cy="6537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a:extLst>
              <a:ext uri="{FF2B5EF4-FFF2-40B4-BE49-F238E27FC236}">
                <a16:creationId xmlns:a16="http://schemas.microsoft.com/office/drawing/2014/main" id="{B05E0A1C-8F2C-8043-B897-C9A1D23DC681}"/>
              </a:ext>
            </a:extLst>
          </p:cNvPr>
          <p:cNvSpPr/>
          <p:nvPr/>
        </p:nvSpPr>
        <p:spPr>
          <a:xfrm>
            <a:off x="-60769" y="74427"/>
            <a:ext cx="9204768" cy="6698513"/>
          </a:xfrm>
          <a:prstGeom prst="roundRect">
            <a:avLst/>
          </a:prstGeom>
          <a:solidFill>
            <a:schemeClr val="bg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13" name="Rounded Rectangle 6">
            <a:extLst>
              <a:ext uri="{FF2B5EF4-FFF2-40B4-BE49-F238E27FC236}">
                <a16:creationId xmlns:a16="http://schemas.microsoft.com/office/drawing/2014/main" id="{1F0FF9E3-BAA3-4258-A9CF-04DEFC3280F3}"/>
              </a:ext>
            </a:extLst>
          </p:cNvPr>
          <p:cNvSpPr/>
          <p:nvPr/>
        </p:nvSpPr>
        <p:spPr>
          <a:xfrm>
            <a:off x="727365" y="94251"/>
            <a:ext cx="7640782" cy="541370"/>
          </a:xfrm>
          <a:prstGeom prst="roundRect">
            <a:avLst/>
          </a:prstGeom>
          <a:solidFill>
            <a:srgbClr val="8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Times New Roman" panose="02020603050405020304" pitchFamily="18" charset="0"/>
                <a:cs typeface="Times New Roman" panose="02020603050405020304" pitchFamily="18" charset="0"/>
              </a:rPr>
              <a:t>NẾU CẬU MUỐN CÓ MỘT NGƯỜI BẠN</a:t>
            </a:r>
            <a:endParaRPr lang="id-ID" sz="2400" b="1" dirty="0">
              <a:solidFill>
                <a:srgbClr val="FFFF00"/>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FF4C4F79-AE5C-438B-86ED-1689ECE3B118}"/>
              </a:ext>
            </a:extLst>
          </p:cNvPr>
          <p:cNvSpPr txBox="1">
            <a:spLocks noChangeArrowheads="1"/>
          </p:cNvSpPr>
          <p:nvPr/>
        </p:nvSpPr>
        <p:spPr bwMode="auto">
          <a:xfrm>
            <a:off x="273310" y="811612"/>
            <a:ext cx="3497263"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0000"/>
              </a:lnSpc>
              <a:spcBef>
                <a:spcPct val="0"/>
              </a:spcBef>
              <a:buFontTx/>
              <a:buNone/>
            </a:pPr>
            <a:r>
              <a:rPr lang="en-US" altLang="x-none" sz="2400" b="1">
                <a:solidFill>
                  <a:srgbClr val="4118A8"/>
                </a:solidFill>
                <a:latin typeface="Times New Roman" panose="02020603050405020304" pitchFamily="18" charset="0"/>
                <a:cs typeface="Times New Roman" panose="02020603050405020304" pitchFamily="18" charset="0"/>
              </a:rPr>
              <a:t>II. TÌM HIỂU CHI TIẾT</a:t>
            </a:r>
          </a:p>
        </p:txBody>
      </p:sp>
      <p:sp>
        <p:nvSpPr>
          <p:cNvPr id="11" name="Rectangle 10">
            <a:extLst>
              <a:ext uri="{FF2B5EF4-FFF2-40B4-BE49-F238E27FC236}">
                <a16:creationId xmlns:a16="http://schemas.microsoft.com/office/drawing/2014/main" id="{D70FC712-7771-40A5-81B3-F0FADD2E9499}"/>
              </a:ext>
            </a:extLst>
          </p:cNvPr>
          <p:cNvSpPr/>
          <p:nvPr/>
        </p:nvSpPr>
        <p:spPr>
          <a:xfrm>
            <a:off x="327181" y="1236748"/>
            <a:ext cx="5884985" cy="476349"/>
          </a:xfrm>
          <a:prstGeom prst="rect">
            <a:avLst/>
          </a:prstGeom>
        </p:spPr>
        <p:txBody>
          <a:bodyPr wrap="square">
            <a:spAutoFit/>
          </a:bodyPr>
          <a:lstStyle/>
          <a:p>
            <a:pPr algn="just">
              <a:lnSpc>
                <a:spcPct val="110000"/>
              </a:lnSpc>
              <a:spcAft>
                <a:spcPts val="1000"/>
              </a:spcAft>
            </a:pPr>
            <a:r>
              <a:rPr lang="en-US" sz="2400" b="1">
                <a:latin typeface="Times New Roman" panose="02020603050405020304" pitchFamily="18" charset="0"/>
                <a:ea typeface="Calibri" panose="020F0502020204030204" pitchFamily="34" charset="0"/>
                <a:cs typeface="Times New Roman" panose="02020603050405020304" pitchFamily="18" charset="0"/>
              </a:rPr>
              <a:t>1. Cuộc gặp gỡ giữa Hoàng tử bé và Cáo.</a:t>
            </a:r>
            <a:endParaRPr lang="en-US" sz="2400">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angle 11">
            <a:extLst>
              <a:ext uri="{FF2B5EF4-FFF2-40B4-BE49-F238E27FC236}">
                <a16:creationId xmlns:a16="http://schemas.microsoft.com/office/drawing/2014/main" id="{ECBBAAE9-118C-4173-8208-9F4328B8C364}"/>
              </a:ext>
            </a:extLst>
          </p:cNvPr>
          <p:cNvSpPr/>
          <p:nvPr/>
        </p:nvSpPr>
        <p:spPr>
          <a:xfrm>
            <a:off x="332515" y="1745665"/>
            <a:ext cx="5907364" cy="461665"/>
          </a:xfrm>
          <a:prstGeom prst="rect">
            <a:avLst/>
          </a:prstGeom>
        </p:spPr>
        <p:txBody>
          <a:bodyPr wrap="square">
            <a:spAutoFit/>
          </a:bodyPr>
          <a:lstStyle/>
          <a:p>
            <a:r>
              <a:rPr lang="en-US" sz="2400" b="1" dirty="0">
                <a:latin typeface="Times New Roman" panose="02020603050405020304" pitchFamily="18" charset="0"/>
                <a:cs typeface="Times New Roman" panose="02020603050405020304" pitchFamily="18" charset="0"/>
              </a:rPr>
              <a:t>1.1</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Kết</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bạn</a:t>
            </a:r>
            <a:endParaRPr lang="en-US" sz="2400" i="1" dirty="0">
              <a:latin typeface="Times New Roman" panose="02020603050405020304" pitchFamily="18" charset="0"/>
              <a:cs typeface="Times New Roman" panose="02020603050405020304" pitchFamily="18" charset="0"/>
            </a:endParaRPr>
          </a:p>
        </p:txBody>
      </p:sp>
      <p:graphicFrame>
        <p:nvGraphicFramePr>
          <p:cNvPr id="14" name="Table 13">
            <a:extLst>
              <a:ext uri="{FF2B5EF4-FFF2-40B4-BE49-F238E27FC236}">
                <a16:creationId xmlns:a16="http://schemas.microsoft.com/office/drawing/2014/main" id="{A143897A-A26F-4562-9986-FB23435770E6}"/>
              </a:ext>
            </a:extLst>
          </p:cNvPr>
          <p:cNvGraphicFramePr>
            <a:graphicFrameLocks noGrp="1"/>
          </p:cNvGraphicFramePr>
          <p:nvPr>
            <p:extLst>
              <p:ext uri="{D42A27DB-BD31-4B8C-83A1-F6EECF244321}">
                <p14:modId xmlns:p14="http://schemas.microsoft.com/office/powerpoint/2010/main" val="3026200166"/>
              </p:ext>
            </p:extLst>
          </p:nvPr>
        </p:nvGraphicFramePr>
        <p:xfrm>
          <a:off x="152400" y="3140461"/>
          <a:ext cx="8880765" cy="3134426"/>
        </p:xfrm>
        <a:graphic>
          <a:graphicData uri="http://schemas.openxmlformats.org/drawingml/2006/table">
            <a:tbl>
              <a:tblPr firstRow="1" firstCol="1" bandRow="1">
                <a:tableStyleId>{5C22544A-7EE6-4342-B048-85BDC9FD1C3A}</a:tableStyleId>
              </a:tblPr>
              <a:tblGrid>
                <a:gridCol w="5787344">
                  <a:extLst>
                    <a:ext uri="{9D8B030D-6E8A-4147-A177-3AD203B41FA5}">
                      <a16:colId xmlns:a16="http://schemas.microsoft.com/office/drawing/2014/main" val="3050164612"/>
                    </a:ext>
                  </a:extLst>
                </a:gridCol>
                <a:gridCol w="3093421">
                  <a:extLst>
                    <a:ext uri="{9D8B030D-6E8A-4147-A177-3AD203B41FA5}">
                      <a16:colId xmlns:a16="http://schemas.microsoft.com/office/drawing/2014/main" val="823929072"/>
                    </a:ext>
                  </a:extLst>
                </a:gridCol>
              </a:tblGrid>
              <a:tr h="626958">
                <a:tc>
                  <a:txBody>
                    <a:bodyPr/>
                    <a:lstStyle/>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Lời đề nghị của cáo:</a:t>
                      </a:r>
                    </a:p>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 </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tcPr>
                </a:tc>
                <a:tc>
                  <a:txBody>
                    <a:bodyPr/>
                    <a:lstStyle/>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 </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tcPr>
                </a:tc>
                <a:extLst>
                  <a:ext uri="{0D108BD9-81ED-4DB2-BD59-A6C34878D82A}">
                    <a16:rowId xmlns:a16="http://schemas.microsoft.com/office/drawing/2014/main" val="3535541400"/>
                  </a:ext>
                </a:extLst>
              </a:tr>
              <a:tr h="626958">
                <a:tc>
                  <a:txBody>
                    <a:bodyPr/>
                    <a:lstStyle/>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Từ  “Cảm hóa”  xuất hiện số lần:</a:t>
                      </a:r>
                    </a:p>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 </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tcPr>
                </a:tc>
                <a:tc>
                  <a:txBody>
                    <a:bodyPr/>
                    <a:lstStyle/>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 </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tcPr>
                </a:tc>
                <a:extLst>
                  <a:ext uri="{0D108BD9-81ED-4DB2-BD59-A6C34878D82A}">
                    <a16:rowId xmlns:a16="http://schemas.microsoft.com/office/drawing/2014/main" val="1626235036"/>
                  </a:ext>
                </a:extLst>
              </a:tr>
              <a:tr h="626958">
                <a:tc>
                  <a:txBody>
                    <a:bodyPr/>
                    <a:lstStyle/>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Cảm hóa là: </a:t>
                      </a:r>
                    </a:p>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 </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tcPr>
                </a:tc>
                <a:tc>
                  <a:txBody>
                    <a:bodyPr/>
                    <a:lstStyle/>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 </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tcPr>
                </a:tc>
                <a:extLst>
                  <a:ext uri="{0D108BD9-81ED-4DB2-BD59-A6C34878D82A}">
                    <a16:rowId xmlns:a16="http://schemas.microsoft.com/office/drawing/2014/main" val="3553776481"/>
                  </a:ext>
                </a:extLst>
              </a:tr>
              <a:tr h="620894">
                <a:tc>
                  <a:txBody>
                    <a:bodyPr/>
                    <a:lstStyle/>
                    <a:p>
                      <a:pPr marL="0" marR="0" algn="just">
                        <a:lnSpc>
                          <a:spcPct val="105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Mong muốn của cáo với ở hoàng tử bé: </a:t>
                      </a:r>
                    </a:p>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 </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tcPr>
                </a:tc>
                <a:tc>
                  <a:txBody>
                    <a:bodyPr/>
                    <a:lstStyle/>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 </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tcPr>
                </a:tc>
                <a:extLst>
                  <a:ext uri="{0D108BD9-81ED-4DB2-BD59-A6C34878D82A}">
                    <a16:rowId xmlns:a16="http://schemas.microsoft.com/office/drawing/2014/main" val="2273044964"/>
                  </a:ext>
                </a:extLst>
              </a:tr>
              <a:tr h="616346">
                <a:tc>
                  <a:txBody>
                    <a:bodyPr/>
                    <a:lstStyle/>
                    <a:p>
                      <a:pPr marL="0" marR="0" algn="just">
                        <a:lnSpc>
                          <a:spcPct val="105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Điều gì ở hoàng tử bé khiến cáo thiết tha mong được kết bạn với cậu: </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tcPr>
                </a:tc>
                <a:tc>
                  <a:txBody>
                    <a:bodyPr/>
                    <a:lstStyle/>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 </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tcPr>
                </a:tc>
                <a:extLst>
                  <a:ext uri="{0D108BD9-81ED-4DB2-BD59-A6C34878D82A}">
                    <a16:rowId xmlns:a16="http://schemas.microsoft.com/office/drawing/2014/main" val="885615238"/>
                  </a:ext>
                </a:extLst>
              </a:tr>
            </a:tbl>
          </a:graphicData>
        </a:graphic>
      </p:graphicFrame>
      <p:sp>
        <p:nvSpPr>
          <p:cNvPr id="16" name="Rectangle 15">
            <a:extLst>
              <a:ext uri="{FF2B5EF4-FFF2-40B4-BE49-F238E27FC236}">
                <a16:creationId xmlns:a16="http://schemas.microsoft.com/office/drawing/2014/main" id="{CA7ED2DC-CC9E-4B97-8E11-67363EB87E6A}"/>
              </a:ext>
            </a:extLst>
          </p:cNvPr>
          <p:cNvSpPr/>
          <p:nvPr/>
        </p:nvSpPr>
        <p:spPr>
          <a:xfrm>
            <a:off x="2299864" y="2535374"/>
            <a:ext cx="5907363" cy="461665"/>
          </a:xfrm>
          <a:prstGeom prst="rect">
            <a:avLst/>
          </a:prstGeom>
        </p:spPr>
        <p:txBody>
          <a:bodyPr wrap="square">
            <a:spAutoFit/>
          </a:bodyPr>
          <a:lstStyle/>
          <a:p>
            <a:r>
              <a:rPr lang="en-US" sz="2400" b="1">
                <a:solidFill>
                  <a:srgbClr val="FF0000"/>
                </a:solidFill>
                <a:latin typeface="Times New Roman" panose="02020603050405020304" pitchFamily="18" charset="0"/>
                <a:cs typeface="Times New Roman" panose="02020603050405020304" pitchFamily="18" charset="0"/>
              </a:rPr>
              <a:t>HOÀN THÀNH PHIẾU HỌC TẬP SỐ 1</a:t>
            </a:r>
            <a:endParaRPr lang="en-US" sz="2400" i="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66190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12">
                                            <p:txEl>
                                              <p:pRg st="0" end="0"/>
                                            </p:txEl>
                                          </p:spTgt>
                                        </p:tgtEl>
                                        <p:attrNameLst>
                                          <p:attrName>style.visibility</p:attrName>
                                        </p:attrNameLst>
                                      </p:cBhvr>
                                      <p:to>
                                        <p:strVal val="visible"/>
                                      </p:to>
                                    </p:set>
                                    <p:animEffect transition="in" filter="circle(in)">
                                      <p:cBhvr>
                                        <p:cTn id="14" dur="2000"/>
                                        <p:tgtEl>
                                          <p:spTgt spid="12">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1000"/>
                                        <p:tgtEl>
                                          <p:spTgt spid="16"/>
                                        </p:tgtEl>
                                      </p:cBhvr>
                                    </p:animEffect>
                                    <p:anim calcmode="lin" valueType="num">
                                      <p:cBhvr>
                                        <p:cTn id="20" dur="1000" fill="hold"/>
                                        <p:tgtEl>
                                          <p:spTgt spid="16"/>
                                        </p:tgtEl>
                                        <p:attrNameLst>
                                          <p:attrName>ppt_x</p:attrName>
                                        </p:attrNameLst>
                                      </p:cBhvr>
                                      <p:tavLst>
                                        <p:tav tm="0">
                                          <p:val>
                                            <p:strVal val="#ppt_x"/>
                                          </p:val>
                                        </p:tav>
                                        <p:tav tm="100000">
                                          <p:val>
                                            <p:strVal val="#ppt_x"/>
                                          </p:val>
                                        </p:tav>
                                      </p:tavLst>
                                    </p:anim>
                                    <p:anim calcmode="lin" valueType="num">
                                      <p:cBhvr>
                                        <p:cTn id="2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6BD01-D65C-744E-A7C2-C51458EF7C89}"/>
              </a:ext>
            </a:extLst>
          </p:cNvPr>
          <p:cNvSpPr>
            <a:spLocks noGrp="1"/>
          </p:cNvSpPr>
          <p:nvPr>
            <p:ph type="ctrTitle"/>
          </p:nvPr>
        </p:nvSpPr>
        <p:spPr/>
        <p:txBody>
          <a:bodyPr/>
          <a:lstStyle/>
          <a:p>
            <a:endParaRPr lang="x-none"/>
          </a:p>
        </p:txBody>
      </p:sp>
      <p:sp>
        <p:nvSpPr>
          <p:cNvPr id="3" name="Subtitle 2">
            <a:extLst>
              <a:ext uri="{FF2B5EF4-FFF2-40B4-BE49-F238E27FC236}">
                <a16:creationId xmlns:a16="http://schemas.microsoft.com/office/drawing/2014/main" id="{3AEE2BAF-54B0-8941-86FB-36E501D6FF5F}"/>
              </a:ext>
            </a:extLst>
          </p:cNvPr>
          <p:cNvSpPr>
            <a:spLocks noGrp="1"/>
          </p:cNvSpPr>
          <p:nvPr>
            <p:ph type="subTitle" idx="1"/>
          </p:nvPr>
        </p:nvSpPr>
        <p:spPr/>
        <p:txBody>
          <a:bodyPr/>
          <a:lstStyle/>
          <a:p>
            <a:endParaRPr lang="x-none"/>
          </a:p>
        </p:txBody>
      </p:sp>
      <p:pic>
        <p:nvPicPr>
          <p:cNvPr id="5" name="Picture 4">
            <a:extLst>
              <a:ext uri="{FF2B5EF4-FFF2-40B4-BE49-F238E27FC236}">
                <a16:creationId xmlns:a16="http://schemas.microsoft.com/office/drawing/2014/main" id="{F27EA76E-2A7F-5F46-8C1C-CEAA9B9D92CB}"/>
              </a:ext>
            </a:extLst>
          </p:cNvPr>
          <p:cNvPicPr>
            <a:picLocks noChangeAspect="1"/>
          </p:cNvPicPr>
          <p:nvPr/>
        </p:nvPicPr>
        <p:blipFill>
          <a:blip r:embed="rId3"/>
          <a:stretch>
            <a:fillRect/>
          </a:stretch>
        </p:blipFill>
        <p:spPr>
          <a:xfrm>
            <a:off x="-60767" y="0"/>
            <a:ext cx="9204767" cy="6858000"/>
          </a:xfrm>
          <a:prstGeom prst="rect">
            <a:avLst/>
          </a:prstGeom>
        </p:spPr>
      </p:pic>
      <p:pic>
        <p:nvPicPr>
          <p:cNvPr id="8" name="图片 18">
            <a:extLst>
              <a:ext uri="{FF2B5EF4-FFF2-40B4-BE49-F238E27FC236}">
                <a16:creationId xmlns:a16="http://schemas.microsoft.com/office/drawing/2014/main" id="{D88F23E2-004B-974F-A9E6-FCD5DB6BD1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33826" y="157655"/>
            <a:ext cx="9110173" cy="6537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a:extLst>
              <a:ext uri="{FF2B5EF4-FFF2-40B4-BE49-F238E27FC236}">
                <a16:creationId xmlns:a16="http://schemas.microsoft.com/office/drawing/2014/main" id="{B05E0A1C-8F2C-8043-B897-C9A1D23DC681}"/>
              </a:ext>
            </a:extLst>
          </p:cNvPr>
          <p:cNvSpPr/>
          <p:nvPr/>
        </p:nvSpPr>
        <p:spPr>
          <a:xfrm>
            <a:off x="-41182" y="74427"/>
            <a:ext cx="9204768" cy="6698513"/>
          </a:xfrm>
          <a:prstGeom prst="roundRect">
            <a:avLst/>
          </a:prstGeom>
          <a:solidFill>
            <a:schemeClr val="bg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13" name="Rounded Rectangle 6">
            <a:extLst>
              <a:ext uri="{FF2B5EF4-FFF2-40B4-BE49-F238E27FC236}">
                <a16:creationId xmlns:a16="http://schemas.microsoft.com/office/drawing/2014/main" id="{1F0FF9E3-BAA3-4258-A9CF-04DEFC3280F3}"/>
              </a:ext>
            </a:extLst>
          </p:cNvPr>
          <p:cNvSpPr/>
          <p:nvPr/>
        </p:nvSpPr>
        <p:spPr>
          <a:xfrm>
            <a:off x="727365" y="94251"/>
            <a:ext cx="7640782" cy="541370"/>
          </a:xfrm>
          <a:prstGeom prst="roundRect">
            <a:avLst/>
          </a:prstGeom>
          <a:solidFill>
            <a:srgbClr val="8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Times New Roman" panose="02020603050405020304" pitchFamily="18" charset="0"/>
                <a:cs typeface="Times New Roman" panose="02020603050405020304" pitchFamily="18" charset="0"/>
              </a:rPr>
              <a:t>NẾU CẬU MUỐN CÓ MỘT NGƯỜI BẠN</a:t>
            </a:r>
            <a:endParaRPr lang="id-ID" sz="2400" b="1" dirty="0">
              <a:solidFill>
                <a:srgbClr val="FFFF00"/>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FF4C4F79-AE5C-438B-86ED-1689ECE3B118}"/>
              </a:ext>
            </a:extLst>
          </p:cNvPr>
          <p:cNvSpPr txBox="1">
            <a:spLocks noChangeArrowheads="1"/>
          </p:cNvSpPr>
          <p:nvPr/>
        </p:nvSpPr>
        <p:spPr bwMode="auto">
          <a:xfrm>
            <a:off x="273310" y="811612"/>
            <a:ext cx="3497263"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0000"/>
              </a:lnSpc>
              <a:spcBef>
                <a:spcPct val="0"/>
              </a:spcBef>
              <a:buFontTx/>
              <a:buNone/>
            </a:pPr>
            <a:r>
              <a:rPr lang="en-US" altLang="x-none" sz="2400" b="1">
                <a:solidFill>
                  <a:srgbClr val="4118A8"/>
                </a:solidFill>
                <a:latin typeface="Times New Roman" panose="02020603050405020304" pitchFamily="18" charset="0"/>
                <a:cs typeface="Times New Roman" panose="02020603050405020304" pitchFamily="18" charset="0"/>
              </a:rPr>
              <a:t>II. TÌM HIỂU CHI TIẾT</a:t>
            </a:r>
          </a:p>
        </p:txBody>
      </p:sp>
      <p:sp>
        <p:nvSpPr>
          <p:cNvPr id="12" name="Rectangle 11">
            <a:extLst>
              <a:ext uri="{FF2B5EF4-FFF2-40B4-BE49-F238E27FC236}">
                <a16:creationId xmlns:a16="http://schemas.microsoft.com/office/drawing/2014/main" id="{ECBBAAE9-118C-4173-8208-9F4328B8C364}"/>
              </a:ext>
            </a:extLst>
          </p:cNvPr>
          <p:cNvSpPr/>
          <p:nvPr/>
        </p:nvSpPr>
        <p:spPr>
          <a:xfrm>
            <a:off x="332515" y="1191480"/>
            <a:ext cx="5907364" cy="461665"/>
          </a:xfrm>
          <a:prstGeom prst="rect">
            <a:avLst/>
          </a:prstGeom>
        </p:spPr>
        <p:txBody>
          <a:bodyPr wrap="square">
            <a:spAutoFit/>
          </a:bodyPr>
          <a:lstStyle/>
          <a:p>
            <a:r>
              <a:rPr lang="en-US" sz="2400" b="1" i="1" dirty="0">
                <a:latin typeface="Times New Roman" panose="02020603050405020304" pitchFamily="18" charset="0"/>
                <a:cs typeface="Times New Roman" panose="02020603050405020304" pitchFamily="18" charset="0"/>
              </a:rPr>
              <a:t>1.2. </a:t>
            </a:r>
            <a:r>
              <a:rPr lang="en-US" sz="2400" b="1" i="1" dirty="0" err="1">
                <a:latin typeface="Times New Roman" panose="02020603050405020304" pitchFamily="18" charset="0"/>
                <a:cs typeface="Times New Roman" panose="02020603050405020304" pitchFamily="18" charset="0"/>
              </a:rPr>
              <a:t>Kết</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bạn</a:t>
            </a:r>
            <a:endParaRPr lang="en-US" sz="2400" i="1" dirty="0">
              <a:latin typeface="Times New Roman" panose="02020603050405020304" pitchFamily="18" charset="0"/>
              <a:cs typeface="Times New Roman" panose="02020603050405020304" pitchFamily="18" charset="0"/>
            </a:endParaRPr>
          </a:p>
        </p:txBody>
      </p:sp>
      <p:graphicFrame>
        <p:nvGraphicFramePr>
          <p:cNvPr id="17" name="Table 16">
            <a:extLst>
              <a:ext uri="{FF2B5EF4-FFF2-40B4-BE49-F238E27FC236}">
                <a16:creationId xmlns:a16="http://schemas.microsoft.com/office/drawing/2014/main" id="{793BDCA2-51A4-4EC9-9C82-A9042FA1724E}"/>
              </a:ext>
            </a:extLst>
          </p:cNvPr>
          <p:cNvGraphicFramePr>
            <a:graphicFrameLocks noGrp="1"/>
          </p:cNvGraphicFramePr>
          <p:nvPr>
            <p:extLst>
              <p:ext uri="{D42A27DB-BD31-4B8C-83A1-F6EECF244321}">
                <p14:modId xmlns:p14="http://schemas.microsoft.com/office/powerpoint/2010/main" val="3709483396"/>
              </p:ext>
            </p:extLst>
          </p:nvPr>
        </p:nvGraphicFramePr>
        <p:xfrm>
          <a:off x="96097" y="2189278"/>
          <a:ext cx="8923214" cy="4129598"/>
        </p:xfrm>
        <a:graphic>
          <a:graphicData uri="http://schemas.openxmlformats.org/drawingml/2006/table">
            <a:tbl>
              <a:tblPr firstRow="1" firstCol="1" bandRow="1">
                <a:tableStyleId>{5C22544A-7EE6-4342-B048-85BDC9FD1C3A}</a:tableStyleId>
              </a:tblPr>
              <a:tblGrid>
                <a:gridCol w="3486672">
                  <a:extLst>
                    <a:ext uri="{9D8B030D-6E8A-4147-A177-3AD203B41FA5}">
                      <a16:colId xmlns:a16="http://schemas.microsoft.com/office/drawing/2014/main" val="999954573"/>
                    </a:ext>
                  </a:extLst>
                </a:gridCol>
                <a:gridCol w="5436542">
                  <a:extLst>
                    <a:ext uri="{9D8B030D-6E8A-4147-A177-3AD203B41FA5}">
                      <a16:colId xmlns:a16="http://schemas.microsoft.com/office/drawing/2014/main" val="2819196108"/>
                    </a:ext>
                  </a:extLst>
                </a:gridCol>
              </a:tblGrid>
              <a:tr h="0">
                <a:tc>
                  <a:txBody>
                    <a:bodyPr/>
                    <a:lstStyle/>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Lời đề nghị của cáo:</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Được hoàng tử cảm hóa. </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extLst>
                  <a:ext uri="{0D108BD9-81ED-4DB2-BD59-A6C34878D82A}">
                    <a16:rowId xmlns:a16="http://schemas.microsoft.com/office/drawing/2014/main" val="1841578535"/>
                  </a:ext>
                </a:extLst>
              </a:tr>
              <a:tr h="0">
                <a:tc>
                  <a:txBody>
                    <a:bodyPr/>
                    <a:lstStyle/>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Từ  “Cảm hóa”  xuất hiện số lần: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Từ cảm hóa xuất hiện 15 lần)</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extLst>
                  <a:ext uri="{0D108BD9-81ED-4DB2-BD59-A6C34878D82A}">
                    <a16:rowId xmlns:a16="http://schemas.microsoft.com/office/drawing/2014/main" val="1418570049"/>
                  </a:ext>
                </a:extLst>
              </a:tr>
              <a:tr h="0">
                <a:tc>
                  <a:txBody>
                    <a:bodyPr/>
                    <a:lstStyle/>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Cảm hóa là: </a:t>
                      </a:r>
                    </a:p>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 </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Cảm hóa là kết bạn, là gắn kết tình cảm với nhau, làm cho gần gũi nhau hơn.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extLst>
                  <a:ext uri="{0D108BD9-81ED-4DB2-BD59-A6C34878D82A}">
                    <a16:rowId xmlns:a16="http://schemas.microsoft.com/office/drawing/2014/main" val="1398166507"/>
                  </a:ext>
                </a:extLst>
              </a:tr>
              <a:tr h="0">
                <a:tc>
                  <a:txBody>
                    <a:bodyPr/>
                    <a:lstStyle/>
                    <a:p>
                      <a:pPr marL="0" marR="0" algn="just">
                        <a:lnSpc>
                          <a:spcPct val="105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Mong muốn của cáo với ở hoàng tử bé: </a:t>
                      </a:r>
                    </a:p>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 </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Cáo mong được kết bạn với hoàng tử bé, mong được quan tâm, gắn bó, được đón nhận, trân trọng, đánh thức những điều đẹp đẽ, xóa bỏ khoảng cách, định kiến, trở thành bạn bè, thâu hiểu, yêu thương.</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extLst>
                  <a:ext uri="{0D108BD9-81ED-4DB2-BD59-A6C34878D82A}">
                    <a16:rowId xmlns:a16="http://schemas.microsoft.com/office/drawing/2014/main" val="1606665654"/>
                  </a:ext>
                </a:extLst>
              </a:tr>
              <a:tr h="0">
                <a:tc>
                  <a:txBody>
                    <a:bodyPr/>
                    <a:lstStyle/>
                    <a:p>
                      <a:pPr marL="0" marR="0" algn="just">
                        <a:lnSpc>
                          <a:spcPct val="105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Điều gì ở hoàng tử bé khiến cáo thiết tha mong được kết bạn với cậu: </a:t>
                      </a:r>
                    </a:p>
                    <a:p>
                      <a:pPr marL="0" marR="0" algn="just">
                        <a:lnSpc>
                          <a:spcPct val="105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 </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Ấn tượng của cáo về hoàng tử bé:</a:t>
                      </a:r>
                    </a:p>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 Hoàng tử khen: “Bạn dễ thương quá”</a:t>
                      </a:r>
                    </a:p>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-&gt; Hoàng tử lịch sự, thân thiện, không bị giới hạn bởi định kiến </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extLst>
                  <a:ext uri="{0D108BD9-81ED-4DB2-BD59-A6C34878D82A}">
                    <a16:rowId xmlns:a16="http://schemas.microsoft.com/office/drawing/2014/main" val="2164977479"/>
                  </a:ext>
                </a:extLst>
              </a:tr>
            </a:tbl>
          </a:graphicData>
        </a:graphic>
      </p:graphicFrame>
      <p:sp>
        <p:nvSpPr>
          <p:cNvPr id="18" name="Rectangle 17">
            <a:extLst>
              <a:ext uri="{FF2B5EF4-FFF2-40B4-BE49-F238E27FC236}">
                <a16:creationId xmlns:a16="http://schemas.microsoft.com/office/drawing/2014/main" id="{3E0951F6-0982-4268-A140-58B8AAC3F6E7}"/>
              </a:ext>
            </a:extLst>
          </p:cNvPr>
          <p:cNvSpPr/>
          <p:nvPr/>
        </p:nvSpPr>
        <p:spPr>
          <a:xfrm>
            <a:off x="2466122" y="1745667"/>
            <a:ext cx="3546759" cy="461665"/>
          </a:xfrm>
          <a:prstGeom prst="rect">
            <a:avLst/>
          </a:prstGeom>
        </p:spPr>
        <p:txBody>
          <a:bodyPr wrap="square">
            <a:spAutoFit/>
          </a:bodyPr>
          <a:lstStyle/>
          <a:p>
            <a:r>
              <a:rPr lang="en-US" sz="2400" b="1">
                <a:solidFill>
                  <a:srgbClr val="FF0000"/>
                </a:solidFill>
                <a:latin typeface="Times New Roman" panose="02020603050405020304" pitchFamily="18" charset="0"/>
                <a:cs typeface="Times New Roman" panose="02020603050405020304" pitchFamily="18" charset="0"/>
              </a:rPr>
              <a:t>PHIẾU HỌC TẬP SỐ 1</a:t>
            </a:r>
            <a:endParaRPr lang="en-US" sz="2400" i="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64868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additive="base">
                                        <p:cTn id="14" dur="500" fill="hold"/>
                                        <p:tgtEl>
                                          <p:spTgt spid="18"/>
                                        </p:tgtEl>
                                        <p:attrNameLst>
                                          <p:attrName>ppt_x</p:attrName>
                                        </p:attrNameLst>
                                      </p:cBhvr>
                                      <p:tavLst>
                                        <p:tav tm="0">
                                          <p:val>
                                            <p:strVal val="#ppt_x"/>
                                          </p:val>
                                        </p:tav>
                                        <p:tav tm="100000">
                                          <p:val>
                                            <p:strVal val="#ppt_x"/>
                                          </p:val>
                                        </p:tav>
                                      </p:tavLst>
                                    </p:anim>
                                    <p:anim calcmode="lin" valueType="num">
                                      <p:cBhvr additive="base">
                                        <p:cTn id="15"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6BD01-D65C-744E-A7C2-C51458EF7C89}"/>
              </a:ext>
            </a:extLst>
          </p:cNvPr>
          <p:cNvSpPr>
            <a:spLocks noGrp="1"/>
          </p:cNvSpPr>
          <p:nvPr>
            <p:ph type="ctrTitle"/>
          </p:nvPr>
        </p:nvSpPr>
        <p:spPr/>
        <p:txBody>
          <a:bodyPr/>
          <a:lstStyle/>
          <a:p>
            <a:endParaRPr lang="x-none"/>
          </a:p>
        </p:txBody>
      </p:sp>
      <p:sp>
        <p:nvSpPr>
          <p:cNvPr id="3" name="Subtitle 2">
            <a:extLst>
              <a:ext uri="{FF2B5EF4-FFF2-40B4-BE49-F238E27FC236}">
                <a16:creationId xmlns:a16="http://schemas.microsoft.com/office/drawing/2014/main" id="{3AEE2BAF-54B0-8941-86FB-36E501D6FF5F}"/>
              </a:ext>
            </a:extLst>
          </p:cNvPr>
          <p:cNvSpPr>
            <a:spLocks noGrp="1"/>
          </p:cNvSpPr>
          <p:nvPr>
            <p:ph type="subTitle" idx="1"/>
          </p:nvPr>
        </p:nvSpPr>
        <p:spPr/>
        <p:txBody>
          <a:bodyPr/>
          <a:lstStyle/>
          <a:p>
            <a:endParaRPr lang="x-none"/>
          </a:p>
        </p:txBody>
      </p:sp>
      <p:pic>
        <p:nvPicPr>
          <p:cNvPr id="5" name="Picture 4">
            <a:extLst>
              <a:ext uri="{FF2B5EF4-FFF2-40B4-BE49-F238E27FC236}">
                <a16:creationId xmlns:a16="http://schemas.microsoft.com/office/drawing/2014/main" id="{F27EA76E-2A7F-5F46-8C1C-CEAA9B9D92CB}"/>
              </a:ext>
            </a:extLst>
          </p:cNvPr>
          <p:cNvPicPr>
            <a:picLocks noChangeAspect="1"/>
          </p:cNvPicPr>
          <p:nvPr/>
        </p:nvPicPr>
        <p:blipFill>
          <a:blip r:embed="rId2"/>
          <a:stretch>
            <a:fillRect/>
          </a:stretch>
        </p:blipFill>
        <p:spPr>
          <a:xfrm>
            <a:off x="-60767" y="0"/>
            <a:ext cx="9204767" cy="6858000"/>
          </a:xfrm>
          <a:prstGeom prst="rect">
            <a:avLst/>
          </a:prstGeom>
        </p:spPr>
      </p:pic>
      <p:pic>
        <p:nvPicPr>
          <p:cNvPr id="8" name="图片 18">
            <a:extLst>
              <a:ext uri="{FF2B5EF4-FFF2-40B4-BE49-F238E27FC236}">
                <a16:creationId xmlns:a16="http://schemas.microsoft.com/office/drawing/2014/main" id="{D88F23E2-004B-974F-A9E6-FCD5DB6BD1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3826" y="157655"/>
            <a:ext cx="9110173" cy="6537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a:extLst>
              <a:ext uri="{FF2B5EF4-FFF2-40B4-BE49-F238E27FC236}">
                <a16:creationId xmlns:a16="http://schemas.microsoft.com/office/drawing/2014/main" id="{B05E0A1C-8F2C-8043-B897-C9A1D23DC681}"/>
              </a:ext>
            </a:extLst>
          </p:cNvPr>
          <p:cNvSpPr/>
          <p:nvPr/>
        </p:nvSpPr>
        <p:spPr>
          <a:xfrm>
            <a:off x="-41182" y="74427"/>
            <a:ext cx="9204768" cy="6698513"/>
          </a:xfrm>
          <a:prstGeom prst="roundRect">
            <a:avLst/>
          </a:prstGeom>
          <a:solidFill>
            <a:schemeClr val="bg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13" name="Rounded Rectangle 6">
            <a:extLst>
              <a:ext uri="{FF2B5EF4-FFF2-40B4-BE49-F238E27FC236}">
                <a16:creationId xmlns:a16="http://schemas.microsoft.com/office/drawing/2014/main" id="{1F0FF9E3-BAA3-4258-A9CF-04DEFC3280F3}"/>
              </a:ext>
            </a:extLst>
          </p:cNvPr>
          <p:cNvSpPr/>
          <p:nvPr/>
        </p:nvSpPr>
        <p:spPr>
          <a:xfrm>
            <a:off x="727365" y="94251"/>
            <a:ext cx="7640782" cy="541370"/>
          </a:xfrm>
          <a:prstGeom prst="roundRect">
            <a:avLst/>
          </a:prstGeom>
          <a:solidFill>
            <a:srgbClr val="8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Times New Roman" panose="02020603050405020304" pitchFamily="18" charset="0"/>
                <a:cs typeface="Times New Roman" panose="02020603050405020304" pitchFamily="18" charset="0"/>
              </a:rPr>
              <a:t>NẾU CẬU MUỐN CÓ MỘT NGƯỜI BẠN</a:t>
            </a:r>
            <a:endParaRPr lang="id-ID" sz="2400" b="1" dirty="0">
              <a:solidFill>
                <a:srgbClr val="FFFF00"/>
              </a:solidFill>
              <a:latin typeface="Times New Roman" panose="02020603050405020304" pitchFamily="18" charset="0"/>
              <a:cs typeface="Times New Roman" panose="02020603050405020304" pitchFamily="18" charset="0"/>
            </a:endParaRPr>
          </a:p>
        </p:txBody>
      </p:sp>
      <p:graphicFrame>
        <p:nvGraphicFramePr>
          <p:cNvPr id="14" name="Table 13">
            <a:extLst>
              <a:ext uri="{FF2B5EF4-FFF2-40B4-BE49-F238E27FC236}">
                <a16:creationId xmlns:a16="http://schemas.microsoft.com/office/drawing/2014/main" id="{737E9C51-B8E3-4715-8581-16C9B35283D3}"/>
              </a:ext>
            </a:extLst>
          </p:cNvPr>
          <p:cNvGraphicFramePr>
            <a:graphicFrameLocks noGrp="1"/>
          </p:cNvGraphicFramePr>
          <p:nvPr>
            <p:extLst>
              <p:ext uri="{D42A27DB-BD31-4B8C-83A1-F6EECF244321}">
                <p14:modId xmlns:p14="http://schemas.microsoft.com/office/powerpoint/2010/main" val="2294812892"/>
              </p:ext>
            </p:extLst>
          </p:nvPr>
        </p:nvGraphicFramePr>
        <p:xfrm>
          <a:off x="288634" y="2923426"/>
          <a:ext cx="8553473" cy="3677530"/>
        </p:xfrm>
        <a:graphic>
          <a:graphicData uri="http://schemas.openxmlformats.org/drawingml/2006/table">
            <a:tbl>
              <a:tblPr firstRow="1" firstCol="1" bandRow="1"/>
              <a:tblGrid>
                <a:gridCol w="1202491">
                  <a:extLst>
                    <a:ext uri="{9D8B030D-6E8A-4147-A177-3AD203B41FA5}">
                      <a16:colId xmlns:a16="http://schemas.microsoft.com/office/drawing/2014/main" val="523868070"/>
                    </a:ext>
                  </a:extLst>
                </a:gridCol>
                <a:gridCol w="2494676">
                  <a:extLst>
                    <a:ext uri="{9D8B030D-6E8A-4147-A177-3AD203B41FA5}">
                      <a16:colId xmlns:a16="http://schemas.microsoft.com/office/drawing/2014/main" val="3970590739"/>
                    </a:ext>
                  </a:extLst>
                </a:gridCol>
                <a:gridCol w="2463169">
                  <a:extLst>
                    <a:ext uri="{9D8B030D-6E8A-4147-A177-3AD203B41FA5}">
                      <a16:colId xmlns:a16="http://schemas.microsoft.com/office/drawing/2014/main" val="398842279"/>
                    </a:ext>
                  </a:extLst>
                </a:gridCol>
                <a:gridCol w="2393137">
                  <a:extLst>
                    <a:ext uri="{9D8B030D-6E8A-4147-A177-3AD203B41FA5}">
                      <a16:colId xmlns:a16="http://schemas.microsoft.com/office/drawing/2014/main" val="3446715277"/>
                    </a:ext>
                  </a:extLst>
                </a:gridCol>
              </a:tblGrid>
              <a:tr h="1088652">
                <a:tc>
                  <a:txBody>
                    <a:bodyPr/>
                    <a:lstStyle/>
                    <a:p>
                      <a:pPr marL="0" marR="0" algn="ctr" fontAlgn="t">
                        <a:lnSpc>
                          <a:spcPct val="107000"/>
                        </a:lnSpc>
                        <a:spcBef>
                          <a:spcPts val="0"/>
                        </a:spcBef>
                        <a:spcAft>
                          <a:spcPts val="0"/>
                        </a:spcAft>
                      </a:pPr>
                      <a:r>
                        <a:rPr lang="en-US" sz="2200" b="1" i="0" u="none" strike="noStrike">
                          <a:effectLst/>
                          <a:latin typeface="Times New Roman" panose="02020603050405020304" pitchFamily="18" charset="0"/>
                          <a:ea typeface="Calibri" panose="020F0502020204030204" pitchFamily="34" charset="0"/>
                          <a:cs typeface="Times New Roman" panose="02020603050405020304" pitchFamily="18" charset="0"/>
                        </a:rPr>
                        <a:t>Nhóm</a:t>
                      </a:r>
                      <a:endParaRPr lang="en-US" sz="2900" b="0" i="0" u="none" strike="noStrike">
                        <a:effectLst/>
                        <a:latin typeface="Arial" panose="020B0604020202020204" pitchFamily="34" charset="0"/>
                      </a:endParaRPr>
                    </a:p>
                  </a:txBody>
                  <a:tcPr marL="109748" marR="109748" marT="1524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t">
                        <a:lnSpc>
                          <a:spcPct val="107000"/>
                        </a:lnSpc>
                        <a:spcBef>
                          <a:spcPts val="0"/>
                        </a:spcBef>
                        <a:spcAft>
                          <a:spcPts val="0"/>
                        </a:spcAft>
                      </a:pPr>
                      <a:r>
                        <a:rPr lang="en-US" sz="2200" b="1" i="0" u="none" strike="noStrike">
                          <a:effectLst/>
                          <a:latin typeface="Times New Roman" panose="02020603050405020304" pitchFamily="18" charset="0"/>
                          <a:ea typeface="Calibri" panose="020F0502020204030204" pitchFamily="34" charset="0"/>
                          <a:cs typeface="Times New Roman" panose="02020603050405020304" pitchFamily="18" charset="0"/>
                        </a:rPr>
                        <a:t> </a:t>
                      </a:r>
                      <a:endParaRPr lang="en-US" sz="2900" b="0" i="0" u="none" strike="noStrike">
                        <a:effectLst/>
                        <a:latin typeface="Arial" panose="020B0604020202020204" pitchFamily="34" charset="0"/>
                      </a:endParaRPr>
                    </a:p>
                  </a:txBody>
                  <a:tcPr marL="109748" marR="109748" marT="1524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t">
                        <a:lnSpc>
                          <a:spcPct val="107000"/>
                        </a:lnSpc>
                        <a:spcBef>
                          <a:spcPts val="0"/>
                        </a:spcBef>
                        <a:spcAft>
                          <a:spcPts val="0"/>
                        </a:spcAft>
                      </a:pPr>
                      <a:r>
                        <a:rPr lang="vi-VN" sz="2200" b="1" i="0" u="none" strike="noStrike">
                          <a:effectLst/>
                          <a:latin typeface="Times New Roman" panose="02020603050405020304" pitchFamily="18" charset="0"/>
                          <a:ea typeface="Calibri" panose="020F0502020204030204" pitchFamily="34" charset="0"/>
                          <a:cs typeface="Times New Roman" panose="02020603050405020304" pitchFamily="18" charset="0"/>
                        </a:rPr>
                        <a:t>Cuộc sống của cáo trước khi cảm hóa</a:t>
                      </a:r>
                      <a:endParaRPr lang="vi-VN" sz="2900" b="0" i="0" u="none" strike="noStrike">
                        <a:effectLst/>
                        <a:latin typeface="Arial" panose="020B0604020202020204" pitchFamily="34" charset="0"/>
                      </a:endParaRPr>
                    </a:p>
                  </a:txBody>
                  <a:tcPr marL="109748" marR="109748" marT="1524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t">
                        <a:lnSpc>
                          <a:spcPct val="107000"/>
                        </a:lnSpc>
                        <a:spcBef>
                          <a:spcPts val="0"/>
                        </a:spcBef>
                        <a:spcAft>
                          <a:spcPts val="0"/>
                        </a:spcAft>
                      </a:pPr>
                      <a:r>
                        <a:rPr lang="en-US" sz="2200" b="1" i="0" u="none" strike="noStrike">
                          <a:effectLst/>
                          <a:latin typeface="Times New Roman" panose="02020603050405020304" pitchFamily="18" charset="0"/>
                          <a:ea typeface="Calibri" panose="020F0502020204030204" pitchFamily="34" charset="0"/>
                          <a:cs typeface="Times New Roman" panose="02020603050405020304" pitchFamily="18" charset="0"/>
                        </a:rPr>
                        <a:t>Cuộc sống của cáo sau khi cảm hóa</a:t>
                      </a:r>
                      <a:endParaRPr lang="en-US" sz="2900" b="0" i="0" u="none" strike="noStrike">
                        <a:effectLst/>
                        <a:latin typeface="Arial" panose="020B0604020202020204" pitchFamily="34" charset="0"/>
                      </a:endParaRPr>
                    </a:p>
                  </a:txBody>
                  <a:tcPr marL="109748" marR="109748" marT="1524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50861996"/>
                  </a:ext>
                </a:extLst>
              </a:tr>
              <a:tr h="748655">
                <a:tc>
                  <a:txBody>
                    <a:bodyPr/>
                    <a:lstStyle/>
                    <a:p>
                      <a:pPr marL="0" marR="0" algn="ctr" fontAlgn="t">
                        <a:lnSpc>
                          <a:spcPct val="107000"/>
                        </a:lnSpc>
                        <a:spcBef>
                          <a:spcPts val="0"/>
                        </a:spcBef>
                        <a:spcAft>
                          <a:spcPts val="0"/>
                        </a:spcAft>
                      </a:pPr>
                      <a:r>
                        <a:rPr lang="en-US" sz="2200" b="1" i="0" u="none" strike="noStrike">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1,2</a:t>
                      </a:r>
                      <a:endParaRPr lang="en-US" sz="2900" b="1" i="0" u="none" strike="noStrike">
                        <a:solidFill>
                          <a:srgbClr val="FF0000"/>
                        </a:solidFill>
                        <a:effectLst/>
                        <a:latin typeface="Arial" panose="020B0604020202020204" pitchFamily="34" charset="0"/>
                      </a:endParaRPr>
                    </a:p>
                  </a:txBody>
                  <a:tcPr marL="109748" marR="109748" marT="1524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lnSpc>
                          <a:spcPct val="107000"/>
                        </a:lnSpc>
                        <a:spcBef>
                          <a:spcPts val="0"/>
                        </a:spcBef>
                        <a:spcAft>
                          <a:spcPts val="0"/>
                        </a:spcAft>
                      </a:pPr>
                      <a:r>
                        <a:rPr lang="vi-VN" sz="2200" b="0" i="0" u="none" strike="noStrike">
                          <a:effectLst/>
                          <a:latin typeface="Times New Roman" panose="02020603050405020304" pitchFamily="18" charset="0"/>
                          <a:ea typeface="Calibri" panose="020F0502020204030204" pitchFamily="34" charset="0"/>
                          <a:cs typeface="Times New Roman" panose="02020603050405020304" pitchFamily="18" charset="0"/>
                        </a:rPr>
                        <a:t>Cảm nhận của cáo về bước chân</a:t>
                      </a:r>
                      <a:endParaRPr lang="vi-VN" sz="2900" b="0" i="0" u="none" strike="noStrike">
                        <a:effectLst/>
                        <a:latin typeface="Arial" panose="020B0604020202020204" pitchFamily="34" charset="0"/>
                      </a:endParaRPr>
                    </a:p>
                  </a:txBody>
                  <a:tcPr marL="109748" marR="109748" marT="1524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lnSpc>
                          <a:spcPct val="107000"/>
                        </a:lnSpc>
                        <a:spcBef>
                          <a:spcPts val="0"/>
                        </a:spcBef>
                        <a:spcAft>
                          <a:spcPts val="0"/>
                        </a:spcAft>
                      </a:pPr>
                      <a:r>
                        <a:rPr lang="en-US" sz="2200" b="0" i="0" u="none" strike="noStrike">
                          <a:effectLst/>
                          <a:latin typeface="Times New Roman" panose="02020603050405020304" pitchFamily="18" charset="0"/>
                          <a:ea typeface="Calibri" panose="020F0502020204030204" pitchFamily="34" charset="0"/>
                          <a:cs typeface="Times New Roman" panose="02020603050405020304" pitchFamily="18" charset="0"/>
                        </a:rPr>
                        <a:t> </a:t>
                      </a:r>
                      <a:endParaRPr lang="en-US" sz="2900" b="0" i="0" u="none" strike="noStrike">
                        <a:effectLst/>
                        <a:latin typeface="Arial" panose="020B0604020202020204" pitchFamily="34" charset="0"/>
                      </a:endParaRPr>
                    </a:p>
                  </a:txBody>
                  <a:tcPr marL="109748" marR="109748" marT="1524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lnSpc>
                          <a:spcPct val="107000"/>
                        </a:lnSpc>
                        <a:spcBef>
                          <a:spcPts val="0"/>
                        </a:spcBef>
                        <a:spcAft>
                          <a:spcPts val="0"/>
                        </a:spcAft>
                      </a:pPr>
                      <a:r>
                        <a:rPr lang="en-US" sz="2200" b="0" i="0" u="none" strike="noStrike">
                          <a:effectLst/>
                          <a:latin typeface="Times New Roman" panose="02020603050405020304" pitchFamily="18" charset="0"/>
                          <a:ea typeface="Calibri" panose="020F0502020204030204" pitchFamily="34" charset="0"/>
                          <a:cs typeface="Times New Roman" panose="02020603050405020304" pitchFamily="18" charset="0"/>
                        </a:rPr>
                        <a:t> </a:t>
                      </a:r>
                      <a:endParaRPr lang="en-US" sz="2900" b="0" i="0" u="none" strike="noStrike">
                        <a:effectLst/>
                        <a:latin typeface="Arial" panose="020B0604020202020204" pitchFamily="34" charset="0"/>
                      </a:endParaRPr>
                    </a:p>
                  </a:txBody>
                  <a:tcPr marL="109748" marR="109748" marT="1524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21503956"/>
                  </a:ext>
                </a:extLst>
              </a:tr>
              <a:tr h="748655">
                <a:tc>
                  <a:txBody>
                    <a:bodyPr/>
                    <a:lstStyle/>
                    <a:p>
                      <a:pPr marL="0" marR="0" algn="ctr" fontAlgn="t">
                        <a:lnSpc>
                          <a:spcPct val="107000"/>
                        </a:lnSpc>
                        <a:spcBef>
                          <a:spcPts val="0"/>
                        </a:spcBef>
                        <a:spcAft>
                          <a:spcPts val="0"/>
                        </a:spcAft>
                      </a:pPr>
                      <a:r>
                        <a:rPr lang="en-US" sz="2200" b="1" i="0" u="none" strike="noStrike">
                          <a:solidFill>
                            <a:srgbClr val="FF0000"/>
                          </a:solidFill>
                          <a:effectLst/>
                          <a:latin typeface="Times New Roman" panose="02020603050405020304" pitchFamily="18" charset="0"/>
                          <a:cs typeface="Times New Roman" panose="02020603050405020304" pitchFamily="18" charset="0"/>
                        </a:rPr>
                        <a:t>3,4</a:t>
                      </a:r>
                      <a:endParaRPr lang="en-US" sz="2900" b="1" i="0" u="none" strike="noStrike">
                        <a:solidFill>
                          <a:srgbClr val="FF0000"/>
                        </a:solidFill>
                        <a:effectLst/>
                        <a:latin typeface="Arial" panose="020B0604020202020204" pitchFamily="34" charset="0"/>
                      </a:endParaRPr>
                    </a:p>
                  </a:txBody>
                  <a:tcPr marL="109748" marR="109748" marT="1524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lnSpc>
                          <a:spcPct val="107000"/>
                        </a:lnSpc>
                        <a:spcBef>
                          <a:spcPts val="0"/>
                        </a:spcBef>
                        <a:spcAft>
                          <a:spcPts val="0"/>
                        </a:spcAft>
                      </a:pPr>
                      <a:r>
                        <a:rPr lang="en-US" sz="2200" b="0" i="0" u="none" strike="noStrike">
                          <a:effectLst/>
                          <a:latin typeface="Times New Roman" panose="02020603050405020304" pitchFamily="18" charset="0"/>
                          <a:ea typeface="Calibri" panose="020F0502020204030204" pitchFamily="34" charset="0"/>
                          <a:cs typeface="Times New Roman" panose="02020603050405020304" pitchFamily="18" charset="0"/>
                        </a:rPr>
                        <a:t>Cảm nhận của cáo về đồng lúa mì</a:t>
                      </a:r>
                      <a:endParaRPr lang="en-US" sz="2900" b="0" i="0" u="none" strike="noStrike">
                        <a:effectLst/>
                        <a:latin typeface="Arial" panose="020B0604020202020204" pitchFamily="34" charset="0"/>
                      </a:endParaRPr>
                    </a:p>
                  </a:txBody>
                  <a:tcPr marL="109748" marR="109748" marT="1524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lnSpc>
                          <a:spcPct val="107000"/>
                        </a:lnSpc>
                        <a:spcBef>
                          <a:spcPts val="0"/>
                        </a:spcBef>
                        <a:spcAft>
                          <a:spcPts val="0"/>
                        </a:spcAft>
                      </a:pPr>
                      <a:r>
                        <a:rPr lang="en-US" sz="2200" b="0" i="0" u="none" strike="noStrike">
                          <a:effectLst/>
                          <a:latin typeface="Times New Roman" panose="02020603050405020304" pitchFamily="18" charset="0"/>
                          <a:ea typeface="Calibri" panose="020F0502020204030204" pitchFamily="34" charset="0"/>
                          <a:cs typeface="Times New Roman" panose="02020603050405020304" pitchFamily="18" charset="0"/>
                        </a:rPr>
                        <a:t> </a:t>
                      </a:r>
                      <a:endParaRPr lang="en-US" sz="2900" b="0" i="0" u="none" strike="noStrike">
                        <a:effectLst/>
                        <a:latin typeface="Arial" panose="020B0604020202020204" pitchFamily="34" charset="0"/>
                      </a:endParaRPr>
                    </a:p>
                    <a:p>
                      <a:pPr marL="0" marR="0" algn="l" fontAlgn="t">
                        <a:lnSpc>
                          <a:spcPct val="107000"/>
                        </a:lnSpc>
                        <a:spcBef>
                          <a:spcPts val="0"/>
                        </a:spcBef>
                        <a:spcAft>
                          <a:spcPts val="0"/>
                        </a:spcAft>
                      </a:pPr>
                      <a:r>
                        <a:rPr lang="en-US" sz="2200" b="0" i="0" u="none" strike="noStrike">
                          <a:effectLst/>
                          <a:latin typeface="Times New Roman" panose="02020603050405020304" pitchFamily="18" charset="0"/>
                          <a:ea typeface="Calibri" panose="020F0502020204030204" pitchFamily="34" charset="0"/>
                          <a:cs typeface="Times New Roman" panose="02020603050405020304" pitchFamily="18" charset="0"/>
                        </a:rPr>
                        <a:t> </a:t>
                      </a:r>
                      <a:endParaRPr lang="en-US" sz="2900" b="0" i="0" u="none" strike="noStrike">
                        <a:effectLst/>
                        <a:latin typeface="Arial" panose="020B0604020202020204" pitchFamily="34" charset="0"/>
                      </a:endParaRPr>
                    </a:p>
                  </a:txBody>
                  <a:tcPr marL="109748" marR="109748" marT="1524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lnSpc>
                          <a:spcPct val="107000"/>
                        </a:lnSpc>
                        <a:spcBef>
                          <a:spcPts val="0"/>
                        </a:spcBef>
                        <a:spcAft>
                          <a:spcPts val="0"/>
                        </a:spcAft>
                      </a:pPr>
                      <a:r>
                        <a:rPr lang="en-US" sz="2200" b="0" i="0" u="none" strike="noStrike">
                          <a:effectLst/>
                          <a:latin typeface="Times New Roman" panose="02020603050405020304" pitchFamily="18" charset="0"/>
                          <a:ea typeface="Calibri" panose="020F0502020204030204" pitchFamily="34" charset="0"/>
                          <a:cs typeface="Times New Roman" panose="02020603050405020304" pitchFamily="18" charset="0"/>
                        </a:rPr>
                        <a:t> </a:t>
                      </a:r>
                      <a:endParaRPr lang="en-US" sz="2900" b="0" i="0" u="none" strike="noStrike">
                        <a:effectLst/>
                        <a:latin typeface="Arial" panose="020B0604020202020204" pitchFamily="34" charset="0"/>
                      </a:endParaRPr>
                    </a:p>
                  </a:txBody>
                  <a:tcPr marL="109748" marR="109748" marT="1524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8037543"/>
                  </a:ext>
                </a:extLst>
              </a:tr>
              <a:tr h="1088652">
                <a:tc>
                  <a:txBody>
                    <a:bodyPr/>
                    <a:lstStyle/>
                    <a:p>
                      <a:pPr marL="0" marR="0" algn="ctr" fontAlgn="t">
                        <a:lnSpc>
                          <a:spcPct val="107000"/>
                        </a:lnSpc>
                        <a:spcBef>
                          <a:spcPts val="0"/>
                        </a:spcBef>
                        <a:spcAft>
                          <a:spcPts val="0"/>
                        </a:spcAft>
                      </a:pPr>
                      <a:r>
                        <a:rPr lang="en-US" sz="2200" b="1" i="0" u="none" strike="noStrike">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5,6</a:t>
                      </a:r>
                      <a:endParaRPr lang="en-US" sz="2900" b="1" i="0" u="none" strike="noStrike">
                        <a:solidFill>
                          <a:srgbClr val="FF0000"/>
                        </a:solidFill>
                        <a:effectLst/>
                        <a:latin typeface="Arial" panose="020B0604020202020204" pitchFamily="34" charset="0"/>
                      </a:endParaRPr>
                    </a:p>
                  </a:txBody>
                  <a:tcPr marL="109748" marR="109748" marT="1524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lnSpc>
                          <a:spcPct val="107000"/>
                        </a:lnSpc>
                        <a:spcBef>
                          <a:spcPts val="0"/>
                        </a:spcBef>
                        <a:spcAft>
                          <a:spcPts val="0"/>
                        </a:spcAft>
                      </a:pPr>
                      <a:r>
                        <a:rPr lang="en-US" sz="2200" b="0" i="0" u="none" strike="noStrike">
                          <a:effectLst/>
                          <a:latin typeface="Times New Roman" panose="02020603050405020304" pitchFamily="18" charset="0"/>
                          <a:ea typeface="Calibri" panose="020F0502020204030204" pitchFamily="34" charset="0"/>
                          <a:cs typeface="Times New Roman" panose="02020603050405020304" pitchFamily="18" charset="0"/>
                        </a:rPr>
                        <a:t>Nhận định của cáo về cuộc sống</a:t>
                      </a:r>
                      <a:endParaRPr lang="en-US" sz="2900" b="0" i="0" u="none" strike="noStrike">
                        <a:effectLst/>
                        <a:latin typeface="Arial" panose="020B0604020202020204" pitchFamily="34" charset="0"/>
                      </a:endParaRPr>
                    </a:p>
                  </a:txBody>
                  <a:tcPr marL="109748" marR="109748" marT="1524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lnSpc>
                          <a:spcPct val="107000"/>
                        </a:lnSpc>
                        <a:spcBef>
                          <a:spcPts val="0"/>
                        </a:spcBef>
                        <a:spcAft>
                          <a:spcPts val="0"/>
                        </a:spcAft>
                      </a:pPr>
                      <a:r>
                        <a:rPr lang="en-US" sz="2200" b="0" i="0" u="none" strike="noStrike">
                          <a:effectLst/>
                          <a:latin typeface="Times New Roman" panose="02020603050405020304" pitchFamily="18" charset="0"/>
                          <a:ea typeface="Calibri" panose="020F0502020204030204" pitchFamily="34" charset="0"/>
                          <a:cs typeface="Times New Roman" panose="02020603050405020304" pitchFamily="18" charset="0"/>
                        </a:rPr>
                        <a:t> </a:t>
                      </a:r>
                      <a:endParaRPr lang="en-US" sz="2900" b="0" i="0" u="none" strike="noStrike">
                        <a:effectLst/>
                        <a:latin typeface="Arial" panose="020B0604020202020204" pitchFamily="34" charset="0"/>
                      </a:endParaRPr>
                    </a:p>
                  </a:txBody>
                  <a:tcPr marL="109748" marR="109748" marT="1524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lnSpc>
                          <a:spcPct val="107000"/>
                        </a:lnSpc>
                        <a:spcBef>
                          <a:spcPts val="0"/>
                        </a:spcBef>
                        <a:spcAft>
                          <a:spcPts val="0"/>
                        </a:spcAft>
                      </a:pPr>
                      <a:r>
                        <a:rPr lang="en-US" sz="2200" b="0" i="0" u="none" strike="noStrike">
                          <a:effectLst/>
                          <a:latin typeface="Times New Roman" panose="02020603050405020304" pitchFamily="18" charset="0"/>
                          <a:ea typeface="Calibri" panose="020F0502020204030204" pitchFamily="34" charset="0"/>
                          <a:cs typeface="Times New Roman" panose="02020603050405020304" pitchFamily="18" charset="0"/>
                        </a:rPr>
                        <a:t> </a:t>
                      </a:r>
                      <a:endParaRPr lang="en-US" sz="2900" b="0" i="0" u="none" strike="noStrike">
                        <a:effectLst/>
                        <a:latin typeface="Arial" panose="020B0604020202020204" pitchFamily="34" charset="0"/>
                      </a:endParaRPr>
                    </a:p>
                  </a:txBody>
                  <a:tcPr marL="109748" marR="109748" marT="1524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93196966"/>
                  </a:ext>
                </a:extLst>
              </a:tr>
            </a:tbl>
          </a:graphicData>
        </a:graphic>
      </p:graphicFrame>
      <p:sp>
        <p:nvSpPr>
          <p:cNvPr id="16" name="Rectangle 43">
            <a:extLst>
              <a:ext uri="{FF2B5EF4-FFF2-40B4-BE49-F238E27FC236}">
                <a16:creationId xmlns:a16="http://schemas.microsoft.com/office/drawing/2014/main" id="{48D4A973-04C7-4FD6-82AB-93B2A3D2E4EA}"/>
              </a:ext>
            </a:extLst>
          </p:cNvPr>
          <p:cNvSpPr>
            <a:spLocks noChangeArrowheads="1"/>
          </p:cNvSpPr>
          <p:nvPr/>
        </p:nvSpPr>
        <p:spPr bwMode="auto">
          <a:xfrm>
            <a:off x="119785" y="664712"/>
            <a:ext cx="8823325" cy="2246769"/>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algn="ctr" eaLnBrk="0" fontAlgn="base" hangingPunct="0">
              <a:spcBef>
                <a:spcPct val="20000"/>
              </a:spcBef>
              <a:spcAft>
                <a:spcPct val="0"/>
              </a:spcAft>
              <a:defRPr/>
            </a:pPr>
            <a:r>
              <a:rPr lang="it-IT" sz="2000" b="1" dirty="0">
                <a:solidFill>
                  <a:srgbClr val="FF0000"/>
                </a:solidFill>
                <a:latin typeface="Times New Roman" panose="02020603050405020304" pitchFamily="18" charset="0"/>
                <a:ea typeface="Times New Roman" pitchFamily="18" charset="0"/>
                <a:cs typeface="Times New Roman" panose="02020603050405020304" pitchFamily="18" charset="0"/>
              </a:rPr>
              <a:t>Vòng 1</a:t>
            </a:r>
            <a:r>
              <a:rPr lang="it-IT" sz="2000" b="1">
                <a:solidFill>
                  <a:srgbClr val="FF0000"/>
                </a:solidFill>
                <a:latin typeface="Times New Roman" panose="02020603050405020304" pitchFamily="18" charset="0"/>
                <a:ea typeface="Times New Roman" pitchFamily="18" charset="0"/>
                <a:cs typeface="Times New Roman" panose="02020603050405020304" pitchFamily="18" charset="0"/>
              </a:rPr>
              <a:t>: Vòng </a:t>
            </a:r>
            <a:r>
              <a:rPr lang="it-IT" sz="2000" b="1" dirty="0">
                <a:solidFill>
                  <a:srgbClr val="FF0000"/>
                </a:solidFill>
                <a:latin typeface="Times New Roman" panose="02020603050405020304" pitchFamily="18" charset="0"/>
                <a:ea typeface="Times New Roman" pitchFamily="18" charset="0"/>
                <a:cs typeface="Times New Roman" panose="02020603050405020304" pitchFamily="18" charset="0"/>
              </a:rPr>
              <a:t>chuyên gia </a:t>
            </a:r>
            <a:r>
              <a:rPr lang="it-IT" sz="2000" b="1">
                <a:solidFill>
                  <a:srgbClr val="FF0000"/>
                </a:solidFill>
                <a:latin typeface="Times New Roman" panose="02020603050405020304" pitchFamily="18" charset="0"/>
                <a:ea typeface="Times New Roman" pitchFamily="18" charset="0"/>
                <a:cs typeface="Times New Roman" panose="02020603050405020304" pitchFamily="18" charset="0"/>
              </a:rPr>
              <a:t>( 7 phút)</a:t>
            </a:r>
            <a:endParaRPr lang="en-US" sz="2000" b="1" dirty="0">
              <a:solidFill>
                <a:srgbClr val="FF0000"/>
              </a:solidFill>
              <a:latin typeface="Times New Roman" panose="02020603050405020304" pitchFamily="18" charset="0"/>
              <a:ea typeface="Times New Roman" pitchFamily="18" charset="0"/>
              <a:cs typeface="Times New Roman" panose="02020603050405020304" pitchFamily="18" charset="0"/>
            </a:endParaRPr>
          </a:p>
          <a:p>
            <a:r>
              <a:rPr lang="vi-VN" sz="2000" b="1">
                <a:solidFill>
                  <a:srgbClr val="FF0000"/>
                </a:solidFill>
                <a:latin typeface="Times New Roman" panose="02020603050405020304" pitchFamily="18" charset="0"/>
                <a:cs typeface="Times New Roman" panose="02020603050405020304" pitchFamily="18" charset="0"/>
              </a:rPr>
              <a:t>Nhóm </a:t>
            </a:r>
            <a:r>
              <a:rPr lang="en-US" sz="2000" b="1">
                <a:solidFill>
                  <a:srgbClr val="FF0000"/>
                </a:solidFill>
                <a:latin typeface="Times New Roman" panose="02020603050405020304" pitchFamily="18" charset="0"/>
                <a:cs typeface="Times New Roman" panose="02020603050405020304" pitchFamily="18" charset="0"/>
              </a:rPr>
              <a:t>1,2</a:t>
            </a:r>
            <a:r>
              <a:rPr lang="vi-VN" sz="2000">
                <a:solidFill>
                  <a:srgbClr val="FF0000"/>
                </a:solidFill>
                <a:latin typeface="Times New Roman" panose="02020603050405020304" pitchFamily="18" charset="0"/>
                <a:cs typeface="Times New Roman" panose="02020603050405020304" pitchFamily="18" charset="0"/>
              </a:rPr>
              <a:t>: </a:t>
            </a:r>
            <a:r>
              <a:rPr lang="vi-VN" sz="2000">
                <a:latin typeface="Times New Roman" panose="02020603050405020304" pitchFamily="18" charset="0"/>
                <a:cs typeface="Times New Roman" panose="02020603050405020304" pitchFamily="18" charset="0"/>
              </a:rPr>
              <a:t>Tìm những chi tiết </a:t>
            </a:r>
            <a:r>
              <a:rPr lang="en-US" sz="2000">
                <a:latin typeface="Times New Roman" panose="02020603050405020304" pitchFamily="18" charset="0"/>
                <a:cs typeface="Times New Roman" panose="02020603050405020304" pitchFamily="18" charset="0"/>
              </a:rPr>
              <a:t>thể hiện sự thay đổi trong cảm nhận của cáo về bước chân trước và sau khi được cảm hóa?</a:t>
            </a:r>
          </a:p>
          <a:p>
            <a:r>
              <a:rPr lang="vi-VN" sz="2000" b="1">
                <a:solidFill>
                  <a:srgbClr val="FF0000"/>
                </a:solidFill>
                <a:latin typeface="Times New Roman" panose="02020603050405020304" pitchFamily="18" charset="0"/>
                <a:cs typeface="Times New Roman" panose="02020603050405020304" pitchFamily="18" charset="0"/>
              </a:rPr>
              <a:t>Nhóm </a:t>
            </a:r>
            <a:r>
              <a:rPr lang="en-US" sz="2000" b="1">
                <a:solidFill>
                  <a:srgbClr val="FF0000"/>
                </a:solidFill>
                <a:latin typeface="Times New Roman" panose="02020603050405020304" pitchFamily="18" charset="0"/>
                <a:cs typeface="Times New Roman" panose="02020603050405020304" pitchFamily="18" charset="0"/>
              </a:rPr>
              <a:t>3,4</a:t>
            </a:r>
            <a:r>
              <a:rPr lang="vi-VN" sz="2000">
                <a:solidFill>
                  <a:srgbClr val="FF0000"/>
                </a:solidFill>
                <a:latin typeface="Times New Roman" panose="02020603050405020304" pitchFamily="18" charset="0"/>
                <a:cs typeface="Times New Roman" panose="02020603050405020304" pitchFamily="18" charset="0"/>
              </a:rPr>
              <a:t>: </a:t>
            </a:r>
            <a:r>
              <a:rPr lang="vi-VN" sz="2000">
                <a:latin typeface="Times New Roman" panose="02020603050405020304" pitchFamily="18" charset="0"/>
                <a:cs typeface="Times New Roman" panose="02020603050405020304" pitchFamily="18" charset="0"/>
              </a:rPr>
              <a:t>Tìm những chi tiết </a:t>
            </a:r>
            <a:r>
              <a:rPr lang="en-US" sz="2000">
                <a:latin typeface="Times New Roman" panose="02020603050405020304" pitchFamily="18" charset="0"/>
                <a:cs typeface="Times New Roman" panose="02020603050405020304" pitchFamily="18" charset="0"/>
              </a:rPr>
              <a:t>thể hiện sự thay đổi trong cảm nhận của cáo về đồng lúa mì trước và sau khi được cảm hóa?</a:t>
            </a:r>
          </a:p>
          <a:p>
            <a:r>
              <a:rPr lang="vi-VN" sz="2000" b="1">
                <a:solidFill>
                  <a:srgbClr val="FF0000"/>
                </a:solidFill>
                <a:latin typeface="Times New Roman" panose="02020603050405020304" pitchFamily="18" charset="0"/>
                <a:cs typeface="Times New Roman" panose="02020603050405020304" pitchFamily="18" charset="0"/>
              </a:rPr>
              <a:t>Nhóm </a:t>
            </a:r>
            <a:r>
              <a:rPr lang="en-US" sz="2000" b="1">
                <a:solidFill>
                  <a:srgbClr val="FF0000"/>
                </a:solidFill>
                <a:latin typeface="Times New Roman" panose="02020603050405020304" pitchFamily="18" charset="0"/>
                <a:cs typeface="Times New Roman" panose="02020603050405020304" pitchFamily="18" charset="0"/>
              </a:rPr>
              <a:t>5,6</a:t>
            </a:r>
            <a:r>
              <a:rPr lang="vi-VN" sz="2000">
                <a:solidFill>
                  <a:srgbClr val="FF0000"/>
                </a:solidFill>
                <a:latin typeface="Times New Roman" panose="02020603050405020304" pitchFamily="18" charset="0"/>
                <a:cs typeface="Times New Roman" panose="02020603050405020304" pitchFamily="18" charset="0"/>
              </a:rPr>
              <a:t>: </a:t>
            </a:r>
            <a:r>
              <a:rPr lang="vi-VN" sz="2000">
                <a:latin typeface="Times New Roman" panose="02020603050405020304" pitchFamily="18" charset="0"/>
                <a:cs typeface="Times New Roman" panose="02020603050405020304" pitchFamily="18" charset="0"/>
              </a:rPr>
              <a:t>Tìm những chi tiết </a:t>
            </a:r>
            <a:r>
              <a:rPr lang="en-US" sz="2000">
                <a:latin typeface="Times New Roman" panose="02020603050405020304" pitchFamily="18" charset="0"/>
                <a:cs typeface="Times New Roman" panose="02020603050405020304" pitchFamily="18" charset="0"/>
              </a:rPr>
              <a:t>thể hiện sự thay đổi trong nhận định của cáo về cuộc sống trước và sau khi được cảm hóa?</a:t>
            </a:r>
            <a:endParaRPr lang="en-US" sz="2000" b="1" dirty="0">
              <a:solidFill>
                <a:srgbClr val="000000"/>
              </a:solidFill>
              <a:latin typeface="Times New Roman" panose="02020603050405020304" pitchFamily="18" charset="0"/>
              <a:ea typeface="Times New Roman" pitchFamily="18" charset="0"/>
              <a:cs typeface="Times New Roman" panose="02020603050405020304" pitchFamily="18" charset="0"/>
            </a:endParaRPr>
          </a:p>
        </p:txBody>
      </p:sp>
    </p:spTree>
    <p:extLst>
      <p:ext uri="{BB962C8B-B14F-4D97-AF65-F5344CB8AC3E}">
        <p14:creationId xmlns:p14="http://schemas.microsoft.com/office/powerpoint/2010/main" val="4041689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6">
                                            <p:txEl>
                                              <p:pRg st="0" end="0"/>
                                            </p:txEl>
                                          </p:spTgt>
                                        </p:tgtEl>
                                        <p:attrNameLst>
                                          <p:attrName>style.visibility</p:attrName>
                                        </p:attrNameLst>
                                      </p:cBhvr>
                                      <p:to>
                                        <p:strVal val="visible"/>
                                      </p:to>
                                    </p:set>
                                    <p:animEffect transition="in" filter="fade">
                                      <p:cBhvr>
                                        <p:cTn id="14" dur="500"/>
                                        <p:tgtEl>
                                          <p:spTgt spid="16">
                                            <p:txEl>
                                              <p:pRg st="0" end="0"/>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16">
                                            <p:txEl>
                                              <p:pRg st="1" end="1"/>
                                            </p:txEl>
                                          </p:spTgt>
                                        </p:tgtEl>
                                        <p:attrNameLst>
                                          <p:attrName>style.visibility</p:attrName>
                                        </p:attrNameLst>
                                      </p:cBhvr>
                                      <p:to>
                                        <p:strVal val="visible"/>
                                      </p:to>
                                    </p:set>
                                    <p:animEffect transition="in" filter="fade">
                                      <p:cBhvr>
                                        <p:cTn id="17" dur="500"/>
                                        <p:tgtEl>
                                          <p:spTgt spid="16">
                                            <p:txEl>
                                              <p:pRg st="1" end="1"/>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16">
                                            <p:txEl>
                                              <p:pRg st="2" end="2"/>
                                            </p:txEl>
                                          </p:spTgt>
                                        </p:tgtEl>
                                        <p:attrNameLst>
                                          <p:attrName>style.visibility</p:attrName>
                                        </p:attrNameLst>
                                      </p:cBhvr>
                                      <p:to>
                                        <p:strVal val="visible"/>
                                      </p:to>
                                    </p:set>
                                    <p:animEffect transition="in" filter="fade">
                                      <p:cBhvr>
                                        <p:cTn id="20" dur="500"/>
                                        <p:tgtEl>
                                          <p:spTgt spid="16">
                                            <p:txEl>
                                              <p:pRg st="2" end="2"/>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16">
                                            <p:txEl>
                                              <p:pRg st="3" end="3"/>
                                            </p:txEl>
                                          </p:spTgt>
                                        </p:tgtEl>
                                        <p:attrNameLst>
                                          <p:attrName>style.visibility</p:attrName>
                                        </p:attrNameLst>
                                      </p:cBhvr>
                                      <p:to>
                                        <p:strVal val="visible"/>
                                      </p:to>
                                    </p:set>
                                    <p:animEffect transition="in" filter="fade">
                                      <p:cBhvr>
                                        <p:cTn id="23" dur="500"/>
                                        <p:tgtEl>
                                          <p:spTgt spid="16">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additive="base">
                                        <p:cTn id="28" dur="500" fill="hold"/>
                                        <p:tgtEl>
                                          <p:spTgt spid="14"/>
                                        </p:tgtEl>
                                        <p:attrNameLst>
                                          <p:attrName>ppt_x</p:attrName>
                                        </p:attrNameLst>
                                      </p:cBhvr>
                                      <p:tavLst>
                                        <p:tav tm="0">
                                          <p:val>
                                            <p:strVal val="#ppt_x"/>
                                          </p:val>
                                        </p:tav>
                                        <p:tav tm="100000">
                                          <p:val>
                                            <p:strVal val="#ppt_x"/>
                                          </p:val>
                                        </p:tav>
                                      </p:tavLst>
                                    </p:anim>
                                    <p:anim calcmode="lin" valueType="num">
                                      <p:cBhvr additive="base">
                                        <p:cTn id="29"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6BD01-D65C-744E-A7C2-C51458EF7C89}"/>
              </a:ext>
            </a:extLst>
          </p:cNvPr>
          <p:cNvSpPr>
            <a:spLocks noGrp="1"/>
          </p:cNvSpPr>
          <p:nvPr>
            <p:ph type="ctrTitle"/>
          </p:nvPr>
        </p:nvSpPr>
        <p:spPr/>
        <p:txBody>
          <a:bodyPr/>
          <a:lstStyle/>
          <a:p>
            <a:endParaRPr lang="x-none"/>
          </a:p>
        </p:txBody>
      </p:sp>
      <p:sp>
        <p:nvSpPr>
          <p:cNvPr id="3" name="Subtitle 2">
            <a:extLst>
              <a:ext uri="{FF2B5EF4-FFF2-40B4-BE49-F238E27FC236}">
                <a16:creationId xmlns:a16="http://schemas.microsoft.com/office/drawing/2014/main" id="{3AEE2BAF-54B0-8941-86FB-36E501D6FF5F}"/>
              </a:ext>
            </a:extLst>
          </p:cNvPr>
          <p:cNvSpPr>
            <a:spLocks noGrp="1"/>
          </p:cNvSpPr>
          <p:nvPr>
            <p:ph type="subTitle" idx="1"/>
          </p:nvPr>
        </p:nvSpPr>
        <p:spPr/>
        <p:txBody>
          <a:bodyPr/>
          <a:lstStyle/>
          <a:p>
            <a:endParaRPr lang="x-none"/>
          </a:p>
        </p:txBody>
      </p:sp>
      <p:pic>
        <p:nvPicPr>
          <p:cNvPr id="5" name="Picture 4">
            <a:extLst>
              <a:ext uri="{FF2B5EF4-FFF2-40B4-BE49-F238E27FC236}">
                <a16:creationId xmlns:a16="http://schemas.microsoft.com/office/drawing/2014/main" id="{F27EA76E-2A7F-5F46-8C1C-CEAA9B9D92CB}"/>
              </a:ext>
            </a:extLst>
          </p:cNvPr>
          <p:cNvPicPr>
            <a:picLocks noChangeAspect="1"/>
          </p:cNvPicPr>
          <p:nvPr/>
        </p:nvPicPr>
        <p:blipFill>
          <a:blip r:embed="rId2"/>
          <a:stretch>
            <a:fillRect/>
          </a:stretch>
        </p:blipFill>
        <p:spPr>
          <a:xfrm>
            <a:off x="-60767" y="0"/>
            <a:ext cx="9204767" cy="6858000"/>
          </a:xfrm>
          <a:prstGeom prst="rect">
            <a:avLst/>
          </a:prstGeom>
        </p:spPr>
      </p:pic>
      <p:pic>
        <p:nvPicPr>
          <p:cNvPr id="8" name="图片 18">
            <a:extLst>
              <a:ext uri="{FF2B5EF4-FFF2-40B4-BE49-F238E27FC236}">
                <a16:creationId xmlns:a16="http://schemas.microsoft.com/office/drawing/2014/main" id="{D88F23E2-004B-974F-A9E6-FCD5DB6BD1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3826" y="157655"/>
            <a:ext cx="9110173" cy="6537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a:extLst>
              <a:ext uri="{FF2B5EF4-FFF2-40B4-BE49-F238E27FC236}">
                <a16:creationId xmlns:a16="http://schemas.microsoft.com/office/drawing/2014/main" id="{B05E0A1C-8F2C-8043-B897-C9A1D23DC681}"/>
              </a:ext>
            </a:extLst>
          </p:cNvPr>
          <p:cNvSpPr/>
          <p:nvPr/>
        </p:nvSpPr>
        <p:spPr>
          <a:xfrm>
            <a:off x="-41182" y="74427"/>
            <a:ext cx="9204768" cy="6698513"/>
          </a:xfrm>
          <a:prstGeom prst="roundRect">
            <a:avLst/>
          </a:prstGeom>
          <a:solidFill>
            <a:schemeClr val="bg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13" name="Rounded Rectangle 6">
            <a:extLst>
              <a:ext uri="{FF2B5EF4-FFF2-40B4-BE49-F238E27FC236}">
                <a16:creationId xmlns:a16="http://schemas.microsoft.com/office/drawing/2014/main" id="{1F0FF9E3-BAA3-4258-A9CF-04DEFC3280F3}"/>
              </a:ext>
            </a:extLst>
          </p:cNvPr>
          <p:cNvSpPr/>
          <p:nvPr/>
        </p:nvSpPr>
        <p:spPr>
          <a:xfrm>
            <a:off x="727365" y="94251"/>
            <a:ext cx="7640782" cy="541370"/>
          </a:xfrm>
          <a:prstGeom prst="roundRect">
            <a:avLst/>
          </a:prstGeom>
          <a:solidFill>
            <a:srgbClr val="8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Times New Roman" panose="02020603050405020304" pitchFamily="18" charset="0"/>
                <a:cs typeface="Times New Roman" panose="02020603050405020304" pitchFamily="18" charset="0"/>
              </a:rPr>
              <a:t>NẾU CẬU MUỐN CÓ MỘT NGƯỜI BẠN</a:t>
            </a:r>
            <a:endParaRPr lang="id-ID" sz="2400" b="1" dirty="0">
              <a:solidFill>
                <a:srgbClr val="FFFF00"/>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970A2992-6375-4625-875C-EA3BAC917A5C}"/>
              </a:ext>
            </a:extLst>
          </p:cNvPr>
          <p:cNvSpPr/>
          <p:nvPr/>
        </p:nvSpPr>
        <p:spPr>
          <a:xfrm>
            <a:off x="318660" y="1025226"/>
            <a:ext cx="5839989" cy="461665"/>
          </a:xfrm>
          <a:prstGeom prst="rect">
            <a:avLst/>
          </a:prstGeom>
        </p:spPr>
        <p:txBody>
          <a:bodyPr wrap="square">
            <a:spAutoFit/>
          </a:bodyPr>
          <a:lstStyle/>
          <a:p>
            <a:r>
              <a:rPr lang="en-US" sz="2400" b="1">
                <a:latin typeface="Times New Roman" panose="02020603050405020304" pitchFamily="18" charset="0"/>
                <a:cs typeface="Times New Roman" panose="02020603050405020304" pitchFamily="18" charset="0"/>
              </a:rPr>
              <a:t>2. Kết bạn và cảm hóa.</a:t>
            </a:r>
          </a:p>
        </p:txBody>
      </p:sp>
      <p:sp>
        <p:nvSpPr>
          <p:cNvPr id="11" name="TextBox 10">
            <a:extLst>
              <a:ext uri="{FF2B5EF4-FFF2-40B4-BE49-F238E27FC236}">
                <a16:creationId xmlns:a16="http://schemas.microsoft.com/office/drawing/2014/main" id="{40B47413-D69A-4A89-8272-D840D2A14614}"/>
              </a:ext>
            </a:extLst>
          </p:cNvPr>
          <p:cNvSpPr txBox="1">
            <a:spLocks noChangeArrowheads="1"/>
          </p:cNvSpPr>
          <p:nvPr/>
        </p:nvSpPr>
        <p:spPr bwMode="auto">
          <a:xfrm>
            <a:off x="-26873" y="671745"/>
            <a:ext cx="3885078"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0000"/>
              </a:lnSpc>
              <a:spcBef>
                <a:spcPct val="0"/>
              </a:spcBef>
              <a:buFontTx/>
              <a:buNone/>
            </a:pPr>
            <a:r>
              <a:rPr lang="en-US" altLang="x-none" sz="2400" b="1">
                <a:solidFill>
                  <a:srgbClr val="4118A8"/>
                </a:solidFill>
                <a:latin typeface="Times New Roman" panose="02020603050405020304" pitchFamily="18" charset="0"/>
                <a:cs typeface="Times New Roman" panose="02020603050405020304" pitchFamily="18" charset="0"/>
              </a:rPr>
              <a:t>II. TÌM HIỂU CHI TIẾT</a:t>
            </a:r>
          </a:p>
        </p:txBody>
      </p:sp>
      <p:sp>
        <p:nvSpPr>
          <p:cNvPr id="12" name="Rectangle 11">
            <a:extLst>
              <a:ext uri="{FF2B5EF4-FFF2-40B4-BE49-F238E27FC236}">
                <a16:creationId xmlns:a16="http://schemas.microsoft.com/office/drawing/2014/main" id="{CBAADFBC-0B0B-46A7-917A-83C06C05119E}"/>
              </a:ext>
            </a:extLst>
          </p:cNvPr>
          <p:cNvSpPr/>
          <p:nvPr/>
        </p:nvSpPr>
        <p:spPr>
          <a:xfrm>
            <a:off x="387930" y="1427006"/>
            <a:ext cx="5839989" cy="461665"/>
          </a:xfrm>
          <a:prstGeom prst="rect">
            <a:avLst/>
          </a:prstGeom>
        </p:spPr>
        <p:txBody>
          <a:bodyPr wrap="square">
            <a:spAutoFit/>
          </a:bodyPr>
          <a:lstStyle/>
          <a:p>
            <a:r>
              <a:rPr lang="en-US" sz="2400" b="1" i="1">
                <a:latin typeface="Times New Roman" panose="02020603050405020304" pitchFamily="18" charset="0"/>
                <a:cs typeface="Times New Roman" panose="02020603050405020304" pitchFamily="18" charset="0"/>
              </a:rPr>
              <a:t>b. Cảm hóa</a:t>
            </a:r>
            <a:endParaRPr lang="en-US" sz="2400" i="1">
              <a:latin typeface="Times New Roman" panose="02020603050405020304" pitchFamily="18" charset="0"/>
              <a:cs typeface="Times New Roman" panose="02020603050405020304" pitchFamily="18" charset="0"/>
            </a:endParaRPr>
          </a:p>
        </p:txBody>
      </p:sp>
      <p:graphicFrame>
        <p:nvGraphicFramePr>
          <p:cNvPr id="14" name="Table 13">
            <a:extLst>
              <a:ext uri="{FF2B5EF4-FFF2-40B4-BE49-F238E27FC236}">
                <a16:creationId xmlns:a16="http://schemas.microsoft.com/office/drawing/2014/main" id="{FAE8EAC1-91CA-4125-AE01-255A7F94762E}"/>
              </a:ext>
            </a:extLst>
          </p:cNvPr>
          <p:cNvGraphicFramePr>
            <a:graphicFrameLocks noGrp="1"/>
          </p:cNvGraphicFramePr>
          <p:nvPr>
            <p:extLst>
              <p:ext uri="{D42A27DB-BD31-4B8C-83A1-F6EECF244321}">
                <p14:modId xmlns:p14="http://schemas.microsoft.com/office/powerpoint/2010/main" val="4262699954"/>
              </p:ext>
            </p:extLst>
          </p:nvPr>
        </p:nvGraphicFramePr>
        <p:xfrm>
          <a:off x="69271" y="1909876"/>
          <a:ext cx="9013194" cy="4863063"/>
        </p:xfrm>
        <a:graphic>
          <a:graphicData uri="http://schemas.openxmlformats.org/drawingml/2006/table">
            <a:tbl>
              <a:tblPr firstRow="1" firstCol="1" bandRow="1">
                <a:tableStyleId>{5C22544A-7EE6-4342-B048-85BDC9FD1C3A}</a:tableStyleId>
              </a:tblPr>
              <a:tblGrid>
                <a:gridCol w="2472011">
                  <a:extLst>
                    <a:ext uri="{9D8B030D-6E8A-4147-A177-3AD203B41FA5}">
                      <a16:colId xmlns:a16="http://schemas.microsoft.com/office/drawing/2014/main" val="3615169160"/>
                    </a:ext>
                  </a:extLst>
                </a:gridCol>
                <a:gridCol w="2985256">
                  <a:extLst>
                    <a:ext uri="{9D8B030D-6E8A-4147-A177-3AD203B41FA5}">
                      <a16:colId xmlns:a16="http://schemas.microsoft.com/office/drawing/2014/main" val="3238161419"/>
                    </a:ext>
                  </a:extLst>
                </a:gridCol>
                <a:gridCol w="3555927">
                  <a:extLst>
                    <a:ext uri="{9D8B030D-6E8A-4147-A177-3AD203B41FA5}">
                      <a16:colId xmlns:a16="http://schemas.microsoft.com/office/drawing/2014/main" val="238306053"/>
                    </a:ext>
                  </a:extLst>
                </a:gridCol>
              </a:tblGrid>
              <a:tr h="637999">
                <a:tc>
                  <a:txBody>
                    <a:bodyPr/>
                    <a:lstStyle/>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 </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07000"/>
                        </a:lnSpc>
                        <a:spcBef>
                          <a:spcPts val="0"/>
                        </a:spcBef>
                        <a:spcAft>
                          <a:spcPts val="0"/>
                        </a:spcAft>
                      </a:pPr>
                      <a:r>
                        <a:rPr lang="en-US" sz="2000">
                          <a:solidFill>
                            <a:srgbClr val="FF0000"/>
                          </a:solidFill>
                          <a:effectLst/>
                          <a:latin typeface="Times New Roman" panose="02020603050405020304" pitchFamily="18" charset="0"/>
                          <a:cs typeface="Times New Roman" panose="02020603050405020304" pitchFamily="18" charset="0"/>
                        </a:rPr>
                        <a:t>Cuộc sống của cáo trước khi cảm hóa</a:t>
                      </a:r>
                      <a:endParaRPr lang="en-US" sz="20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07000"/>
                        </a:lnSpc>
                        <a:spcBef>
                          <a:spcPts val="0"/>
                        </a:spcBef>
                        <a:spcAft>
                          <a:spcPts val="0"/>
                        </a:spcAft>
                      </a:pPr>
                      <a:r>
                        <a:rPr lang="en-US" sz="2000">
                          <a:solidFill>
                            <a:srgbClr val="FF0000"/>
                          </a:solidFill>
                          <a:effectLst/>
                          <a:latin typeface="Times New Roman" panose="02020603050405020304" pitchFamily="18" charset="0"/>
                          <a:cs typeface="Times New Roman" panose="02020603050405020304" pitchFamily="18" charset="0"/>
                        </a:rPr>
                        <a:t>Cuộc sống của cáo sau khi cảm hóa</a:t>
                      </a:r>
                      <a:endParaRPr lang="en-US" sz="20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47129731"/>
                  </a:ext>
                </a:extLst>
              </a:tr>
              <a:tr h="1298304">
                <a:tc>
                  <a:txBody>
                    <a:bodyPr/>
                    <a:lstStyle/>
                    <a:p>
                      <a:pPr marL="0" marR="0">
                        <a:lnSpc>
                          <a:spcPct val="107000"/>
                        </a:lnSpc>
                        <a:spcBef>
                          <a:spcPts val="0"/>
                        </a:spcBef>
                        <a:spcAft>
                          <a:spcPts val="0"/>
                        </a:spcAft>
                      </a:pPr>
                      <a:r>
                        <a:rPr lang="en-US" sz="2000">
                          <a:solidFill>
                            <a:srgbClr val="FF0000"/>
                          </a:solidFill>
                          <a:effectLst/>
                          <a:latin typeface="Times New Roman" panose="02020603050405020304" pitchFamily="18" charset="0"/>
                          <a:cs typeface="Times New Roman" panose="02020603050405020304" pitchFamily="18" charset="0"/>
                        </a:rPr>
                        <a:t>Cảm nhận của cáo về bước chân</a:t>
                      </a:r>
                      <a:endParaRPr lang="en-US" sz="20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Những bước chân khách chỉ khiến mình trốn vào lòng đất</a:t>
                      </a:r>
                    </a:p>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=&gt; Nó sợ hãi và chạy trốn</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Bước chân của bạn khác hẳn mọi bước chân khác, sẽ gọi mình ra khỏi hang như tiếng nhạc</a:t>
                      </a:r>
                    </a:p>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=&gt; Vui thích, chủ động tìm đến.</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539972943"/>
                  </a:ext>
                </a:extLst>
              </a:tr>
              <a:tr h="1628456">
                <a:tc>
                  <a:txBody>
                    <a:bodyPr/>
                    <a:lstStyle/>
                    <a:p>
                      <a:pPr marL="0" marR="0">
                        <a:lnSpc>
                          <a:spcPct val="107000"/>
                        </a:lnSpc>
                        <a:spcBef>
                          <a:spcPts val="0"/>
                        </a:spcBef>
                        <a:spcAft>
                          <a:spcPts val="0"/>
                        </a:spcAft>
                      </a:pPr>
                      <a:r>
                        <a:rPr lang="en-US" sz="2000">
                          <a:solidFill>
                            <a:srgbClr val="FF0000"/>
                          </a:solidFill>
                          <a:effectLst/>
                          <a:latin typeface="Times New Roman" panose="02020603050405020304" pitchFamily="18" charset="0"/>
                          <a:cs typeface="Times New Roman" panose="02020603050405020304" pitchFamily="18" charset="0"/>
                        </a:rPr>
                        <a:t>Cảm nhận của cáo về đồng lúa mì</a:t>
                      </a:r>
                      <a:endParaRPr lang="en-US" sz="20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Đồng lúa mì chẳng gợi nhớ gì cho mình cả</a:t>
                      </a:r>
                    </a:p>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 </a:t>
                      </a:r>
                    </a:p>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 </a:t>
                      </a:r>
                    </a:p>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=&gt; Không thấy có ích</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Lúa mì vàng óng sẽ làm mình nhớ đên bạn và mình sẽ thích gió trên đồng lúa mì.</a:t>
                      </a:r>
                    </a:p>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=&gt; Thân thương, ấm áp</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808698596"/>
                  </a:ext>
                </a:extLst>
              </a:tr>
              <a:tr h="1298304">
                <a:tc>
                  <a:txBody>
                    <a:bodyPr/>
                    <a:lstStyle/>
                    <a:p>
                      <a:pPr marL="0" marR="0">
                        <a:lnSpc>
                          <a:spcPct val="107000"/>
                        </a:lnSpc>
                        <a:spcBef>
                          <a:spcPts val="0"/>
                        </a:spcBef>
                        <a:spcAft>
                          <a:spcPts val="0"/>
                        </a:spcAft>
                      </a:pPr>
                      <a:r>
                        <a:rPr lang="en-US" sz="2000">
                          <a:solidFill>
                            <a:srgbClr val="FF0000"/>
                          </a:solidFill>
                          <a:effectLst/>
                          <a:latin typeface="Times New Roman" panose="02020603050405020304" pitchFamily="18" charset="0"/>
                          <a:cs typeface="Times New Roman" panose="02020603050405020304" pitchFamily="18" charset="0"/>
                        </a:rPr>
                        <a:t>Nhận định của cáo về cuộc sống</a:t>
                      </a:r>
                      <a:endParaRPr lang="en-US" sz="20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Mình săn gà, con người thì săn mình. Mọi con gà đều giống nhau, mọi con người đều giống nhau</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Như thể được mặt trời chiếu sáng…</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074237212"/>
                  </a:ext>
                </a:extLst>
              </a:tr>
            </a:tbl>
          </a:graphicData>
        </a:graphic>
      </p:graphicFrame>
      <p:pic>
        <p:nvPicPr>
          <p:cNvPr id="15" name="图片 24">
            <a:extLst>
              <a:ext uri="{FF2B5EF4-FFF2-40B4-BE49-F238E27FC236}">
                <a16:creationId xmlns:a16="http://schemas.microsoft.com/office/drawing/2014/main" id="{3881E11D-F680-4038-8D94-3250CCD6725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80628" y="637305"/>
            <a:ext cx="2183260" cy="1307089"/>
          </a:xfrm>
          <a:prstGeom prst="rect">
            <a:avLst/>
          </a:prstGeom>
          <a:noFill/>
          <a:ln w="9525">
            <a:noFill/>
          </a:ln>
        </p:spPr>
      </p:pic>
    </p:spTree>
    <p:extLst>
      <p:ext uri="{BB962C8B-B14F-4D97-AF65-F5344CB8AC3E}">
        <p14:creationId xmlns:p14="http://schemas.microsoft.com/office/powerpoint/2010/main" val="577706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6BD01-D65C-744E-A7C2-C51458EF7C89}"/>
              </a:ext>
            </a:extLst>
          </p:cNvPr>
          <p:cNvSpPr>
            <a:spLocks noGrp="1"/>
          </p:cNvSpPr>
          <p:nvPr>
            <p:ph type="ctrTitle"/>
          </p:nvPr>
        </p:nvSpPr>
        <p:spPr/>
        <p:txBody>
          <a:bodyPr/>
          <a:lstStyle/>
          <a:p>
            <a:endParaRPr lang="x-none"/>
          </a:p>
        </p:txBody>
      </p:sp>
      <p:sp>
        <p:nvSpPr>
          <p:cNvPr id="3" name="Subtitle 2">
            <a:extLst>
              <a:ext uri="{FF2B5EF4-FFF2-40B4-BE49-F238E27FC236}">
                <a16:creationId xmlns:a16="http://schemas.microsoft.com/office/drawing/2014/main" id="{3AEE2BAF-54B0-8941-86FB-36E501D6FF5F}"/>
              </a:ext>
            </a:extLst>
          </p:cNvPr>
          <p:cNvSpPr>
            <a:spLocks noGrp="1"/>
          </p:cNvSpPr>
          <p:nvPr>
            <p:ph type="subTitle" idx="1"/>
          </p:nvPr>
        </p:nvSpPr>
        <p:spPr/>
        <p:txBody>
          <a:bodyPr/>
          <a:lstStyle/>
          <a:p>
            <a:endParaRPr lang="x-none"/>
          </a:p>
        </p:txBody>
      </p:sp>
      <p:pic>
        <p:nvPicPr>
          <p:cNvPr id="5" name="Picture 4">
            <a:extLst>
              <a:ext uri="{FF2B5EF4-FFF2-40B4-BE49-F238E27FC236}">
                <a16:creationId xmlns:a16="http://schemas.microsoft.com/office/drawing/2014/main" id="{F27EA76E-2A7F-5F46-8C1C-CEAA9B9D92CB}"/>
              </a:ext>
            </a:extLst>
          </p:cNvPr>
          <p:cNvPicPr>
            <a:picLocks noChangeAspect="1"/>
          </p:cNvPicPr>
          <p:nvPr/>
        </p:nvPicPr>
        <p:blipFill>
          <a:blip r:embed="rId2"/>
          <a:stretch>
            <a:fillRect/>
          </a:stretch>
        </p:blipFill>
        <p:spPr>
          <a:xfrm>
            <a:off x="-60767" y="0"/>
            <a:ext cx="9204767" cy="6858000"/>
          </a:xfrm>
          <a:prstGeom prst="rect">
            <a:avLst/>
          </a:prstGeom>
        </p:spPr>
      </p:pic>
      <p:pic>
        <p:nvPicPr>
          <p:cNvPr id="8" name="图片 18">
            <a:extLst>
              <a:ext uri="{FF2B5EF4-FFF2-40B4-BE49-F238E27FC236}">
                <a16:creationId xmlns:a16="http://schemas.microsoft.com/office/drawing/2014/main" id="{D88F23E2-004B-974F-A9E6-FCD5DB6BD1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3826" y="157655"/>
            <a:ext cx="9110173" cy="6537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a:extLst>
              <a:ext uri="{FF2B5EF4-FFF2-40B4-BE49-F238E27FC236}">
                <a16:creationId xmlns:a16="http://schemas.microsoft.com/office/drawing/2014/main" id="{B05E0A1C-8F2C-8043-B897-C9A1D23DC681}"/>
              </a:ext>
            </a:extLst>
          </p:cNvPr>
          <p:cNvSpPr/>
          <p:nvPr/>
        </p:nvSpPr>
        <p:spPr>
          <a:xfrm>
            <a:off x="-41182" y="74427"/>
            <a:ext cx="9204768" cy="6698513"/>
          </a:xfrm>
          <a:prstGeom prst="roundRect">
            <a:avLst/>
          </a:prstGeom>
          <a:solidFill>
            <a:schemeClr val="bg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13" name="Rounded Rectangle 6">
            <a:extLst>
              <a:ext uri="{FF2B5EF4-FFF2-40B4-BE49-F238E27FC236}">
                <a16:creationId xmlns:a16="http://schemas.microsoft.com/office/drawing/2014/main" id="{1F0FF9E3-BAA3-4258-A9CF-04DEFC3280F3}"/>
              </a:ext>
            </a:extLst>
          </p:cNvPr>
          <p:cNvSpPr/>
          <p:nvPr/>
        </p:nvSpPr>
        <p:spPr>
          <a:xfrm>
            <a:off x="727365" y="94251"/>
            <a:ext cx="7640782" cy="541370"/>
          </a:xfrm>
          <a:prstGeom prst="roundRect">
            <a:avLst/>
          </a:prstGeom>
          <a:solidFill>
            <a:srgbClr val="8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Times New Roman" panose="02020603050405020304" pitchFamily="18" charset="0"/>
                <a:cs typeface="Times New Roman" panose="02020603050405020304" pitchFamily="18" charset="0"/>
              </a:rPr>
              <a:t>NẾU CẬU MUỐN CÓ MỘT NGƯỜI BẠN</a:t>
            </a:r>
            <a:endParaRPr lang="id-ID" sz="2400" b="1" dirty="0">
              <a:solidFill>
                <a:srgbClr val="FFFF00"/>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970A2992-6375-4625-875C-EA3BAC917A5C}"/>
              </a:ext>
            </a:extLst>
          </p:cNvPr>
          <p:cNvSpPr/>
          <p:nvPr/>
        </p:nvSpPr>
        <p:spPr>
          <a:xfrm>
            <a:off x="318660" y="1025226"/>
            <a:ext cx="5839989" cy="461665"/>
          </a:xfrm>
          <a:prstGeom prst="rect">
            <a:avLst/>
          </a:prstGeom>
        </p:spPr>
        <p:txBody>
          <a:bodyPr wrap="square">
            <a:spAutoFit/>
          </a:bodyPr>
          <a:lstStyle/>
          <a:p>
            <a:r>
              <a:rPr lang="en-US" sz="2400" b="1">
                <a:latin typeface="Times New Roman" panose="02020603050405020304" pitchFamily="18" charset="0"/>
                <a:cs typeface="Times New Roman" panose="02020603050405020304" pitchFamily="18" charset="0"/>
              </a:rPr>
              <a:t>2. Kết bạn và cảm hóa.</a:t>
            </a:r>
          </a:p>
        </p:txBody>
      </p:sp>
      <p:sp>
        <p:nvSpPr>
          <p:cNvPr id="11" name="TextBox 10">
            <a:extLst>
              <a:ext uri="{FF2B5EF4-FFF2-40B4-BE49-F238E27FC236}">
                <a16:creationId xmlns:a16="http://schemas.microsoft.com/office/drawing/2014/main" id="{40B47413-D69A-4A89-8272-D840D2A14614}"/>
              </a:ext>
            </a:extLst>
          </p:cNvPr>
          <p:cNvSpPr txBox="1">
            <a:spLocks noChangeArrowheads="1"/>
          </p:cNvSpPr>
          <p:nvPr/>
        </p:nvSpPr>
        <p:spPr bwMode="auto">
          <a:xfrm>
            <a:off x="-26873" y="671745"/>
            <a:ext cx="3885078"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0000"/>
              </a:lnSpc>
              <a:spcBef>
                <a:spcPct val="0"/>
              </a:spcBef>
              <a:buFontTx/>
              <a:buNone/>
            </a:pPr>
            <a:r>
              <a:rPr lang="en-US" altLang="x-none" sz="2400" b="1">
                <a:solidFill>
                  <a:srgbClr val="4118A8"/>
                </a:solidFill>
                <a:latin typeface="Times New Roman" panose="02020603050405020304" pitchFamily="18" charset="0"/>
                <a:cs typeface="Times New Roman" panose="02020603050405020304" pitchFamily="18" charset="0"/>
              </a:rPr>
              <a:t>II. TÌM HIỂU CHI TIẾT</a:t>
            </a:r>
          </a:p>
        </p:txBody>
      </p:sp>
      <p:sp>
        <p:nvSpPr>
          <p:cNvPr id="12" name="Rectangle 11">
            <a:extLst>
              <a:ext uri="{FF2B5EF4-FFF2-40B4-BE49-F238E27FC236}">
                <a16:creationId xmlns:a16="http://schemas.microsoft.com/office/drawing/2014/main" id="{CBAADFBC-0B0B-46A7-917A-83C06C05119E}"/>
              </a:ext>
            </a:extLst>
          </p:cNvPr>
          <p:cNvSpPr/>
          <p:nvPr/>
        </p:nvSpPr>
        <p:spPr>
          <a:xfrm>
            <a:off x="387930" y="1427006"/>
            <a:ext cx="5839989" cy="461665"/>
          </a:xfrm>
          <a:prstGeom prst="rect">
            <a:avLst/>
          </a:prstGeom>
        </p:spPr>
        <p:txBody>
          <a:bodyPr wrap="square">
            <a:spAutoFit/>
          </a:bodyPr>
          <a:lstStyle/>
          <a:p>
            <a:r>
              <a:rPr lang="en-US" sz="2400" b="1" i="1">
                <a:latin typeface="Times New Roman" panose="02020603050405020304" pitchFamily="18" charset="0"/>
                <a:cs typeface="Times New Roman" panose="02020603050405020304" pitchFamily="18" charset="0"/>
              </a:rPr>
              <a:t>b. Cảm hóa</a:t>
            </a:r>
            <a:endParaRPr lang="en-US" sz="2400" i="1">
              <a:latin typeface="Times New Roman" panose="02020603050405020304" pitchFamily="18" charset="0"/>
              <a:cs typeface="Times New Roman" panose="02020603050405020304" pitchFamily="18" charset="0"/>
            </a:endParaRPr>
          </a:p>
        </p:txBody>
      </p:sp>
      <p:pic>
        <p:nvPicPr>
          <p:cNvPr id="15" name="图片 24">
            <a:extLst>
              <a:ext uri="{FF2B5EF4-FFF2-40B4-BE49-F238E27FC236}">
                <a16:creationId xmlns:a16="http://schemas.microsoft.com/office/drawing/2014/main" id="{3881E11D-F680-4038-8D94-3250CCD6725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80628" y="637305"/>
            <a:ext cx="2183260" cy="1307089"/>
          </a:xfrm>
          <a:prstGeom prst="rect">
            <a:avLst/>
          </a:prstGeom>
          <a:noFill/>
          <a:ln w="9525">
            <a:noFill/>
          </a:ln>
        </p:spPr>
      </p:pic>
      <p:sp>
        <p:nvSpPr>
          <p:cNvPr id="16" name="Rectangle 15">
            <a:extLst>
              <a:ext uri="{FF2B5EF4-FFF2-40B4-BE49-F238E27FC236}">
                <a16:creationId xmlns:a16="http://schemas.microsoft.com/office/drawing/2014/main" id="{BD8E3F9A-B664-4F6A-86DF-DA63985ED737}"/>
              </a:ext>
            </a:extLst>
          </p:cNvPr>
          <p:cNvSpPr/>
          <p:nvPr/>
        </p:nvSpPr>
        <p:spPr>
          <a:xfrm>
            <a:off x="263240" y="4540037"/>
            <a:ext cx="8853050" cy="2119106"/>
          </a:xfrm>
          <a:prstGeom prst="rect">
            <a:avLst/>
          </a:prstGeom>
        </p:spPr>
        <p:txBody>
          <a:bodyPr wrap="square">
            <a:spAutoFit/>
          </a:bodyPr>
          <a:lstStyle/>
          <a:p>
            <a:pPr algn="just">
              <a:lnSpc>
                <a:spcPct val="107000"/>
              </a:lnSpc>
              <a:spcAft>
                <a:spcPts val="800"/>
              </a:spcAft>
            </a:pPr>
            <a:r>
              <a:rPr lang="en-US" sz="2400">
                <a:latin typeface="Times New Roman" panose="02020603050405020304" pitchFamily="18" charset="0"/>
                <a:ea typeface="Calibri" panose="020F0502020204030204" pitchFamily="34" charset="0"/>
                <a:cs typeface="Times New Roman" panose="02020603050405020304" pitchFamily="18" charset="0"/>
              </a:rPr>
              <a:t>- Nếu được cảm hóa, cuộc sống của cáo sẽ thay đổi: từ buồn tẻ, quẩn quanh, sợ hãi trở nên tươi sáng, đẹp đẽ, tràn đầy hạnh phúc như được chiếu sáng. </a:t>
            </a:r>
            <a:endParaRPr lang="en-US" sz="2400">
              <a:latin typeface="Calibri" panose="020F0502020204030204" pitchFamily="34" charset="0"/>
              <a:ea typeface="Calibri" panose="020F0502020204030204" pitchFamily="34" charset="0"/>
              <a:cs typeface="Times New Roman" panose="02020603050405020304" pitchFamily="18" charset="0"/>
            </a:endParaRPr>
          </a:p>
          <a:p>
            <a:r>
              <a:rPr lang="en-US" sz="2400">
                <a:latin typeface="Times New Roman" panose="02020603050405020304" pitchFamily="18" charset="0"/>
                <a:ea typeface="Calibri" panose="020F0502020204030204" pitchFamily="34" charset="0"/>
              </a:rPr>
              <a:t>- Con cáo sẽ rất vui thích khi được kết bạn với hoàng tử bé và nhận ra được giá trị của tình bạn.</a:t>
            </a:r>
            <a:endParaRPr lang="en-US" sz="2400"/>
          </a:p>
        </p:txBody>
      </p:sp>
      <p:graphicFrame>
        <p:nvGraphicFramePr>
          <p:cNvPr id="17" name="Table 16">
            <a:extLst>
              <a:ext uri="{FF2B5EF4-FFF2-40B4-BE49-F238E27FC236}">
                <a16:creationId xmlns:a16="http://schemas.microsoft.com/office/drawing/2014/main" id="{5110715F-D84F-47EF-92C5-49C13B396A15}"/>
              </a:ext>
            </a:extLst>
          </p:cNvPr>
          <p:cNvGraphicFramePr>
            <a:graphicFrameLocks noGrp="1"/>
          </p:cNvGraphicFramePr>
          <p:nvPr>
            <p:extLst>
              <p:ext uri="{D42A27DB-BD31-4B8C-83A1-F6EECF244321}">
                <p14:modId xmlns:p14="http://schemas.microsoft.com/office/powerpoint/2010/main" val="1527889815"/>
              </p:ext>
            </p:extLst>
          </p:nvPr>
        </p:nvGraphicFramePr>
        <p:xfrm>
          <a:off x="110834" y="1882167"/>
          <a:ext cx="8922325" cy="2634045"/>
        </p:xfrm>
        <a:graphic>
          <a:graphicData uri="http://schemas.openxmlformats.org/drawingml/2006/table">
            <a:tbl>
              <a:tblPr firstRow="1" firstCol="1" bandRow="1">
                <a:tableStyleId>{5C22544A-7EE6-4342-B048-85BDC9FD1C3A}</a:tableStyleId>
              </a:tblPr>
              <a:tblGrid>
                <a:gridCol w="3658977">
                  <a:extLst>
                    <a:ext uri="{9D8B030D-6E8A-4147-A177-3AD203B41FA5}">
                      <a16:colId xmlns:a16="http://schemas.microsoft.com/office/drawing/2014/main" val="3615169160"/>
                    </a:ext>
                  </a:extLst>
                </a:gridCol>
                <a:gridCol w="5263348">
                  <a:extLst>
                    <a:ext uri="{9D8B030D-6E8A-4147-A177-3AD203B41FA5}">
                      <a16:colId xmlns:a16="http://schemas.microsoft.com/office/drawing/2014/main" val="238306053"/>
                    </a:ext>
                  </a:extLst>
                </a:gridCol>
              </a:tblGrid>
              <a:tr h="0">
                <a:tc>
                  <a:txBody>
                    <a:bodyPr/>
                    <a:lstStyle/>
                    <a:p>
                      <a:pPr marL="0" marR="0">
                        <a:lnSpc>
                          <a:spcPct val="107000"/>
                        </a:lnSpc>
                        <a:spcBef>
                          <a:spcPts val="0"/>
                        </a:spcBef>
                        <a:spcAft>
                          <a:spcPts val="0"/>
                        </a:spcAft>
                      </a:pPr>
                      <a:r>
                        <a:rPr lang="en-US" sz="2400">
                          <a:solidFill>
                            <a:schemeClr val="tx1"/>
                          </a:solidFill>
                          <a:effectLst/>
                          <a:latin typeface="Times New Roman" panose="02020603050405020304" pitchFamily="18" charset="0"/>
                          <a:cs typeface="Times New Roman" panose="02020603050405020304" pitchFamily="18" charset="0"/>
                        </a:rPr>
                        <a:t> </a:t>
                      </a:r>
                      <a:endParaRPr lang="en-US" sz="2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07000"/>
                        </a:lnSpc>
                        <a:spcBef>
                          <a:spcPts val="0"/>
                        </a:spcBef>
                        <a:spcAft>
                          <a:spcPts val="0"/>
                        </a:spcAft>
                      </a:pPr>
                      <a:r>
                        <a:rPr lang="en-US" sz="2400">
                          <a:solidFill>
                            <a:srgbClr val="FF0000"/>
                          </a:solidFill>
                          <a:effectLst/>
                          <a:latin typeface="Times New Roman" panose="02020603050405020304" pitchFamily="18" charset="0"/>
                          <a:cs typeface="Times New Roman" panose="02020603050405020304" pitchFamily="18" charset="0"/>
                        </a:rPr>
                        <a:t>Cuộc sống của cáo sau khi cảm hóa</a:t>
                      </a:r>
                      <a:endParaRPr lang="en-US" sz="24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47129731"/>
                  </a:ext>
                </a:extLst>
              </a:tr>
              <a:tr h="0">
                <a:tc>
                  <a:txBody>
                    <a:bodyPr/>
                    <a:lstStyle/>
                    <a:p>
                      <a:pPr marL="0" marR="0">
                        <a:lnSpc>
                          <a:spcPct val="107000"/>
                        </a:lnSpc>
                        <a:spcBef>
                          <a:spcPts val="0"/>
                        </a:spcBef>
                        <a:spcAft>
                          <a:spcPts val="0"/>
                        </a:spcAft>
                      </a:pPr>
                      <a:r>
                        <a:rPr lang="en-US" sz="2400">
                          <a:solidFill>
                            <a:srgbClr val="FF0000"/>
                          </a:solidFill>
                          <a:effectLst/>
                          <a:latin typeface="Times New Roman" panose="02020603050405020304" pitchFamily="18" charset="0"/>
                          <a:cs typeface="Times New Roman" panose="02020603050405020304" pitchFamily="18" charset="0"/>
                        </a:rPr>
                        <a:t>Cảm nhận của cáo về bước chân</a:t>
                      </a:r>
                      <a:endParaRPr lang="en-US" sz="24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nSpc>
                          <a:spcPct val="107000"/>
                        </a:lnSpc>
                        <a:spcBef>
                          <a:spcPts val="0"/>
                        </a:spcBef>
                        <a:spcAft>
                          <a:spcPts val="0"/>
                        </a:spcAft>
                      </a:pPr>
                      <a:r>
                        <a:rPr lang="en-US" sz="2400">
                          <a:solidFill>
                            <a:schemeClr val="tx1"/>
                          </a:solidFill>
                          <a:effectLst/>
                          <a:latin typeface="Times New Roman" panose="02020603050405020304" pitchFamily="18" charset="0"/>
                          <a:cs typeface="Times New Roman" panose="02020603050405020304" pitchFamily="18" charset="0"/>
                        </a:rPr>
                        <a:t>Vui thích, chủ động tìm đến.</a:t>
                      </a:r>
                      <a:endParaRPr lang="en-US" sz="2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539972943"/>
                  </a:ext>
                </a:extLst>
              </a:tr>
              <a:tr h="0">
                <a:tc>
                  <a:txBody>
                    <a:bodyPr/>
                    <a:lstStyle/>
                    <a:p>
                      <a:pPr marL="0" marR="0">
                        <a:lnSpc>
                          <a:spcPct val="107000"/>
                        </a:lnSpc>
                        <a:spcBef>
                          <a:spcPts val="0"/>
                        </a:spcBef>
                        <a:spcAft>
                          <a:spcPts val="0"/>
                        </a:spcAft>
                      </a:pPr>
                      <a:r>
                        <a:rPr lang="en-US" sz="2400">
                          <a:solidFill>
                            <a:srgbClr val="FF0000"/>
                          </a:solidFill>
                          <a:effectLst/>
                          <a:latin typeface="Times New Roman" panose="02020603050405020304" pitchFamily="18" charset="0"/>
                          <a:cs typeface="Times New Roman" panose="02020603050405020304" pitchFamily="18" charset="0"/>
                        </a:rPr>
                        <a:t>Cảm nhận của cáo về đồng lúa mì</a:t>
                      </a:r>
                      <a:endParaRPr lang="en-US" sz="24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nSpc>
                          <a:spcPct val="107000"/>
                        </a:lnSpc>
                        <a:spcBef>
                          <a:spcPts val="0"/>
                        </a:spcBef>
                        <a:spcAft>
                          <a:spcPts val="0"/>
                        </a:spcAft>
                      </a:pPr>
                      <a:r>
                        <a:rPr lang="en-US" sz="2400">
                          <a:solidFill>
                            <a:schemeClr val="tx1"/>
                          </a:solidFill>
                          <a:effectLst/>
                          <a:latin typeface="Times New Roman" panose="02020603050405020304" pitchFamily="18" charset="0"/>
                          <a:cs typeface="Times New Roman" panose="02020603050405020304" pitchFamily="18" charset="0"/>
                        </a:rPr>
                        <a:t>Thân thương, ấm áp</a:t>
                      </a:r>
                      <a:endParaRPr lang="en-US" sz="2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808698596"/>
                  </a:ext>
                </a:extLst>
              </a:tr>
              <a:tr h="0">
                <a:tc>
                  <a:txBody>
                    <a:bodyPr/>
                    <a:lstStyle/>
                    <a:p>
                      <a:pPr marL="0" marR="0">
                        <a:lnSpc>
                          <a:spcPct val="107000"/>
                        </a:lnSpc>
                        <a:spcBef>
                          <a:spcPts val="0"/>
                        </a:spcBef>
                        <a:spcAft>
                          <a:spcPts val="0"/>
                        </a:spcAft>
                      </a:pPr>
                      <a:r>
                        <a:rPr lang="en-US" sz="2400">
                          <a:solidFill>
                            <a:srgbClr val="FF0000"/>
                          </a:solidFill>
                          <a:effectLst/>
                          <a:latin typeface="Times New Roman" panose="02020603050405020304" pitchFamily="18" charset="0"/>
                          <a:cs typeface="Times New Roman" panose="02020603050405020304" pitchFamily="18" charset="0"/>
                        </a:rPr>
                        <a:t>Nhận định của cáo về cuộc sống</a:t>
                      </a:r>
                      <a:endParaRPr lang="en-US" sz="24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nSpc>
                          <a:spcPct val="107000"/>
                        </a:lnSpc>
                        <a:spcBef>
                          <a:spcPts val="0"/>
                        </a:spcBef>
                        <a:spcAft>
                          <a:spcPts val="0"/>
                        </a:spcAft>
                      </a:pPr>
                      <a:r>
                        <a:rPr lang="en-US" sz="2400">
                          <a:solidFill>
                            <a:schemeClr val="tx1"/>
                          </a:solidFill>
                          <a:effectLst/>
                          <a:latin typeface="Times New Roman" panose="02020603050405020304" pitchFamily="18" charset="0"/>
                          <a:cs typeface="Times New Roman" panose="02020603050405020304" pitchFamily="18" charset="0"/>
                        </a:rPr>
                        <a:t>Như thể được mặt trời chiếu sáng…</a:t>
                      </a:r>
                      <a:endParaRPr lang="en-US" sz="2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074237212"/>
                  </a:ext>
                </a:extLst>
              </a:tr>
            </a:tbl>
          </a:graphicData>
        </a:graphic>
      </p:graphicFrame>
    </p:spTree>
    <p:extLst>
      <p:ext uri="{BB962C8B-B14F-4D97-AF65-F5344CB8AC3E}">
        <p14:creationId xmlns:p14="http://schemas.microsoft.com/office/powerpoint/2010/main" val="2370401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strVal val="#ppt_x"/>
                                          </p:val>
                                        </p:tav>
                                        <p:tav tm="100000">
                                          <p:val>
                                            <p:strVal val="#ppt_x"/>
                                          </p:val>
                                        </p:tav>
                                      </p:tavLst>
                                    </p:anim>
                                    <p:anim calcmode="lin" valueType="num">
                                      <p:cBhvr>
                                        <p:cTn id="15" dur="5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6BD01-D65C-744E-A7C2-C51458EF7C89}"/>
              </a:ext>
            </a:extLst>
          </p:cNvPr>
          <p:cNvSpPr>
            <a:spLocks noGrp="1"/>
          </p:cNvSpPr>
          <p:nvPr>
            <p:ph type="ctrTitle"/>
          </p:nvPr>
        </p:nvSpPr>
        <p:spPr/>
        <p:txBody>
          <a:bodyPr/>
          <a:lstStyle/>
          <a:p>
            <a:endParaRPr lang="x-none"/>
          </a:p>
        </p:txBody>
      </p:sp>
      <p:sp>
        <p:nvSpPr>
          <p:cNvPr id="3" name="Subtitle 2">
            <a:extLst>
              <a:ext uri="{FF2B5EF4-FFF2-40B4-BE49-F238E27FC236}">
                <a16:creationId xmlns:a16="http://schemas.microsoft.com/office/drawing/2014/main" id="{3AEE2BAF-54B0-8941-86FB-36E501D6FF5F}"/>
              </a:ext>
            </a:extLst>
          </p:cNvPr>
          <p:cNvSpPr>
            <a:spLocks noGrp="1"/>
          </p:cNvSpPr>
          <p:nvPr>
            <p:ph type="subTitle" idx="1"/>
          </p:nvPr>
        </p:nvSpPr>
        <p:spPr/>
        <p:txBody>
          <a:bodyPr/>
          <a:lstStyle/>
          <a:p>
            <a:endParaRPr lang="x-none"/>
          </a:p>
        </p:txBody>
      </p:sp>
      <p:pic>
        <p:nvPicPr>
          <p:cNvPr id="5" name="Picture 4">
            <a:extLst>
              <a:ext uri="{FF2B5EF4-FFF2-40B4-BE49-F238E27FC236}">
                <a16:creationId xmlns:a16="http://schemas.microsoft.com/office/drawing/2014/main" id="{F27EA76E-2A7F-5F46-8C1C-CEAA9B9D92CB}"/>
              </a:ext>
            </a:extLst>
          </p:cNvPr>
          <p:cNvPicPr>
            <a:picLocks noChangeAspect="1"/>
          </p:cNvPicPr>
          <p:nvPr/>
        </p:nvPicPr>
        <p:blipFill>
          <a:blip r:embed="rId2"/>
          <a:stretch>
            <a:fillRect/>
          </a:stretch>
        </p:blipFill>
        <p:spPr>
          <a:xfrm>
            <a:off x="-60767" y="0"/>
            <a:ext cx="9204767" cy="6858000"/>
          </a:xfrm>
          <a:prstGeom prst="rect">
            <a:avLst/>
          </a:prstGeom>
        </p:spPr>
      </p:pic>
      <p:pic>
        <p:nvPicPr>
          <p:cNvPr id="8" name="图片 18">
            <a:extLst>
              <a:ext uri="{FF2B5EF4-FFF2-40B4-BE49-F238E27FC236}">
                <a16:creationId xmlns:a16="http://schemas.microsoft.com/office/drawing/2014/main" id="{D88F23E2-004B-974F-A9E6-FCD5DB6BD1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3826" y="157655"/>
            <a:ext cx="9110173" cy="6537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a:extLst>
              <a:ext uri="{FF2B5EF4-FFF2-40B4-BE49-F238E27FC236}">
                <a16:creationId xmlns:a16="http://schemas.microsoft.com/office/drawing/2014/main" id="{B05E0A1C-8F2C-8043-B897-C9A1D23DC681}"/>
              </a:ext>
            </a:extLst>
          </p:cNvPr>
          <p:cNvSpPr/>
          <p:nvPr/>
        </p:nvSpPr>
        <p:spPr>
          <a:xfrm>
            <a:off x="-41182" y="74427"/>
            <a:ext cx="9204768" cy="6698513"/>
          </a:xfrm>
          <a:prstGeom prst="roundRect">
            <a:avLst/>
          </a:prstGeom>
          <a:solidFill>
            <a:schemeClr val="bg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13" name="Rounded Rectangle 6">
            <a:extLst>
              <a:ext uri="{FF2B5EF4-FFF2-40B4-BE49-F238E27FC236}">
                <a16:creationId xmlns:a16="http://schemas.microsoft.com/office/drawing/2014/main" id="{1F0FF9E3-BAA3-4258-A9CF-04DEFC3280F3}"/>
              </a:ext>
            </a:extLst>
          </p:cNvPr>
          <p:cNvSpPr/>
          <p:nvPr/>
        </p:nvSpPr>
        <p:spPr>
          <a:xfrm>
            <a:off x="727365" y="94251"/>
            <a:ext cx="7640782" cy="541370"/>
          </a:xfrm>
          <a:prstGeom prst="roundRect">
            <a:avLst/>
          </a:prstGeom>
          <a:solidFill>
            <a:srgbClr val="8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Times New Roman" panose="02020603050405020304" pitchFamily="18" charset="0"/>
                <a:cs typeface="Times New Roman" panose="02020603050405020304" pitchFamily="18" charset="0"/>
              </a:rPr>
              <a:t>NẾU CẬU MUỐN CÓ MỘT NGƯỜI BẠN</a:t>
            </a:r>
            <a:endParaRPr lang="id-ID" sz="2400" b="1" dirty="0">
              <a:solidFill>
                <a:srgbClr val="FFFF00"/>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D8890ADE-1DD5-47F6-A993-F00BADBAE097}"/>
              </a:ext>
            </a:extLst>
          </p:cNvPr>
          <p:cNvSpPr/>
          <p:nvPr/>
        </p:nvSpPr>
        <p:spPr>
          <a:xfrm>
            <a:off x="249386" y="1773375"/>
            <a:ext cx="5907364" cy="461665"/>
          </a:xfrm>
          <a:prstGeom prst="rect">
            <a:avLst/>
          </a:prstGeom>
        </p:spPr>
        <p:txBody>
          <a:bodyPr wrap="square">
            <a:spAutoFit/>
          </a:bodyPr>
          <a:lstStyle/>
          <a:p>
            <a:r>
              <a:rPr lang="en-US" sz="2400" b="1">
                <a:latin typeface="Times New Roman" panose="02020603050405020304" pitchFamily="18" charset="0"/>
                <a:cs typeface="Times New Roman" panose="02020603050405020304" pitchFamily="18" charset="0"/>
              </a:rPr>
              <a:t>2. Kết bạn và cảm hóa.</a:t>
            </a:r>
          </a:p>
        </p:txBody>
      </p:sp>
      <p:sp>
        <p:nvSpPr>
          <p:cNvPr id="11" name="TextBox 10">
            <a:extLst>
              <a:ext uri="{FF2B5EF4-FFF2-40B4-BE49-F238E27FC236}">
                <a16:creationId xmlns:a16="http://schemas.microsoft.com/office/drawing/2014/main" id="{E66C4538-46C6-48E9-9EBA-BBA7FAE09753}"/>
              </a:ext>
            </a:extLst>
          </p:cNvPr>
          <p:cNvSpPr txBox="1">
            <a:spLocks noChangeArrowheads="1"/>
          </p:cNvSpPr>
          <p:nvPr/>
        </p:nvSpPr>
        <p:spPr bwMode="auto">
          <a:xfrm>
            <a:off x="-96148" y="727165"/>
            <a:ext cx="3929899"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0000"/>
              </a:lnSpc>
              <a:spcBef>
                <a:spcPct val="0"/>
              </a:spcBef>
              <a:buFontTx/>
              <a:buNone/>
            </a:pPr>
            <a:r>
              <a:rPr lang="en-US" altLang="x-none" sz="2400" b="1">
                <a:solidFill>
                  <a:srgbClr val="4118A8"/>
                </a:solidFill>
                <a:latin typeface="Times New Roman" panose="02020603050405020304" pitchFamily="18" charset="0"/>
                <a:cs typeface="Times New Roman" panose="02020603050405020304" pitchFamily="18" charset="0"/>
              </a:rPr>
              <a:t>II. TÌM HIỂU CHI TIẾT</a:t>
            </a:r>
          </a:p>
        </p:txBody>
      </p:sp>
      <p:sp>
        <p:nvSpPr>
          <p:cNvPr id="12" name="Rectangle 11">
            <a:extLst>
              <a:ext uri="{FF2B5EF4-FFF2-40B4-BE49-F238E27FC236}">
                <a16:creationId xmlns:a16="http://schemas.microsoft.com/office/drawing/2014/main" id="{559E5633-D9B0-449A-B4D1-CBEEBB6A8E95}"/>
              </a:ext>
            </a:extLst>
          </p:cNvPr>
          <p:cNvSpPr/>
          <p:nvPr/>
        </p:nvSpPr>
        <p:spPr>
          <a:xfrm>
            <a:off x="216342" y="1222893"/>
            <a:ext cx="5884985" cy="476349"/>
          </a:xfrm>
          <a:prstGeom prst="rect">
            <a:avLst/>
          </a:prstGeom>
        </p:spPr>
        <p:txBody>
          <a:bodyPr wrap="square">
            <a:spAutoFit/>
          </a:bodyPr>
          <a:lstStyle/>
          <a:p>
            <a:pPr algn="just">
              <a:lnSpc>
                <a:spcPct val="110000"/>
              </a:lnSpc>
              <a:spcAft>
                <a:spcPts val="1000"/>
              </a:spcAft>
            </a:pPr>
            <a:r>
              <a:rPr lang="en-US" sz="2400" b="1">
                <a:latin typeface="Times New Roman" panose="02020603050405020304" pitchFamily="18" charset="0"/>
                <a:ea typeface="Calibri" panose="020F0502020204030204" pitchFamily="34" charset="0"/>
                <a:cs typeface="Times New Roman" panose="02020603050405020304" pitchFamily="18" charset="0"/>
              </a:rPr>
              <a:t>1. Cuộc gặp gỡ giữa Hoàng tử bé và Cáo.</a:t>
            </a:r>
            <a:endParaRPr lang="en-US" sz="2400">
              <a:latin typeface="Calibri" panose="020F0502020204030204" pitchFamily="34" charset="0"/>
              <a:ea typeface="Calibri" panose="020F0502020204030204" pitchFamily="34" charset="0"/>
              <a:cs typeface="Times New Roman" panose="02020603050405020304" pitchFamily="18" charset="0"/>
            </a:endParaRPr>
          </a:p>
        </p:txBody>
      </p:sp>
      <p:sp>
        <p:nvSpPr>
          <p:cNvPr id="14" name="Rectangle 13">
            <a:extLst>
              <a:ext uri="{FF2B5EF4-FFF2-40B4-BE49-F238E27FC236}">
                <a16:creationId xmlns:a16="http://schemas.microsoft.com/office/drawing/2014/main" id="{68B2CB5E-B627-4C1C-BF17-A6B7CCA6A9A2}"/>
              </a:ext>
            </a:extLst>
          </p:cNvPr>
          <p:cNvSpPr/>
          <p:nvPr/>
        </p:nvSpPr>
        <p:spPr>
          <a:xfrm>
            <a:off x="263236" y="2272138"/>
            <a:ext cx="5907364" cy="461665"/>
          </a:xfrm>
          <a:prstGeom prst="rect">
            <a:avLst/>
          </a:prstGeom>
        </p:spPr>
        <p:txBody>
          <a:bodyPr wrap="square">
            <a:spAutoFit/>
          </a:bodyPr>
          <a:lstStyle/>
          <a:p>
            <a:r>
              <a:rPr lang="en-US" sz="2400" b="1" dirty="0">
                <a:latin typeface="Times New Roman" panose="02020603050405020304" pitchFamily="18" charset="0"/>
                <a:cs typeface="Times New Roman" panose="02020603050405020304" pitchFamily="18" charset="0"/>
              </a:rPr>
              <a:t>3. </a:t>
            </a:r>
            <a:r>
              <a:rPr lang="en-US" sz="2400" b="1" dirty="0" err="1">
                <a:latin typeface="Times New Roman" panose="02020603050405020304" pitchFamily="18" charset="0"/>
                <a:cs typeface="Times New Roman" panose="02020603050405020304" pitchFamily="18" charset="0"/>
              </a:rPr>
              <a:t>Hoàng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tử</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bé</a:t>
            </a:r>
            <a:r>
              <a:rPr lang="en-US" sz="2400" b="1" dirty="0">
                <a:latin typeface="Times New Roman" panose="02020603050405020304" pitchFamily="18" charset="0"/>
                <a:cs typeface="Times New Roman" panose="02020603050405020304" pitchFamily="18" charset="0"/>
              </a:rPr>
              <a:t> chia </a:t>
            </a:r>
            <a:r>
              <a:rPr lang="en-US" sz="2400" b="1" dirty="0" err="1">
                <a:latin typeface="Times New Roman" panose="02020603050405020304" pitchFamily="18" charset="0"/>
                <a:cs typeface="Times New Roman" panose="02020603050405020304" pitchFamily="18" charset="0"/>
              </a:rPr>
              <a:t>tay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Cáo</a:t>
            </a:r>
            <a:r>
              <a:rPr lang="en-US" sz="2400" b="1"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15" name="Cloud 14">
            <a:extLst>
              <a:ext uri="{FF2B5EF4-FFF2-40B4-BE49-F238E27FC236}">
                <a16:creationId xmlns:a16="http://schemas.microsoft.com/office/drawing/2014/main" id="{4190077C-6CF0-47B8-A2C9-DADCFD9DD075}"/>
              </a:ext>
            </a:extLst>
          </p:cNvPr>
          <p:cNvSpPr/>
          <p:nvPr/>
        </p:nvSpPr>
        <p:spPr>
          <a:xfrm>
            <a:off x="3223210" y="2211388"/>
            <a:ext cx="5907364" cy="2767012"/>
          </a:xfrm>
          <a:prstGeom prst="cloud">
            <a:avLst/>
          </a:prstGeom>
          <a:ln>
            <a:solidFill>
              <a:srgbClr val="C00000"/>
            </a:solidFill>
          </a:ln>
        </p:spPr>
        <p:style>
          <a:lnRef idx="2">
            <a:schemeClr val="accent5"/>
          </a:lnRef>
          <a:fillRef idx="1">
            <a:schemeClr val="lt1"/>
          </a:fillRef>
          <a:effectRef idx="0">
            <a:schemeClr val="accent5"/>
          </a:effectRef>
          <a:fontRef idx="minor">
            <a:schemeClr val="dk1"/>
          </a:fontRef>
        </p:style>
        <p:txBody>
          <a:bodyPr anchor="ctr"/>
          <a:lstStyle/>
          <a:p>
            <a:r>
              <a:rPr lang="en-US" sz="2400">
                <a:solidFill>
                  <a:srgbClr val="FF0000"/>
                </a:solidFill>
                <a:latin typeface="Times New Roman" panose="02020603050405020304" pitchFamily="18" charset="0"/>
                <a:cs typeface="Times New Roman" panose="02020603050405020304" pitchFamily="18" charset="0"/>
              </a:rPr>
              <a:t>? Khi chia tay hoàng tử bé, cáo đã có những cảm xúc gì? Những cảm xúc ấy có khiến cáo hối tiếc về việc kết bạn với hoàng thử bé không?</a:t>
            </a:r>
          </a:p>
        </p:txBody>
      </p:sp>
      <p:sp>
        <p:nvSpPr>
          <p:cNvPr id="16" name="Rectangle 15">
            <a:extLst>
              <a:ext uri="{FF2B5EF4-FFF2-40B4-BE49-F238E27FC236}">
                <a16:creationId xmlns:a16="http://schemas.microsoft.com/office/drawing/2014/main" id="{6E07D80D-52C5-4D76-A0DF-28D9FE7259A6}"/>
              </a:ext>
            </a:extLst>
          </p:cNvPr>
          <p:cNvSpPr/>
          <p:nvPr/>
        </p:nvSpPr>
        <p:spPr>
          <a:xfrm>
            <a:off x="318662" y="2776657"/>
            <a:ext cx="8617520" cy="2349361"/>
          </a:xfrm>
          <a:prstGeom prst="rect">
            <a:avLst/>
          </a:prstGeom>
        </p:spPr>
        <p:txBody>
          <a:bodyPr wrap="square">
            <a:spAutoFit/>
          </a:bodyPr>
          <a:lstStyle/>
          <a:p>
            <a:pPr>
              <a:lnSpc>
                <a:spcPct val="107000"/>
              </a:lnSpc>
              <a:spcAft>
                <a:spcPts val="800"/>
              </a:spcAft>
            </a:pPr>
            <a:r>
              <a:rPr lang="en-US" sz="24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a. Cáo</a:t>
            </a:r>
            <a:endParaRPr lang="en-US" sz="240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400">
                <a:latin typeface="Times New Roman" panose="02020603050405020304" pitchFamily="18" charset="0"/>
                <a:ea typeface="Calibri" panose="020F0502020204030204" pitchFamily="34" charset="0"/>
                <a:cs typeface="Times New Roman" panose="02020603050405020304" pitchFamily="18" charset="0"/>
              </a:rPr>
              <a:t>- Cảm xúc: “Mình sẽ khóc mất”.</a:t>
            </a:r>
          </a:p>
          <a:p>
            <a:pPr>
              <a:lnSpc>
                <a:spcPct val="107000"/>
              </a:lnSpc>
              <a:spcAft>
                <a:spcPts val="800"/>
              </a:spcAft>
            </a:pPr>
            <a:r>
              <a:rPr lang="en-US" sz="2400">
                <a:latin typeface="Times New Roman" panose="02020603050405020304" pitchFamily="18" charset="0"/>
                <a:ea typeface="Calibri" panose="020F0502020204030204" pitchFamily="34" charset="0"/>
                <a:cs typeface="Times New Roman" panose="02020603050405020304" pitchFamily="18" charset="0"/>
              </a:rPr>
              <a:t>=&gt; Buồn nhưng không hối tiếc vì màu lúa mì làm cáo nhớ hoàng tử.</a:t>
            </a:r>
          </a:p>
          <a:p>
            <a:pPr>
              <a:lnSpc>
                <a:spcPct val="107000"/>
              </a:lnSpc>
              <a:spcAft>
                <a:spcPts val="800"/>
              </a:spcAft>
            </a:pPr>
            <a:r>
              <a:rPr lang="en-US" sz="2400">
                <a:latin typeface="Times New Roman" panose="02020603050405020304" pitchFamily="18" charset="0"/>
                <a:ea typeface="Calibri" panose="020F0502020204030204" pitchFamily="34" charset="0"/>
                <a:cs typeface="Times New Roman" panose="02020603050405020304" pitchFamily="18" charset="0"/>
              </a:rPr>
              <a:t>- Suy nghĩ: Cuộc sống không buồn tẻ, sợ hãi mà sẽ tốt đẹp hơn và hạnh phúc hơn.</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7" name="图片 8" descr="6fc417983c9675ce1b60e983870aeb8a">
            <a:extLst>
              <a:ext uri="{FF2B5EF4-FFF2-40B4-BE49-F238E27FC236}">
                <a16:creationId xmlns:a16="http://schemas.microsoft.com/office/drawing/2014/main" id="{3A220559-616A-48B6-AA88-A90982210E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63027" y="4950690"/>
            <a:ext cx="2230630" cy="1748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9046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xit" presetSubtype="10" fill="hold" grpId="1" nodeType="clickEffect">
                                  <p:stCondLst>
                                    <p:cond delay="0"/>
                                  </p:stCondLst>
                                  <p:childTnLst>
                                    <p:animEffect transition="out" filter="blinds(horizontal)">
                                      <p:cBhvr>
                                        <p:cTn id="25" dur="500"/>
                                        <p:tgtEl>
                                          <p:spTgt spid="15"/>
                                        </p:tgtEl>
                                      </p:cBhvr>
                                    </p:animEffect>
                                    <p:set>
                                      <p:cBhvr>
                                        <p:cTn id="26" dur="1" fill="hold">
                                          <p:stCondLst>
                                            <p:cond delay="499"/>
                                          </p:stCondLst>
                                        </p:cTn>
                                        <p:tgtEl>
                                          <p:spTgt spid="15"/>
                                        </p:tgtEl>
                                        <p:attrNameLst>
                                          <p:attrName>style.visibility</p:attrName>
                                        </p:attrNameLst>
                                      </p:cBhvr>
                                      <p:to>
                                        <p:strVal val="hidden"/>
                                      </p:to>
                                    </p:set>
                                  </p:childTnLst>
                                </p:cTn>
                              </p:par>
                              <p:par>
                                <p:cTn id="27" presetID="2" presetClass="entr" presetSubtype="4"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500" fill="hold"/>
                                        <p:tgtEl>
                                          <p:spTgt spid="16"/>
                                        </p:tgtEl>
                                        <p:attrNameLst>
                                          <p:attrName>ppt_x</p:attrName>
                                        </p:attrNameLst>
                                      </p:cBhvr>
                                      <p:tavLst>
                                        <p:tav tm="0">
                                          <p:val>
                                            <p:strVal val="#ppt_x"/>
                                          </p:val>
                                        </p:tav>
                                        <p:tav tm="100000">
                                          <p:val>
                                            <p:strVal val="#ppt_x"/>
                                          </p:val>
                                        </p:tav>
                                      </p:tavLst>
                                    </p:anim>
                                    <p:anim calcmode="lin" valueType="num">
                                      <p:cBhvr additive="base">
                                        <p:cTn id="3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animBg="1"/>
      <p:bldP spid="15" grpId="1" animBg="1"/>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6BD01-D65C-744E-A7C2-C51458EF7C89}"/>
              </a:ext>
            </a:extLst>
          </p:cNvPr>
          <p:cNvSpPr>
            <a:spLocks noGrp="1"/>
          </p:cNvSpPr>
          <p:nvPr>
            <p:ph type="ctrTitle"/>
          </p:nvPr>
        </p:nvSpPr>
        <p:spPr/>
        <p:txBody>
          <a:bodyPr/>
          <a:lstStyle/>
          <a:p>
            <a:endParaRPr lang="x-none"/>
          </a:p>
        </p:txBody>
      </p:sp>
      <p:sp>
        <p:nvSpPr>
          <p:cNvPr id="3" name="Subtitle 2">
            <a:extLst>
              <a:ext uri="{FF2B5EF4-FFF2-40B4-BE49-F238E27FC236}">
                <a16:creationId xmlns:a16="http://schemas.microsoft.com/office/drawing/2014/main" id="{3AEE2BAF-54B0-8941-86FB-36E501D6FF5F}"/>
              </a:ext>
            </a:extLst>
          </p:cNvPr>
          <p:cNvSpPr>
            <a:spLocks noGrp="1"/>
          </p:cNvSpPr>
          <p:nvPr>
            <p:ph type="subTitle" idx="1"/>
          </p:nvPr>
        </p:nvSpPr>
        <p:spPr/>
        <p:txBody>
          <a:bodyPr/>
          <a:lstStyle/>
          <a:p>
            <a:endParaRPr lang="x-none"/>
          </a:p>
        </p:txBody>
      </p:sp>
      <p:pic>
        <p:nvPicPr>
          <p:cNvPr id="5" name="Picture 4">
            <a:extLst>
              <a:ext uri="{FF2B5EF4-FFF2-40B4-BE49-F238E27FC236}">
                <a16:creationId xmlns:a16="http://schemas.microsoft.com/office/drawing/2014/main" id="{F27EA76E-2A7F-5F46-8C1C-CEAA9B9D92CB}"/>
              </a:ext>
            </a:extLst>
          </p:cNvPr>
          <p:cNvPicPr>
            <a:picLocks noChangeAspect="1"/>
          </p:cNvPicPr>
          <p:nvPr/>
        </p:nvPicPr>
        <p:blipFill>
          <a:blip r:embed="rId2"/>
          <a:stretch>
            <a:fillRect/>
          </a:stretch>
        </p:blipFill>
        <p:spPr>
          <a:xfrm>
            <a:off x="-60767" y="0"/>
            <a:ext cx="9204767" cy="6858000"/>
          </a:xfrm>
          <a:prstGeom prst="rect">
            <a:avLst/>
          </a:prstGeom>
        </p:spPr>
      </p:pic>
      <p:pic>
        <p:nvPicPr>
          <p:cNvPr id="8" name="图片 18">
            <a:extLst>
              <a:ext uri="{FF2B5EF4-FFF2-40B4-BE49-F238E27FC236}">
                <a16:creationId xmlns:a16="http://schemas.microsoft.com/office/drawing/2014/main" id="{D88F23E2-004B-974F-A9E6-FCD5DB6BD1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3826" y="157655"/>
            <a:ext cx="9110173" cy="6537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a:extLst>
              <a:ext uri="{FF2B5EF4-FFF2-40B4-BE49-F238E27FC236}">
                <a16:creationId xmlns:a16="http://schemas.microsoft.com/office/drawing/2014/main" id="{B05E0A1C-8F2C-8043-B897-C9A1D23DC681}"/>
              </a:ext>
            </a:extLst>
          </p:cNvPr>
          <p:cNvSpPr/>
          <p:nvPr/>
        </p:nvSpPr>
        <p:spPr>
          <a:xfrm>
            <a:off x="-41182" y="74427"/>
            <a:ext cx="9204768" cy="6698513"/>
          </a:xfrm>
          <a:prstGeom prst="roundRect">
            <a:avLst/>
          </a:prstGeom>
          <a:solidFill>
            <a:schemeClr val="bg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13" name="Rounded Rectangle 6">
            <a:extLst>
              <a:ext uri="{FF2B5EF4-FFF2-40B4-BE49-F238E27FC236}">
                <a16:creationId xmlns:a16="http://schemas.microsoft.com/office/drawing/2014/main" id="{1F0FF9E3-BAA3-4258-A9CF-04DEFC3280F3}"/>
              </a:ext>
            </a:extLst>
          </p:cNvPr>
          <p:cNvSpPr/>
          <p:nvPr/>
        </p:nvSpPr>
        <p:spPr>
          <a:xfrm>
            <a:off x="727365" y="94251"/>
            <a:ext cx="7640782" cy="541370"/>
          </a:xfrm>
          <a:prstGeom prst="roundRect">
            <a:avLst/>
          </a:prstGeom>
          <a:solidFill>
            <a:srgbClr val="8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Times New Roman" panose="02020603050405020304" pitchFamily="18" charset="0"/>
                <a:cs typeface="Times New Roman" panose="02020603050405020304" pitchFamily="18" charset="0"/>
              </a:rPr>
              <a:t>NẾU CẬU MUỐN CÓ MỘT NGƯỜI BẠN</a:t>
            </a:r>
            <a:endParaRPr lang="id-ID" sz="2400" b="1" dirty="0">
              <a:solidFill>
                <a:srgbClr val="FFFF00"/>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D8890ADE-1DD5-47F6-A993-F00BADBAE097}"/>
              </a:ext>
            </a:extLst>
          </p:cNvPr>
          <p:cNvSpPr/>
          <p:nvPr/>
        </p:nvSpPr>
        <p:spPr>
          <a:xfrm>
            <a:off x="249386" y="1773375"/>
            <a:ext cx="5907364" cy="461665"/>
          </a:xfrm>
          <a:prstGeom prst="rect">
            <a:avLst/>
          </a:prstGeom>
        </p:spPr>
        <p:txBody>
          <a:bodyPr wrap="square">
            <a:spAutoFit/>
          </a:bodyPr>
          <a:lstStyle/>
          <a:p>
            <a:r>
              <a:rPr lang="en-US" sz="2400" b="1">
                <a:latin typeface="Times New Roman" panose="02020603050405020304" pitchFamily="18" charset="0"/>
                <a:cs typeface="Times New Roman" panose="02020603050405020304" pitchFamily="18" charset="0"/>
              </a:rPr>
              <a:t>2. Kết bạn và cảm hóa.</a:t>
            </a:r>
          </a:p>
        </p:txBody>
      </p:sp>
      <p:sp>
        <p:nvSpPr>
          <p:cNvPr id="11" name="TextBox 10">
            <a:extLst>
              <a:ext uri="{FF2B5EF4-FFF2-40B4-BE49-F238E27FC236}">
                <a16:creationId xmlns:a16="http://schemas.microsoft.com/office/drawing/2014/main" id="{E66C4538-46C6-48E9-9EBA-BBA7FAE09753}"/>
              </a:ext>
            </a:extLst>
          </p:cNvPr>
          <p:cNvSpPr txBox="1">
            <a:spLocks noChangeArrowheads="1"/>
          </p:cNvSpPr>
          <p:nvPr/>
        </p:nvSpPr>
        <p:spPr bwMode="auto">
          <a:xfrm>
            <a:off x="-96148" y="727165"/>
            <a:ext cx="3929899"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0000"/>
              </a:lnSpc>
              <a:spcBef>
                <a:spcPct val="0"/>
              </a:spcBef>
              <a:buFontTx/>
              <a:buNone/>
            </a:pPr>
            <a:r>
              <a:rPr lang="en-US" altLang="x-none" sz="2400" b="1">
                <a:solidFill>
                  <a:srgbClr val="4118A8"/>
                </a:solidFill>
                <a:latin typeface="Times New Roman" panose="02020603050405020304" pitchFamily="18" charset="0"/>
                <a:cs typeface="Times New Roman" panose="02020603050405020304" pitchFamily="18" charset="0"/>
              </a:rPr>
              <a:t>II. TÌM HIỂU CHI TIẾT</a:t>
            </a:r>
          </a:p>
        </p:txBody>
      </p:sp>
      <p:sp>
        <p:nvSpPr>
          <p:cNvPr id="12" name="Rectangle 11">
            <a:extLst>
              <a:ext uri="{FF2B5EF4-FFF2-40B4-BE49-F238E27FC236}">
                <a16:creationId xmlns:a16="http://schemas.microsoft.com/office/drawing/2014/main" id="{559E5633-D9B0-449A-B4D1-CBEEBB6A8E95}"/>
              </a:ext>
            </a:extLst>
          </p:cNvPr>
          <p:cNvSpPr/>
          <p:nvPr/>
        </p:nvSpPr>
        <p:spPr>
          <a:xfrm>
            <a:off x="216342" y="1222893"/>
            <a:ext cx="5884985" cy="476349"/>
          </a:xfrm>
          <a:prstGeom prst="rect">
            <a:avLst/>
          </a:prstGeom>
        </p:spPr>
        <p:txBody>
          <a:bodyPr wrap="square">
            <a:spAutoFit/>
          </a:bodyPr>
          <a:lstStyle/>
          <a:p>
            <a:pPr algn="just">
              <a:lnSpc>
                <a:spcPct val="110000"/>
              </a:lnSpc>
              <a:spcAft>
                <a:spcPts val="1000"/>
              </a:spcAft>
            </a:pPr>
            <a:r>
              <a:rPr lang="en-US" sz="2400" b="1">
                <a:latin typeface="Times New Roman" panose="02020603050405020304" pitchFamily="18" charset="0"/>
                <a:ea typeface="Calibri" panose="020F0502020204030204" pitchFamily="34" charset="0"/>
                <a:cs typeface="Times New Roman" panose="02020603050405020304" pitchFamily="18" charset="0"/>
              </a:rPr>
              <a:t>1. Cuộc gặp gỡ giữa Hoàng tử bé và Cáo.</a:t>
            </a:r>
            <a:endParaRPr lang="en-US" sz="2400">
              <a:latin typeface="Calibri" panose="020F0502020204030204" pitchFamily="34" charset="0"/>
              <a:ea typeface="Calibri" panose="020F0502020204030204" pitchFamily="34" charset="0"/>
              <a:cs typeface="Times New Roman" panose="02020603050405020304" pitchFamily="18" charset="0"/>
            </a:endParaRPr>
          </a:p>
        </p:txBody>
      </p:sp>
      <p:sp>
        <p:nvSpPr>
          <p:cNvPr id="14" name="Rectangle 13">
            <a:extLst>
              <a:ext uri="{FF2B5EF4-FFF2-40B4-BE49-F238E27FC236}">
                <a16:creationId xmlns:a16="http://schemas.microsoft.com/office/drawing/2014/main" id="{68B2CB5E-B627-4C1C-BF17-A6B7CCA6A9A2}"/>
              </a:ext>
            </a:extLst>
          </p:cNvPr>
          <p:cNvSpPr/>
          <p:nvPr/>
        </p:nvSpPr>
        <p:spPr>
          <a:xfrm>
            <a:off x="263236" y="2272138"/>
            <a:ext cx="5907364" cy="461665"/>
          </a:xfrm>
          <a:prstGeom prst="rect">
            <a:avLst/>
          </a:prstGeom>
        </p:spPr>
        <p:txBody>
          <a:bodyPr wrap="square">
            <a:spAutoFit/>
          </a:bodyPr>
          <a:lstStyle/>
          <a:p>
            <a:r>
              <a:rPr lang="en-US" sz="2400" b="1">
                <a:latin typeface="Times New Roman" panose="02020603050405020304" pitchFamily="18" charset="0"/>
                <a:cs typeface="Times New Roman" panose="02020603050405020304" pitchFamily="18" charset="0"/>
              </a:rPr>
              <a:t>3. Hoàng tử bé chia tay Cáo.</a:t>
            </a:r>
            <a:endParaRPr lang="en-US" sz="2400">
              <a:latin typeface="Times New Roman" panose="02020603050405020304" pitchFamily="18" charset="0"/>
              <a:cs typeface="Times New Roman" panose="02020603050405020304" pitchFamily="18" charset="0"/>
            </a:endParaRPr>
          </a:p>
        </p:txBody>
      </p:sp>
      <p:pic>
        <p:nvPicPr>
          <p:cNvPr id="17" name="图片 8" descr="6fc417983c9675ce1b60e983870aeb8a">
            <a:extLst>
              <a:ext uri="{FF2B5EF4-FFF2-40B4-BE49-F238E27FC236}">
                <a16:creationId xmlns:a16="http://schemas.microsoft.com/office/drawing/2014/main" id="{3A220559-616A-48B6-AA88-A90982210E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20229" y="628067"/>
            <a:ext cx="2230630" cy="1748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Cloud 17">
            <a:extLst>
              <a:ext uri="{FF2B5EF4-FFF2-40B4-BE49-F238E27FC236}">
                <a16:creationId xmlns:a16="http://schemas.microsoft.com/office/drawing/2014/main" id="{765A521D-40EA-49F2-AFF1-FA5392D535EE}"/>
              </a:ext>
            </a:extLst>
          </p:cNvPr>
          <p:cNvSpPr/>
          <p:nvPr/>
        </p:nvSpPr>
        <p:spPr>
          <a:xfrm>
            <a:off x="3278629" y="2225247"/>
            <a:ext cx="5907364" cy="2767012"/>
          </a:xfrm>
          <a:prstGeom prst="cloud">
            <a:avLst/>
          </a:prstGeom>
          <a:ln>
            <a:solidFill>
              <a:srgbClr val="C00000"/>
            </a:solidFill>
          </a:ln>
        </p:spPr>
        <p:style>
          <a:lnRef idx="2">
            <a:schemeClr val="accent5"/>
          </a:lnRef>
          <a:fillRef idx="1">
            <a:schemeClr val="lt1"/>
          </a:fillRef>
          <a:effectRef idx="0">
            <a:schemeClr val="accent5"/>
          </a:effectRef>
          <a:fontRef idx="minor">
            <a:schemeClr val="dk1"/>
          </a:fontRef>
        </p:style>
        <p:txBody>
          <a:bodyPr anchor="ctr"/>
          <a:lstStyle/>
          <a:p>
            <a:r>
              <a:rPr lang="en-US" sz="2400">
                <a:solidFill>
                  <a:srgbClr val="FF0000"/>
                </a:solidFill>
                <a:latin typeface="Times New Roman" panose="02020603050405020304" pitchFamily="18" charset="0"/>
                <a:cs typeface="Times New Roman" panose="02020603050405020304" pitchFamily="18" charset="0"/>
              </a:rPr>
              <a:t>? Hoàng tử bé đã nhắc lại những lời nào của cáo để cho nhớ? Nêu cảm nhận của em về ý nghĩa của một trong những lời nói đó?</a:t>
            </a:r>
          </a:p>
        </p:txBody>
      </p:sp>
      <p:sp>
        <p:nvSpPr>
          <p:cNvPr id="19" name="Rectangle 18">
            <a:extLst>
              <a:ext uri="{FF2B5EF4-FFF2-40B4-BE49-F238E27FC236}">
                <a16:creationId xmlns:a16="http://schemas.microsoft.com/office/drawing/2014/main" id="{DB55E645-9629-4964-930A-09B15572F0B3}"/>
              </a:ext>
            </a:extLst>
          </p:cNvPr>
          <p:cNvSpPr/>
          <p:nvPr/>
        </p:nvSpPr>
        <p:spPr>
          <a:xfrm>
            <a:off x="235525" y="2797655"/>
            <a:ext cx="8839199" cy="3242298"/>
          </a:xfrm>
          <a:prstGeom prst="rect">
            <a:avLst/>
          </a:prstGeom>
        </p:spPr>
        <p:txBody>
          <a:bodyPr wrap="square">
            <a:spAutoFit/>
          </a:bodyPr>
          <a:lstStyle/>
          <a:p>
            <a:pPr>
              <a:lnSpc>
                <a:spcPct val="107000"/>
              </a:lnSpc>
              <a:spcAft>
                <a:spcPts val="800"/>
              </a:spcAft>
            </a:pPr>
            <a:r>
              <a:rPr lang="en-US" sz="24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 Hoàng tử bé</a:t>
            </a:r>
            <a:endParaRPr lang="en-US" sz="240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400">
                <a:latin typeface="Times New Roman" panose="02020603050405020304" pitchFamily="18" charset="0"/>
                <a:ea typeface="Calibri" panose="020F0502020204030204" pitchFamily="34" charset="0"/>
                <a:cs typeface="Times New Roman" panose="02020603050405020304" pitchFamily="18" charset="0"/>
              </a:rPr>
              <a:t>- Nhắc lại lời nói của cáo để cho nhớ: </a:t>
            </a:r>
          </a:p>
          <a:p>
            <a:pPr>
              <a:lnSpc>
                <a:spcPct val="107000"/>
              </a:lnSpc>
              <a:spcAft>
                <a:spcPts val="800"/>
              </a:spcAft>
            </a:pPr>
            <a:r>
              <a:rPr lang="en-US" sz="2400">
                <a:latin typeface="Times New Roman" panose="02020603050405020304" pitchFamily="18" charset="0"/>
                <a:ea typeface="Calibri" panose="020F0502020204030204" pitchFamily="34" charset="0"/>
                <a:cs typeface="Times New Roman" panose="02020603050405020304" pitchFamily="18" charset="0"/>
              </a:rPr>
              <a:t>+ Người ta chỉ thấy rõ với trái tim. Điều cốt lõi vô hình trong mắt trần.</a:t>
            </a:r>
          </a:p>
          <a:p>
            <a:pPr>
              <a:lnSpc>
                <a:spcPct val="107000"/>
              </a:lnSpc>
              <a:spcAft>
                <a:spcPts val="800"/>
              </a:spcAft>
            </a:pPr>
            <a:r>
              <a:rPr lang="en-US" sz="2400">
                <a:latin typeface="Times New Roman" panose="02020603050405020304" pitchFamily="18" charset="0"/>
                <a:ea typeface="Calibri" panose="020F0502020204030204" pitchFamily="34" charset="0"/>
                <a:cs typeface="Times New Roman" panose="02020603050405020304" pitchFamily="18" charset="0"/>
              </a:rPr>
              <a:t>+ Chính thời gian mà bạn bỏ ra cho bông hoa hồng của bạn đã khiến nông hồng của bạn trở nên quan trọng đến thế</a:t>
            </a:r>
          </a:p>
          <a:p>
            <a:pPr>
              <a:lnSpc>
                <a:spcPct val="107000"/>
              </a:lnSpc>
              <a:spcAft>
                <a:spcPts val="800"/>
              </a:spcAft>
            </a:pPr>
            <a:r>
              <a:rPr lang="en-US" sz="2400">
                <a:latin typeface="Times New Roman" panose="02020603050405020304" pitchFamily="18" charset="0"/>
                <a:ea typeface="Calibri" panose="020F0502020204030204" pitchFamily="34" charset="0"/>
                <a:cs typeface="Times New Roman" panose="02020603050405020304" pitchFamily="18" charset="0"/>
              </a:rPr>
              <a:t>+ Bạn có trách nhiệm mãi mãi với những gì bạn cảm hóa. Bạn có trách nhiệm với bông hồng của bạn.</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5364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circle(in)">
                                      <p:cBhvr>
                                        <p:cTn id="14" dur="20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xit" presetSubtype="10" fill="hold" grpId="1" nodeType="clickEffect">
                                  <p:stCondLst>
                                    <p:cond delay="0"/>
                                  </p:stCondLst>
                                  <p:childTnLst>
                                    <p:animEffect transition="out" filter="blinds(horizontal)">
                                      <p:cBhvr>
                                        <p:cTn id="18" dur="500"/>
                                        <p:tgtEl>
                                          <p:spTgt spid="18"/>
                                        </p:tgtEl>
                                      </p:cBhvr>
                                    </p:animEffect>
                                    <p:set>
                                      <p:cBhvr>
                                        <p:cTn id="19" dur="1" fill="hold">
                                          <p:stCondLst>
                                            <p:cond delay="499"/>
                                          </p:stCondLst>
                                        </p:cTn>
                                        <p:tgtEl>
                                          <p:spTgt spid="18"/>
                                        </p:tgtEl>
                                        <p:attrNameLst>
                                          <p:attrName>style.visibility</p:attrName>
                                        </p:attrNameLst>
                                      </p:cBhvr>
                                      <p:to>
                                        <p:strVal val="hidden"/>
                                      </p:to>
                                    </p:set>
                                  </p:childTnLst>
                                </p:cTn>
                              </p:par>
                              <p:par>
                                <p:cTn id="20" presetID="6" presetClass="entr" presetSubtype="16" fill="hold" nodeType="withEffect">
                                  <p:stCondLst>
                                    <p:cond delay="0"/>
                                  </p:stCondLst>
                                  <p:childTnLst>
                                    <p:set>
                                      <p:cBhvr>
                                        <p:cTn id="21" dur="1" fill="hold">
                                          <p:stCondLst>
                                            <p:cond delay="0"/>
                                          </p:stCondLst>
                                        </p:cTn>
                                        <p:tgtEl>
                                          <p:spTgt spid="19">
                                            <p:txEl>
                                              <p:pRg st="0" end="0"/>
                                            </p:txEl>
                                          </p:spTgt>
                                        </p:tgtEl>
                                        <p:attrNameLst>
                                          <p:attrName>style.visibility</p:attrName>
                                        </p:attrNameLst>
                                      </p:cBhvr>
                                      <p:to>
                                        <p:strVal val="visible"/>
                                      </p:to>
                                    </p:set>
                                    <p:animEffect transition="in" filter="circle(in)">
                                      <p:cBhvr>
                                        <p:cTn id="22" dur="2000"/>
                                        <p:tgtEl>
                                          <p:spTgt spid="19">
                                            <p:txEl>
                                              <p:pRg st="0" end="0"/>
                                            </p:txEl>
                                          </p:spTgt>
                                        </p:tgtEl>
                                      </p:cBhvr>
                                    </p:animEffect>
                                  </p:childTnLst>
                                </p:cTn>
                              </p:par>
                              <p:par>
                                <p:cTn id="23" presetID="6" presetClass="entr" presetSubtype="16" fill="hold" nodeType="withEffect">
                                  <p:stCondLst>
                                    <p:cond delay="0"/>
                                  </p:stCondLst>
                                  <p:childTnLst>
                                    <p:set>
                                      <p:cBhvr>
                                        <p:cTn id="24" dur="1" fill="hold">
                                          <p:stCondLst>
                                            <p:cond delay="0"/>
                                          </p:stCondLst>
                                        </p:cTn>
                                        <p:tgtEl>
                                          <p:spTgt spid="19">
                                            <p:txEl>
                                              <p:pRg st="1" end="1"/>
                                            </p:txEl>
                                          </p:spTgt>
                                        </p:tgtEl>
                                        <p:attrNameLst>
                                          <p:attrName>style.visibility</p:attrName>
                                        </p:attrNameLst>
                                      </p:cBhvr>
                                      <p:to>
                                        <p:strVal val="visible"/>
                                      </p:to>
                                    </p:set>
                                    <p:animEffect transition="in" filter="circle(in)">
                                      <p:cBhvr>
                                        <p:cTn id="25" dur="2000"/>
                                        <p:tgtEl>
                                          <p:spTgt spid="19">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9">
                                            <p:txEl>
                                              <p:pRg st="2" end="2"/>
                                            </p:txEl>
                                          </p:spTgt>
                                        </p:tgtEl>
                                        <p:attrNameLst>
                                          <p:attrName>style.visibility</p:attrName>
                                        </p:attrNameLst>
                                      </p:cBhvr>
                                      <p:to>
                                        <p:strVal val="visible"/>
                                      </p:to>
                                    </p:set>
                                    <p:anim calcmode="lin" valueType="num">
                                      <p:cBhvr additive="base">
                                        <p:cTn id="30"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19">
                                            <p:txEl>
                                              <p:pRg st="3" end="3"/>
                                            </p:txEl>
                                          </p:spTgt>
                                        </p:tgtEl>
                                        <p:attrNameLst>
                                          <p:attrName>style.visibility</p:attrName>
                                        </p:attrNameLst>
                                      </p:cBhvr>
                                      <p:to>
                                        <p:strVal val="visible"/>
                                      </p:to>
                                    </p:set>
                                    <p:anim calcmode="lin" valueType="num">
                                      <p:cBhvr additive="base">
                                        <p:cTn id="36" dur="500" fill="hold"/>
                                        <p:tgtEl>
                                          <p:spTgt spid="19">
                                            <p:txEl>
                                              <p:pRg st="3" end="3"/>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9">
                                            <p:txEl>
                                              <p:pRg st="4" end="4"/>
                                            </p:txEl>
                                          </p:spTgt>
                                        </p:tgtEl>
                                        <p:attrNameLst>
                                          <p:attrName>style.visibility</p:attrName>
                                        </p:attrNameLst>
                                      </p:cBhvr>
                                      <p:to>
                                        <p:strVal val="visible"/>
                                      </p:to>
                                    </p:set>
                                    <p:anim calcmode="lin" valueType="num">
                                      <p:cBhvr additive="base">
                                        <p:cTn id="42"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a:extLst>
              <a:ext uri="{FF2B5EF4-FFF2-40B4-BE49-F238E27FC236}">
                <a16:creationId xmlns:a16="http://schemas.microsoft.com/office/drawing/2014/main" id="{90851641-E289-2849-99FF-97CF4B48C398}"/>
              </a:ext>
            </a:extLst>
          </p:cNvPr>
          <p:cNvSpPr>
            <a:spLocks noGrp="1" noChangeArrowheads="1"/>
          </p:cNvSpPr>
          <p:nvPr>
            <p:ph type="title"/>
          </p:nvPr>
        </p:nvSpPr>
        <p:spPr/>
        <p:txBody>
          <a:bodyPr/>
          <a:lstStyle/>
          <a:p>
            <a:endParaRPr lang="x-none" altLang="x-none"/>
          </a:p>
        </p:txBody>
      </p:sp>
      <p:sp>
        <p:nvSpPr>
          <p:cNvPr id="52226" name="Content Placeholder 2">
            <a:extLst>
              <a:ext uri="{FF2B5EF4-FFF2-40B4-BE49-F238E27FC236}">
                <a16:creationId xmlns:a16="http://schemas.microsoft.com/office/drawing/2014/main" id="{C785A24D-E4D4-6941-8C69-47B5E645903F}"/>
              </a:ext>
            </a:extLst>
          </p:cNvPr>
          <p:cNvSpPr>
            <a:spLocks noGrp="1" noChangeArrowheads="1"/>
          </p:cNvSpPr>
          <p:nvPr>
            <p:ph idx="1"/>
          </p:nvPr>
        </p:nvSpPr>
        <p:spPr/>
        <p:txBody>
          <a:bodyPr/>
          <a:lstStyle/>
          <a:p>
            <a:endParaRPr lang="x-none" altLang="x-none"/>
          </a:p>
        </p:txBody>
      </p:sp>
      <p:pic>
        <p:nvPicPr>
          <p:cNvPr id="52227" name="Picture 3">
            <a:extLst>
              <a:ext uri="{FF2B5EF4-FFF2-40B4-BE49-F238E27FC236}">
                <a16:creationId xmlns:a16="http://schemas.microsoft.com/office/drawing/2014/main" id="{BE88C162-F94A-F64B-8406-3CF7B50FFB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7154" t="14565" r="10480" b="26611"/>
          <a:stretch>
            <a:fillRect/>
          </a:stretch>
        </p:blipFill>
        <p:spPr bwMode="auto">
          <a:xfrm>
            <a:off x="0" y="0"/>
            <a:ext cx="9144000" cy="6858000"/>
          </a:xfrm>
          <a:prstGeom prst="rect">
            <a:avLst/>
          </a:prstGeom>
          <a:noFill/>
          <a:ln w="15875">
            <a:solidFill>
              <a:srgbClr val="C00000"/>
            </a:solidFill>
            <a:miter lim="800000"/>
            <a:headEnd/>
            <a:tailEnd/>
          </a:ln>
          <a:extLst>
            <a:ext uri="{909E8E84-426E-40DD-AFC4-6F175D3DCCD1}">
              <a14:hiddenFill xmlns:a14="http://schemas.microsoft.com/office/drawing/2010/main">
                <a:solidFill>
                  <a:srgbClr val="FFFFFF"/>
                </a:solidFill>
              </a14:hiddenFill>
            </a:ext>
          </a:extLst>
        </p:spPr>
      </p:pic>
      <p:pic>
        <p:nvPicPr>
          <p:cNvPr id="5" name="图片 8" descr="6e3e461d6fe4261ffac34bab182ac1ed">
            <a:extLst>
              <a:ext uri="{FF2B5EF4-FFF2-40B4-BE49-F238E27FC236}">
                <a16:creationId xmlns:a16="http://schemas.microsoft.com/office/drawing/2014/main" id="{8430632B-EA8A-CA45-A61B-B49C059F5F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050" y="-220663"/>
            <a:ext cx="8089900" cy="1905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6C255E92-2751-924D-9E77-D00ED2B804F8}"/>
              </a:ext>
            </a:extLst>
          </p:cNvPr>
          <p:cNvSpPr txBox="1"/>
          <p:nvPr/>
        </p:nvSpPr>
        <p:spPr>
          <a:xfrm>
            <a:off x="1512276" y="398585"/>
            <a:ext cx="6547522" cy="1268289"/>
          </a:xfrm>
          <a:prstGeom prst="rect">
            <a:avLst/>
          </a:prstGeom>
          <a:noFill/>
        </p:spPr>
        <p:txBody>
          <a:bodyPr spcFirstLastPara="1" wrap="none">
            <a:prstTxWarp prst="textArchUp">
              <a:avLst>
                <a:gd name="adj" fmla="val 10800000"/>
              </a:avLst>
            </a:prstTxWarp>
            <a:spAutoFit/>
          </a:bodyPr>
          <a:lstStyle/>
          <a:p>
            <a:pPr algn="ctr">
              <a:defRPr/>
            </a:pPr>
            <a:endParaRPr lang="en-US" sz="8800" b="1">
              <a:ln>
                <a:solidFill>
                  <a:srgbClr val="FFC000"/>
                </a:solidFill>
              </a:ln>
              <a:solidFill>
                <a:srgbClr val="FF0000"/>
              </a:solidFill>
              <a:latin typeface="Times New Roman" pitchFamily="18" charset="0"/>
              <a:cs typeface="Times New Roman" pitchFamily="18" charset="0"/>
            </a:endParaRPr>
          </a:p>
          <a:p>
            <a:pPr algn="ctr">
              <a:defRPr/>
            </a:pPr>
            <a:endParaRPr lang="en-US" sz="8800" b="1">
              <a:ln>
                <a:solidFill>
                  <a:srgbClr val="FFC000"/>
                </a:solidFill>
              </a:ln>
              <a:solidFill>
                <a:srgbClr val="FF0000"/>
              </a:solidFill>
              <a:latin typeface="Times New Roman" pitchFamily="18" charset="0"/>
              <a:cs typeface="Times New Roman" pitchFamily="18" charset="0"/>
            </a:endParaRPr>
          </a:p>
          <a:p>
            <a:pPr algn="ctr">
              <a:defRPr/>
            </a:pPr>
            <a:r>
              <a:rPr lang="en-US" sz="8800" b="1">
                <a:ln>
                  <a:solidFill>
                    <a:srgbClr val="FFC000"/>
                  </a:solidFill>
                </a:ln>
                <a:solidFill>
                  <a:srgbClr val="FF0000"/>
                </a:solidFill>
                <a:latin typeface="Times New Roman" pitchFamily="18" charset="0"/>
                <a:cs typeface="Times New Roman" pitchFamily="18" charset="0"/>
              </a:rPr>
              <a:t>NẾU </a:t>
            </a:r>
            <a:r>
              <a:rPr lang="en-US" sz="8800" b="1" dirty="0">
                <a:ln>
                  <a:solidFill>
                    <a:srgbClr val="FFC000"/>
                  </a:solidFill>
                </a:ln>
                <a:solidFill>
                  <a:srgbClr val="FF0000"/>
                </a:solidFill>
                <a:latin typeface="Times New Roman" pitchFamily="18" charset="0"/>
                <a:cs typeface="Times New Roman" pitchFamily="18" charset="0"/>
              </a:rPr>
              <a:t>CẬU MUỐN CÓ MỘT </a:t>
            </a:r>
            <a:r>
              <a:rPr lang="en-US" sz="8800" b="1">
                <a:ln>
                  <a:solidFill>
                    <a:srgbClr val="FFC000"/>
                  </a:solidFill>
                </a:ln>
                <a:solidFill>
                  <a:srgbClr val="FF0000"/>
                </a:solidFill>
                <a:latin typeface="Times New Roman" pitchFamily="18" charset="0"/>
                <a:cs typeface="Times New Roman" pitchFamily="18" charset="0"/>
              </a:rPr>
              <a:t>NGƯỜI BẠN</a:t>
            </a:r>
            <a:endParaRPr lang="en-US" sz="8800" b="1" dirty="0">
              <a:ln>
                <a:solidFill>
                  <a:srgbClr val="FFC000"/>
                </a:solidFill>
              </a:ln>
              <a:solidFill>
                <a:srgbClr val="FF0000"/>
              </a:solidFill>
              <a:latin typeface="Times New Roman" pitchFamily="18" charset="0"/>
              <a:cs typeface="Times New Roman" pitchFamily="18" charset="0"/>
            </a:endParaRPr>
          </a:p>
        </p:txBody>
      </p:sp>
      <p:sp>
        <p:nvSpPr>
          <p:cNvPr id="7" name="Rounded Rectangle 6">
            <a:extLst>
              <a:ext uri="{FF2B5EF4-FFF2-40B4-BE49-F238E27FC236}">
                <a16:creationId xmlns:a16="http://schemas.microsoft.com/office/drawing/2014/main" id="{4F8A66F9-7FD3-9543-94E7-4C537CCFD582}"/>
              </a:ext>
            </a:extLst>
          </p:cNvPr>
          <p:cNvSpPr/>
          <p:nvPr/>
        </p:nvSpPr>
        <p:spPr>
          <a:xfrm>
            <a:off x="6032666" y="1457200"/>
            <a:ext cx="3111335" cy="819398"/>
          </a:xfrm>
          <a:prstGeom prst="roundRect">
            <a:avLst/>
          </a:prstGeom>
          <a:ln w="28575"/>
        </p:spPr>
        <p:style>
          <a:lnRef idx="2">
            <a:schemeClr val="accent4"/>
          </a:lnRef>
          <a:fillRef idx="1">
            <a:schemeClr val="lt1"/>
          </a:fillRef>
          <a:effectRef idx="0">
            <a:schemeClr val="accent4"/>
          </a:effectRef>
          <a:fontRef idx="minor">
            <a:schemeClr val="dk1"/>
          </a:fontRef>
        </p:style>
        <p:txBody>
          <a:bodyPr anchor="ctr"/>
          <a:lstStyle/>
          <a:p>
            <a:pPr algn="ctr">
              <a:defRPr/>
            </a:pPr>
            <a:r>
              <a:rPr lang="en-US" b="1" dirty="0">
                <a:ln>
                  <a:solidFill>
                    <a:schemeClr val="tx1"/>
                  </a:solidFill>
                </a:ln>
                <a:solidFill>
                  <a:srgbClr val="FF0000"/>
                </a:solidFill>
                <a:latin typeface="Times New Roman" pitchFamily="18" charset="0"/>
                <a:cs typeface="Times New Roman" pitchFamily="18" charset="0"/>
              </a:rPr>
              <a:t>ĂNG-TOAN-ĐƠXANH-TƠ Ê-XU-PE-RI</a:t>
            </a:r>
          </a:p>
        </p:txBody>
      </p:sp>
      <p:sp>
        <p:nvSpPr>
          <p:cNvPr id="8" name="Rounded Rectangle 6">
            <a:extLst>
              <a:ext uri="{FF2B5EF4-FFF2-40B4-BE49-F238E27FC236}">
                <a16:creationId xmlns:a16="http://schemas.microsoft.com/office/drawing/2014/main" id="{23E3BC8D-94AF-49A1-BDB3-0A72D541239B}"/>
              </a:ext>
            </a:extLst>
          </p:cNvPr>
          <p:cNvSpPr/>
          <p:nvPr/>
        </p:nvSpPr>
        <p:spPr>
          <a:xfrm>
            <a:off x="3229175" y="694141"/>
            <a:ext cx="3517988" cy="467709"/>
          </a:xfrm>
          <a:prstGeom prst="roundRect">
            <a:avLst/>
          </a:prstGeom>
          <a:ln w="28575"/>
        </p:spPr>
        <p:style>
          <a:lnRef idx="2">
            <a:schemeClr val="accent4"/>
          </a:lnRef>
          <a:fillRef idx="1">
            <a:schemeClr val="lt1"/>
          </a:fillRef>
          <a:effectRef idx="0">
            <a:schemeClr val="accent4"/>
          </a:effectRef>
          <a:fontRef idx="minor">
            <a:schemeClr val="dk1"/>
          </a:fontRef>
        </p:style>
        <p:txBody>
          <a:bodyPr anchor="ctr"/>
          <a:lstStyle/>
          <a:p>
            <a:pPr algn="ctr">
              <a:defRPr/>
            </a:pPr>
            <a:r>
              <a:rPr lang="en-US" b="1">
                <a:ln>
                  <a:solidFill>
                    <a:schemeClr val="tx1"/>
                  </a:solidFill>
                </a:ln>
                <a:solidFill>
                  <a:srgbClr val="FF0000"/>
                </a:solidFill>
                <a:latin typeface="Times New Roman" pitchFamily="18" charset="0"/>
                <a:cs typeface="Times New Roman" pitchFamily="18" charset="0"/>
              </a:rPr>
              <a:t>TRÍCH: “ HOÀNG TỬ BÉ ”</a:t>
            </a:r>
            <a:endParaRPr lang="en-US" b="1" dirty="0">
              <a:ln>
                <a:solidFill>
                  <a:schemeClr val="tx1"/>
                </a:solidFill>
              </a:ln>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9112737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9"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500"/>
                                        <p:tgtEl>
                                          <p:spTgt spid="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 calcmode="lin" valueType="num">
                                      <p:cBhvr>
                                        <p:cTn id="17" dur="500" fill="hold"/>
                                        <p:tgtEl>
                                          <p:spTgt spid="7"/>
                                        </p:tgtEl>
                                        <p:attrNameLst>
                                          <p:attrName>style.rotation</p:attrName>
                                        </p:attrNameLst>
                                      </p:cBhvr>
                                      <p:tavLst>
                                        <p:tav tm="0">
                                          <p:val>
                                            <p:fltVal val="360"/>
                                          </p:val>
                                        </p:tav>
                                        <p:tav tm="100000">
                                          <p:val>
                                            <p:fltVal val="0"/>
                                          </p:val>
                                        </p:tav>
                                      </p:tavLst>
                                    </p:anim>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 calcmode="lin" valueType="num">
                                      <p:cBhvr>
                                        <p:cTn id="25" dur="500" fill="hold"/>
                                        <p:tgtEl>
                                          <p:spTgt spid="8"/>
                                        </p:tgtEl>
                                        <p:attrNameLst>
                                          <p:attrName>style.rotation</p:attrName>
                                        </p:attrNameLst>
                                      </p:cBhvr>
                                      <p:tavLst>
                                        <p:tav tm="0">
                                          <p:val>
                                            <p:fltVal val="360"/>
                                          </p:val>
                                        </p:tav>
                                        <p:tav tm="100000">
                                          <p:val>
                                            <p:fltVal val="0"/>
                                          </p:val>
                                        </p:tav>
                                      </p:tavLst>
                                    </p:anim>
                                    <p:animEffect transition="in" filter="fade">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6BD01-D65C-744E-A7C2-C51458EF7C89}"/>
              </a:ext>
            </a:extLst>
          </p:cNvPr>
          <p:cNvSpPr>
            <a:spLocks noGrp="1"/>
          </p:cNvSpPr>
          <p:nvPr>
            <p:ph type="ctrTitle"/>
          </p:nvPr>
        </p:nvSpPr>
        <p:spPr/>
        <p:txBody>
          <a:bodyPr/>
          <a:lstStyle/>
          <a:p>
            <a:endParaRPr lang="x-none"/>
          </a:p>
        </p:txBody>
      </p:sp>
      <p:sp>
        <p:nvSpPr>
          <p:cNvPr id="3" name="Subtitle 2">
            <a:extLst>
              <a:ext uri="{FF2B5EF4-FFF2-40B4-BE49-F238E27FC236}">
                <a16:creationId xmlns:a16="http://schemas.microsoft.com/office/drawing/2014/main" id="{3AEE2BAF-54B0-8941-86FB-36E501D6FF5F}"/>
              </a:ext>
            </a:extLst>
          </p:cNvPr>
          <p:cNvSpPr>
            <a:spLocks noGrp="1"/>
          </p:cNvSpPr>
          <p:nvPr>
            <p:ph type="subTitle" idx="1"/>
          </p:nvPr>
        </p:nvSpPr>
        <p:spPr/>
        <p:txBody>
          <a:bodyPr/>
          <a:lstStyle/>
          <a:p>
            <a:endParaRPr lang="x-none"/>
          </a:p>
        </p:txBody>
      </p:sp>
      <p:pic>
        <p:nvPicPr>
          <p:cNvPr id="5" name="Picture 4">
            <a:extLst>
              <a:ext uri="{FF2B5EF4-FFF2-40B4-BE49-F238E27FC236}">
                <a16:creationId xmlns:a16="http://schemas.microsoft.com/office/drawing/2014/main" id="{F27EA76E-2A7F-5F46-8C1C-CEAA9B9D92CB}"/>
              </a:ext>
            </a:extLst>
          </p:cNvPr>
          <p:cNvPicPr>
            <a:picLocks noChangeAspect="1"/>
          </p:cNvPicPr>
          <p:nvPr/>
        </p:nvPicPr>
        <p:blipFill>
          <a:blip r:embed="rId2"/>
          <a:stretch>
            <a:fillRect/>
          </a:stretch>
        </p:blipFill>
        <p:spPr>
          <a:xfrm>
            <a:off x="-60767" y="0"/>
            <a:ext cx="9204767" cy="6858000"/>
          </a:xfrm>
          <a:prstGeom prst="rect">
            <a:avLst/>
          </a:prstGeom>
        </p:spPr>
      </p:pic>
      <p:pic>
        <p:nvPicPr>
          <p:cNvPr id="8" name="图片 18">
            <a:extLst>
              <a:ext uri="{FF2B5EF4-FFF2-40B4-BE49-F238E27FC236}">
                <a16:creationId xmlns:a16="http://schemas.microsoft.com/office/drawing/2014/main" id="{D88F23E2-004B-974F-A9E6-FCD5DB6BD1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3826" y="157655"/>
            <a:ext cx="9110173" cy="6537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a:extLst>
              <a:ext uri="{FF2B5EF4-FFF2-40B4-BE49-F238E27FC236}">
                <a16:creationId xmlns:a16="http://schemas.microsoft.com/office/drawing/2014/main" id="{B05E0A1C-8F2C-8043-B897-C9A1D23DC681}"/>
              </a:ext>
            </a:extLst>
          </p:cNvPr>
          <p:cNvSpPr/>
          <p:nvPr/>
        </p:nvSpPr>
        <p:spPr>
          <a:xfrm>
            <a:off x="-41182" y="74427"/>
            <a:ext cx="9204768" cy="6698513"/>
          </a:xfrm>
          <a:prstGeom prst="roundRect">
            <a:avLst/>
          </a:prstGeom>
          <a:solidFill>
            <a:schemeClr val="bg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13" name="Rounded Rectangle 6">
            <a:extLst>
              <a:ext uri="{FF2B5EF4-FFF2-40B4-BE49-F238E27FC236}">
                <a16:creationId xmlns:a16="http://schemas.microsoft.com/office/drawing/2014/main" id="{1F0FF9E3-BAA3-4258-A9CF-04DEFC3280F3}"/>
              </a:ext>
            </a:extLst>
          </p:cNvPr>
          <p:cNvSpPr/>
          <p:nvPr/>
        </p:nvSpPr>
        <p:spPr>
          <a:xfrm>
            <a:off x="727365" y="94251"/>
            <a:ext cx="7640782" cy="541370"/>
          </a:xfrm>
          <a:prstGeom prst="roundRect">
            <a:avLst/>
          </a:prstGeom>
          <a:solidFill>
            <a:srgbClr val="8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Times New Roman" panose="02020603050405020304" pitchFamily="18" charset="0"/>
                <a:cs typeface="Times New Roman" panose="02020603050405020304" pitchFamily="18" charset="0"/>
              </a:rPr>
              <a:t>NẾU CẬU MUỐN CÓ MỘT NGƯỜI BẠN</a:t>
            </a:r>
            <a:endParaRPr lang="id-ID" sz="2400" b="1" dirty="0">
              <a:solidFill>
                <a:srgbClr val="FFFF00"/>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6A9AD5CB-1791-4C4D-9F51-9AECC896519C}"/>
              </a:ext>
            </a:extLst>
          </p:cNvPr>
          <p:cNvSpPr/>
          <p:nvPr/>
        </p:nvSpPr>
        <p:spPr>
          <a:xfrm>
            <a:off x="290950" y="1773375"/>
            <a:ext cx="5907364" cy="461665"/>
          </a:xfrm>
          <a:prstGeom prst="rect">
            <a:avLst/>
          </a:prstGeom>
        </p:spPr>
        <p:txBody>
          <a:bodyPr wrap="square">
            <a:spAutoFit/>
          </a:bodyPr>
          <a:lstStyle/>
          <a:p>
            <a:r>
              <a:rPr lang="en-US" sz="2400" b="1">
                <a:latin typeface="Times New Roman" panose="02020603050405020304" pitchFamily="18" charset="0"/>
                <a:cs typeface="Times New Roman" panose="02020603050405020304" pitchFamily="18" charset="0"/>
              </a:rPr>
              <a:t>2. Kết bạn và cảm hóa.</a:t>
            </a:r>
          </a:p>
        </p:txBody>
      </p:sp>
      <p:sp>
        <p:nvSpPr>
          <p:cNvPr id="11" name="TextBox 10">
            <a:extLst>
              <a:ext uri="{FF2B5EF4-FFF2-40B4-BE49-F238E27FC236}">
                <a16:creationId xmlns:a16="http://schemas.microsoft.com/office/drawing/2014/main" id="{E5EE161F-B94D-4048-9109-92F0EBCAFEC8}"/>
              </a:ext>
            </a:extLst>
          </p:cNvPr>
          <p:cNvSpPr txBox="1">
            <a:spLocks noChangeArrowheads="1"/>
          </p:cNvSpPr>
          <p:nvPr/>
        </p:nvSpPr>
        <p:spPr bwMode="auto">
          <a:xfrm>
            <a:off x="-54584" y="727165"/>
            <a:ext cx="3929899"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0000"/>
              </a:lnSpc>
              <a:spcBef>
                <a:spcPct val="0"/>
              </a:spcBef>
              <a:buFontTx/>
              <a:buNone/>
            </a:pPr>
            <a:r>
              <a:rPr lang="en-US" altLang="x-none" sz="2400" b="1">
                <a:solidFill>
                  <a:srgbClr val="4118A8"/>
                </a:solidFill>
                <a:latin typeface="Times New Roman" panose="02020603050405020304" pitchFamily="18" charset="0"/>
                <a:cs typeface="Times New Roman" panose="02020603050405020304" pitchFamily="18" charset="0"/>
              </a:rPr>
              <a:t>II. TÌM HIỂU CHI TIẾT</a:t>
            </a:r>
          </a:p>
        </p:txBody>
      </p:sp>
      <p:sp>
        <p:nvSpPr>
          <p:cNvPr id="12" name="Rectangle 11">
            <a:extLst>
              <a:ext uri="{FF2B5EF4-FFF2-40B4-BE49-F238E27FC236}">
                <a16:creationId xmlns:a16="http://schemas.microsoft.com/office/drawing/2014/main" id="{D3944D11-ED12-438B-AD80-5D7EDAD6B3BE}"/>
              </a:ext>
            </a:extLst>
          </p:cNvPr>
          <p:cNvSpPr/>
          <p:nvPr/>
        </p:nvSpPr>
        <p:spPr>
          <a:xfrm>
            <a:off x="257906" y="1222893"/>
            <a:ext cx="5884985" cy="476349"/>
          </a:xfrm>
          <a:prstGeom prst="rect">
            <a:avLst/>
          </a:prstGeom>
        </p:spPr>
        <p:txBody>
          <a:bodyPr wrap="square">
            <a:spAutoFit/>
          </a:bodyPr>
          <a:lstStyle/>
          <a:p>
            <a:pPr algn="just">
              <a:lnSpc>
                <a:spcPct val="110000"/>
              </a:lnSpc>
              <a:spcAft>
                <a:spcPts val="1000"/>
              </a:spcAft>
            </a:pPr>
            <a:r>
              <a:rPr lang="en-US" sz="2400" b="1">
                <a:latin typeface="Times New Roman" panose="02020603050405020304" pitchFamily="18" charset="0"/>
                <a:ea typeface="Calibri" panose="020F0502020204030204" pitchFamily="34" charset="0"/>
                <a:cs typeface="Times New Roman" panose="02020603050405020304" pitchFamily="18" charset="0"/>
              </a:rPr>
              <a:t>1. Cuộc gặp gỡ giữa Hoàng tử bé và Cáo.</a:t>
            </a:r>
            <a:endParaRPr lang="en-US" sz="2400">
              <a:latin typeface="Calibri" panose="020F0502020204030204" pitchFamily="34" charset="0"/>
              <a:ea typeface="Calibri" panose="020F0502020204030204" pitchFamily="34" charset="0"/>
              <a:cs typeface="Times New Roman" panose="02020603050405020304" pitchFamily="18" charset="0"/>
            </a:endParaRPr>
          </a:p>
        </p:txBody>
      </p:sp>
      <p:sp>
        <p:nvSpPr>
          <p:cNvPr id="14" name="Rectangle 13">
            <a:extLst>
              <a:ext uri="{FF2B5EF4-FFF2-40B4-BE49-F238E27FC236}">
                <a16:creationId xmlns:a16="http://schemas.microsoft.com/office/drawing/2014/main" id="{E850315A-0DB1-4C7E-85EE-3A6DC408EB9D}"/>
              </a:ext>
            </a:extLst>
          </p:cNvPr>
          <p:cNvSpPr/>
          <p:nvPr/>
        </p:nvSpPr>
        <p:spPr>
          <a:xfrm>
            <a:off x="304800" y="2272138"/>
            <a:ext cx="5907364" cy="461665"/>
          </a:xfrm>
          <a:prstGeom prst="rect">
            <a:avLst/>
          </a:prstGeom>
        </p:spPr>
        <p:txBody>
          <a:bodyPr wrap="square">
            <a:spAutoFit/>
          </a:bodyPr>
          <a:lstStyle/>
          <a:p>
            <a:r>
              <a:rPr lang="en-US" sz="2400" b="1">
                <a:latin typeface="Times New Roman" panose="02020603050405020304" pitchFamily="18" charset="0"/>
                <a:cs typeface="Times New Roman" panose="02020603050405020304" pitchFamily="18" charset="0"/>
              </a:rPr>
              <a:t>3. Hoàng tử bé chia tay Cáo.</a:t>
            </a:r>
            <a:endParaRPr lang="en-US" sz="2400">
              <a:latin typeface="Times New Roman" panose="02020603050405020304" pitchFamily="18" charset="0"/>
              <a:cs typeface="Times New Roman" panose="02020603050405020304" pitchFamily="18" charset="0"/>
            </a:endParaRPr>
          </a:p>
        </p:txBody>
      </p:sp>
      <p:sp>
        <p:nvSpPr>
          <p:cNvPr id="15" name="Cloud 14">
            <a:extLst>
              <a:ext uri="{FF2B5EF4-FFF2-40B4-BE49-F238E27FC236}">
                <a16:creationId xmlns:a16="http://schemas.microsoft.com/office/drawing/2014/main" id="{13188E63-8465-4E1F-B1BF-E546D09AC132}"/>
              </a:ext>
            </a:extLst>
          </p:cNvPr>
          <p:cNvSpPr/>
          <p:nvPr/>
        </p:nvSpPr>
        <p:spPr>
          <a:xfrm>
            <a:off x="4100945" y="2848702"/>
            <a:ext cx="5001495" cy="2767012"/>
          </a:xfrm>
          <a:prstGeom prst="cloud">
            <a:avLst/>
          </a:prstGeom>
          <a:ln>
            <a:solidFill>
              <a:srgbClr val="C00000"/>
            </a:solidFill>
          </a:ln>
        </p:spPr>
        <p:style>
          <a:lnRef idx="2">
            <a:schemeClr val="accent5"/>
          </a:lnRef>
          <a:fillRef idx="1">
            <a:schemeClr val="lt1"/>
          </a:fillRef>
          <a:effectRef idx="0">
            <a:schemeClr val="accent5"/>
          </a:effectRef>
          <a:fontRef idx="minor">
            <a:schemeClr val="dk1"/>
          </a:fontRef>
        </p:style>
        <p:txBody>
          <a:bodyPr anchor="ctr"/>
          <a:lstStyle/>
          <a:p>
            <a:r>
              <a:rPr lang="en-US" sz="2400">
                <a:solidFill>
                  <a:srgbClr val="FF0000"/>
                </a:solidFill>
                <a:latin typeface="Times New Roman" panose="02020603050405020304" pitchFamily="18" charset="0"/>
                <a:cs typeface="Times New Roman" panose="02020603050405020304" pitchFamily="18" charset="0"/>
              </a:rPr>
              <a:t>? Cáo đã chia sẻ với hoàng tử nhiều bài học về tình bạn. Em thấy bài học nào ý nghĩa, gần gũi với mình?</a:t>
            </a:r>
          </a:p>
        </p:txBody>
      </p:sp>
      <p:sp>
        <p:nvSpPr>
          <p:cNvPr id="16" name="Rectangle 15">
            <a:extLst>
              <a:ext uri="{FF2B5EF4-FFF2-40B4-BE49-F238E27FC236}">
                <a16:creationId xmlns:a16="http://schemas.microsoft.com/office/drawing/2014/main" id="{EC62566E-E485-427C-BB7B-23FA30632F2E}"/>
              </a:ext>
            </a:extLst>
          </p:cNvPr>
          <p:cNvSpPr/>
          <p:nvPr/>
        </p:nvSpPr>
        <p:spPr>
          <a:xfrm>
            <a:off x="313326" y="2747754"/>
            <a:ext cx="8581294" cy="3146887"/>
          </a:xfrm>
          <a:prstGeom prst="rect">
            <a:avLst/>
          </a:prstGeom>
        </p:spPr>
        <p:txBody>
          <a:bodyPr wrap="square">
            <a:spAutoFit/>
          </a:bodyPr>
          <a:lstStyle/>
          <a:p>
            <a:pPr>
              <a:lnSpc>
                <a:spcPct val="107000"/>
              </a:lnSpc>
              <a:spcAft>
                <a:spcPts val="800"/>
              </a:spcAft>
            </a:pPr>
            <a:r>
              <a:rPr lang="en-US" sz="24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 Món quà Cáo dành tặng Hoàng tử:</a:t>
            </a:r>
            <a:endParaRPr lang="en-US" sz="2400" b="1">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a:latin typeface="Times New Roman" panose="02020603050405020304" pitchFamily="18" charset="0"/>
                <a:ea typeface="Calibri" panose="020F0502020204030204" pitchFamily="34" charset="0"/>
                <a:cs typeface="Times New Roman" panose="02020603050405020304" pitchFamily="18" charset="0"/>
              </a:rPr>
              <a:t>+ Bài học về cách kết bạn: cần thân thiện, kiên nhẫn, dành thời gian để cảm hóa nhau</a:t>
            </a:r>
            <a:endParaRPr lang="en-US" sz="24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a:latin typeface="Times New Roman" panose="02020603050405020304" pitchFamily="18" charset="0"/>
                <a:ea typeface="Calibri" panose="020F0502020204030204" pitchFamily="34" charset="0"/>
                <a:cs typeface="Times New Roman" panose="02020603050405020304" pitchFamily="18" charset="0"/>
              </a:rPr>
              <a:t>+ Ý nghĩa của tình bạn: mang đến niềm vui, hạnh phúc, khiến cuộc sống trở nên phong phú, tươi đẹp</a:t>
            </a:r>
            <a:endParaRPr lang="en-US" sz="24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a:latin typeface="Times New Roman" panose="02020603050405020304" pitchFamily="18" charset="0"/>
                <a:ea typeface="Calibri" panose="020F0502020204030204" pitchFamily="34" charset="0"/>
                <a:cs typeface="Times New Roman" panose="02020603050405020304" pitchFamily="18" charset="0"/>
              </a:rPr>
              <a:t>+ Bài học về cách nhìn nhận, đánh giá, trách nhiệm với bạn bè: biết thấy rõ trái tim, biết quan tấm, lắng nghe, thấu hiểu. sẻ chia, bảo vệ</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62158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6">
                                            <p:txEl>
                                              <p:pRg st="0" end="0"/>
                                            </p:txEl>
                                          </p:spTgt>
                                        </p:tgtEl>
                                        <p:attrNameLst>
                                          <p:attrName>style.visibility</p:attrName>
                                        </p:attrNameLst>
                                      </p:cBhvr>
                                      <p:to>
                                        <p:strVal val="visible"/>
                                      </p:to>
                                    </p:set>
                                    <p:anim calcmode="lin" valueType="num">
                                      <p:cBhvr additive="base">
                                        <p:cTn id="14"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circle(in)">
                                      <p:cBhvr>
                                        <p:cTn id="20" dur="20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xit" presetSubtype="10" fill="hold" grpId="1" nodeType="clickEffect">
                                  <p:stCondLst>
                                    <p:cond delay="0"/>
                                  </p:stCondLst>
                                  <p:childTnLst>
                                    <p:animEffect transition="out" filter="blinds(horizontal)">
                                      <p:cBhvr>
                                        <p:cTn id="24" dur="500"/>
                                        <p:tgtEl>
                                          <p:spTgt spid="15"/>
                                        </p:tgtEl>
                                      </p:cBhvr>
                                    </p:animEffect>
                                    <p:set>
                                      <p:cBhvr>
                                        <p:cTn id="25" dur="1" fill="hold">
                                          <p:stCondLst>
                                            <p:cond delay="499"/>
                                          </p:stCondLst>
                                        </p:cTn>
                                        <p:tgtEl>
                                          <p:spTgt spid="15"/>
                                        </p:tgtEl>
                                        <p:attrNameLst>
                                          <p:attrName>style.visibility</p:attrName>
                                        </p:attrNameLst>
                                      </p:cBhvr>
                                      <p:to>
                                        <p:strVal val="hidden"/>
                                      </p:to>
                                    </p:set>
                                  </p:childTnLst>
                                </p:cTn>
                              </p:par>
                              <p:par>
                                <p:cTn id="26" presetID="10" presetClass="entr" presetSubtype="0" fill="hold" nodeType="withEffect">
                                  <p:stCondLst>
                                    <p:cond delay="0"/>
                                  </p:stCondLst>
                                  <p:childTnLst>
                                    <p:set>
                                      <p:cBhvr>
                                        <p:cTn id="27" dur="1" fill="hold">
                                          <p:stCondLst>
                                            <p:cond delay="0"/>
                                          </p:stCondLst>
                                        </p:cTn>
                                        <p:tgtEl>
                                          <p:spTgt spid="16">
                                            <p:txEl>
                                              <p:pRg st="1" end="1"/>
                                            </p:txEl>
                                          </p:spTgt>
                                        </p:tgtEl>
                                        <p:attrNameLst>
                                          <p:attrName>style.visibility</p:attrName>
                                        </p:attrNameLst>
                                      </p:cBhvr>
                                      <p:to>
                                        <p:strVal val="visible"/>
                                      </p:to>
                                    </p:set>
                                    <p:animEffect transition="in" filter="fade">
                                      <p:cBhvr>
                                        <p:cTn id="28" dur="500"/>
                                        <p:tgtEl>
                                          <p:spTgt spid="16">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6">
                                            <p:txEl>
                                              <p:pRg st="2" end="2"/>
                                            </p:txEl>
                                          </p:spTgt>
                                        </p:tgtEl>
                                        <p:attrNameLst>
                                          <p:attrName>style.visibility</p:attrName>
                                        </p:attrNameLst>
                                      </p:cBhvr>
                                      <p:to>
                                        <p:strVal val="visible"/>
                                      </p:to>
                                    </p:set>
                                    <p:animEffect transition="in" filter="fade">
                                      <p:cBhvr>
                                        <p:cTn id="33" dur="500"/>
                                        <p:tgtEl>
                                          <p:spTgt spid="16">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6">
                                            <p:txEl>
                                              <p:pRg st="3" end="3"/>
                                            </p:txEl>
                                          </p:spTgt>
                                        </p:tgtEl>
                                        <p:attrNameLst>
                                          <p:attrName>style.visibility</p:attrName>
                                        </p:attrNameLst>
                                      </p:cBhvr>
                                      <p:to>
                                        <p:strVal val="visible"/>
                                      </p:to>
                                    </p:set>
                                    <p:animEffect transition="in" filter="fade">
                                      <p:cBhvr>
                                        <p:cTn id="38" dur="500"/>
                                        <p:tgtEl>
                                          <p:spTgt spid="1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a:extLst>
              <a:ext uri="{FF2B5EF4-FFF2-40B4-BE49-F238E27FC236}">
                <a16:creationId xmlns:a16="http://schemas.microsoft.com/office/drawing/2014/main" id="{61EF4F2A-41DA-7C4C-96B5-DE954AE3E1A8}"/>
              </a:ext>
            </a:extLst>
          </p:cNvPr>
          <p:cNvSpPr>
            <a:spLocks noGrp="1" noChangeArrowheads="1"/>
          </p:cNvSpPr>
          <p:nvPr>
            <p:ph type="title"/>
          </p:nvPr>
        </p:nvSpPr>
        <p:spPr/>
        <p:txBody>
          <a:bodyPr/>
          <a:lstStyle/>
          <a:p>
            <a:endParaRPr lang="x-none" altLang="x-none"/>
          </a:p>
        </p:txBody>
      </p:sp>
      <p:sp>
        <p:nvSpPr>
          <p:cNvPr id="57346" name="Content Placeholder 2">
            <a:extLst>
              <a:ext uri="{FF2B5EF4-FFF2-40B4-BE49-F238E27FC236}">
                <a16:creationId xmlns:a16="http://schemas.microsoft.com/office/drawing/2014/main" id="{02DEFA64-5028-2D4A-8867-ABAB1EEF7B99}"/>
              </a:ext>
            </a:extLst>
          </p:cNvPr>
          <p:cNvSpPr>
            <a:spLocks noGrp="1" noChangeArrowheads="1"/>
          </p:cNvSpPr>
          <p:nvPr>
            <p:ph idx="1"/>
          </p:nvPr>
        </p:nvSpPr>
        <p:spPr/>
        <p:txBody>
          <a:bodyPr/>
          <a:lstStyle/>
          <a:p>
            <a:endParaRPr lang="x-none" altLang="x-none"/>
          </a:p>
        </p:txBody>
      </p:sp>
      <p:pic>
        <p:nvPicPr>
          <p:cNvPr id="57347" name="Picture 3">
            <a:extLst>
              <a:ext uri="{FF2B5EF4-FFF2-40B4-BE49-F238E27FC236}">
                <a16:creationId xmlns:a16="http://schemas.microsoft.com/office/drawing/2014/main" id="{CAD27542-50B2-FF48-9AB0-578DEDCBFB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7154" t="14565" r="10480" b="26611"/>
          <a:stretch>
            <a:fillRect/>
          </a:stretch>
        </p:blipFill>
        <p:spPr bwMode="auto">
          <a:xfrm>
            <a:off x="0" y="0"/>
            <a:ext cx="9144000" cy="6858000"/>
          </a:xfrm>
          <a:prstGeom prst="rect">
            <a:avLst/>
          </a:prstGeom>
          <a:noFill/>
          <a:ln w="15875">
            <a:solidFill>
              <a:srgbClr val="C00000"/>
            </a:solidFill>
            <a:miter lim="800000"/>
            <a:headEnd/>
            <a:tailEnd/>
          </a:ln>
          <a:extLst>
            <a:ext uri="{909E8E84-426E-40DD-AFC4-6F175D3DCCD1}">
              <a14:hiddenFill xmlns:a14="http://schemas.microsoft.com/office/drawing/2010/main">
                <a:solidFill>
                  <a:srgbClr val="FFFFFF"/>
                </a:solidFill>
              </a14:hiddenFill>
            </a:ext>
          </a:extLst>
        </p:spPr>
      </p:pic>
      <p:pic>
        <p:nvPicPr>
          <p:cNvPr id="57348" name="图片 1">
            <a:extLst>
              <a:ext uri="{FF2B5EF4-FFF2-40B4-BE49-F238E27FC236}">
                <a16:creationId xmlns:a16="http://schemas.microsoft.com/office/drawing/2014/main" id="{809F391D-DBAA-5646-A8B9-5159110050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1331120" y="-1229518"/>
            <a:ext cx="6481763" cy="91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9" name="图片 1">
            <a:extLst>
              <a:ext uri="{FF2B5EF4-FFF2-40B4-BE49-F238E27FC236}">
                <a16:creationId xmlns:a16="http://schemas.microsoft.com/office/drawing/2014/main" id="{1DB72A2D-2FC4-1446-A694-E264D15DE9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1346994" y="-1264154"/>
            <a:ext cx="6481762" cy="91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图片 27">
            <a:extLst>
              <a:ext uri="{FF2B5EF4-FFF2-40B4-BE49-F238E27FC236}">
                <a16:creationId xmlns:a16="http://schemas.microsoft.com/office/drawing/2014/main" id="{7921BCE0-4062-E148-8AE9-48F262346E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325" y="-6639"/>
            <a:ext cx="8842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图片 27">
            <a:extLst>
              <a:ext uri="{FF2B5EF4-FFF2-40B4-BE49-F238E27FC236}">
                <a16:creationId xmlns:a16="http://schemas.microsoft.com/office/drawing/2014/main" id="{1504B1A1-819B-F648-8661-9E09DBA114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10413" y="390527"/>
            <a:ext cx="8826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a:extLst>
              <a:ext uri="{FF2B5EF4-FFF2-40B4-BE49-F238E27FC236}">
                <a16:creationId xmlns:a16="http://schemas.microsoft.com/office/drawing/2014/main" id="{D6FB14EC-740D-F043-9BA3-8137C046C906}"/>
              </a:ext>
            </a:extLst>
          </p:cNvPr>
          <p:cNvSpPr txBox="1">
            <a:spLocks noChangeArrowheads="1"/>
          </p:cNvSpPr>
          <p:nvPr/>
        </p:nvSpPr>
        <p:spPr bwMode="auto">
          <a:xfrm>
            <a:off x="1482444" y="543777"/>
            <a:ext cx="278634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x-none" sz="2800" b="1">
                <a:solidFill>
                  <a:srgbClr val="FF0000"/>
                </a:solidFill>
                <a:latin typeface="Times New Roman" panose="02020603050405020304" pitchFamily="18" charset="0"/>
                <a:cs typeface="Times New Roman" panose="02020603050405020304" pitchFamily="18" charset="0"/>
              </a:rPr>
              <a:t>Làm việc cặp đôi</a:t>
            </a:r>
          </a:p>
        </p:txBody>
      </p:sp>
      <p:sp>
        <p:nvSpPr>
          <p:cNvPr id="17" name="Cloud 16">
            <a:extLst>
              <a:ext uri="{FF2B5EF4-FFF2-40B4-BE49-F238E27FC236}">
                <a16:creationId xmlns:a16="http://schemas.microsoft.com/office/drawing/2014/main" id="{8A0C7CE6-92C4-AF42-BC70-E74C7204B06C}"/>
              </a:ext>
            </a:extLst>
          </p:cNvPr>
          <p:cNvSpPr/>
          <p:nvPr/>
        </p:nvSpPr>
        <p:spPr>
          <a:xfrm>
            <a:off x="2682877" y="880192"/>
            <a:ext cx="5962359" cy="2255539"/>
          </a:xfrm>
          <a:prstGeom prst="cloud">
            <a:avLst/>
          </a:prstGeom>
          <a:ln>
            <a:solidFill>
              <a:srgbClr val="C00000"/>
            </a:solidFill>
          </a:ln>
        </p:spPr>
        <p:style>
          <a:lnRef idx="2">
            <a:schemeClr val="accent5"/>
          </a:lnRef>
          <a:fillRef idx="1">
            <a:schemeClr val="lt1"/>
          </a:fillRef>
          <a:effectRef idx="0">
            <a:schemeClr val="accent5"/>
          </a:effectRef>
          <a:fontRef idx="minor">
            <a:schemeClr val="dk1"/>
          </a:fontRef>
        </p:style>
        <p:txBody>
          <a:bodyPr anchor="ctr"/>
          <a:lstStyle/>
          <a:p>
            <a:r>
              <a:rPr lang="en-US" sz="2400">
                <a:solidFill>
                  <a:srgbClr val="FF0000"/>
                </a:solidFill>
                <a:latin typeface="Times New Roman" panose="02020603050405020304" pitchFamily="18" charset="0"/>
                <a:cs typeface="Times New Roman" panose="02020603050405020304" pitchFamily="18" charset="0"/>
              </a:rPr>
              <a:t>? Theo em, nhân vật cáo có phải là nhân vật của truyện đồng thoại không? Vì sao</a:t>
            </a:r>
          </a:p>
        </p:txBody>
      </p:sp>
      <p:sp>
        <p:nvSpPr>
          <p:cNvPr id="18" name="Rounded Rectangle 4">
            <a:extLst>
              <a:ext uri="{FF2B5EF4-FFF2-40B4-BE49-F238E27FC236}">
                <a16:creationId xmlns:a16="http://schemas.microsoft.com/office/drawing/2014/main" id="{1BFEDB4F-7B03-44D0-8059-2D27E9C43F47}"/>
              </a:ext>
            </a:extLst>
          </p:cNvPr>
          <p:cNvSpPr/>
          <p:nvPr/>
        </p:nvSpPr>
        <p:spPr>
          <a:xfrm>
            <a:off x="734292" y="3205598"/>
            <a:ext cx="7751622" cy="2644814"/>
          </a:xfrm>
          <a:prstGeom prst="roundRect">
            <a:avLst/>
          </a:prstGeom>
          <a:solidFill>
            <a:srgbClr val="FFC000"/>
          </a:solidFill>
          <a:ln w="57150"/>
        </p:spPr>
        <p:style>
          <a:lnRef idx="2">
            <a:schemeClr val="accent5"/>
          </a:lnRef>
          <a:fillRef idx="1">
            <a:schemeClr val="lt1"/>
          </a:fillRef>
          <a:effectRef idx="0">
            <a:schemeClr val="accent5"/>
          </a:effectRef>
          <a:fontRef idx="minor">
            <a:schemeClr val="dk1"/>
          </a:fontRef>
        </p:style>
        <p:txBody>
          <a:bodyPr rtlCol="0" anchor="ctr"/>
          <a:lstStyle/>
          <a:p>
            <a:pPr lvl="0"/>
            <a:r>
              <a:rPr lang="en-US" sz="2400">
                <a:latin typeface="Times New Roman" panose="02020603050405020304" pitchFamily="18" charset="0"/>
                <a:ea typeface="Calibri" panose="020F0502020204030204" pitchFamily="34" charset="0"/>
              </a:rPr>
              <a:t>Nhân vật cáo là nhân vật của truyện đồng thoại vì là con vật được nhân hóa, biết nói chuyện. Nó vẫn mang đặc tính của loài cáo: săn gà và bị người săn bắt, nhưng bên cạnh đó, nó mang đặc điểm của con người: có khát khao được kết bạn, được trân trọng và đón nhận những điều tốt đẹp của bản thân.</a:t>
            </a:r>
            <a:endParaRPr lang="en-US" sz="2400">
              <a:latin typeface="Times New Roman" panose="02020603050405020304" pitchFamily="18" charset="0"/>
              <a:cs typeface="Times New Roman" panose="02020603050405020304" pitchFamily="18" charset="0"/>
            </a:endParaRPr>
          </a:p>
        </p:txBody>
      </p:sp>
      <p:pic>
        <p:nvPicPr>
          <p:cNvPr id="19" name="图片 8" descr="6fc417983c9675ce1b60e983870aeb8a">
            <a:extLst>
              <a:ext uri="{FF2B5EF4-FFF2-40B4-BE49-F238E27FC236}">
                <a16:creationId xmlns:a16="http://schemas.microsoft.com/office/drawing/2014/main" id="{9EDB8F36-7E14-433C-80E8-8A2A221C74A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793" y="1089861"/>
            <a:ext cx="2446578" cy="209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8" presetClass="emph" presetSubtype="0" fill="hold" nodeType="withEffect">
                                  <p:stCondLst>
                                    <p:cond delay="0"/>
                                  </p:stCondLst>
                                  <p:childTnLst>
                                    <p:animRot by="21600000">
                                      <p:cBhvr>
                                        <p:cTn id="10" dur="2000" fill="hold"/>
                                        <p:tgtEl>
                                          <p:spTgt spid="13"/>
                                        </p:tgtEl>
                                        <p:attrNameLst>
                                          <p:attrName>r</p:attrName>
                                        </p:attrNameLst>
                                      </p:cBhvr>
                                    </p:animRot>
                                  </p:childTnLst>
                                </p:cTn>
                              </p:par>
                              <p:par>
                                <p:cTn id="11" presetID="2" presetClass="entr" presetSubtype="4"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par>
                                <p:cTn id="15" presetID="8" presetClass="emph" presetSubtype="0" fill="hold" nodeType="withEffect">
                                  <p:stCondLst>
                                    <p:cond delay="0"/>
                                  </p:stCondLst>
                                  <p:childTnLst>
                                    <p:animRot by="21600000">
                                      <p:cBhvr>
                                        <p:cTn id="16" dur="2000" fill="hold"/>
                                        <p:tgtEl>
                                          <p:spTgt spid="14"/>
                                        </p:tgtEl>
                                        <p:attrNameLst>
                                          <p:attrName>r</p:attrName>
                                        </p:attrNameLst>
                                      </p:cBhvr>
                                    </p:animRot>
                                  </p:childTnLst>
                                </p:cTn>
                              </p:par>
                            </p:childTnLst>
                          </p:cTn>
                        </p:par>
                      </p:childTnLst>
                    </p:cTn>
                  </p:par>
                  <p:par>
                    <p:cTn id="17" fill="hold" nodeType="clickPar">
                      <p:stCondLst>
                        <p:cond delay="indefinite"/>
                      </p:stCondLst>
                      <p:childTnLst>
                        <p:par>
                          <p:cTn id="18" fill="hold" nodeType="withGroup">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1000" fill="hold"/>
                                        <p:tgtEl>
                                          <p:spTgt spid="17"/>
                                        </p:tgtEl>
                                        <p:attrNameLst>
                                          <p:attrName>ppt_x</p:attrName>
                                        </p:attrNameLst>
                                      </p:cBhvr>
                                      <p:tavLst>
                                        <p:tav tm="0">
                                          <p:val>
                                            <p:strVal val="#ppt_x-.2"/>
                                          </p:val>
                                        </p:tav>
                                        <p:tav tm="100000">
                                          <p:val>
                                            <p:strVal val="#ppt_x"/>
                                          </p:val>
                                        </p:tav>
                                      </p:tavLst>
                                    </p:anim>
                                    <p:anim calcmode="lin" valueType="num">
                                      <p:cBhvr>
                                        <p:cTn id="22" dur="10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23" dur="1000"/>
                                        <p:tgtEl>
                                          <p:spTgt spid="17"/>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xit" presetSubtype="10" fill="hold" grpId="1" nodeType="clickEffect">
                                  <p:stCondLst>
                                    <p:cond delay="0"/>
                                  </p:stCondLst>
                                  <p:childTnLst>
                                    <p:animEffect transition="out" filter="blinds(horizontal)">
                                      <p:cBhvr>
                                        <p:cTn id="27" dur="500"/>
                                        <p:tgtEl>
                                          <p:spTgt spid="17"/>
                                        </p:tgtEl>
                                      </p:cBhvr>
                                    </p:animEffect>
                                    <p:set>
                                      <p:cBhvr>
                                        <p:cTn id="28" dur="1" fill="hold">
                                          <p:stCondLst>
                                            <p:cond delay="499"/>
                                          </p:stCondLst>
                                        </p:cTn>
                                        <p:tgtEl>
                                          <p:spTgt spid="17"/>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dissolve">
                                      <p:cBhvr>
                                        <p:cTn id="3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P spid="1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a:extLst>
              <a:ext uri="{FF2B5EF4-FFF2-40B4-BE49-F238E27FC236}">
                <a16:creationId xmlns:a16="http://schemas.microsoft.com/office/drawing/2014/main" id="{61EF4F2A-41DA-7C4C-96B5-DE954AE3E1A8}"/>
              </a:ext>
            </a:extLst>
          </p:cNvPr>
          <p:cNvSpPr>
            <a:spLocks noGrp="1" noChangeArrowheads="1"/>
          </p:cNvSpPr>
          <p:nvPr>
            <p:ph type="title"/>
          </p:nvPr>
        </p:nvSpPr>
        <p:spPr/>
        <p:txBody>
          <a:bodyPr/>
          <a:lstStyle/>
          <a:p>
            <a:endParaRPr lang="x-none" altLang="x-none"/>
          </a:p>
        </p:txBody>
      </p:sp>
      <p:sp>
        <p:nvSpPr>
          <p:cNvPr id="57346" name="Content Placeholder 2">
            <a:extLst>
              <a:ext uri="{FF2B5EF4-FFF2-40B4-BE49-F238E27FC236}">
                <a16:creationId xmlns:a16="http://schemas.microsoft.com/office/drawing/2014/main" id="{02DEFA64-5028-2D4A-8867-ABAB1EEF7B99}"/>
              </a:ext>
            </a:extLst>
          </p:cNvPr>
          <p:cNvSpPr>
            <a:spLocks noGrp="1" noChangeArrowheads="1"/>
          </p:cNvSpPr>
          <p:nvPr>
            <p:ph idx="1"/>
          </p:nvPr>
        </p:nvSpPr>
        <p:spPr/>
        <p:txBody>
          <a:bodyPr/>
          <a:lstStyle/>
          <a:p>
            <a:endParaRPr lang="x-none" altLang="x-none"/>
          </a:p>
        </p:txBody>
      </p:sp>
      <p:pic>
        <p:nvPicPr>
          <p:cNvPr id="57347" name="Picture 3">
            <a:extLst>
              <a:ext uri="{FF2B5EF4-FFF2-40B4-BE49-F238E27FC236}">
                <a16:creationId xmlns:a16="http://schemas.microsoft.com/office/drawing/2014/main" id="{CAD27542-50B2-FF48-9AB0-578DEDCBFB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7154" t="14565" r="10480" b="26611"/>
          <a:stretch>
            <a:fillRect/>
          </a:stretch>
        </p:blipFill>
        <p:spPr bwMode="auto">
          <a:xfrm>
            <a:off x="0" y="0"/>
            <a:ext cx="9144000" cy="6858000"/>
          </a:xfrm>
          <a:prstGeom prst="rect">
            <a:avLst/>
          </a:prstGeom>
          <a:noFill/>
          <a:ln w="15875">
            <a:solidFill>
              <a:srgbClr val="C00000"/>
            </a:solidFill>
            <a:miter lim="800000"/>
            <a:headEnd/>
            <a:tailEnd/>
          </a:ln>
          <a:extLst>
            <a:ext uri="{909E8E84-426E-40DD-AFC4-6F175D3DCCD1}">
              <a14:hiddenFill xmlns:a14="http://schemas.microsoft.com/office/drawing/2010/main">
                <a:solidFill>
                  <a:srgbClr val="FFFFFF"/>
                </a:solidFill>
              </a14:hiddenFill>
            </a:ext>
          </a:extLst>
        </p:spPr>
      </p:pic>
      <p:pic>
        <p:nvPicPr>
          <p:cNvPr id="57348" name="图片 1">
            <a:extLst>
              <a:ext uri="{FF2B5EF4-FFF2-40B4-BE49-F238E27FC236}">
                <a16:creationId xmlns:a16="http://schemas.microsoft.com/office/drawing/2014/main" id="{809F391D-DBAA-5646-A8B9-5159110050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1331120" y="-1229518"/>
            <a:ext cx="6481763" cy="91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9" name="图片 1">
            <a:extLst>
              <a:ext uri="{FF2B5EF4-FFF2-40B4-BE49-F238E27FC236}">
                <a16:creationId xmlns:a16="http://schemas.microsoft.com/office/drawing/2014/main" id="{1DB72A2D-2FC4-1446-A694-E264D15DE9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1346994" y="-1264154"/>
            <a:ext cx="6481762" cy="91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图片 27">
            <a:extLst>
              <a:ext uri="{FF2B5EF4-FFF2-40B4-BE49-F238E27FC236}">
                <a16:creationId xmlns:a16="http://schemas.microsoft.com/office/drawing/2014/main" id="{7921BCE0-4062-E148-8AE9-48F262346E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325" y="-6639"/>
            <a:ext cx="8842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图片 27">
            <a:extLst>
              <a:ext uri="{FF2B5EF4-FFF2-40B4-BE49-F238E27FC236}">
                <a16:creationId xmlns:a16="http://schemas.microsoft.com/office/drawing/2014/main" id="{1504B1A1-819B-F648-8661-9E09DBA114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10413" y="390527"/>
            <a:ext cx="8826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Cloud 16">
            <a:extLst>
              <a:ext uri="{FF2B5EF4-FFF2-40B4-BE49-F238E27FC236}">
                <a16:creationId xmlns:a16="http://schemas.microsoft.com/office/drawing/2014/main" id="{8A0C7CE6-92C4-AF42-BC70-E74C7204B06C}"/>
              </a:ext>
            </a:extLst>
          </p:cNvPr>
          <p:cNvSpPr/>
          <p:nvPr/>
        </p:nvSpPr>
        <p:spPr>
          <a:xfrm>
            <a:off x="2405784" y="490918"/>
            <a:ext cx="6769963" cy="2644813"/>
          </a:xfrm>
          <a:prstGeom prst="cloud">
            <a:avLst/>
          </a:prstGeom>
          <a:ln>
            <a:solidFill>
              <a:srgbClr val="C00000"/>
            </a:solidFill>
          </a:ln>
        </p:spPr>
        <p:style>
          <a:lnRef idx="2">
            <a:schemeClr val="accent5"/>
          </a:lnRef>
          <a:fillRef idx="1">
            <a:schemeClr val="lt1"/>
          </a:fillRef>
          <a:effectRef idx="0">
            <a:schemeClr val="accent5"/>
          </a:effectRef>
          <a:fontRef idx="minor">
            <a:schemeClr val="dk1"/>
          </a:fontRef>
        </p:style>
        <p:txBody>
          <a:bodyPr anchor="ctr"/>
          <a:lstStyle/>
          <a:p>
            <a:r>
              <a:rPr lang="vi-VN" sz="2400">
                <a:solidFill>
                  <a:srgbClr val="FF0000"/>
                </a:solidFill>
                <a:latin typeface="Times New Roman" panose="02020603050405020304" pitchFamily="18" charset="0"/>
                <a:cs typeface="Times New Roman" panose="02020603050405020304" pitchFamily="18" charset="0"/>
              </a:rPr>
              <a:t>? Nêu những biện pháp nghệ thuật được sử dụng trong văn bản?</a:t>
            </a:r>
            <a:endParaRPr lang="en-US" sz="2400">
              <a:solidFill>
                <a:srgbClr val="FF0000"/>
              </a:solidFill>
              <a:latin typeface="Times New Roman" panose="02020603050405020304" pitchFamily="18" charset="0"/>
              <a:cs typeface="Times New Roman" panose="02020603050405020304" pitchFamily="18" charset="0"/>
            </a:endParaRPr>
          </a:p>
          <a:p>
            <a:r>
              <a:rPr lang="vi-VN" sz="2400">
                <a:solidFill>
                  <a:srgbClr val="FF0000"/>
                </a:solidFill>
                <a:latin typeface="Times New Roman" panose="02020603050405020304" pitchFamily="18" charset="0"/>
                <a:cs typeface="Times New Roman" panose="02020603050405020304" pitchFamily="18" charset="0"/>
              </a:rPr>
              <a:t>? Nội dung chính của văn bản ?</a:t>
            </a:r>
            <a:endParaRPr lang="en-US" sz="2400">
              <a:solidFill>
                <a:srgbClr val="FF0000"/>
              </a:solidFill>
              <a:latin typeface="Times New Roman" panose="02020603050405020304" pitchFamily="18" charset="0"/>
              <a:cs typeface="Times New Roman" panose="02020603050405020304" pitchFamily="18" charset="0"/>
            </a:endParaRPr>
          </a:p>
          <a:p>
            <a:r>
              <a:rPr lang="vi-VN" sz="2400">
                <a:solidFill>
                  <a:srgbClr val="FF0000"/>
                </a:solidFill>
                <a:latin typeface="Times New Roman" panose="02020603050405020304" pitchFamily="18" charset="0"/>
                <a:cs typeface="Times New Roman" panose="02020603050405020304" pitchFamily="18" charset="0"/>
              </a:rPr>
              <a:t>? Ý nghĩa của văn bản.</a:t>
            </a:r>
            <a:endParaRPr lang="en-US" sz="2400">
              <a:solidFill>
                <a:srgbClr val="FF0000"/>
              </a:solidFill>
              <a:latin typeface="Times New Roman" panose="02020603050405020304" pitchFamily="18" charset="0"/>
              <a:cs typeface="Times New Roman" panose="02020603050405020304" pitchFamily="18" charset="0"/>
            </a:endParaRPr>
          </a:p>
        </p:txBody>
      </p:sp>
      <p:sp>
        <p:nvSpPr>
          <p:cNvPr id="18" name="Rounded Rectangle 4">
            <a:extLst>
              <a:ext uri="{FF2B5EF4-FFF2-40B4-BE49-F238E27FC236}">
                <a16:creationId xmlns:a16="http://schemas.microsoft.com/office/drawing/2014/main" id="{1BFEDB4F-7B03-44D0-8059-2D27E9C43F47}"/>
              </a:ext>
            </a:extLst>
          </p:cNvPr>
          <p:cNvSpPr/>
          <p:nvPr/>
        </p:nvSpPr>
        <p:spPr>
          <a:xfrm>
            <a:off x="443346" y="2807703"/>
            <a:ext cx="8160326" cy="1878915"/>
          </a:xfrm>
          <a:prstGeom prst="roundRect">
            <a:avLst/>
          </a:prstGeom>
          <a:solidFill>
            <a:srgbClr val="FFC000"/>
          </a:solidFill>
          <a:ln w="57150"/>
        </p:spPr>
        <p:style>
          <a:lnRef idx="2">
            <a:schemeClr val="accent5"/>
          </a:lnRef>
          <a:fillRef idx="1">
            <a:schemeClr val="lt1"/>
          </a:fillRef>
          <a:effectRef idx="0">
            <a:schemeClr val="accent5"/>
          </a:effectRef>
          <a:fontRef idx="minor">
            <a:schemeClr val="dk1"/>
          </a:fontRef>
        </p:style>
        <p:txBody>
          <a:bodyPr rtlCol="0" anchor="ctr"/>
          <a:lstStyle/>
          <a:p>
            <a:r>
              <a:rPr lang="en-US" sz="2400" b="1">
                <a:latin typeface="Times New Roman" panose="02020603050405020304" pitchFamily="18" charset="0"/>
                <a:cs typeface="Times New Roman" panose="02020603050405020304" pitchFamily="18" charset="0"/>
              </a:rPr>
              <a:t>1</a:t>
            </a:r>
            <a:r>
              <a:rPr lang="vi-VN" sz="2400" b="1">
                <a:latin typeface="Times New Roman" panose="02020603050405020304" pitchFamily="18" charset="0"/>
                <a:cs typeface="Times New Roman" panose="02020603050405020304" pitchFamily="18" charset="0"/>
              </a:rPr>
              <a:t>. N</a:t>
            </a:r>
            <a:r>
              <a:rPr lang="en-US" sz="2400" b="1">
                <a:latin typeface="Times New Roman" panose="02020603050405020304" pitchFamily="18" charset="0"/>
                <a:cs typeface="Times New Roman" panose="02020603050405020304" pitchFamily="18" charset="0"/>
              </a:rPr>
              <a:t>ghệ thuật</a:t>
            </a:r>
            <a:endParaRPr lang="en-US" sz="2400">
              <a:latin typeface="Times New Roman" panose="02020603050405020304" pitchFamily="18" charset="0"/>
              <a:cs typeface="Times New Roman" panose="02020603050405020304" pitchFamily="18" charset="0"/>
            </a:endParaRPr>
          </a:p>
          <a:p>
            <a:r>
              <a:rPr lang="en-US" sz="2400">
                <a:latin typeface="Times New Roman" panose="02020603050405020304" pitchFamily="18" charset="0"/>
                <a:cs typeface="Times New Roman" panose="02020603050405020304" pitchFamily="18" charset="0"/>
              </a:rPr>
              <a:t>- K</a:t>
            </a:r>
            <a:r>
              <a:rPr lang="vi-VN" sz="2400">
                <a:latin typeface="Times New Roman" panose="02020603050405020304" pitchFamily="18" charset="0"/>
                <a:cs typeface="Times New Roman" panose="02020603050405020304" pitchFamily="18" charset="0"/>
              </a:rPr>
              <a:t>ể kết hợp với mi</a:t>
            </a:r>
            <a:r>
              <a:rPr lang="en-US" sz="2400">
                <a:latin typeface="Times New Roman" panose="02020603050405020304" pitchFamily="18" charset="0"/>
                <a:cs typeface="Times New Roman" panose="02020603050405020304" pitchFamily="18" charset="0"/>
              </a:rPr>
              <a:t>êu t</a:t>
            </a:r>
            <a:r>
              <a:rPr lang="vi-VN" sz="2400">
                <a:latin typeface="Times New Roman" panose="02020603050405020304" pitchFamily="18" charset="0"/>
                <a:cs typeface="Times New Roman" panose="02020603050405020304" pitchFamily="18" charset="0"/>
              </a:rPr>
              <a:t>ả, biểu cảm</a:t>
            </a:r>
            <a:endParaRPr lang="en-US" sz="2400">
              <a:latin typeface="Times New Roman" panose="02020603050405020304" pitchFamily="18" charset="0"/>
              <a:cs typeface="Times New Roman" panose="02020603050405020304" pitchFamily="18" charset="0"/>
            </a:endParaRPr>
          </a:p>
          <a:p>
            <a:r>
              <a:rPr lang="en-US" sz="2400">
                <a:latin typeface="Times New Roman" panose="02020603050405020304" pitchFamily="18" charset="0"/>
                <a:cs typeface="Times New Roman" panose="02020603050405020304" pitchFamily="18" charset="0"/>
              </a:rPr>
              <a:t>- Xây d</a:t>
            </a:r>
            <a:r>
              <a:rPr lang="vi-VN" sz="2400">
                <a:latin typeface="Times New Roman" panose="02020603050405020304" pitchFamily="18" charset="0"/>
                <a:cs typeface="Times New Roman" panose="02020603050405020304" pitchFamily="18" charset="0"/>
              </a:rPr>
              <a:t>ựng h</a:t>
            </a:r>
            <a:r>
              <a:rPr lang="en-US" sz="2400">
                <a:latin typeface="Times New Roman" panose="02020603050405020304" pitchFamily="18" charset="0"/>
                <a:cs typeface="Times New Roman" panose="02020603050405020304" pitchFamily="18" charset="0"/>
              </a:rPr>
              <a:t>ình tư</a:t>
            </a:r>
            <a:r>
              <a:rPr lang="vi-VN" sz="2400">
                <a:latin typeface="Times New Roman" panose="02020603050405020304" pitchFamily="18" charset="0"/>
                <a:cs typeface="Times New Roman" panose="02020603050405020304" pitchFamily="18" charset="0"/>
              </a:rPr>
              <a:t>ợng nh</a:t>
            </a:r>
            <a:r>
              <a:rPr lang="en-US" sz="2400">
                <a:latin typeface="Times New Roman" panose="02020603050405020304" pitchFamily="18" charset="0"/>
                <a:cs typeface="Times New Roman" panose="02020603050405020304" pitchFamily="18" charset="0"/>
              </a:rPr>
              <a:t>ân v</a:t>
            </a:r>
            <a:r>
              <a:rPr lang="vi-VN" sz="2400">
                <a:latin typeface="Times New Roman" panose="02020603050405020304" pitchFamily="18" charset="0"/>
                <a:cs typeface="Times New Roman" panose="02020603050405020304" pitchFamily="18" charset="0"/>
              </a:rPr>
              <a:t>ật ph</a:t>
            </a:r>
            <a:r>
              <a:rPr lang="en-US" sz="2400">
                <a:latin typeface="Times New Roman" panose="02020603050405020304" pitchFamily="18" charset="0"/>
                <a:cs typeface="Times New Roman" panose="02020603050405020304" pitchFamily="18" charset="0"/>
              </a:rPr>
              <a:t>ù h</a:t>
            </a:r>
            <a:r>
              <a:rPr lang="vi-VN" sz="2400">
                <a:latin typeface="Times New Roman" panose="02020603050405020304" pitchFamily="18" charset="0"/>
                <a:cs typeface="Times New Roman" panose="02020603050405020304" pitchFamily="18" charset="0"/>
              </a:rPr>
              <a:t>ợp với t</a:t>
            </a:r>
            <a:r>
              <a:rPr lang="en-US" sz="2400">
                <a:latin typeface="Times New Roman" panose="02020603050405020304" pitchFamily="18" charset="0"/>
                <a:cs typeface="Times New Roman" panose="02020603050405020304" pitchFamily="18" charset="0"/>
              </a:rPr>
              <a:t>âm lí, suy nghĩ c</a:t>
            </a:r>
            <a:r>
              <a:rPr lang="vi-VN" sz="2400">
                <a:latin typeface="Times New Roman" panose="02020603050405020304" pitchFamily="18" charset="0"/>
                <a:cs typeface="Times New Roman" panose="02020603050405020304" pitchFamily="18" charset="0"/>
              </a:rPr>
              <a:t>ủa trẻ thơ.</a:t>
            </a:r>
            <a:endParaRPr lang="en-US" sz="2400">
              <a:latin typeface="Times New Roman" panose="02020603050405020304" pitchFamily="18" charset="0"/>
              <a:cs typeface="Times New Roman" panose="02020603050405020304" pitchFamily="18" charset="0"/>
            </a:endParaRPr>
          </a:p>
          <a:p>
            <a:r>
              <a:rPr lang="en-US" sz="2400">
                <a:latin typeface="Times New Roman" panose="02020603050405020304" pitchFamily="18" charset="0"/>
                <a:cs typeface="Times New Roman" panose="02020603050405020304" pitchFamily="18" charset="0"/>
              </a:rPr>
              <a:t>- Ngh</a:t>
            </a:r>
            <a:r>
              <a:rPr lang="vi-VN" sz="2400">
                <a:latin typeface="Times New Roman" panose="02020603050405020304" pitchFamily="18" charset="0"/>
                <a:cs typeface="Times New Roman" panose="02020603050405020304" pitchFamily="18" charset="0"/>
              </a:rPr>
              <a:t>ệ thuật nh</a:t>
            </a:r>
            <a:r>
              <a:rPr lang="en-US" sz="2400">
                <a:latin typeface="Times New Roman" panose="02020603050405020304" pitchFamily="18" charset="0"/>
                <a:cs typeface="Times New Roman" panose="02020603050405020304" pitchFamily="18" charset="0"/>
              </a:rPr>
              <a:t>ân hoá đ</a:t>
            </a:r>
            <a:r>
              <a:rPr lang="vi-VN" sz="2400">
                <a:latin typeface="Times New Roman" panose="02020603050405020304" pitchFamily="18" charset="0"/>
                <a:cs typeface="Times New Roman" panose="02020603050405020304" pitchFamily="18" charset="0"/>
              </a:rPr>
              <a:t>ặc sắc.</a:t>
            </a:r>
            <a:endParaRPr lang="en-US" sz="2400">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9D0CB837-D0C0-4783-901B-2CF71A0A926D}"/>
              </a:ext>
            </a:extLst>
          </p:cNvPr>
          <p:cNvSpPr txBox="1">
            <a:spLocks noChangeArrowheads="1"/>
          </p:cNvSpPr>
          <p:nvPr/>
        </p:nvSpPr>
        <p:spPr bwMode="auto">
          <a:xfrm>
            <a:off x="1039930" y="393332"/>
            <a:ext cx="2797784"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0000"/>
              </a:lnSpc>
              <a:spcBef>
                <a:spcPct val="0"/>
              </a:spcBef>
              <a:buFontTx/>
              <a:buNone/>
            </a:pPr>
            <a:r>
              <a:rPr lang="en-US" altLang="x-none" sz="2400" b="1">
                <a:solidFill>
                  <a:srgbClr val="4118A8"/>
                </a:solidFill>
                <a:latin typeface="Times New Roman" panose="02020603050405020304" pitchFamily="18" charset="0"/>
                <a:cs typeface="Times New Roman" panose="02020603050405020304" pitchFamily="18" charset="0"/>
              </a:rPr>
              <a:t>III. TỔNG KẾT</a:t>
            </a:r>
          </a:p>
        </p:txBody>
      </p:sp>
      <p:pic>
        <p:nvPicPr>
          <p:cNvPr id="20" name="图片 24">
            <a:extLst>
              <a:ext uri="{FF2B5EF4-FFF2-40B4-BE49-F238E27FC236}">
                <a16:creationId xmlns:a16="http://schemas.microsoft.com/office/drawing/2014/main" id="{5BFB25A8-A89D-4B63-AF27-8761E7FD05E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476" y="810055"/>
            <a:ext cx="2797785" cy="2021030"/>
          </a:xfrm>
          <a:prstGeom prst="rect">
            <a:avLst/>
          </a:prstGeom>
          <a:noFill/>
          <a:ln w="9525">
            <a:noFill/>
          </a:ln>
        </p:spPr>
      </p:pic>
      <p:sp>
        <p:nvSpPr>
          <p:cNvPr id="21" name="Rounded Rectangle 4">
            <a:extLst>
              <a:ext uri="{FF2B5EF4-FFF2-40B4-BE49-F238E27FC236}">
                <a16:creationId xmlns:a16="http://schemas.microsoft.com/office/drawing/2014/main" id="{1363BF9D-4466-4B54-A8BE-DFD03535F722}"/>
              </a:ext>
            </a:extLst>
          </p:cNvPr>
          <p:cNvSpPr/>
          <p:nvPr/>
        </p:nvSpPr>
        <p:spPr>
          <a:xfrm>
            <a:off x="484907" y="4761197"/>
            <a:ext cx="8160326" cy="1878915"/>
          </a:xfrm>
          <a:prstGeom prst="roundRect">
            <a:avLst/>
          </a:prstGeom>
          <a:solidFill>
            <a:srgbClr val="FFC000"/>
          </a:solidFill>
          <a:ln w="57150"/>
        </p:spPr>
        <p:style>
          <a:lnRef idx="2">
            <a:schemeClr val="accent5"/>
          </a:lnRef>
          <a:fillRef idx="1">
            <a:schemeClr val="lt1"/>
          </a:fillRef>
          <a:effectRef idx="0">
            <a:schemeClr val="accent5"/>
          </a:effectRef>
          <a:fontRef idx="minor">
            <a:schemeClr val="dk1"/>
          </a:fontRef>
        </p:style>
        <p:txBody>
          <a:bodyPr rtlCol="0" anchor="ctr"/>
          <a:lstStyle/>
          <a:p>
            <a:r>
              <a:rPr lang="en-US" sz="2400" b="1">
                <a:latin typeface="Times New Roman" panose="02020603050405020304" pitchFamily="18" charset="0"/>
                <a:cs typeface="Times New Roman" panose="02020603050405020304" pitchFamily="18" charset="0"/>
              </a:rPr>
              <a:t>2</a:t>
            </a:r>
            <a:r>
              <a:rPr lang="vi-VN" sz="2400" b="1">
                <a:latin typeface="Times New Roman" panose="02020603050405020304" pitchFamily="18" charset="0"/>
                <a:cs typeface="Times New Roman" panose="02020603050405020304" pitchFamily="18" charset="0"/>
              </a:rPr>
              <a:t>. </a:t>
            </a:r>
            <a:r>
              <a:rPr lang="en-US" sz="2400" b="1">
                <a:latin typeface="Times New Roman" panose="02020603050405020304" pitchFamily="18" charset="0"/>
                <a:cs typeface="Times New Roman" panose="02020603050405020304" pitchFamily="18" charset="0"/>
              </a:rPr>
              <a:t>Nội dung</a:t>
            </a:r>
            <a:endParaRPr lang="en-US" sz="2400">
              <a:latin typeface="Times New Roman" panose="02020603050405020304" pitchFamily="18" charset="0"/>
              <a:cs typeface="Times New Roman" panose="02020603050405020304" pitchFamily="18" charset="0"/>
            </a:endParaRPr>
          </a:p>
          <a:p>
            <a:r>
              <a:rPr lang="en-US" sz="2400">
                <a:latin typeface="Times New Roman" panose="02020603050405020304" pitchFamily="18" charset="0"/>
                <a:cs typeface="Times New Roman" panose="02020603050405020304" pitchFamily="18" charset="0"/>
              </a:rPr>
              <a:t>K</a:t>
            </a:r>
            <a:r>
              <a:rPr lang="ru-RU" sz="2400">
                <a:latin typeface="Times New Roman" panose="02020603050405020304" pitchFamily="18" charset="0"/>
                <a:cs typeface="Times New Roman" panose="02020603050405020304" pitchFamily="18" charset="0"/>
              </a:rPr>
              <a:t>ể về cuộc gặp gỡ bắt ngờ giữa hoàng tử bé và một con cáo trên Tr</a:t>
            </a:r>
            <a:r>
              <a:rPr lang="en-US" sz="2400">
                <a:latin typeface="Times New Roman" panose="02020603050405020304" pitchFamily="18" charset="0"/>
                <a:cs typeface="Times New Roman" panose="02020603050405020304" pitchFamily="18" charset="0"/>
              </a:rPr>
              <a:t>á</a:t>
            </a:r>
            <a:r>
              <a:rPr lang="ru-RU" sz="2400">
                <a:latin typeface="Times New Roman" panose="02020603050405020304" pitchFamily="18" charset="0"/>
                <a:cs typeface="Times New Roman" panose="02020603050405020304" pitchFamily="18" charset="0"/>
              </a:rPr>
              <a:t>i Đ</a:t>
            </a:r>
            <a:r>
              <a:rPr lang="en-US" sz="2400">
                <a:latin typeface="Times New Roman" panose="02020603050405020304" pitchFamily="18" charset="0"/>
                <a:cs typeface="Times New Roman" panose="02020603050405020304" pitchFamily="18" charset="0"/>
              </a:rPr>
              <a:t>ấ</a:t>
            </a:r>
            <a:r>
              <a:rPr lang="ru-RU" sz="2400">
                <a:latin typeface="Times New Roman" panose="02020603050405020304" pitchFamily="18" charset="0"/>
                <a:cs typeface="Times New Roman" panose="02020603050405020304" pitchFamily="18" charset="0"/>
              </a:rPr>
              <a:t>t. Cuộc gặp gỡ này đã mang đến cho cả hai những món quà quý giá.</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031024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8" presetClass="emph" presetSubtype="0" fill="hold" nodeType="withEffect">
                                  <p:stCondLst>
                                    <p:cond delay="0"/>
                                  </p:stCondLst>
                                  <p:childTnLst>
                                    <p:animRot by="21600000">
                                      <p:cBhvr>
                                        <p:cTn id="10" dur="2000" fill="hold"/>
                                        <p:tgtEl>
                                          <p:spTgt spid="14"/>
                                        </p:tgtEl>
                                        <p:attrNameLst>
                                          <p:attrName>r</p:attrName>
                                        </p:attrNameLst>
                                      </p:cBhvr>
                                    </p:animRot>
                                  </p:childTnLst>
                                </p:cTn>
                              </p:par>
                            </p:childTnLst>
                          </p:cTn>
                        </p:par>
                      </p:childTnLst>
                    </p:cTn>
                  </p:par>
                  <p:par>
                    <p:cTn id="11" fill="hold" nodeType="clickPar">
                      <p:stCondLst>
                        <p:cond delay="indefinite"/>
                      </p:stCondLst>
                      <p:childTnLst>
                        <p:par>
                          <p:cTn id="12" fill="hold" nodeType="withGroup">
                            <p:stCondLst>
                              <p:cond delay="0"/>
                            </p:stCondLst>
                            <p:childTnLst>
                              <p:par>
                                <p:cTn id="13" presetID="29"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1000" fill="hold"/>
                                        <p:tgtEl>
                                          <p:spTgt spid="17"/>
                                        </p:tgtEl>
                                        <p:attrNameLst>
                                          <p:attrName>ppt_x</p:attrName>
                                        </p:attrNameLst>
                                      </p:cBhvr>
                                      <p:tavLst>
                                        <p:tav tm="0">
                                          <p:val>
                                            <p:strVal val="#ppt_x-.2"/>
                                          </p:val>
                                        </p:tav>
                                        <p:tav tm="100000">
                                          <p:val>
                                            <p:strVal val="#ppt_x"/>
                                          </p:val>
                                        </p:tav>
                                      </p:tavLst>
                                    </p:anim>
                                    <p:anim calcmode="lin" valueType="num">
                                      <p:cBhvr>
                                        <p:cTn id="16" dur="10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17" dur="1000"/>
                                        <p:tgtEl>
                                          <p:spTgt spid="1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xit" presetSubtype="10" fill="hold" grpId="1" nodeType="clickEffect">
                                  <p:stCondLst>
                                    <p:cond delay="0"/>
                                  </p:stCondLst>
                                  <p:childTnLst>
                                    <p:animEffect transition="out" filter="blinds(horizontal)">
                                      <p:cBhvr>
                                        <p:cTn id="21" dur="500"/>
                                        <p:tgtEl>
                                          <p:spTgt spid="17"/>
                                        </p:tgtEl>
                                      </p:cBhvr>
                                    </p:animEffect>
                                    <p:set>
                                      <p:cBhvr>
                                        <p:cTn id="22" dur="1" fill="hold">
                                          <p:stCondLst>
                                            <p:cond delay="499"/>
                                          </p:stCondLst>
                                        </p:cTn>
                                        <p:tgtEl>
                                          <p:spTgt spid="1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dissolve">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dissolve">
                                      <p:cBhvr>
                                        <p:cTn id="3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P spid="18" grpId="0" animBg="1"/>
      <p:bldP spid="2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a:extLst>
              <a:ext uri="{FF2B5EF4-FFF2-40B4-BE49-F238E27FC236}">
                <a16:creationId xmlns:a16="http://schemas.microsoft.com/office/drawing/2014/main" id="{61EF4F2A-41DA-7C4C-96B5-DE954AE3E1A8}"/>
              </a:ext>
            </a:extLst>
          </p:cNvPr>
          <p:cNvSpPr>
            <a:spLocks noGrp="1" noChangeArrowheads="1"/>
          </p:cNvSpPr>
          <p:nvPr>
            <p:ph type="title"/>
          </p:nvPr>
        </p:nvSpPr>
        <p:spPr/>
        <p:txBody>
          <a:bodyPr/>
          <a:lstStyle/>
          <a:p>
            <a:endParaRPr lang="x-none" altLang="x-none"/>
          </a:p>
        </p:txBody>
      </p:sp>
      <p:sp>
        <p:nvSpPr>
          <p:cNvPr id="57346" name="Content Placeholder 2">
            <a:extLst>
              <a:ext uri="{FF2B5EF4-FFF2-40B4-BE49-F238E27FC236}">
                <a16:creationId xmlns:a16="http://schemas.microsoft.com/office/drawing/2014/main" id="{02DEFA64-5028-2D4A-8867-ABAB1EEF7B99}"/>
              </a:ext>
            </a:extLst>
          </p:cNvPr>
          <p:cNvSpPr>
            <a:spLocks noGrp="1" noChangeArrowheads="1"/>
          </p:cNvSpPr>
          <p:nvPr>
            <p:ph idx="1"/>
          </p:nvPr>
        </p:nvSpPr>
        <p:spPr/>
        <p:txBody>
          <a:bodyPr/>
          <a:lstStyle/>
          <a:p>
            <a:endParaRPr lang="x-none" altLang="x-none"/>
          </a:p>
        </p:txBody>
      </p:sp>
      <p:pic>
        <p:nvPicPr>
          <p:cNvPr id="57347" name="Picture 3">
            <a:extLst>
              <a:ext uri="{FF2B5EF4-FFF2-40B4-BE49-F238E27FC236}">
                <a16:creationId xmlns:a16="http://schemas.microsoft.com/office/drawing/2014/main" id="{CAD27542-50B2-FF48-9AB0-578DEDCBFB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7154" t="14565" r="10480" b="26611"/>
          <a:stretch>
            <a:fillRect/>
          </a:stretch>
        </p:blipFill>
        <p:spPr bwMode="auto">
          <a:xfrm>
            <a:off x="0" y="0"/>
            <a:ext cx="9144000" cy="6858000"/>
          </a:xfrm>
          <a:prstGeom prst="rect">
            <a:avLst/>
          </a:prstGeom>
          <a:noFill/>
          <a:ln w="15875">
            <a:solidFill>
              <a:srgbClr val="C00000"/>
            </a:solidFill>
            <a:miter lim="800000"/>
            <a:headEnd/>
            <a:tailEnd/>
          </a:ln>
          <a:extLst>
            <a:ext uri="{909E8E84-426E-40DD-AFC4-6F175D3DCCD1}">
              <a14:hiddenFill xmlns:a14="http://schemas.microsoft.com/office/drawing/2010/main">
                <a:solidFill>
                  <a:srgbClr val="FFFFFF"/>
                </a:solidFill>
              </a14:hiddenFill>
            </a:ext>
          </a:extLst>
        </p:spPr>
      </p:pic>
      <p:pic>
        <p:nvPicPr>
          <p:cNvPr id="57348" name="图片 1">
            <a:extLst>
              <a:ext uri="{FF2B5EF4-FFF2-40B4-BE49-F238E27FC236}">
                <a16:creationId xmlns:a16="http://schemas.microsoft.com/office/drawing/2014/main" id="{809F391D-DBAA-5646-A8B9-5159110050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1331120" y="-1229518"/>
            <a:ext cx="6481763" cy="91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图片 27">
            <a:extLst>
              <a:ext uri="{FF2B5EF4-FFF2-40B4-BE49-F238E27FC236}">
                <a16:creationId xmlns:a16="http://schemas.microsoft.com/office/drawing/2014/main" id="{7921BCE0-4062-E148-8AE9-48F262346E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325" y="-6639"/>
            <a:ext cx="8842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a:extLst>
              <a:ext uri="{FF2B5EF4-FFF2-40B4-BE49-F238E27FC236}">
                <a16:creationId xmlns:a16="http://schemas.microsoft.com/office/drawing/2014/main" id="{9D0CB837-D0C0-4783-901B-2CF71A0A926D}"/>
              </a:ext>
            </a:extLst>
          </p:cNvPr>
          <p:cNvSpPr txBox="1">
            <a:spLocks noChangeArrowheads="1"/>
          </p:cNvSpPr>
          <p:nvPr/>
        </p:nvSpPr>
        <p:spPr bwMode="auto">
          <a:xfrm>
            <a:off x="1039930" y="490315"/>
            <a:ext cx="2797784"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0000"/>
              </a:lnSpc>
              <a:spcBef>
                <a:spcPct val="0"/>
              </a:spcBef>
              <a:buFontTx/>
              <a:buNone/>
            </a:pPr>
            <a:r>
              <a:rPr lang="en-US" altLang="x-none" sz="2400" b="1">
                <a:solidFill>
                  <a:srgbClr val="4118A8"/>
                </a:solidFill>
                <a:latin typeface="Times New Roman" panose="02020603050405020304" pitchFamily="18" charset="0"/>
                <a:cs typeface="Times New Roman" panose="02020603050405020304" pitchFamily="18" charset="0"/>
              </a:rPr>
              <a:t>III. TỔNG KẾT</a:t>
            </a:r>
          </a:p>
        </p:txBody>
      </p:sp>
      <p:pic>
        <p:nvPicPr>
          <p:cNvPr id="20" name="图片 24">
            <a:extLst>
              <a:ext uri="{FF2B5EF4-FFF2-40B4-BE49-F238E27FC236}">
                <a16:creationId xmlns:a16="http://schemas.microsoft.com/office/drawing/2014/main" id="{5BFB25A8-A89D-4B63-AF27-8761E7FD05E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65001" y="172743"/>
            <a:ext cx="2404094" cy="2021030"/>
          </a:xfrm>
          <a:prstGeom prst="rect">
            <a:avLst/>
          </a:prstGeom>
          <a:noFill/>
          <a:ln w="9525">
            <a:noFill/>
          </a:ln>
        </p:spPr>
      </p:pic>
      <p:sp>
        <p:nvSpPr>
          <p:cNvPr id="15" name="Rounded Rectangle 4">
            <a:extLst>
              <a:ext uri="{FF2B5EF4-FFF2-40B4-BE49-F238E27FC236}">
                <a16:creationId xmlns:a16="http://schemas.microsoft.com/office/drawing/2014/main" id="{3C4E6090-97C2-44D3-A3D9-4DFA4EF9977D}"/>
              </a:ext>
            </a:extLst>
          </p:cNvPr>
          <p:cNvSpPr/>
          <p:nvPr/>
        </p:nvSpPr>
        <p:spPr>
          <a:xfrm>
            <a:off x="554182" y="2729340"/>
            <a:ext cx="8160326" cy="1731820"/>
          </a:xfrm>
          <a:prstGeom prst="roundRect">
            <a:avLst/>
          </a:prstGeom>
          <a:solidFill>
            <a:srgbClr val="FFC000"/>
          </a:solidFill>
          <a:ln w="57150"/>
        </p:spPr>
        <p:style>
          <a:lnRef idx="2">
            <a:schemeClr val="accent5"/>
          </a:lnRef>
          <a:fillRef idx="1">
            <a:schemeClr val="lt1"/>
          </a:fillRef>
          <a:effectRef idx="0">
            <a:schemeClr val="accent5"/>
          </a:effectRef>
          <a:fontRef idx="minor">
            <a:schemeClr val="dk1"/>
          </a:fontRef>
        </p:style>
        <p:txBody>
          <a:bodyPr rtlCol="0" anchor="ctr"/>
          <a:lstStyle/>
          <a:p>
            <a:r>
              <a:rPr lang="en-US" sz="2400" b="1">
                <a:latin typeface="Times New Roman" panose="02020603050405020304" pitchFamily="18" charset="0"/>
                <a:cs typeface="Times New Roman" panose="02020603050405020304" pitchFamily="18" charset="0"/>
              </a:rPr>
              <a:t>3.</a:t>
            </a:r>
            <a:r>
              <a:rPr lang="en-US" sz="2400">
                <a:latin typeface="Times New Roman" panose="02020603050405020304" pitchFamily="18" charset="0"/>
                <a:cs typeface="Times New Roman" panose="02020603050405020304" pitchFamily="18" charset="0"/>
              </a:rPr>
              <a:t> </a:t>
            </a:r>
            <a:r>
              <a:rPr lang="vi-VN" sz="2400" b="1">
                <a:latin typeface="Times New Roman" panose="02020603050405020304" pitchFamily="18" charset="0"/>
                <a:cs typeface="Times New Roman" panose="02020603050405020304" pitchFamily="18" charset="0"/>
              </a:rPr>
              <a:t>Ý nghĩa:</a:t>
            </a:r>
            <a:endParaRPr lang="en-US" sz="2400">
              <a:latin typeface="Times New Roman" panose="02020603050405020304" pitchFamily="18" charset="0"/>
              <a:cs typeface="Times New Roman" panose="02020603050405020304" pitchFamily="18" charset="0"/>
            </a:endParaRPr>
          </a:p>
          <a:p>
            <a:r>
              <a:rPr lang="en-US" sz="2400">
                <a:latin typeface="Times New Roman" panose="02020603050405020304" pitchFamily="18" charset="0"/>
                <a:cs typeface="Times New Roman" panose="02020603050405020304" pitchFamily="18" charset="0"/>
              </a:rPr>
              <a:t>Bài h</a:t>
            </a:r>
            <a:r>
              <a:rPr lang="vi-VN" sz="2400">
                <a:latin typeface="Times New Roman" panose="02020603050405020304" pitchFamily="18" charset="0"/>
                <a:cs typeface="Times New Roman" panose="02020603050405020304" pitchFamily="18" charset="0"/>
              </a:rPr>
              <a:t>ọc về c</a:t>
            </a:r>
            <a:r>
              <a:rPr lang="en-US" sz="2400">
                <a:latin typeface="Times New Roman" panose="02020603050405020304" pitchFamily="18" charset="0"/>
                <a:cs typeface="Times New Roman" panose="02020603050405020304" pitchFamily="18" charset="0"/>
              </a:rPr>
              <a:t>ách k</a:t>
            </a:r>
            <a:r>
              <a:rPr lang="vi-VN" sz="2400">
                <a:latin typeface="Times New Roman" panose="02020603050405020304" pitchFamily="18" charset="0"/>
                <a:cs typeface="Times New Roman" panose="02020603050405020304" pitchFamily="18" charset="0"/>
              </a:rPr>
              <a:t>ết bạn cần ki</a:t>
            </a:r>
            <a:r>
              <a:rPr lang="en-US" sz="2400">
                <a:latin typeface="Times New Roman" panose="02020603050405020304" pitchFamily="18" charset="0"/>
                <a:cs typeface="Times New Roman" panose="02020603050405020304" pitchFamily="18" charset="0"/>
              </a:rPr>
              <a:t>ên nhân và dành th</a:t>
            </a:r>
            <a:r>
              <a:rPr lang="vi-VN" sz="2400">
                <a:latin typeface="Times New Roman" panose="02020603050405020304" pitchFamily="18" charset="0"/>
                <a:cs typeface="Times New Roman" panose="02020603050405020304" pitchFamily="18" charset="0"/>
              </a:rPr>
              <a:t>ời gian cho nhau; về c</a:t>
            </a:r>
            <a:r>
              <a:rPr lang="en-US" sz="2400">
                <a:latin typeface="Times New Roman" panose="02020603050405020304" pitchFamily="18" charset="0"/>
                <a:cs typeface="Times New Roman" panose="02020603050405020304" pitchFamily="18" charset="0"/>
              </a:rPr>
              <a:t>ách nhìn nh</a:t>
            </a:r>
            <a:r>
              <a:rPr lang="vi-VN" sz="2400">
                <a:latin typeface="Times New Roman" panose="02020603050405020304" pitchFamily="18" charset="0"/>
                <a:cs typeface="Times New Roman" panose="02020603050405020304" pitchFamily="18" charset="0"/>
              </a:rPr>
              <a:t>ận, đ</a:t>
            </a:r>
            <a:r>
              <a:rPr lang="en-US" sz="2400">
                <a:latin typeface="Times New Roman" panose="02020603050405020304" pitchFamily="18" charset="0"/>
                <a:cs typeface="Times New Roman" panose="02020603050405020304" pitchFamily="18" charset="0"/>
              </a:rPr>
              <a:t>ánh giá và trách nhi</a:t>
            </a:r>
            <a:r>
              <a:rPr lang="vi-VN" sz="2400">
                <a:latin typeface="Times New Roman" panose="02020603050405020304" pitchFamily="18" charset="0"/>
                <a:cs typeface="Times New Roman" panose="02020603050405020304" pitchFamily="18" charset="0"/>
              </a:rPr>
              <a:t>ệm với bạn b</a:t>
            </a:r>
            <a:r>
              <a:rPr lang="en-US" sz="2400">
                <a:latin typeface="Times New Roman" panose="02020603050405020304" pitchFamily="18" charset="0"/>
                <a:cs typeface="Times New Roman" panose="02020603050405020304" pitchFamily="18" charset="0"/>
              </a:rPr>
              <a:t>è.</a:t>
            </a:r>
          </a:p>
        </p:txBody>
      </p:sp>
    </p:spTree>
    <p:extLst>
      <p:ext uri="{BB962C8B-B14F-4D97-AF65-F5344CB8AC3E}">
        <p14:creationId xmlns:p14="http://schemas.microsoft.com/office/powerpoint/2010/main" val="16985946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8" presetClass="emph" presetSubtype="0" fill="hold" nodeType="withEffect">
                                  <p:stCondLst>
                                    <p:cond delay="0"/>
                                  </p:stCondLst>
                                  <p:childTnLst>
                                    <p:animRot by="21600000">
                                      <p:cBhvr>
                                        <p:cTn id="10" dur="2000" fill="hold"/>
                                        <p:tgtEl>
                                          <p:spTgt spid="13"/>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dissolve">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6BD01-D65C-744E-A7C2-C51458EF7C89}"/>
              </a:ext>
            </a:extLst>
          </p:cNvPr>
          <p:cNvSpPr>
            <a:spLocks noGrp="1"/>
          </p:cNvSpPr>
          <p:nvPr>
            <p:ph type="ctrTitle"/>
          </p:nvPr>
        </p:nvSpPr>
        <p:spPr/>
        <p:txBody>
          <a:bodyPr/>
          <a:lstStyle/>
          <a:p>
            <a:endParaRPr lang="x-none"/>
          </a:p>
        </p:txBody>
      </p:sp>
      <p:sp>
        <p:nvSpPr>
          <p:cNvPr id="3" name="Subtitle 2">
            <a:extLst>
              <a:ext uri="{FF2B5EF4-FFF2-40B4-BE49-F238E27FC236}">
                <a16:creationId xmlns:a16="http://schemas.microsoft.com/office/drawing/2014/main" id="{3AEE2BAF-54B0-8941-86FB-36E501D6FF5F}"/>
              </a:ext>
            </a:extLst>
          </p:cNvPr>
          <p:cNvSpPr>
            <a:spLocks noGrp="1"/>
          </p:cNvSpPr>
          <p:nvPr>
            <p:ph type="subTitle" idx="1"/>
          </p:nvPr>
        </p:nvSpPr>
        <p:spPr/>
        <p:txBody>
          <a:bodyPr/>
          <a:lstStyle/>
          <a:p>
            <a:endParaRPr lang="x-none"/>
          </a:p>
        </p:txBody>
      </p:sp>
      <p:pic>
        <p:nvPicPr>
          <p:cNvPr id="5" name="Picture 4">
            <a:extLst>
              <a:ext uri="{FF2B5EF4-FFF2-40B4-BE49-F238E27FC236}">
                <a16:creationId xmlns:a16="http://schemas.microsoft.com/office/drawing/2014/main" id="{F27EA76E-2A7F-5F46-8C1C-CEAA9B9D92CB}"/>
              </a:ext>
            </a:extLst>
          </p:cNvPr>
          <p:cNvPicPr>
            <a:picLocks noChangeAspect="1"/>
          </p:cNvPicPr>
          <p:nvPr/>
        </p:nvPicPr>
        <p:blipFill>
          <a:blip r:embed="rId2"/>
          <a:stretch>
            <a:fillRect/>
          </a:stretch>
        </p:blipFill>
        <p:spPr>
          <a:xfrm>
            <a:off x="-60767" y="0"/>
            <a:ext cx="9204767" cy="6858000"/>
          </a:xfrm>
          <a:prstGeom prst="rect">
            <a:avLst/>
          </a:prstGeom>
        </p:spPr>
      </p:pic>
      <p:pic>
        <p:nvPicPr>
          <p:cNvPr id="8" name="图片 18">
            <a:extLst>
              <a:ext uri="{FF2B5EF4-FFF2-40B4-BE49-F238E27FC236}">
                <a16:creationId xmlns:a16="http://schemas.microsoft.com/office/drawing/2014/main" id="{D88F23E2-004B-974F-A9E6-FCD5DB6BD1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3826" y="157655"/>
            <a:ext cx="9110173" cy="6537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a:extLst>
              <a:ext uri="{FF2B5EF4-FFF2-40B4-BE49-F238E27FC236}">
                <a16:creationId xmlns:a16="http://schemas.microsoft.com/office/drawing/2014/main" id="{B05E0A1C-8F2C-8043-B897-C9A1D23DC681}"/>
              </a:ext>
            </a:extLst>
          </p:cNvPr>
          <p:cNvSpPr/>
          <p:nvPr/>
        </p:nvSpPr>
        <p:spPr>
          <a:xfrm>
            <a:off x="-41182" y="74427"/>
            <a:ext cx="9204768" cy="6698513"/>
          </a:xfrm>
          <a:prstGeom prst="roundRect">
            <a:avLst/>
          </a:prstGeom>
          <a:solidFill>
            <a:schemeClr val="bg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13" name="Rounded Rectangle 6">
            <a:extLst>
              <a:ext uri="{FF2B5EF4-FFF2-40B4-BE49-F238E27FC236}">
                <a16:creationId xmlns:a16="http://schemas.microsoft.com/office/drawing/2014/main" id="{1F0FF9E3-BAA3-4258-A9CF-04DEFC3280F3}"/>
              </a:ext>
            </a:extLst>
          </p:cNvPr>
          <p:cNvSpPr/>
          <p:nvPr/>
        </p:nvSpPr>
        <p:spPr>
          <a:xfrm>
            <a:off x="727365" y="94251"/>
            <a:ext cx="7640782" cy="541370"/>
          </a:xfrm>
          <a:prstGeom prst="roundRect">
            <a:avLst/>
          </a:prstGeom>
          <a:solidFill>
            <a:srgbClr val="8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Times New Roman" panose="02020603050405020304" pitchFamily="18" charset="0"/>
                <a:cs typeface="Times New Roman" panose="02020603050405020304" pitchFamily="18" charset="0"/>
              </a:rPr>
              <a:t>NẾU CẬU MUỐN CÓ MỘT NGƯỜI BẠN</a:t>
            </a:r>
            <a:endParaRPr lang="id-ID" sz="2400" b="1" dirty="0">
              <a:solidFill>
                <a:srgbClr val="FFFF00"/>
              </a:solidFill>
              <a:latin typeface="Times New Roman" panose="02020603050405020304" pitchFamily="18" charset="0"/>
              <a:cs typeface="Times New Roman" panose="02020603050405020304" pitchFamily="18" charset="0"/>
            </a:endParaRPr>
          </a:p>
        </p:txBody>
      </p:sp>
      <p:pic>
        <p:nvPicPr>
          <p:cNvPr id="19" name="Picture 3">
            <a:extLst>
              <a:ext uri="{FF2B5EF4-FFF2-40B4-BE49-F238E27FC236}">
                <a16:creationId xmlns:a16="http://schemas.microsoft.com/office/drawing/2014/main" id="{E2E5C8AF-46BA-4A43-8FF8-50425FD156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6453" t="2155" r="6544" b="13266"/>
          <a:stretch>
            <a:fillRect/>
          </a:stretch>
        </p:blipFill>
        <p:spPr bwMode="auto">
          <a:xfrm>
            <a:off x="568039" y="1395407"/>
            <a:ext cx="8021779" cy="492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10F0F3E6-52AF-4F75-9BDA-E4B627A42D96}"/>
              </a:ext>
            </a:extLst>
          </p:cNvPr>
          <p:cNvSpPr/>
          <p:nvPr/>
        </p:nvSpPr>
        <p:spPr>
          <a:xfrm>
            <a:off x="2673935" y="2523989"/>
            <a:ext cx="3920836" cy="707886"/>
          </a:xfrm>
          <a:prstGeom prst="rect">
            <a:avLst/>
          </a:prstGeom>
        </p:spPr>
        <p:txBody>
          <a:bodyPr wrap="square">
            <a:spAutoFit/>
          </a:bodyPr>
          <a:lstStyle/>
          <a:p>
            <a:pPr algn="ctr"/>
            <a:r>
              <a:rPr lang="en-US" sz="4000" b="1">
                <a:solidFill>
                  <a:srgbClr val="FF0000"/>
                </a:solidFill>
                <a:latin typeface="Times New Roman" panose="02020603050405020304" pitchFamily="18" charset="0"/>
                <a:cs typeface="Times New Roman" panose="02020603050405020304" pitchFamily="18" charset="0"/>
              </a:rPr>
              <a:t>LUYỆN TẬP</a:t>
            </a:r>
          </a:p>
        </p:txBody>
      </p:sp>
      <p:sp>
        <p:nvSpPr>
          <p:cNvPr id="7" name="Rectangle 6">
            <a:extLst>
              <a:ext uri="{FF2B5EF4-FFF2-40B4-BE49-F238E27FC236}">
                <a16:creationId xmlns:a16="http://schemas.microsoft.com/office/drawing/2014/main" id="{ED7F5347-7DD5-4979-9131-2CD74447BA99}"/>
              </a:ext>
            </a:extLst>
          </p:cNvPr>
          <p:cNvSpPr/>
          <p:nvPr/>
        </p:nvSpPr>
        <p:spPr>
          <a:xfrm>
            <a:off x="2286000" y="3313699"/>
            <a:ext cx="4572000" cy="1200329"/>
          </a:xfrm>
          <a:prstGeom prst="rect">
            <a:avLst/>
          </a:prstGeom>
        </p:spPr>
        <p:txBody>
          <a:bodyPr>
            <a:spAutoFit/>
          </a:bodyPr>
          <a:lstStyle/>
          <a:p>
            <a:pPr algn="ctr"/>
            <a:r>
              <a:rPr lang="vi-VN" sz="2400">
                <a:latin typeface="Times New Roman" panose="02020603050405020304" pitchFamily="18" charset="0"/>
                <a:cs typeface="Times New Roman" panose="02020603050405020304" pitchFamily="18" charset="0"/>
              </a:rPr>
              <a:t>Nhập vai nh</a:t>
            </a:r>
            <a:r>
              <a:rPr lang="en-US" sz="2400">
                <a:latin typeface="Times New Roman" panose="02020603050405020304" pitchFamily="18" charset="0"/>
                <a:cs typeface="Times New Roman" panose="02020603050405020304" pitchFamily="18" charset="0"/>
              </a:rPr>
              <a:t>ân v</a:t>
            </a:r>
            <a:r>
              <a:rPr lang="vi-VN" sz="2400">
                <a:latin typeface="Times New Roman" panose="02020603050405020304" pitchFamily="18" charset="0"/>
                <a:cs typeface="Times New Roman" panose="02020603050405020304" pitchFamily="18" charset="0"/>
              </a:rPr>
              <a:t>ật ho</a:t>
            </a:r>
            <a:r>
              <a:rPr lang="en-US" sz="2400">
                <a:latin typeface="Times New Roman" panose="02020603050405020304" pitchFamily="18" charset="0"/>
                <a:cs typeface="Times New Roman" panose="02020603050405020304" pitchFamily="18" charset="0"/>
              </a:rPr>
              <a:t>àng t</a:t>
            </a:r>
            <a:r>
              <a:rPr lang="vi-VN" sz="2400">
                <a:latin typeface="Times New Roman" panose="02020603050405020304" pitchFamily="18" charset="0"/>
                <a:cs typeface="Times New Roman" panose="02020603050405020304" pitchFamily="18" charset="0"/>
              </a:rPr>
              <a:t>ử b</a:t>
            </a:r>
            <a:r>
              <a:rPr lang="en-US" sz="2400">
                <a:latin typeface="Times New Roman" panose="02020603050405020304" pitchFamily="18" charset="0"/>
                <a:cs typeface="Times New Roman" panose="02020603050405020304" pitchFamily="18" charset="0"/>
              </a:rPr>
              <a:t>é đ</a:t>
            </a:r>
            <a:r>
              <a:rPr lang="vi-VN" sz="2400">
                <a:latin typeface="Times New Roman" panose="02020603050405020304" pitchFamily="18" charset="0"/>
                <a:cs typeface="Times New Roman" panose="02020603050405020304" pitchFamily="18" charset="0"/>
              </a:rPr>
              <a:t>ể ghi lại “nhật k</a:t>
            </a:r>
            <a:r>
              <a:rPr lang="en-US" sz="2400">
                <a:latin typeface="Times New Roman" panose="02020603050405020304" pitchFamily="18" charset="0"/>
                <a:cs typeface="Times New Roman" panose="02020603050405020304" pitchFamily="18" charset="0"/>
              </a:rPr>
              <a:t>í” v</a:t>
            </a:r>
            <a:r>
              <a:rPr lang="vi-VN" sz="2400">
                <a:latin typeface="Times New Roman" panose="02020603050405020304" pitchFamily="18" charset="0"/>
                <a:cs typeface="Times New Roman" panose="02020603050405020304" pitchFamily="18" charset="0"/>
              </a:rPr>
              <a:t>ề cuộc gặp gỡ với </a:t>
            </a:r>
            <a:r>
              <a:rPr lang="en-US" sz="2400">
                <a:latin typeface="Times New Roman" panose="02020603050405020304" pitchFamily="18" charset="0"/>
                <a:cs typeface="Times New Roman" panose="02020603050405020304" pitchFamily="18" charset="0"/>
              </a:rPr>
              <a:t>cáo theo phi</a:t>
            </a:r>
            <a:r>
              <a:rPr lang="vi-VN" sz="2400">
                <a:latin typeface="Times New Roman" panose="02020603050405020304" pitchFamily="18" charset="0"/>
                <a:cs typeface="Times New Roman" panose="02020603050405020304" pitchFamily="18" charset="0"/>
              </a:rPr>
              <a:t>ếu học tập sau:</a:t>
            </a:r>
            <a:endParaRPr lang="en-US" sz="2400">
              <a:latin typeface="Times New Roman" panose="02020603050405020304" pitchFamily="18" charset="0"/>
              <a:cs typeface="Times New Roman" panose="02020603050405020304" pitchFamily="18" charset="0"/>
            </a:endParaRPr>
          </a:p>
        </p:txBody>
      </p:sp>
      <p:pic>
        <p:nvPicPr>
          <p:cNvPr id="12" name="图片 8">
            <a:extLst>
              <a:ext uri="{FF2B5EF4-FFF2-40B4-BE49-F238E27FC236}">
                <a16:creationId xmlns:a16="http://schemas.microsoft.com/office/drawing/2014/main" id="{364A8DBD-C2DC-4555-B9E9-609F75CE9A9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34689" t="48703" r="49911" b="27640"/>
          <a:stretch>
            <a:fillRect/>
          </a:stretch>
        </p:blipFill>
        <p:spPr bwMode="auto">
          <a:xfrm>
            <a:off x="-27715" y="584354"/>
            <a:ext cx="1828800" cy="285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11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par>
                                <p:cTn id="10" presetID="42"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6BD01-D65C-744E-A7C2-C51458EF7C89}"/>
              </a:ext>
            </a:extLst>
          </p:cNvPr>
          <p:cNvSpPr>
            <a:spLocks noGrp="1"/>
          </p:cNvSpPr>
          <p:nvPr>
            <p:ph type="ctrTitle"/>
          </p:nvPr>
        </p:nvSpPr>
        <p:spPr/>
        <p:txBody>
          <a:bodyPr/>
          <a:lstStyle/>
          <a:p>
            <a:endParaRPr lang="x-none"/>
          </a:p>
        </p:txBody>
      </p:sp>
      <p:sp>
        <p:nvSpPr>
          <p:cNvPr id="3" name="Subtitle 2">
            <a:extLst>
              <a:ext uri="{FF2B5EF4-FFF2-40B4-BE49-F238E27FC236}">
                <a16:creationId xmlns:a16="http://schemas.microsoft.com/office/drawing/2014/main" id="{3AEE2BAF-54B0-8941-86FB-36E501D6FF5F}"/>
              </a:ext>
            </a:extLst>
          </p:cNvPr>
          <p:cNvSpPr>
            <a:spLocks noGrp="1"/>
          </p:cNvSpPr>
          <p:nvPr>
            <p:ph type="subTitle" idx="1"/>
          </p:nvPr>
        </p:nvSpPr>
        <p:spPr/>
        <p:txBody>
          <a:bodyPr/>
          <a:lstStyle/>
          <a:p>
            <a:endParaRPr lang="x-none"/>
          </a:p>
        </p:txBody>
      </p:sp>
      <p:pic>
        <p:nvPicPr>
          <p:cNvPr id="5" name="Picture 4">
            <a:extLst>
              <a:ext uri="{FF2B5EF4-FFF2-40B4-BE49-F238E27FC236}">
                <a16:creationId xmlns:a16="http://schemas.microsoft.com/office/drawing/2014/main" id="{F27EA76E-2A7F-5F46-8C1C-CEAA9B9D92CB}"/>
              </a:ext>
            </a:extLst>
          </p:cNvPr>
          <p:cNvPicPr>
            <a:picLocks noChangeAspect="1"/>
          </p:cNvPicPr>
          <p:nvPr/>
        </p:nvPicPr>
        <p:blipFill>
          <a:blip r:embed="rId2"/>
          <a:stretch>
            <a:fillRect/>
          </a:stretch>
        </p:blipFill>
        <p:spPr>
          <a:xfrm>
            <a:off x="-60767" y="0"/>
            <a:ext cx="9204767" cy="6858000"/>
          </a:xfrm>
          <a:prstGeom prst="rect">
            <a:avLst/>
          </a:prstGeom>
        </p:spPr>
      </p:pic>
      <p:pic>
        <p:nvPicPr>
          <p:cNvPr id="8" name="图片 18">
            <a:extLst>
              <a:ext uri="{FF2B5EF4-FFF2-40B4-BE49-F238E27FC236}">
                <a16:creationId xmlns:a16="http://schemas.microsoft.com/office/drawing/2014/main" id="{D88F23E2-004B-974F-A9E6-FCD5DB6BD1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3826" y="157655"/>
            <a:ext cx="9110173" cy="6537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a:extLst>
              <a:ext uri="{FF2B5EF4-FFF2-40B4-BE49-F238E27FC236}">
                <a16:creationId xmlns:a16="http://schemas.microsoft.com/office/drawing/2014/main" id="{B05E0A1C-8F2C-8043-B897-C9A1D23DC681}"/>
              </a:ext>
            </a:extLst>
          </p:cNvPr>
          <p:cNvSpPr/>
          <p:nvPr/>
        </p:nvSpPr>
        <p:spPr>
          <a:xfrm>
            <a:off x="-41182" y="74427"/>
            <a:ext cx="9204768" cy="6698513"/>
          </a:xfrm>
          <a:prstGeom prst="roundRect">
            <a:avLst/>
          </a:prstGeom>
          <a:solidFill>
            <a:schemeClr val="bg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13" name="Rounded Rectangle 6">
            <a:extLst>
              <a:ext uri="{FF2B5EF4-FFF2-40B4-BE49-F238E27FC236}">
                <a16:creationId xmlns:a16="http://schemas.microsoft.com/office/drawing/2014/main" id="{1F0FF9E3-BAA3-4258-A9CF-04DEFC3280F3}"/>
              </a:ext>
            </a:extLst>
          </p:cNvPr>
          <p:cNvSpPr/>
          <p:nvPr/>
        </p:nvSpPr>
        <p:spPr>
          <a:xfrm>
            <a:off x="727365" y="94251"/>
            <a:ext cx="7640782" cy="541370"/>
          </a:xfrm>
          <a:prstGeom prst="roundRect">
            <a:avLst/>
          </a:prstGeom>
          <a:solidFill>
            <a:srgbClr val="8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Times New Roman" panose="02020603050405020304" pitchFamily="18" charset="0"/>
                <a:cs typeface="Times New Roman" panose="02020603050405020304" pitchFamily="18" charset="0"/>
              </a:rPr>
              <a:t>NẾU CẬU MUỐN CÓ MỘT NGƯỜI BẠN</a:t>
            </a:r>
            <a:endParaRPr lang="id-ID" sz="2400" b="1" dirty="0">
              <a:solidFill>
                <a:srgbClr val="FFFF00"/>
              </a:solidFill>
              <a:latin typeface="Times New Roman" panose="02020603050405020304" pitchFamily="18" charset="0"/>
              <a:cs typeface="Times New Roman" panose="02020603050405020304" pitchFamily="18" charset="0"/>
            </a:endParaRPr>
          </a:p>
        </p:txBody>
      </p:sp>
      <p:pic>
        <p:nvPicPr>
          <p:cNvPr id="14" name="Content Placeholder 3">
            <a:extLst>
              <a:ext uri="{FF2B5EF4-FFF2-40B4-BE49-F238E27FC236}">
                <a16:creationId xmlns:a16="http://schemas.microsoft.com/office/drawing/2014/main" id="{BC6FAB3B-E029-4C2B-BD6C-FD897ACBBC12}"/>
              </a:ext>
            </a:extLst>
          </p:cNvPr>
          <p:cNvPicPr>
            <a:picLocks/>
          </p:cNvPicPr>
          <p:nvPr/>
        </p:nvPicPr>
        <p:blipFill rotWithShape="1">
          <a:blip r:embed="rId4">
            <a:extLst>
              <a:ext uri="{28A0092B-C50C-407E-A947-70E740481C1C}">
                <a14:useLocalDpi xmlns:a14="http://schemas.microsoft.com/office/drawing/2010/main" val="0"/>
              </a:ext>
            </a:extLst>
          </a:blip>
          <a:srcRect t="21736" r="1" b="20150"/>
          <a:stretch/>
        </p:blipFill>
        <p:spPr bwMode="auto">
          <a:xfrm>
            <a:off x="471081" y="858982"/>
            <a:ext cx="8215719" cy="5777337"/>
          </a:xfrm>
          <a:prstGeom prst="rect">
            <a:avLst/>
          </a:prstGeom>
          <a:noFill/>
        </p:spPr>
      </p:pic>
    </p:spTree>
    <p:extLst>
      <p:ext uri="{BB962C8B-B14F-4D97-AF65-F5344CB8AC3E}">
        <p14:creationId xmlns:p14="http://schemas.microsoft.com/office/powerpoint/2010/main" val="423747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6BD01-D65C-744E-A7C2-C51458EF7C89}"/>
              </a:ext>
            </a:extLst>
          </p:cNvPr>
          <p:cNvSpPr>
            <a:spLocks noGrp="1"/>
          </p:cNvSpPr>
          <p:nvPr>
            <p:ph type="ctrTitle"/>
          </p:nvPr>
        </p:nvSpPr>
        <p:spPr/>
        <p:txBody>
          <a:bodyPr/>
          <a:lstStyle/>
          <a:p>
            <a:endParaRPr lang="x-none"/>
          </a:p>
        </p:txBody>
      </p:sp>
      <p:sp>
        <p:nvSpPr>
          <p:cNvPr id="3" name="Subtitle 2">
            <a:extLst>
              <a:ext uri="{FF2B5EF4-FFF2-40B4-BE49-F238E27FC236}">
                <a16:creationId xmlns:a16="http://schemas.microsoft.com/office/drawing/2014/main" id="{3AEE2BAF-54B0-8941-86FB-36E501D6FF5F}"/>
              </a:ext>
            </a:extLst>
          </p:cNvPr>
          <p:cNvSpPr>
            <a:spLocks noGrp="1"/>
          </p:cNvSpPr>
          <p:nvPr>
            <p:ph type="subTitle" idx="1"/>
          </p:nvPr>
        </p:nvSpPr>
        <p:spPr/>
        <p:txBody>
          <a:bodyPr/>
          <a:lstStyle/>
          <a:p>
            <a:endParaRPr lang="x-none"/>
          </a:p>
        </p:txBody>
      </p:sp>
      <p:pic>
        <p:nvPicPr>
          <p:cNvPr id="5" name="Picture 4">
            <a:extLst>
              <a:ext uri="{FF2B5EF4-FFF2-40B4-BE49-F238E27FC236}">
                <a16:creationId xmlns:a16="http://schemas.microsoft.com/office/drawing/2014/main" id="{F27EA76E-2A7F-5F46-8C1C-CEAA9B9D92CB}"/>
              </a:ext>
            </a:extLst>
          </p:cNvPr>
          <p:cNvPicPr>
            <a:picLocks noChangeAspect="1"/>
          </p:cNvPicPr>
          <p:nvPr/>
        </p:nvPicPr>
        <p:blipFill>
          <a:blip r:embed="rId2"/>
          <a:stretch>
            <a:fillRect/>
          </a:stretch>
        </p:blipFill>
        <p:spPr>
          <a:xfrm>
            <a:off x="-60767" y="0"/>
            <a:ext cx="9204767" cy="6858000"/>
          </a:xfrm>
          <a:prstGeom prst="rect">
            <a:avLst/>
          </a:prstGeom>
        </p:spPr>
      </p:pic>
      <p:pic>
        <p:nvPicPr>
          <p:cNvPr id="8" name="图片 18">
            <a:extLst>
              <a:ext uri="{FF2B5EF4-FFF2-40B4-BE49-F238E27FC236}">
                <a16:creationId xmlns:a16="http://schemas.microsoft.com/office/drawing/2014/main" id="{D88F23E2-004B-974F-A9E6-FCD5DB6BD1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3826" y="157655"/>
            <a:ext cx="9110173" cy="6537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a:extLst>
              <a:ext uri="{FF2B5EF4-FFF2-40B4-BE49-F238E27FC236}">
                <a16:creationId xmlns:a16="http://schemas.microsoft.com/office/drawing/2014/main" id="{B05E0A1C-8F2C-8043-B897-C9A1D23DC681}"/>
              </a:ext>
            </a:extLst>
          </p:cNvPr>
          <p:cNvSpPr/>
          <p:nvPr/>
        </p:nvSpPr>
        <p:spPr>
          <a:xfrm>
            <a:off x="-41182" y="74427"/>
            <a:ext cx="9204768" cy="6698513"/>
          </a:xfrm>
          <a:prstGeom prst="roundRect">
            <a:avLst/>
          </a:prstGeom>
          <a:solidFill>
            <a:schemeClr val="bg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13" name="Rounded Rectangle 6">
            <a:extLst>
              <a:ext uri="{FF2B5EF4-FFF2-40B4-BE49-F238E27FC236}">
                <a16:creationId xmlns:a16="http://schemas.microsoft.com/office/drawing/2014/main" id="{1F0FF9E3-BAA3-4258-A9CF-04DEFC3280F3}"/>
              </a:ext>
            </a:extLst>
          </p:cNvPr>
          <p:cNvSpPr/>
          <p:nvPr/>
        </p:nvSpPr>
        <p:spPr>
          <a:xfrm>
            <a:off x="727365" y="94251"/>
            <a:ext cx="7640782" cy="541370"/>
          </a:xfrm>
          <a:prstGeom prst="roundRect">
            <a:avLst/>
          </a:prstGeom>
          <a:solidFill>
            <a:srgbClr val="8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Times New Roman" panose="02020603050405020304" pitchFamily="18" charset="0"/>
                <a:cs typeface="Times New Roman" panose="02020603050405020304" pitchFamily="18" charset="0"/>
              </a:rPr>
              <a:t>NẾU CẬU MUỐN CÓ MỘT NGƯỜI BẠN</a:t>
            </a:r>
            <a:endParaRPr lang="id-ID" sz="2400" b="1" dirty="0">
              <a:solidFill>
                <a:srgbClr val="FFFF00"/>
              </a:solidFill>
              <a:latin typeface="Times New Roman" panose="02020603050405020304" pitchFamily="18" charset="0"/>
              <a:cs typeface="Times New Roman" panose="02020603050405020304" pitchFamily="18" charset="0"/>
            </a:endParaRPr>
          </a:p>
        </p:txBody>
      </p:sp>
      <p:pic>
        <p:nvPicPr>
          <p:cNvPr id="19" name="Picture 3">
            <a:extLst>
              <a:ext uri="{FF2B5EF4-FFF2-40B4-BE49-F238E27FC236}">
                <a16:creationId xmlns:a16="http://schemas.microsoft.com/office/drawing/2014/main" id="{E2E5C8AF-46BA-4A43-8FF8-50425FD156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6453" t="2155" r="6544" b="13266"/>
          <a:stretch>
            <a:fillRect/>
          </a:stretch>
        </p:blipFill>
        <p:spPr bwMode="auto">
          <a:xfrm>
            <a:off x="568039" y="1395407"/>
            <a:ext cx="8021779" cy="492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10F0F3E6-52AF-4F75-9BDA-E4B627A42D96}"/>
              </a:ext>
            </a:extLst>
          </p:cNvPr>
          <p:cNvSpPr/>
          <p:nvPr/>
        </p:nvSpPr>
        <p:spPr>
          <a:xfrm>
            <a:off x="2673935" y="2523989"/>
            <a:ext cx="3920836" cy="707886"/>
          </a:xfrm>
          <a:prstGeom prst="rect">
            <a:avLst/>
          </a:prstGeom>
        </p:spPr>
        <p:txBody>
          <a:bodyPr wrap="square">
            <a:spAutoFit/>
          </a:bodyPr>
          <a:lstStyle/>
          <a:p>
            <a:pPr algn="ctr"/>
            <a:r>
              <a:rPr lang="en-US" sz="4000" b="1">
                <a:solidFill>
                  <a:srgbClr val="FF0000"/>
                </a:solidFill>
                <a:latin typeface="Times New Roman" panose="02020603050405020304" pitchFamily="18" charset="0"/>
                <a:cs typeface="Times New Roman" panose="02020603050405020304" pitchFamily="18" charset="0"/>
              </a:rPr>
              <a:t>VẬN DỤNG</a:t>
            </a:r>
          </a:p>
        </p:txBody>
      </p:sp>
      <p:sp>
        <p:nvSpPr>
          <p:cNvPr id="7" name="Rectangle 6">
            <a:extLst>
              <a:ext uri="{FF2B5EF4-FFF2-40B4-BE49-F238E27FC236}">
                <a16:creationId xmlns:a16="http://schemas.microsoft.com/office/drawing/2014/main" id="{ED7F5347-7DD5-4979-9131-2CD74447BA99}"/>
              </a:ext>
            </a:extLst>
          </p:cNvPr>
          <p:cNvSpPr/>
          <p:nvPr/>
        </p:nvSpPr>
        <p:spPr>
          <a:xfrm>
            <a:off x="2258290" y="3396829"/>
            <a:ext cx="4835236" cy="1384995"/>
          </a:xfrm>
          <a:prstGeom prst="rect">
            <a:avLst/>
          </a:prstGeom>
        </p:spPr>
        <p:txBody>
          <a:bodyPr wrap="square">
            <a:spAutoFit/>
          </a:bodyPr>
          <a:lstStyle/>
          <a:p>
            <a:pPr algn="ctr"/>
            <a:r>
              <a:rPr lang="en-US" sz="2800">
                <a:latin typeface="Times New Roman" panose="02020603050405020304" pitchFamily="18" charset="0"/>
                <a:cs typeface="Times New Roman" panose="02020603050405020304" pitchFamily="18" charset="0"/>
              </a:rPr>
              <a:t>? V</a:t>
            </a:r>
            <a:r>
              <a:rPr lang="vi-VN" sz="2800">
                <a:latin typeface="Times New Roman" panose="02020603050405020304" pitchFamily="18" charset="0"/>
                <a:cs typeface="Times New Roman" panose="02020603050405020304" pitchFamily="18" charset="0"/>
              </a:rPr>
              <a:t>iết đoạn văn  (5-7 c</a:t>
            </a:r>
            <a:r>
              <a:rPr lang="en-US" sz="2800">
                <a:latin typeface="Times New Roman" panose="02020603050405020304" pitchFamily="18" charset="0"/>
                <a:cs typeface="Times New Roman" panose="02020603050405020304" pitchFamily="18" charset="0"/>
              </a:rPr>
              <a:t>âu) miêu t</a:t>
            </a:r>
            <a:r>
              <a:rPr lang="vi-VN" sz="2800">
                <a:latin typeface="Times New Roman" panose="02020603050405020304" pitchFamily="18" charset="0"/>
                <a:cs typeface="Times New Roman" panose="02020603050405020304" pitchFamily="18" charset="0"/>
              </a:rPr>
              <a:t>ả cảm x</a:t>
            </a:r>
            <a:r>
              <a:rPr lang="en-US" sz="2800">
                <a:latin typeface="Times New Roman" panose="02020603050405020304" pitchFamily="18" charset="0"/>
                <a:cs typeface="Times New Roman" panose="02020603050405020304" pitchFamily="18" charset="0"/>
              </a:rPr>
              <a:t>úc c</a:t>
            </a:r>
            <a:r>
              <a:rPr lang="vi-VN" sz="2800">
                <a:latin typeface="Times New Roman" panose="02020603050405020304" pitchFamily="18" charset="0"/>
                <a:cs typeface="Times New Roman" panose="02020603050405020304" pitchFamily="18" charset="0"/>
              </a:rPr>
              <a:t>ủa nh</a:t>
            </a:r>
            <a:r>
              <a:rPr lang="en-US" sz="2800">
                <a:latin typeface="Times New Roman" panose="02020603050405020304" pitchFamily="18" charset="0"/>
                <a:cs typeface="Times New Roman" panose="02020603050405020304" pitchFamily="18" charset="0"/>
              </a:rPr>
              <a:t>ân v</a:t>
            </a:r>
            <a:r>
              <a:rPr lang="vi-VN" sz="2800">
                <a:latin typeface="Times New Roman" panose="02020603050405020304" pitchFamily="18" charset="0"/>
                <a:cs typeface="Times New Roman" panose="02020603050405020304" pitchFamily="18" charset="0"/>
              </a:rPr>
              <a:t>ật c</a:t>
            </a:r>
            <a:r>
              <a:rPr lang="en-US" sz="2800">
                <a:latin typeface="Times New Roman" panose="02020603050405020304" pitchFamily="18" charset="0"/>
                <a:cs typeface="Times New Roman" panose="02020603050405020304" pitchFamily="18" charset="0"/>
              </a:rPr>
              <a:t>áo sau khi t</a:t>
            </a:r>
            <a:r>
              <a:rPr lang="vi-VN" sz="2800">
                <a:latin typeface="Times New Roman" panose="02020603050405020304" pitchFamily="18" charset="0"/>
                <a:cs typeface="Times New Roman" panose="02020603050405020304" pitchFamily="18" charset="0"/>
              </a:rPr>
              <a:t>ừ biệt ho</a:t>
            </a:r>
            <a:r>
              <a:rPr lang="en-US" sz="2800">
                <a:latin typeface="Times New Roman" panose="02020603050405020304" pitchFamily="18" charset="0"/>
                <a:cs typeface="Times New Roman" panose="02020603050405020304" pitchFamily="18" charset="0"/>
              </a:rPr>
              <a:t>àng t</a:t>
            </a:r>
            <a:r>
              <a:rPr lang="vi-VN" sz="2800">
                <a:latin typeface="Times New Roman" panose="02020603050405020304" pitchFamily="18" charset="0"/>
                <a:cs typeface="Times New Roman" panose="02020603050405020304" pitchFamily="18" charset="0"/>
              </a:rPr>
              <a:t>ử b</a:t>
            </a:r>
            <a:r>
              <a:rPr lang="en-US" sz="2800">
                <a:latin typeface="Times New Roman" panose="02020603050405020304" pitchFamily="18" charset="0"/>
                <a:cs typeface="Times New Roman" panose="02020603050405020304" pitchFamily="18" charset="0"/>
              </a:rPr>
              <a:t>é.</a:t>
            </a:r>
          </a:p>
        </p:txBody>
      </p:sp>
      <p:pic>
        <p:nvPicPr>
          <p:cNvPr id="12" name="图片 8">
            <a:extLst>
              <a:ext uri="{FF2B5EF4-FFF2-40B4-BE49-F238E27FC236}">
                <a16:creationId xmlns:a16="http://schemas.microsoft.com/office/drawing/2014/main" id="{364A8DBD-C2DC-4555-B9E9-609F75CE9A9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34689" t="48703" r="49911" b="27640"/>
          <a:stretch>
            <a:fillRect/>
          </a:stretch>
        </p:blipFill>
        <p:spPr bwMode="auto">
          <a:xfrm>
            <a:off x="-27715" y="584354"/>
            <a:ext cx="1828800" cy="285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6129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par>
                                <p:cTn id="10" presetID="42"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6BD01-D65C-744E-A7C2-C51458EF7C89}"/>
              </a:ext>
            </a:extLst>
          </p:cNvPr>
          <p:cNvSpPr>
            <a:spLocks noGrp="1"/>
          </p:cNvSpPr>
          <p:nvPr>
            <p:ph type="ctrTitle"/>
          </p:nvPr>
        </p:nvSpPr>
        <p:spPr/>
        <p:txBody>
          <a:bodyPr/>
          <a:lstStyle/>
          <a:p>
            <a:endParaRPr lang="x-none"/>
          </a:p>
        </p:txBody>
      </p:sp>
      <p:sp>
        <p:nvSpPr>
          <p:cNvPr id="3" name="Subtitle 2">
            <a:extLst>
              <a:ext uri="{FF2B5EF4-FFF2-40B4-BE49-F238E27FC236}">
                <a16:creationId xmlns:a16="http://schemas.microsoft.com/office/drawing/2014/main" id="{3AEE2BAF-54B0-8941-86FB-36E501D6FF5F}"/>
              </a:ext>
            </a:extLst>
          </p:cNvPr>
          <p:cNvSpPr>
            <a:spLocks noGrp="1"/>
          </p:cNvSpPr>
          <p:nvPr>
            <p:ph type="subTitle" idx="1"/>
          </p:nvPr>
        </p:nvSpPr>
        <p:spPr/>
        <p:txBody>
          <a:bodyPr/>
          <a:lstStyle/>
          <a:p>
            <a:endParaRPr lang="x-none"/>
          </a:p>
        </p:txBody>
      </p:sp>
      <p:pic>
        <p:nvPicPr>
          <p:cNvPr id="5" name="Picture 4">
            <a:extLst>
              <a:ext uri="{FF2B5EF4-FFF2-40B4-BE49-F238E27FC236}">
                <a16:creationId xmlns:a16="http://schemas.microsoft.com/office/drawing/2014/main" id="{F27EA76E-2A7F-5F46-8C1C-CEAA9B9D92CB}"/>
              </a:ext>
            </a:extLst>
          </p:cNvPr>
          <p:cNvPicPr>
            <a:picLocks noChangeAspect="1"/>
          </p:cNvPicPr>
          <p:nvPr/>
        </p:nvPicPr>
        <p:blipFill>
          <a:blip r:embed="rId2"/>
          <a:stretch>
            <a:fillRect/>
          </a:stretch>
        </p:blipFill>
        <p:spPr>
          <a:xfrm>
            <a:off x="-60767" y="0"/>
            <a:ext cx="9204767" cy="6858000"/>
          </a:xfrm>
          <a:prstGeom prst="rect">
            <a:avLst/>
          </a:prstGeom>
        </p:spPr>
      </p:pic>
      <p:pic>
        <p:nvPicPr>
          <p:cNvPr id="8" name="图片 18">
            <a:extLst>
              <a:ext uri="{FF2B5EF4-FFF2-40B4-BE49-F238E27FC236}">
                <a16:creationId xmlns:a16="http://schemas.microsoft.com/office/drawing/2014/main" id="{D88F23E2-004B-974F-A9E6-FCD5DB6BD1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3826" y="157655"/>
            <a:ext cx="9110173" cy="6537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a:extLst>
              <a:ext uri="{FF2B5EF4-FFF2-40B4-BE49-F238E27FC236}">
                <a16:creationId xmlns:a16="http://schemas.microsoft.com/office/drawing/2014/main" id="{B05E0A1C-8F2C-8043-B897-C9A1D23DC681}"/>
              </a:ext>
            </a:extLst>
          </p:cNvPr>
          <p:cNvSpPr/>
          <p:nvPr/>
        </p:nvSpPr>
        <p:spPr>
          <a:xfrm>
            <a:off x="-13472" y="74427"/>
            <a:ext cx="9204768" cy="6698513"/>
          </a:xfrm>
          <a:prstGeom prst="roundRect">
            <a:avLst/>
          </a:prstGeom>
          <a:solidFill>
            <a:schemeClr val="bg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10" name="Rounded Rectangle 4">
            <a:extLst>
              <a:ext uri="{FF2B5EF4-FFF2-40B4-BE49-F238E27FC236}">
                <a16:creationId xmlns:a16="http://schemas.microsoft.com/office/drawing/2014/main" id="{471F2F86-2D2A-476D-8A77-581C2D115828}"/>
              </a:ext>
            </a:extLst>
          </p:cNvPr>
          <p:cNvSpPr/>
          <p:nvPr/>
        </p:nvSpPr>
        <p:spPr>
          <a:xfrm>
            <a:off x="364489" y="1304222"/>
            <a:ext cx="2039812" cy="425450"/>
          </a:xfrm>
          <a:prstGeom prst="roundRect">
            <a:avLst/>
          </a:prstGeom>
          <a:solidFill>
            <a:srgbClr val="FFC000"/>
          </a:solidFill>
          <a:ln w="57150"/>
        </p:spPr>
        <p:style>
          <a:lnRef idx="2">
            <a:schemeClr val="accent5"/>
          </a:lnRef>
          <a:fillRef idx="1">
            <a:schemeClr val="lt1"/>
          </a:fillRef>
          <a:effectRef idx="0">
            <a:schemeClr val="accent5"/>
          </a:effectRef>
          <a:fontRef idx="minor">
            <a:schemeClr val="dk1"/>
          </a:fontRef>
        </p:style>
        <p:txBody>
          <a:bodyPr rtlCol="0" anchor="ctr"/>
          <a:lstStyle/>
          <a:p>
            <a:pPr algn="ctr"/>
            <a:r>
              <a:rPr lang="en-US" sz="2800" b="1" dirty="0">
                <a:solidFill>
                  <a:srgbClr val="FF0000"/>
                </a:solidFill>
                <a:latin typeface="Times New Roman" pitchFamily="18" charset="0"/>
                <a:cs typeface="Times New Roman" pitchFamily="18" charset="0"/>
              </a:rPr>
              <a:t>1. </a:t>
            </a:r>
            <a:r>
              <a:rPr lang="en-US" sz="2800" b="1" dirty="0" err="1">
                <a:solidFill>
                  <a:srgbClr val="FF0000"/>
                </a:solidFill>
                <a:latin typeface="Times New Roman" pitchFamily="18" charset="0"/>
                <a:cs typeface="Times New Roman" pitchFamily="18" charset="0"/>
              </a:rPr>
              <a:t>Tác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giả</a:t>
            </a:r>
            <a:endParaRPr lang="en-US" sz="2800" b="1" dirty="0">
              <a:solidFill>
                <a:srgbClr val="FF0000"/>
              </a:solidFill>
              <a:latin typeface="Times New Roman" pitchFamily="18" charset="0"/>
              <a:cs typeface="Times New Roman" pitchFamily="18" charset="0"/>
            </a:endParaRPr>
          </a:p>
        </p:txBody>
      </p:sp>
      <p:sp>
        <p:nvSpPr>
          <p:cNvPr id="11" name="Rectangle 10">
            <a:extLst>
              <a:ext uri="{FF2B5EF4-FFF2-40B4-BE49-F238E27FC236}">
                <a16:creationId xmlns:a16="http://schemas.microsoft.com/office/drawing/2014/main" id="{18F0A80F-2142-41B4-903F-B79DE1C379C5}"/>
              </a:ext>
            </a:extLst>
          </p:cNvPr>
          <p:cNvSpPr/>
          <p:nvPr/>
        </p:nvSpPr>
        <p:spPr>
          <a:xfrm>
            <a:off x="5723164" y="3692198"/>
            <a:ext cx="3420814" cy="369332"/>
          </a:xfrm>
          <a:prstGeom prst="rect">
            <a:avLst/>
          </a:prstGeom>
          <a:solidFill>
            <a:srgbClr val="FFC000"/>
          </a:solidFill>
        </p:spPr>
        <p:txBody>
          <a:bodyPr wrap="square">
            <a:spAutoFit/>
          </a:bodyPr>
          <a:lstStyle/>
          <a:p>
            <a:pPr defTabSz="914400"/>
            <a:r>
              <a:rPr lang="en-US" b="1" dirty="0" err="1">
                <a:solidFill>
                  <a:srgbClr val="0000FF"/>
                </a:solidFill>
                <a:latin typeface="Times New Roman" pitchFamily="18" charset="0"/>
                <a:cs typeface="Times New Roman" pitchFamily="18" charset="0"/>
              </a:rPr>
              <a:t>Ăng-toan</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đơ</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Xanh-tơ</a:t>
            </a:r>
            <a:r>
              <a:rPr lang="en-US" b="1" dirty="0">
                <a:solidFill>
                  <a:srgbClr val="0000FF"/>
                </a:solidFill>
                <a:latin typeface="Times New Roman" pitchFamily="18" charset="0"/>
                <a:cs typeface="Times New Roman" pitchFamily="18" charset="0"/>
              </a:rPr>
              <a:t> Ê-</a:t>
            </a:r>
            <a:r>
              <a:rPr lang="en-US" b="1" dirty="0" err="1">
                <a:solidFill>
                  <a:srgbClr val="0000FF"/>
                </a:solidFill>
                <a:latin typeface="Times New Roman" pitchFamily="18" charset="0"/>
                <a:cs typeface="Times New Roman" pitchFamily="18" charset="0"/>
              </a:rPr>
              <a:t>xu</a:t>
            </a:r>
            <a:r>
              <a:rPr lang="en-US" b="1" dirty="0">
                <a:solidFill>
                  <a:srgbClr val="0000FF"/>
                </a:solidFill>
                <a:latin typeface="Times New Roman" pitchFamily="18" charset="0"/>
                <a:cs typeface="Times New Roman" pitchFamily="18" charset="0"/>
              </a:rPr>
              <a:t>-</a:t>
            </a:r>
            <a:r>
              <a:rPr lang="en-US" b="1" dirty="0" err="1">
                <a:solidFill>
                  <a:srgbClr val="0000FF"/>
                </a:solidFill>
                <a:latin typeface="Times New Roman" pitchFamily="18" charset="0"/>
                <a:cs typeface="Times New Roman" pitchFamily="18" charset="0"/>
              </a:rPr>
              <a:t>pe-ri</a:t>
            </a:r>
            <a:endParaRPr lang="en-US" b="1" kern="0" dirty="0">
              <a:solidFill>
                <a:srgbClr val="1D9BB8">
                  <a:lumMod val="50000"/>
                </a:srgbClr>
              </a:solidFill>
              <a:latin typeface="Times New Roman" panose="02020603050405020304" pitchFamily="18" charset="0"/>
              <a:cs typeface="Times New Roman" panose="02020603050405020304" pitchFamily="18" charset="0"/>
            </a:endParaRPr>
          </a:p>
        </p:txBody>
      </p:sp>
      <p:pic>
        <p:nvPicPr>
          <p:cNvPr id="12" name="Picture 11">
            <a:extLst>
              <a:ext uri="{FF2B5EF4-FFF2-40B4-BE49-F238E27FC236}">
                <a16:creationId xmlns:a16="http://schemas.microsoft.com/office/drawing/2014/main" id="{59B16580-70C7-4670-BBB0-444BF08D65DC}"/>
              </a:ext>
            </a:extLst>
          </p:cNvPr>
          <p:cNvPicPr>
            <a:picLocks noChangeAspect="1"/>
          </p:cNvPicPr>
          <p:nvPr/>
        </p:nvPicPr>
        <p:blipFill>
          <a:blip r:embed="rId4"/>
          <a:stretch>
            <a:fillRect/>
          </a:stretch>
        </p:blipFill>
        <p:spPr>
          <a:xfrm>
            <a:off x="6179128" y="696734"/>
            <a:ext cx="2936717" cy="2948545"/>
          </a:xfrm>
          <a:prstGeom prst="rect">
            <a:avLst/>
          </a:prstGeom>
        </p:spPr>
      </p:pic>
      <p:sp>
        <p:nvSpPr>
          <p:cNvPr id="13" name="Rounded Rectangle 6">
            <a:extLst>
              <a:ext uri="{FF2B5EF4-FFF2-40B4-BE49-F238E27FC236}">
                <a16:creationId xmlns:a16="http://schemas.microsoft.com/office/drawing/2014/main" id="{1F0FF9E3-BAA3-4258-A9CF-04DEFC3280F3}"/>
              </a:ext>
            </a:extLst>
          </p:cNvPr>
          <p:cNvSpPr/>
          <p:nvPr/>
        </p:nvSpPr>
        <p:spPr>
          <a:xfrm>
            <a:off x="727365" y="94251"/>
            <a:ext cx="7640782" cy="541370"/>
          </a:xfrm>
          <a:prstGeom prst="roundRect">
            <a:avLst/>
          </a:prstGeom>
          <a:solidFill>
            <a:srgbClr val="8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Times New Roman" panose="02020603050405020304" pitchFamily="18" charset="0"/>
                <a:cs typeface="Times New Roman" panose="02020603050405020304" pitchFamily="18" charset="0"/>
              </a:rPr>
              <a:t>NẾU CẬU MUỐN CÓ MỘT NGƯỜI BẠN</a:t>
            </a:r>
            <a:endParaRPr lang="id-ID" sz="2400" b="1" dirty="0">
              <a:solidFill>
                <a:srgbClr val="FFFF00"/>
              </a:solidFill>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832AC3CF-5F6C-480E-B2F9-4C7C56E01F31}"/>
              </a:ext>
            </a:extLst>
          </p:cNvPr>
          <p:cNvSpPr txBox="1">
            <a:spLocks noChangeArrowheads="1"/>
          </p:cNvSpPr>
          <p:nvPr/>
        </p:nvSpPr>
        <p:spPr bwMode="auto">
          <a:xfrm>
            <a:off x="79344" y="797758"/>
            <a:ext cx="3497263"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0000"/>
              </a:lnSpc>
              <a:spcBef>
                <a:spcPct val="0"/>
              </a:spcBef>
              <a:buFontTx/>
              <a:buNone/>
            </a:pPr>
            <a:r>
              <a:rPr lang="en-US" altLang="x-none" sz="2400" b="1">
                <a:solidFill>
                  <a:srgbClr val="4118A8"/>
                </a:solidFill>
                <a:latin typeface="Times New Roman" panose="02020603050405020304" pitchFamily="18" charset="0"/>
                <a:cs typeface="Times New Roman" panose="02020603050405020304" pitchFamily="18" charset="0"/>
              </a:rPr>
              <a:t>I. TÌM HIỂU CHUNG</a:t>
            </a:r>
          </a:p>
        </p:txBody>
      </p:sp>
      <p:sp>
        <p:nvSpPr>
          <p:cNvPr id="15" name="TextBox 14">
            <a:extLst>
              <a:ext uri="{FF2B5EF4-FFF2-40B4-BE49-F238E27FC236}">
                <a16:creationId xmlns:a16="http://schemas.microsoft.com/office/drawing/2014/main" id="{54FAC76D-4E10-4F51-88C9-20032168978E}"/>
              </a:ext>
            </a:extLst>
          </p:cNvPr>
          <p:cNvSpPr txBox="1">
            <a:spLocks noChangeArrowheads="1"/>
          </p:cNvSpPr>
          <p:nvPr/>
        </p:nvSpPr>
        <p:spPr bwMode="auto">
          <a:xfrm>
            <a:off x="201826" y="3550691"/>
            <a:ext cx="550748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x-none" altLang="x-none" sz="2400" b="1">
                <a:latin typeface="Times New Roman" panose="02020603050405020304" pitchFamily="18" charset="0"/>
                <a:cs typeface="Times New Roman" panose="02020603050405020304" pitchFamily="18" charset="0"/>
              </a:rPr>
              <a:t>- </a:t>
            </a:r>
            <a:r>
              <a:rPr lang="en-US" altLang="x-none" sz="2400" b="1">
                <a:latin typeface="Times New Roman" panose="02020603050405020304" pitchFamily="18" charset="0"/>
                <a:cs typeface="Times New Roman" panose="02020603050405020304" pitchFamily="18" charset="0"/>
              </a:rPr>
              <a:t>Đề tài sáng tác: </a:t>
            </a:r>
            <a:r>
              <a:rPr lang="en-US" altLang="x-none" sz="2400">
                <a:latin typeface="Times New Roman" panose="02020603050405020304" pitchFamily="18" charset="0"/>
                <a:cs typeface="Times New Roman" panose="02020603050405020304" pitchFamily="18" charset="0"/>
              </a:rPr>
              <a:t>Hầu hết các tác phẩm của ông lấy cảm hứng từ những chuyến bay và cuộc sống của người phi công.</a:t>
            </a:r>
            <a:endParaRPr lang="x-none" altLang="x-none" sz="2400">
              <a:latin typeface="Times New Roman" panose="020206030504050203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id="{1B8EDA3F-C5CD-41B4-A52B-B21E6DFB6304}"/>
              </a:ext>
            </a:extLst>
          </p:cNvPr>
          <p:cNvSpPr/>
          <p:nvPr/>
        </p:nvSpPr>
        <p:spPr>
          <a:xfrm>
            <a:off x="188635" y="1885277"/>
            <a:ext cx="5884985" cy="1689501"/>
          </a:xfrm>
          <a:prstGeom prst="rect">
            <a:avLst/>
          </a:prstGeom>
        </p:spPr>
        <p:txBody>
          <a:bodyPr wrap="square">
            <a:spAutoFit/>
          </a:bodyPr>
          <a:lstStyle/>
          <a:p>
            <a:pPr algn="just">
              <a:lnSpc>
                <a:spcPct val="110000"/>
              </a:lnSpc>
              <a:spcAft>
                <a:spcPts val="1000"/>
              </a:spcAft>
            </a:pPr>
            <a:r>
              <a:rPr lang="en-US" sz="2400" b="1">
                <a:latin typeface="Times New Roman" panose="02020603050405020304" pitchFamily="18" charset="0"/>
                <a:ea typeface="Calibri" panose="020F0502020204030204" pitchFamily="34" charset="0"/>
                <a:cs typeface="Times New Roman" panose="02020603050405020304" pitchFamily="18" charset="0"/>
              </a:rPr>
              <a:t>- Tên tuổi:</a:t>
            </a:r>
            <a:r>
              <a:rPr lang="en-US" sz="2400">
                <a:latin typeface="Times New Roman" panose="02020603050405020304" pitchFamily="18" charset="0"/>
                <a:ea typeface="Calibri" panose="020F0502020204030204" pitchFamily="34" charset="0"/>
                <a:cs typeface="Times New Roman" panose="02020603050405020304" pitchFamily="18" charset="0"/>
              </a:rPr>
              <a:t> </a:t>
            </a:r>
            <a:r>
              <a:rPr lang="ru-RU" sz="2400">
                <a:latin typeface="Times New Roman" panose="02020603050405020304" pitchFamily="18" charset="0"/>
                <a:ea typeface="Calibri" panose="020F0502020204030204" pitchFamily="34" charset="0"/>
                <a:cs typeface="Times New Roman" panose="02020603050405020304" pitchFamily="18" charset="0"/>
              </a:rPr>
              <a:t>Ăng-toan đơ Xanh-tơ Ê-xu-pe-ri (1900-1944)</a:t>
            </a:r>
            <a:endParaRPr lang="en-US" sz="2400">
              <a:latin typeface="Calibri" panose="020F0502020204030204" pitchFamily="34" charset="0"/>
              <a:ea typeface="Calibri" panose="020F0502020204030204" pitchFamily="34" charset="0"/>
              <a:cs typeface="Times New Roman" panose="02020603050405020304" pitchFamily="18" charset="0"/>
            </a:endParaRPr>
          </a:p>
          <a:p>
            <a:pPr>
              <a:lnSpc>
                <a:spcPts val="2000"/>
              </a:lnSpc>
              <a:spcAft>
                <a:spcPts val="1000"/>
              </a:spcAft>
              <a:tabLst>
                <a:tab pos="2085975" algn="l"/>
              </a:tabLst>
            </a:pPr>
            <a:r>
              <a:rPr lang="en-US" sz="2400" b="1">
                <a:latin typeface="Times New Roman" panose="02020603050405020304" pitchFamily="18" charset="0"/>
                <a:ea typeface="Calibri" panose="020F0502020204030204" pitchFamily="34" charset="0"/>
                <a:cs typeface="Times New Roman" panose="02020603050405020304" pitchFamily="18" charset="0"/>
              </a:rPr>
              <a:t>- Quê hương:</a:t>
            </a:r>
            <a:r>
              <a:rPr lang="en-US" sz="2400">
                <a:latin typeface="Times New Roman" panose="02020603050405020304" pitchFamily="18" charset="0"/>
                <a:ea typeface="Calibri" panose="020F0502020204030204" pitchFamily="34" charset="0"/>
                <a:cs typeface="Times New Roman" panose="02020603050405020304" pitchFamily="18" charset="0"/>
              </a:rPr>
              <a:t> Lyons, nước Pháp.</a:t>
            </a:r>
            <a:endParaRPr lang="en-US" sz="2400">
              <a:latin typeface="Calibri" panose="020F0502020204030204" pitchFamily="34" charset="0"/>
              <a:ea typeface="Calibri" panose="020F0502020204030204" pitchFamily="34" charset="0"/>
              <a:cs typeface="Times New Roman" panose="02020603050405020304" pitchFamily="18" charset="0"/>
            </a:endParaRPr>
          </a:p>
          <a:p>
            <a:pPr>
              <a:lnSpc>
                <a:spcPts val="2000"/>
              </a:lnSpc>
              <a:spcAft>
                <a:spcPts val="1000"/>
              </a:spcAft>
              <a:tabLst>
                <a:tab pos="2085975" algn="l"/>
              </a:tabLst>
            </a:pPr>
            <a:r>
              <a:rPr lang="nl-NL" sz="2400">
                <a:latin typeface="Times New Roman" panose="02020603050405020304" pitchFamily="18" charset="0"/>
                <a:ea typeface="Calibri" panose="020F0502020204030204" pitchFamily="34" charset="0"/>
                <a:cs typeface="Times New Roman" panose="02020603050405020304" pitchFamily="18" charset="0"/>
              </a:rPr>
              <a:t>- </a:t>
            </a:r>
            <a:r>
              <a:rPr lang="en-US" sz="2400" b="1">
                <a:latin typeface="Times New Roman" panose="02020603050405020304" pitchFamily="18" charset="0"/>
                <a:ea typeface="Calibri" panose="020F0502020204030204" pitchFamily="34" charset="0"/>
                <a:cs typeface="Times New Roman" panose="02020603050405020304" pitchFamily="18" charset="0"/>
              </a:rPr>
              <a:t>Vị trí:</a:t>
            </a:r>
            <a:r>
              <a:rPr lang="en-US" sz="2400">
                <a:latin typeface="Times New Roman" panose="02020603050405020304" pitchFamily="18" charset="0"/>
                <a:ea typeface="Calibri" panose="020F0502020204030204" pitchFamily="34" charset="0"/>
                <a:cs typeface="Times New Roman" panose="02020603050405020304" pitchFamily="18" charset="0"/>
              </a:rPr>
              <a:t> Là nhà văn </a:t>
            </a:r>
            <a:r>
              <a:rPr lang="ru-RU" sz="2400">
                <a:latin typeface="Times New Roman" panose="02020603050405020304" pitchFamily="18" charset="0"/>
                <a:ea typeface="Calibri" panose="020F0502020204030204" pitchFamily="34" charset="0"/>
                <a:cs typeface="Times New Roman" panose="02020603050405020304" pitchFamily="18" charset="0"/>
              </a:rPr>
              <a:t>lớn người Pháp</a:t>
            </a:r>
            <a:r>
              <a:rPr lang="en-US" sz="2400">
                <a:latin typeface="Times New Roman" panose="02020603050405020304" pitchFamily="18" charset="0"/>
                <a:ea typeface="Calibri" panose="020F0502020204030204" pitchFamily="34" charset="0"/>
                <a:cs typeface="Times New Roman" panose="02020603050405020304" pitchFamily="18" charset="0"/>
              </a:rPr>
              <a:t>.</a:t>
            </a:r>
            <a:endParaRPr lang="en-US" sz="240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82678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anim calcmode="lin" valueType="num">
                                      <p:cBhvr>
                                        <p:cTn id="24" dur="1000" fill="hold"/>
                                        <p:tgtEl>
                                          <p:spTgt spid="12"/>
                                        </p:tgtEl>
                                        <p:attrNameLst>
                                          <p:attrName>ppt_x</p:attrName>
                                        </p:attrNameLst>
                                      </p:cBhvr>
                                      <p:tavLst>
                                        <p:tav tm="0">
                                          <p:val>
                                            <p:strVal val="#ppt_x"/>
                                          </p:val>
                                        </p:tav>
                                        <p:tav tm="100000">
                                          <p:val>
                                            <p:strVal val="#ppt_x"/>
                                          </p:val>
                                        </p:tav>
                                      </p:tavLst>
                                    </p:anim>
                                    <p:anim calcmode="lin" valueType="num">
                                      <p:cBhvr>
                                        <p:cTn id="25" dur="1000" fill="hold"/>
                                        <p:tgtEl>
                                          <p:spTgt spid="12"/>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1000"/>
                                        <p:tgtEl>
                                          <p:spTgt spid="16"/>
                                        </p:tgtEl>
                                      </p:cBhvr>
                                    </p:animEffect>
                                    <p:anim calcmode="lin" valueType="num">
                                      <p:cBhvr>
                                        <p:cTn id="36" dur="1000" fill="hold"/>
                                        <p:tgtEl>
                                          <p:spTgt spid="16"/>
                                        </p:tgtEl>
                                        <p:attrNameLst>
                                          <p:attrName>ppt_x</p:attrName>
                                        </p:attrNameLst>
                                      </p:cBhvr>
                                      <p:tavLst>
                                        <p:tav tm="0">
                                          <p:val>
                                            <p:strVal val="#ppt_x"/>
                                          </p:val>
                                        </p:tav>
                                        <p:tav tm="100000">
                                          <p:val>
                                            <p:strVal val="#ppt_x"/>
                                          </p:val>
                                        </p:tav>
                                      </p:tavLst>
                                    </p:anim>
                                    <p:anim calcmode="lin" valueType="num">
                                      <p:cBhvr>
                                        <p:cTn id="3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4" grpId="0"/>
      <p:bldP spid="15"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6BD01-D65C-744E-A7C2-C51458EF7C89}"/>
              </a:ext>
            </a:extLst>
          </p:cNvPr>
          <p:cNvSpPr>
            <a:spLocks noGrp="1"/>
          </p:cNvSpPr>
          <p:nvPr>
            <p:ph type="ctrTitle"/>
          </p:nvPr>
        </p:nvSpPr>
        <p:spPr/>
        <p:txBody>
          <a:bodyPr/>
          <a:lstStyle/>
          <a:p>
            <a:endParaRPr lang="x-none"/>
          </a:p>
        </p:txBody>
      </p:sp>
      <p:sp>
        <p:nvSpPr>
          <p:cNvPr id="3" name="Subtitle 2">
            <a:extLst>
              <a:ext uri="{FF2B5EF4-FFF2-40B4-BE49-F238E27FC236}">
                <a16:creationId xmlns:a16="http://schemas.microsoft.com/office/drawing/2014/main" id="{3AEE2BAF-54B0-8941-86FB-36E501D6FF5F}"/>
              </a:ext>
            </a:extLst>
          </p:cNvPr>
          <p:cNvSpPr>
            <a:spLocks noGrp="1"/>
          </p:cNvSpPr>
          <p:nvPr>
            <p:ph type="subTitle" idx="1"/>
          </p:nvPr>
        </p:nvSpPr>
        <p:spPr/>
        <p:txBody>
          <a:bodyPr/>
          <a:lstStyle/>
          <a:p>
            <a:endParaRPr lang="x-none"/>
          </a:p>
        </p:txBody>
      </p:sp>
      <p:pic>
        <p:nvPicPr>
          <p:cNvPr id="5" name="Picture 4">
            <a:extLst>
              <a:ext uri="{FF2B5EF4-FFF2-40B4-BE49-F238E27FC236}">
                <a16:creationId xmlns:a16="http://schemas.microsoft.com/office/drawing/2014/main" id="{F27EA76E-2A7F-5F46-8C1C-CEAA9B9D92CB}"/>
              </a:ext>
            </a:extLst>
          </p:cNvPr>
          <p:cNvPicPr>
            <a:picLocks noChangeAspect="1"/>
          </p:cNvPicPr>
          <p:nvPr/>
        </p:nvPicPr>
        <p:blipFill>
          <a:blip r:embed="rId2"/>
          <a:stretch>
            <a:fillRect/>
          </a:stretch>
        </p:blipFill>
        <p:spPr>
          <a:xfrm>
            <a:off x="-60767" y="0"/>
            <a:ext cx="9204767" cy="6858000"/>
          </a:xfrm>
          <a:prstGeom prst="rect">
            <a:avLst/>
          </a:prstGeom>
        </p:spPr>
      </p:pic>
      <p:pic>
        <p:nvPicPr>
          <p:cNvPr id="8" name="图片 18">
            <a:extLst>
              <a:ext uri="{FF2B5EF4-FFF2-40B4-BE49-F238E27FC236}">
                <a16:creationId xmlns:a16="http://schemas.microsoft.com/office/drawing/2014/main" id="{D88F23E2-004B-974F-A9E6-FCD5DB6BD1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3826" y="157655"/>
            <a:ext cx="9110173" cy="6537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a:extLst>
              <a:ext uri="{FF2B5EF4-FFF2-40B4-BE49-F238E27FC236}">
                <a16:creationId xmlns:a16="http://schemas.microsoft.com/office/drawing/2014/main" id="{B05E0A1C-8F2C-8043-B897-C9A1D23DC681}"/>
              </a:ext>
            </a:extLst>
          </p:cNvPr>
          <p:cNvSpPr/>
          <p:nvPr/>
        </p:nvSpPr>
        <p:spPr>
          <a:xfrm>
            <a:off x="-13472" y="74427"/>
            <a:ext cx="9204768" cy="6698513"/>
          </a:xfrm>
          <a:prstGeom prst="roundRect">
            <a:avLst/>
          </a:prstGeom>
          <a:solidFill>
            <a:schemeClr val="bg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13" name="Rounded Rectangle 6">
            <a:extLst>
              <a:ext uri="{FF2B5EF4-FFF2-40B4-BE49-F238E27FC236}">
                <a16:creationId xmlns:a16="http://schemas.microsoft.com/office/drawing/2014/main" id="{1F0FF9E3-BAA3-4258-A9CF-04DEFC3280F3}"/>
              </a:ext>
            </a:extLst>
          </p:cNvPr>
          <p:cNvSpPr/>
          <p:nvPr/>
        </p:nvSpPr>
        <p:spPr>
          <a:xfrm>
            <a:off x="727365" y="94251"/>
            <a:ext cx="7640782" cy="541370"/>
          </a:xfrm>
          <a:prstGeom prst="roundRect">
            <a:avLst/>
          </a:prstGeom>
          <a:solidFill>
            <a:srgbClr val="8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Times New Roman" panose="02020603050405020304" pitchFamily="18" charset="0"/>
                <a:cs typeface="Times New Roman" panose="02020603050405020304" pitchFamily="18" charset="0"/>
              </a:rPr>
              <a:t>NẾU CẬU MUỐN CÓ MỘT NGƯỜI BẠN</a:t>
            </a:r>
            <a:endParaRPr lang="id-ID" sz="2400" b="1" dirty="0">
              <a:solidFill>
                <a:srgbClr val="FFFF00"/>
              </a:solidFill>
              <a:latin typeface="Times New Roman" panose="02020603050405020304" pitchFamily="18" charset="0"/>
              <a:cs typeface="Times New Roman" panose="02020603050405020304" pitchFamily="18" charset="0"/>
            </a:endParaRPr>
          </a:p>
        </p:txBody>
      </p:sp>
      <p:sp>
        <p:nvSpPr>
          <p:cNvPr id="17" name="Rounded Rectangle 4">
            <a:extLst>
              <a:ext uri="{FF2B5EF4-FFF2-40B4-BE49-F238E27FC236}">
                <a16:creationId xmlns:a16="http://schemas.microsoft.com/office/drawing/2014/main" id="{296FF8EB-6E39-4B4A-8B07-7530C4499EE1}"/>
              </a:ext>
            </a:extLst>
          </p:cNvPr>
          <p:cNvSpPr/>
          <p:nvPr/>
        </p:nvSpPr>
        <p:spPr>
          <a:xfrm>
            <a:off x="322921" y="1179530"/>
            <a:ext cx="2039812" cy="425450"/>
          </a:xfrm>
          <a:prstGeom prst="roundRect">
            <a:avLst/>
          </a:prstGeom>
          <a:solidFill>
            <a:srgbClr val="FFC000"/>
          </a:solidFill>
          <a:ln w="57150"/>
        </p:spPr>
        <p:style>
          <a:lnRef idx="2">
            <a:schemeClr val="accent5"/>
          </a:lnRef>
          <a:fillRef idx="1">
            <a:schemeClr val="lt1"/>
          </a:fillRef>
          <a:effectRef idx="0">
            <a:schemeClr val="accent5"/>
          </a:effectRef>
          <a:fontRef idx="minor">
            <a:schemeClr val="dk1"/>
          </a:fontRef>
        </p:style>
        <p:txBody>
          <a:bodyPr rtlCol="0" anchor="ctr"/>
          <a:lstStyle/>
          <a:p>
            <a:pPr algn="ctr"/>
            <a:r>
              <a:rPr lang="en-US" sz="2800" b="1" dirty="0">
                <a:solidFill>
                  <a:srgbClr val="FF0000"/>
                </a:solidFill>
                <a:latin typeface="Times New Roman" pitchFamily="18" charset="0"/>
                <a:cs typeface="Times New Roman" pitchFamily="18" charset="0"/>
              </a:rPr>
              <a:t>1. </a:t>
            </a:r>
            <a:r>
              <a:rPr lang="en-US" sz="2800" b="1" dirty="0" err="1">
                <a:solidFill>
                  <a:srgbClr val="FF0000"/>
                </a:solidFill>
                <a:latin typeface="Times New Roman" pitchFamily="18" charset="0"/>
                <a:cs typeface="Times New Roman" pitchFamily="18" charset="0"/>
              </a:rPr>
              <a:t>Tác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giả</a:t>
            </a:r>
            <a:endParaRPr lang="en-US" sz="2800" b="1" dirty="0">
              <a:solidFill>
                <a:srgbClr val="FF0000"/>
              </a:solidFill>
              <a:latin typeface="Times New Roman" pitchFamily="18" charset="0"/>
              <a:cs typeface="Times New Roman" pitchFamily="18" charset="0"/>
            </a:endParaRPr>
          </a:p>
        </p:txBody>
      </p:sp>
      <p:sp>
        <p:nvSpPr>
          <p:cNvPr id="18" name="Rectangle 17">
            <a:extLst>
              <a:ext uri="{FF2B5EF4-FFF2-40B4-BE49-F238E27FC236}">
                <a16:creationId xmlns:a16="http://schemas.microsoft.com/office/drawing/2014/main" id="{6B82984C-C411-4F68-8EF6-0F8A94A7B984}"/>
              </a:ext>
            </a:extLst>
          </p:cNvPr>
          <p:cNvSpPr/>
          <p:nvPr/>
        </p:nvSpPr>
        <p:spPr>
          <a:xfrm>
            <a:off x="5691187" y="3911743"/>
            <a:ext cx="3420814" cy="369332"/>
          </a:xfrm>
          <a:prstGeom prst="rect">
            <a:avLst/>
          </a:prstGeom>
          <a:solidFill>
            <a:srgbClr val="FFC000"/>
          </a:solidFill>
        </p:spPr>
        <p:txBody>
          <a:bodyPr wrap="square">
            <a:spAutoFit/>
          </a:bodyPr>
          <a:lstStyle/>
          <a:p>
            <a:pPr defTabSz="914400"/>
            <a:r>
              <a:rPr lang="en-US" b="1" dirty="0" err="1">
                <a:solidFill>
                  <a:srgbClr val="0000FF"/>
                </a:solidFill>
                <a:latin typeface="Times New Roman" pitchFamily="18" charset="0"/>
                <a:cs typeface="Times New Roman" pitchFamily="18" charset="0"/>
              </a:rPr>
              <a:t>Ăng-toan</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đơ</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Xanh-tơ</a:t>
            </a:r>
            <a:r>
              <a:rPr lang="en-US" b="1" dirty="0">
                <a:solidFill>
                  <a:srgbClr val="0000FF"/>
                </a:solidFill>
                <a:latin typeface="Times New Roman" pitchFamily="18" charset="0"/>
                <a:cs typeface="Times New Roman" pitchFamily="18" charset="0"/>
              </a:rPr>
              <a:t> Ê-</a:t>
            </a:r>
            <a:r>
              <a:rPr lang="en-US" b="1" dirty="0" err="1">
                <a:solidFill>
                  <a:srgbClr val="0000FF"/>
                </a:solidFill>
                <a:latin typeface="Times New Roman" pitchFamily="18" charset="0"/>
                <a:cs typeface="Times New Roman" pitchFamily="18" charset="0"/>
              </a:rPr>
              <a:t>xu</a:t>
            </a:r>
            <a:r>
              <a:rPr lang="en-US" b="1" dirty="0">
                <a:solidFill>
                  <a:srgbClr val="0000FF"/>
                </a:solidFill>
                <a:latin typeface="Times New Roman" pitchFamily="18" charset="0"/>
                <a:cs typeface="Times New Roman" pitchFamily="18" charset="0"/>
              </a:rPr>
              <a:t>-</a:t>
            </a:r>
            <a:r>
              <a:rPr lang="en-US" b="1" dirty="0" err="1">
                <a:solidFill>
                  <a:srgbClr val="0000FF"/>
                </a:solidFill>
                <a:latin typeface="Times New Roman" pitchFamily="18" charset="0"/>
                <a:cs typeface="Times New Roman" pitchFamily="18" charset="0"/>
              </a:rPr>
              <a:t>pe-ri</a:t>
            </a:r>
            <a:endParaRPr lang="en-US" b="1" kern="0" dirty="0">
              <a:solidFill>
                <a:srgbClr val="1D9BB8">
                  <a:lumMod val="50000"/>
                </a:srgbClr>
              </a:solidFill>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42D084EA-E300-44F5-9030-06591CB5B800}"/>
              </a:ext>
            </a:extLst>
          </p:cNvPr>
          <p:cNvSpPr txBox="1">
            <a:spLocks noChangeArrowheads="1"/>
          </p:cNvSpPr>
          <p:nvPr/>
        </p:nvSpPr>
        <p:spPr bwMode="auto">
          <a:xfrm>
            <a:off x="37776" y="742341"/>
            <a:ext cx="3497263"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0000"/>
              </a:lnSpc>
              <a:spcBef>
                <a:spcPct val="0"/>
              </a:spcBef>
              <a:buFontTx/>
              <a:buNone/>
            </a:pPr>
            <a:r>
              <a:rPr lang="en-US" altLang="x-none" sz="2400" b="1">
                <a:solidFill>
                  <a:srgbClr val="4118A8"/>
                </a:solidFill>
                <a:latin typeface="Times New Roman" panose="02020603050405020304" pitchFamily="18" charset="0"/>
                <a:cs typeface="Times New Roman" panose="02020603050405020304" pitchFamily="18" charset="0"/>
              </a:rPr>
              <a:t>I. TÌM HIỂU CHUNG</a:t>
            </a:r>
          </a:p>
        </p:txBody>
      </p:sp>
      <p:pic>
        <p:nvPicPr>
          <p:cNvPr id="20" name="Picture 19">
            <a:extLst>
              <a:ext uri="{FF2B5EF4-FFF2-40B4-BE49-F238E27FC236}">
                <a16:creationId xmlns:a16="http://schemas.microsoft.com/office/drawing/2014/main" id="{B949720B-A039-42C3-96B1-9154329DD0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44112" t="20541" r="24013" b="19482"/>
          <a:stretch>
            <a:fillRect/>
          </a:stretch>
        </p:blipFill>
        <p:spPr bwMode="auto">
          <a:xfrm>
            <a:off x="6236597" y="884118"/>
            <a:ext cx="2841990" cy="299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20">
            <a:extLst>
              <a:ext uri="{FF2B5EF4-FFF2-40B4-BE49-F238E27FC236}">
                <a16:creationId xmlns:a16="http://schemas.microsoft.com/office/drawing/2014/main" id="{7B2E1CC3-C485-4999-BD47-904DB61A716B}"/>
              </a:ext>
            </a:extLst>
          </p:cNvPr>
          <p:cNvSpPr/>
          <p:nvPr/>
        </p:nvSpPr>
        <p:spPr>
          <a:xfrm>
            <a:off x="143162" y="2972693"/>
            <a:ext cx="5522916" cy="2210862"/>
          </a:xfrm>
          <a:prstGeom prst="rect">
            <a:avLst/>
          </a:prstGeom>
        </p:spPr>
        <p:txBody>
          <a:bodyPr wrap="square">
            <a:spAutoFit/>
          </a:bodyPr>
          <a:lstStyle/>
          <a:p>
            <a:pPr>
              <a:lnSpc>
                <a:spcPts val="2000"/>
              </a:lnSpc>
              <a:spcAft>
                <a:spcPts val="1000"/>
              </a:spcAft>
              <a:tabLst>
                <a:tab pos="2085975" algn="l"/>
              </a:tabLst>
            </a:pPr>
            <a:r>
              <a:rPr lang="en-US" sz="2400">
                <a:latin typeface="Times New Roman" panose="02020603050405020304" pitchFamily="18" charset="0"/>
                <a:ea typeface="Calibri" panose="020F0502020204030204" pitchFamily="34" charset="0"/>
                <a:cs typeface="Times New Roman" panose="02020603050405020304" pitchFamily="18" charset="0"/>
              </a:rPr>
              <a:t>-</a:t>
            </a:r>
            <a:r>
              <a:rPr lang="en-US" sz="2400" b="1">
                <a:latin typeface="Times New Roman" panose="02020603050405020304" pitchFamily="18" charset="0"/>
                <a:ea typeface="Calibri" panose="020F0502020204030204" pitchFamily="34" charset="0"/>
                <a:cs typeface="Times New Roman" panose="02020603050405020304" pitchFamily="18" charset="0"/>
              </a:rPr>
              <a:t> Các tác phẩm chính: </a:t>
            </a:r>
            <a:r>
              <a:rPr lang="en-US" sz="2400">
                <a:latin typeface="Times New Roman" panose="02020603050405020304" pitchFamily="18" charset="0"/>
                <a:ea typeface="Calibri" panose="020F0502020204030204" pitchFamily="34" charset="0"/>
                <a:cs typeface="Times New Roman" panose="02020603050405020304" pitchFamily="18" charset="0"/>
              </a:rPr>
              <a:t>Hoàng tử bé, </a:t>
            </a:r>
            <a:r>
              <a:rPr lang="ru-RU" sz="2400">
                <a:latin typeface="Times New Roman" panose="02020603050405020304" pitchFamily="18" charset="0"/>
                <a:ea typeface="Calibri" panose="020F0502020204030204" pitchFamily="34" charset="0"/>
                <a:cs typeface="Times New Roman" panose="02020603050405020304" pitchFamily="18" charset="0"/>
              </a:rPr>
              <a:t>Bay đêm, Cõi người ta, Phi công thời chi</a:t>
            </a:r>
            <a:r>
              <a:rPr lang="en-US" sz="2400">
                <a:latin typeface="Times New Roman" panose="02020603050405020304" pitchFamily="18" charset="0"/>
                <a:ea typeface="Calibri" panose="020F0502020204030204" pitchFamily="34" charset="0"/>
                <a:cs typeface="Times New Roman" panose="02020603050405020304" pitchFamily="18" charset="0"/>
              </a:rPr>
              <a:t>ế</a:t>
            </a:r>
            <a:r>
              <a:rPr lang="ru-RU" sz="2400">
                <a:latin typeface="Times New Roman" panose="02020603050405020304" pitchFamily="18" charset="0"/>
                <a:ea typeface="Calibri" panose="020F0502020204030204" pitchFamily="34" charset="0"/>
                <a:cs typeface="Times New Roman" panose="02020603050405020304" pitchFamily="18" charset="0"/>
              </a:rPr>
              <a:t>n</a:t>
            </a:r>
            <a:r>
              <a:rPr lang="en-US" sz="2400">
                <a:latin typeface="Times New Roman" panose="02020603050405020304" pitchFamily="18" charset="0"/>
                <a:ea typeface="Calibri" panose="020F0502020204030204" pitchFamily="34" charset="0"/>
                <a:cs typeface="Times New Roman" panose="02020603050405020304" pitchFamily="18" charset="0"/>
              </a:rPr>
              <a:t>…</a:t>
            </a:r>
            <a:endParaRPr lang="en-US" sz="2400">
              <a:latin typeface="Calibri" panose="020F0502020204030204" pitchFamily="34" charset="0"/>
              <a:ea typeface="Calibri" panose="020F0502020204030204" pitchFamily="34" charset="0"/>
              <a:cs typeface="Times New Roman" panose="02020603050405020304" pitchFamily="18" charset="0"/>
            </a:endParaRPr>
          </a:p>
          <a:p>
            <a:r>
              <a:rPr lang="en-US" sz="2400">
                <a:latin typeface="Times New Roman" panose="02020603050405020304" pitchFamily="18" charset="0"/>
                <a:ea typeface="Calibri" panose="020F0502020204030204" pitchFamily="34" charset="0"/>
              </a:rPr>
              <a:t>- </a:t>
            </a:r>
            <a:r>
              <a:rPr lang="en-US" sz="2400" b="1">
                <a:latin typeface="Times New Roman" panose="02020603050405020304" pitchFamily="18" charset="0"/>
                <a:ea typeface="Calibri" panose="020F0502020204030204" pitchFamily="34" charset="0"/>
              </a:rPr>
              <a:t>Giải thưởng:</a:t>
            </a:r>
            <a:r>
              <a:rPr lang="en-US" sz="2400">
                <a:latin typeface="Times New Roman" panose="02020603050405020304" pitchFamily="18" charset="0"/>
                <a:ea typeface="Calibri" panose="020F0502020204030204" pitchFamily="34" charset="0"/>
              </a:rPr>
              <a:t> Huân chương Croix de Guerre (huân chương được nhà nước Pháp trao tặng cho các cá nhân hoặc đơn vị có thành tích trong Chiến tranh TG lần II)</a:t>
            </a:r>
            <a:endParaRPr lang="en-US" sz="2400"/>
          </a:p>
        </p:txBody>
      </p:sp>
      <p:sp>
        <p:nvSpPr>
          <p:cNvPr id="22" name="TextBox 21">
            <a:extLst>
              <a:ext uri="{FF2B5EF4-FFF2-40B4-BE49-F238E27FC236}">
                <a16:creationId xmlns:a16="http://schemas.microsoft.com/office/drawing/2014/main" id="{D5D30C5B-1D99-423D-AE6D-5D508A509717}"/>
              </a:ext>
            </a:extLst>
          </p:cNvPr>
          <p:cNvSpPr txBox="1">
            <a:spLocks noChangeArrowheads="1"/>
          </p:cNvSpPr>
          <p:nvPr/>
        </p:nvSpPr>
        <p:spPr bwMode="auto">
          <a:xfrm>
            <a:off x="82897" y="1667419"/>
            <a:ext cx="616821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x-none" sz="2400">
                <a:latin typeface="Times New Roman" panose="02020603050405020304" pitchFamily="18" charset="0"/>
                <a:cs typeface="Times New Roman" panose="02020603050405020304" pitchFamily="18" charset="0"/>
              </a:rPr>
              <a:t>- </a:t>
            </a:r>
            <a:r>
              <a:rPr lang="en-US" altLang="x-none" sz="2400" b="1">
                <a:latin typeface="Times New Roman" panose="02020603050405020304" pitchFamily="18" charset="0"/>
                <a:cs typeface="Times New Roman" panose="02020603050405020304" pitchFamily="18" charset="0"/>
              </a:rPr>
              <a:t>Phong cách sáng tác: </a:t>
            </a:r>
            <a:r>
              <a:rPr lang="en-US" altLang="x-none" sz="2400">
                <a:latin typeface="Times New Roman" panose="02020603050405020304" pitchFamily="18" charset="0"/>
                <a:cs typeface="Times New Roman" panose="02020603050405020304" pitchFamily="18" charset="0"/>
              </a:rPr>
              <a:t>Ngòi bút của Xanh-tơ E- xu-pe-ri đậm chất trữ tình, trong treo, giàu cảm hứng lãng mạn.</a:t>
            </a:r>
            <a:endParaRPr lang="x-none" altLang="x-none"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44632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1000"/>
                                        <p:tgtEl>
                                          <p:spTgt spid="22"/>
                                        </p:tgtEl>
                                      </p:cBhvr>
                                    </p:animEffect>
                                    <p:anim calcmode="lin" valueType="num">
                                      <p:cBhvr>
                                        <p:cTn id="15" dur="1000" fill="hold"/>
                                        <p:tgtEl>
                                          <p:spTgt spid="22"/>
                                        </p:tgtEl>
                                        <p:attrNameLst>
                                          <p:attrName>ppt_x</p:attrName>
                                        </p:attrNameLst>
                                      </p:cBhvr>
                                      <p:tavLst>
                                        <p:tav tm="0">
                                          <p:val>
                                            <p:strVal val="#ppt_x"/>
                                          </p:val>
                                        </p:tav>
                                        <p:tav tm="100000">
                                          <p:val>
                                            <p:strVal val="#ppt_x"/>
                                          </p:val>
                                        </p:tav>
                                      </p:tavLst>
                                    </p:anim>
                                    <p:anim calcmode="lin" valueType="num">
                                      <p:cBhvr>
                                        <p:cTn id="16"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1">
                                            <p:txEl>
                                              <p:pRg st="0" end="0"/>
                                            </p:txEl>
                                          </p:spTgt>
                                        </p:tgtEl>
                                        <p:attrNameLst>
                                          <p:attrName>style.visibility</p:attrName>
                                        </p:attrNameLst>
                                      </p:cBhvr>
                                      <p:to>
                                        <p:strVal val="visible"/>
                                      </p:to>
                                    </p:set>
                                    <p:anim calcmode="lin" valueType="num">
                                      <p:cBhvr additive="base">
                                        <p:cTn id="21"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21">
                                            <p:txEl>
                                              <p:pRg st="1" end="1"/>
                                            </p:txEl>
                                          </p:spTgt>
                                        </p:tgtEl>
                                        <p:attrNameLst>
                                          <p:attrName>style.visibility</p:attrName>
                                        </p:attrNameLst>
                                      </p:cBhvr>
                                      <p:to>
                                        <p:strVal val="visible"/>
                                      </p:to>
                                    </p:set>
                                    <p:animEffect transition="in" filter="fade">
                                      <p:cBhvr>
                                        <p:cTn id="27" dur="1000"/>
                                        <p:tgtEl>
                                          <p:spTgt spid="21">
                                            <p:txEl>
                                              <p:pRg st="1" end="1"/>
                                            </p:txEl>
                                          </p:spTgt>
                                        </p:tgtEl>
                                      </p:cBhvr>
                                    </p:animEffect>
                                    <p:anim calcmode="lin" valueType="num">
                                      <p:cBhvr>
                                        <p:cTn id="2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6BD01-D65C-744E-A7C2-C51458EF7C89}"/>
              </a:ext>
            </a:extLst>
          </p:cNvPr>
          <p:cNvSpPr>
            <a:spLocks noGrp="1"/>
          </p:cNvSpPr>
          <p:nvPr>
            <p:ph type="ctrTitle"/>
          </p:nvPr>
        </p:nvSpPr>
        <p:spPr/>
        <p:txBody>
          <a:bodyPr/>
          <a:lstStyle/>
          <a:p>
            <a:endParaRPr lang="x-none"/>
          </a:p>
        </p:txBody>
      </p:sp>
      <p:sp>
        <p:nvSpPr>
          <p:cNvPr id="3" name="Subtitle 2">
            <a:extLst>
              <a:ext uri="{FF2B5EF4-FFF2-40B4-BE49-F238E27FC236}">
                <a16:creationId xmlns:a16="http://schemas.microsoft.com/office/drawing/2014/main" id="{3AEE2BAF-54B0-8941-86FB-36E501D6FF5F}"/>
              </a:ext>
            </a:extLst>
          </p:cNvPr>
          <p:cNvSpPr>
            <a:spLocks noGrp="1"/>
          </p:cNvSpPr>
          <p:nvPr>
            <p:ph type="subTitle" idx="1"/>
          </p:nvPr>
        </p:nvSpPr>
        <p:spPr/>
        <p:txBody>
          <a:bodyPr/>
          <a:lstStyle/>
          <a:p>
            <a:endParaRPr lang="x-none"/>
          </a:p>
        </p:txBody>
      </p:sp>
      <p:pic>
        <p:nvPicPr>
          <p:cNvPr id="5" name="Picture 4">
            <a:extLst>
              <a:ext uri="{FF2B5EF4-FFF2-40B4-BE49-F238E27FC236}">
                <a16:creationId xmlns:a16="http://schemas.microsoft.com/office/drawing/2014/main" id="{F27EA76E-2A7F-5F46-8C1C-CEAA9B9D92CB}"/>
              </a:ext>
            </a:extLst>
          </p:cNvPr>
          <p:cNvPicPr>
            <a:picLocks noChangeAspect="1"/>
          </p:cNvPicPr>
          <p:nvPr/>
        </p:nvPicPr>
        <p:blipFill>
          <a:blip r:embed="rId2"/>
          <a:stretch>
            <a:fillRect/>
          </a:stretch>
        </p:blipFill>
        <p:spPr>
          <a:xfrm>
            <a:off x="-60767" y="0"/>
            <a:ext cx="9204767" cy="6858000"/>
          </a:xfrm>
          <a:prstGeom prst="rect">
            <a:avLst/>
          </a:prstGeom>
        </p:spPr>
      </p:pic>
      <p:pic>
        <p:nvPicPr>
          <p:cNvPr id="8" name="图片 18">
            <a:extLst>
              <a:ext uri="{FF2B5EF4-FFF2-40B4-BE49-F238E27FC236}">
                <a16:creationId xmlns:a16="http://schemas.microsoft.com/office/drawing/2014/main" id="{D88F23E2-004B-974F-A9E6-FCD5DB6BD1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3826" y="157655"/>
            <a:ext cx="9110173" cy="6537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a:extLst>
              <a:ext uri="{FF2B5EF4-FFF2-40B4-BE49-F238E27FC236}">
                <a16:creationId xmlns:a16="http://schemas.microsoft.com/office/drawing/2014/main" id="{B05E0A1C-8F2C-8043-B897-C9A1D23DC681}"/>
              </a:ext>
            </a:extLst>
          </p:cNvPr>
          <p:cNvSpPr/>
          <p:nvPr/>
        </p:nvSpPr>
        <p:spPr>
          <a:xfrm>
            <a:off x="-13472" y="74427"/>
            <a:ext cx="9204768" cy="6698513"/>
          </a:xfrm>
          <a:prstGeom prst="roundRect">
            <a:avLst/>
          </a:prstGeom>
          <a:solidFill>
            <a:schemeClr val="bg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pic>
        <p:nvPicPr>
          <p:cNvPr id="9" name="Picture 6" descr="Hoàng Tử Bé (Tái Bản 2019) | Nhà sách Fahasa | Tiki">
            <a:extLst>
              <a:ext uri="{FF2B5EF4-FFF2-40B4-BE49-F238E27FC236}">
                <a16:creationId xmlns:a16="http://schemas.microsoft.com/office/drawing/2014/main" id="{EBAD3188-C261-4958-853B-FCC45BB1A4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2695" t="2448" r="13290"/>
          <a:stretch>
            <a:fillRect/>
          </a:stretch>
        </p:blipFill>
        <p:spPr bwMode="auto">
          <a:xfrm>
            <a:off x="6848003" y="2841627"/>
            <a:ext cx="2282142" cy="302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5F5E893F-683D-4D85-8D75-5F644310E9A3}"/>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4576962" y="1568542"/>
            <a:ext cx="2282142" cy="3134088"/>
          </a:xfrm>
          <a:prstGeom prst="rect">
            <a:avLst/>
          </a:prstGeom>
          <a:noFill/>
        </p:spPr>
      </p:pic>
      <p:pic>
        <p:nvPicPr>
          <p:cNvPr id="11" name="Picture 10">
            <a:extLst>
              <a:ext uri="{FF2B5EF4-FFF2-40B4-BE49-F238E27FC236}">
                <a16:creationId xmlns:a16="http://schemas.microsoft.com/office/drawing/2014/main" id="{C3A30A90-1D5C-4CA8-8354-30E2FFCFD0C9}"/>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2424534" y="2670627"/>
            <a:ext cx="2017487" cy="3025775"/>
          </a:xfrm>
          <a:prstGeom prst="rect">
            <a:avLst/>
          </a:prstGeom>
          <a:noFill/>
        </p:spPr>
      </p:pic>
      <p:pic>
        <p:nvPicPr>
          <p:cNvPr id="12" name="Picture 11">
            <a:extLst>
              <a:ext uri="{FF2B5EF4-FFF2-40B4-BE49-F238E27FC236}">
                <a16:creationId xmlns:a16="http://schemas.microsoft.com/office/drawing/2014/main" id="{142F1534-30EF-42DB-8B04-9D2B24AF5970}"/>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203862" y="1727200"/>
            <a:ext cx="2017487" cy="2902538"/>
          </a:xfrm>
          <a:prstGeom prst="rect">
            <a:avLst/>
          </a:prstGeom>
          <a:noFill/>
        </p:spPr>
      </p:pic>
      <p:sp>
        <p:nvSpPr>
          <p:cNvPr id="13" name="Rounded Rectangle 4">
            <a:extLst>
              <a:ext uri="{FF2B5EF4-FFF2-40B4-BE49-F238E27FC236}">
                <a16:creationId xmlns:a16="http://schemas.microsoft.com/office/drawing/2014/main" id="{613A2719-B8A9-494D-9352-20C1B22DE241}"/>
              </a:ext>
            </a:extLst>
          </p:cNvPr>
          <p:cNvSpPr/>
          <p:nvPr/>
        </p:nvSpPr>
        <p:spPr>
          <a:xfrm>
            <a:off x="1945574" y="609602"/>
            <a:ext cx="5297713" cy="734123"/>
          </a:xfrm>
          <a:prstGeom prst="roundRect">
            <a:avLst/>
          </a:prstGeom>
          <a:solidFill>
            <a:srgbClr val="FFC000"/>
          </a:solidFill>
          <a:ln w="57150"/>
        </p:spPr>
        <p:style>
          <a:lnRef idx="2">
            <a:schemeClr val="accent5"/>
          </a:lnRef>
          <a:fillRef idx="1">
            <a:schemeClr val="lt1"/>
          </a:fillRef>
          <a:effectRef idx="0">
            <a:schemeClr val="accent5"/>
          </a:effectRef>
          <a:fontRef idx="minor">
            <a:schemeClr val="dk1"/>
          </a:fontRef>
        </p:style>
        <p:txBody>
          <a:bodyPr rtlCol="0" anchor="ctr"/>
          <a:lstStyle/>
          <a:p>
            <a:pPr algn="ctr"/>
            <a:r>
              <a:rPr lang="en-US" sz="2800" b="1">
                <a:solidFill>
                  <a:srgbClr val="FF0000"/>
                </a:solidFill>
                <a:latin typeface="Times New Roman" pitchFamily="18" charset="0"/>
                <a:cs typeface="Times New Roman" pitchFamily="18" charset="0"/>
              </a:rPr>
              <a:t>MỘT SỐ TÁC PHẨM CHÍNH</a:t>
            </a:r>
            <a:endParaRPr lang="en-US" sz="2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53744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par>
                                <p:cTn id="10" presetID="55"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000" fill="hold"/>
                                        <p:tgtEl>
                                          <p:spTgt spid="9"/>
                                        </p:tgtEl>
                                        <p:attrNameLst>
                                          <p:attrName>ppt_w</p:attrName>
                                        </p:attrNameLst>
                                      </p:cBhvr>
                                      <p:tavLst>
                                        <p:tav tm="0">
                                          <p:val>
                                            <p:strVal val="#ppt_w*0.70"/>
                                          </p:val>
                                        </p:tav>
                                        <p:tav tm="100000">
                                          <p:val>
                                            <p:strVal val="#ppt_w"/>
                                          </p:val>
                                        </p:tav>
                                      </p:tavLst>
                                    </p:anim>
                                    <p:anim calcmode="lin" valueType="num">
                                      <p:cBhvr>
                                        <p:cTn id="13" dur="1000" fill="hold"/>
                                        <p:tgtEl>
                                          <p:spTgt spid="9"/>
                                        </p:tgtEl>
                                        <p:attrNameLst>
                                          <p:attrName>ppt_h</p:attrName>
                                        </p:attrNameLst>
                                      </p:cBhvr>
                                      <p:tavLst>
                                        <p:tav tm="0">
                                          <p:val>
                                            <p:strVal val="#ppt_h"/>
                                          </p:val>
                                        </p:tav>
                                        <p:tav tm="100000">
                                          <p:val>
                                            <p:strVal val="#ppt_h"/>
                                          </p:val>
                                        </p:tav>
                                      </p:tavLst>
                                    </p:anim>
                                    <p:animEffect transition="in" filter="fade">
                                      <p:cBhvr>
                                        <p:cTn id="1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6BD01-D65C-744E-A7C2-C51458EF7C89}"/>
              </a:ext>
            </a:extLst>
          </p:cNvPr>
          <p:cNvSpPr>
            <a:spLocks noGrp="1"/>
          </p:cNvSpPr>
          <p:nvPr>
            <p:ph type="ctrTitle"/>
          </p:nvPr>
        </p:nvSpPr>
        <p:spPr/>
        <p:txBody>
          <a:bodyPr/>
          <a:lstStyle/>
          <a:p>
            <a:endParaRPr lang="x-none"/>
          </a:p>
        </p:txBody>
      </p:sp>
      <p:sp>
        <p:nvSpPr>
          <p:cNvPr id="3" name="Subtitle 2">
            <a:extLst>
              <a:ext uri="{FF2B5EF4-FFF2-40B4-BE49-F238E27FC236}">
                <a16:creationId xmlns:a16="http://schemas.microsoft.com/office/drawing/2014/main" id="{3AEE2BAF-54B0-8941-86FB-36E501D6FF5F}"/>
              </a:ext>
            </a:extLst>
          </p:cNvPr>
          <p:cNvSpPr>
            <a:spLocks noGrp="1"/>
          </p:cNvSpPr>
          <p:nvPr>
            <p:ph type="subTitle" idx="1"/>
          </p:nvPr>
        </p:nvSpPr>
        <p:spPr/>
        <p:txBody>
          <a:bodyPr/>
          <a:lstStyle/>
          <a:p>
            <a:endParaRPr lang="x-none"/>
          </a:p>
        </p:txBody>
      </p:sp>
      <p:pic>
        <p:nvPicPr>
          <p:cNvPr id="5" name="Picture 4">
            <a:extLst>
              <a:ext uri="{FF2B5EF4-FFF2-40B4-BE49-F238E27FC236}">
                <a16:creationId xmlns:a16="http://schemas.microsoft.com/office/drawing/2014/main" id="{F27EA76E-2A7F-5F46-8C1C-CEAA9B9D92CB}"/>
              </a:ext>
            </a:extLst>
          </p:cNvPr>
          <p:cNvPicPr>
            <a:picLocks noChangeAspect="1"/>
          </p:cNvPicPr>
          <p:nvPr/>
        </p:nvPicPr>
        <p:blipFill>
          <a:blip r:embed="rId2"/>
          <a:stretch>
            <a:fillRect/>
          </a:stretch>
        </p:blipFill>
        <p:spPr>
          <a:xfrm>
            <a:off x="-60767" y="0"/>
            <a:ext cx="9204767" cy="6858000"/>
          </a:xfrm>
          <a:prstGeom prst="rect">
            <a:avLst/>
          </a:prstGeom>
        </p:spPr>
      </p:pic>
      <p:pic>
        <p:nvPicPr>
          <p:cNvPr id="8" name="图片 18">
            <a:extLst>
              <a:ext uri="{FF2B5EF4-FFF2-40B4-BE49-F238E27FC236}">
                <a16:creationId xmlns:a16="http://schemas.microsoft.com/office/drawing/2014/main" id="{D88F23E2-004B-974F-A9E6-FCD5DB6BD1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3826" y="157655"/>
            <a:ext cx="9110173" cy="6537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a:extLst>
              <a:ext uri="{FF2B5EF4-FFF2-40B4-BE49-F238E27FC236}">
                <a16:creationId xmlns:a16="http://schemas.microsoft.com/office/drawing/2014/main" id="{B05E0A1C-8F2C-8043-B897-C9A1D23DC681}"/>
              </a:ext>
            </a:extLst>
          </p:cNvPr>
          <p:cNvSpPr/>
          <p:nvPr/>
        </p:nvSpPr>
        <p:spPr>
          <a:xfrm>
            <a:off x="-41182" y="74427"/>
            <a:ext cx="9204768" cy="6698513"/>
          </a:xfrm>
          <a:prstGeom prst="roundRect">
            <a:avLst/>
          </a:prstGeom>
          <a:solidFill>
            <a:schemeClr val="bg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13" name="Rounded Rectangle 6">
            <a:extLst>
              <a:ext uri="{FF2B5EF4-FFF2-40B4-BE49-F238E27FC236}">
                <a16:creationId xmlns:a16="http://schemas.microsoft.com/office/drawing/2014/main" id="{1F0FF9E3-BAA3-4258-A9CF-04DEFC3280F3}"/>
              </a:ext>
            </a:extLst>
          </p:cNvPr>
          <p:cNvSpPr/>
          <p:nvPr/>
        </p:nvSpPr>
        <p:spPr>
          <a:xfrm>
            <a:off x="727365" y="94251"/>
            <a:ext cx="7640782" cy="541370"/>
          </a:xfrm>
          <a:prstGeom prst="roundRect">
            <a:avLst/>
          </a:prstGeom>
          <a:solidFill>
            <a:srgbClr val="8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Times New Roman" panose="02020603050405020304" pitchFamily="18" charset="0"/>
                <a:cs typeface="Times New Roman" panose="02020603050405020304" pitchFamily="18" charset="0"/>
              </a:rPr>
              <a:t>NẾU CẬU MUỐN CÓ MỘT NGƯỜI BẠN</a:t>
            </a:r>
            <a:endParaRPr lang="id-ID" sz="2400" b="1" dirty="0">
              <a:solidFill>
                <a:srgbClr val="FFFF00"/>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FF4C4F79-AE5C-438B-86ED-1689ECE3B118}"/>
              </a:ext>
            </a:extLst>
          </p:cNvPr>
          <p:cNvSpPr txBox="1">
            <a:spLocks noChangeArrowheads="1"/>
          </p:cNvSpPr>
          <p:nvPr/>
        </p:nvSpPr>
        <p:spPr bwMode="auto">
          <a:xfrm>
            <a:off x="-3785" y="839322"/>
            <a:ext cx="3497263"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0000"/>
              </a:lnSpc>
              <a:spcBef>
                <a:spcPct val="0"/>
              </a:spcBef>
              <a:buFontTx/>
              <a:buNone/>
            </a:pPr>
            <a:r>
              <a:rPr lang="en-US" altLang="x-none" sz="2400" b="1">
                <a:solidFill>
                  <a:srgbClr val="4118A8"/>
                </a:solidFill>
                <a:latin typeface="Times New Roman" panose="02020603050405020304" pitchFamily="18" charset="0"/>
                <a:cs typeface="Times New Roman" panose="02020603050405020304" pitchFamily="18" charset="0"/>
              </a:rPr>
              <a:t>I. TÌM HIỂU CHUNG</a:t>
            </a:r>
          </a:p>
        </p:txBody>
      </p:sp>
      <p:sp>
        <p:nvSpPr>
          <p:cNvPr id="23" name="Rounded Rectangle 4">
            <a:extLst>
              <a:ext uri="{FF2B5EF4-FFF2-40B4-BE49-F238E27FC236}">
                <a16:creationId xmlns:a16="http://schemas.microsoft.com/office/drawing/2014/main" id="{AF66CEBF-C21D-4249-9E79-C914B9C4E766}"/>
              </a:ext>
            </a:extLst>
          </p:cNvPr>
          <p:cNvSpPr/>
          <p:nvPr/>
        </p:nvSpPr>
        <p:spPr>
          <a:xfrm>
            <a:off x="274105" y="1365569"/>
            <a:ext cx="2425551" cy="425450"/>
          </a:xfrm>
          <a:prstGeom prst="roundRect">
            <a:avLst/>
          </a:prstGeom>
          <a:solidFill>
            <a:srgbClr val="FFC000"/>
          </a:solidFill>
          <a:ln w="57150"/>
        </p:spPr>
        <p:style>
          <a:lnRef idx="2">
            <a:schemeClr val="accent5"/>
          </a:lnRef>
          <a:fillRef idx="1">
            <a:schemeClr val="lt1"/>
          </a:fillRef>
          <a:effectRef idx="0">
            <a:schemeClr val="accent5"/>
          </a:effectRef>
          <a:fontRef idx="minor">
            <a:schemeClr val="dk1"/>
          </a:fontRef>
        </p:style>
        <p:txBody>
          <a:bodyPr rtlCol="0" anchor="ctr"/>
          <a:lstStyle/>
          <a:p>
            <a:pPr algn="ctr"/>
            <a:r>
              <a:rPr lang="en-US" sz="2800" b="1">
                <a:solidFill>
                  <a:srgbClr val="FF0000"/>
                </a:solidFill>
                <a:latin typeface="Times New Roman" pitchFamily="18" charset="0"/>
                <a:cs typeface="Times New Roman" pitchFamily="18" charset="0"/>
              </a:rPr>
              <a:t>2. </a:t>
            </a:r>
            <a:r>
              <a:rPr lang="en-US" sz="2800" b="1" err="1">
                <a:solidFill>
                  <a:srgbClr val="FF0000"/>
                </a:solidFill>
                <a:latin typeface="Times New Roman" pitchFamily="18" charset="0"/>
                <a:cs typeface="Times New Roman" pitchFamily="18" charset="0"/>
              </a:rPr>
              <a:t>Tác</a:t>
            </a:r>
            <a:r>
              <a:rPr lang="en-US" sz="2800" b="1">
                <a:solidFill>
                  <a:srgbClr val="FF0000"/>
                </a:solidFill>
                <a:latin typeface="Times New Roman" pitchFamily="18" charset="0"/>
                <a:cs typeface="Times New Roman" pitchFamily="18" charset="0"/>
              </a:rPr>
              <a:t> phẩm</a:t>
            </a:r>
            <a:endParaRPr lang="en-US" sz="2800" b="1" dirty="0">
              <a:solidFill>
                <a:srgbClr val="FF0000"/>
              </a:solidFill>
              <a:latin typeface="Times New Roman" pitchFamily="18" charset="0"/>
              <a:cs typeface="Times New Roman" pitchFamily="18" charset="0"/>
            </a:endParaRPr>
          </a:p>
        </p:txBody>
      </p:sp>
      <p:sp>
        <p:nvSpPr>
          <p:cNvPr id="24" name="TextBox 23">
            <a:extLst>
              <a:ext uri="{FF2B5EF4-FFF2-40B4-BE49-F238E27FC236}">
                <a16:creationId xmlns:a16="http://schemas.microsoft.com/office/drawing/2014/main" id="{8D8FDA72-95DF-4F2F-9A6A-9C8AC5033985}"/>
              </a:ext>
            </a:extLst>
          </p:cNvPr>
          <p:cNvSpPr txBox="1">
            <a:spLocks noChangeArrowheads="1"/>
          </p:cNvSpPr>
          <p:nvPr/>
        </p:nvSpPr>
        <p:spPr bwMode="auto">
          <a:xfrm>
            <a:off x="593952" y="1995980"/>
            <a:ext cx="302010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x-none" sz="2400" b="1" i="1">
                <a:latin typeface="Times New Roman" panose="02020603050405020304" pitchFamily="18" charset="0"/>
                <a:cs typeface="Times New Roman" panose="02020603050405020304" pitchFamily="18" charset="0"/>
              </a:rPr>
              <a:t>a. Đọc văn bản</a:t>
            </a:r>
            <a:endParaRPr lang="x-none" altLang="x-none" sz="2400" b="1" i="1">
              <a:latin typeface="Times New Roman" panose="02020603050405020304" pitchFamily="18" charset="0"/>
              <a:cs typeface="Times New Roman" panose="02020603050405020304" pitchFamily="18" charset="0"/>
            </a:endParaRPr>
          </a:p>
        </p:txBody>
      </p:sp>
      <p:pic>
        <p:nvPicPr>
          <p:cNvPr id="1026" name="Picture 2">
            <a:extLst>
              <a:ext uri="{FF2B5EF4-FFF2-40B4-BE49-F238E27FC236}">
                <a16:creationId xmlns:a16="http://schemas.microsoft.com/office/drawing/2014/main" id="{AFB62D21-7E34-4659-8AF7-569B0820AA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31597" y="758852"/>
            <a:ext cx="4929275" cy="2718635"/>
          </a:xfrm>
          <a:prstGeom prst="rect">
            <a:avLst/>
          </a:prstGeom>
          <a:noFill/>
          <a:extLst>
            <a:ext uri="{909E8E84-426E-40DD-AFC4-6F175D3DCCD1}">
              <a14:hiddenFill xmlns:a14="http://schemas.microsoft.com/office/drawing/2010/main">
                <a:solidFill>
                  <a:srgbClr val="FFFFFF"/>
                </a:solidFill>
              </a14:hiddenFill>
            </a:ext>
          </a:extLst>
        </p:spPr>
      </p:pic>
      <p:sp>
        <p:nvSpPr>
          <p:cNvPr id="26" name="Rounded Rectangle 10">
            <a:extLst>
              <a:ext uri="{FF2B5EF4-FFF2-40B4-BE49-F238E27FC236}">
                <a16:creationId xmlns:a16="http://schemas.microsoft.com/office/drawing/2014/main" id="{0D1958A4-A41E-48F4-83AD-B7FF077C8F52}"/>
              </a:ext>
            </a:extLst>
          </p:cNvPr>
          <p:cNvSpPr/>
          <p:nvPr/>
        </p:nvSpPr>
        <p:spPr>
          <a:xfrm>
            <a:off x="-60767" y="3429000"/>
            <a:ext cx="9204767" cy="316098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x-none" sz="1350" dirty="0">
              <a:solidFill>
                <a:schemeClr val="tx1"/>
              </a:solidFill>
              <a:latin typeface="Times New Roman" panose="02020603050405020304" pitchFamily="18" charset="0"/>
              <a:cs typeface="Times New Roman" panose="02020603050405020304" pitchFamily="18" charset="0"/>
            </a:endParaRPr>
          </a:p>
        </p:txBody>
      </p:sp>
      <p:sp>
        <p:nvSpPr>
          <p:cNvPr id="27" name="Rectangle 26">
            <a:extLst>
              <a:ext uri="{FF2B5EF4-FFF2-40B4-BE49-F238E27FC236}">
                <a16:creationId xmlns:a16="http://schemas.microsoft.com/office/drawing/2014/main" id="{ADCA5E7A-DA5A-4897-822C-23C145277093}"/>
              </a:ext>
            </a:extLst>
          </p:cNvPr>
          <p:cNvSpPr/>
          <p:nvPr/>
        </p:nvSpPr>
        <p:spPr>
          <a:xfrm>
            <a:off x="75390" y="3715801"/>
            <a:ext cx="8985482" cy="2308324"/>
          </a:xfrm>
          <a:prstGeom prst="rect">
            <a:avLst/>
          </a:prstGeom>
          <a:solidFill>
            <a:schemeClr val="accent2">
              <a:lumMod val="20000"/>
              <a:lumOff val="80000"/>
            </a:schemeClr>
          </a:solidFill>
        </p:spPr>
        <p:txBody>
          <a:bodyPr wrap="square">
            <a:spAutoFit/>
          </a:bodyPr>
          <a:lstStyle/>
          <a:p>
            <a:r>
              <a:rPr lang="vi-VN" sz="2400">
                <a:solidFill>
                  <a:srgbClr val="050505"/>
                </a:solidFill>
                <a:latin typeface="+mj-lt"/>
              </a:rPr>
              <a:t>"Nếu cậu muốn có một người bạn thì hãy thuần hoá tớ!</a:t>
            </a:r>
            <a:br>
              <a:rPr lang="vi-VN" sz="2400">
                <a:latin typeface="+mj-lt"/>
              </a:rPr>
            </a:br>
            <a:r>
              <a:rPr lang="vi-VN" sz="2400">
                <a:solidFill>
                  <a:srgbClr val="050505"/>
                </a:solidFill>
                <a:latin typeface="+mj-lt"/>
              </a:rPr>
              <a:t>-Thế phải làm gì mới được? hoàng tử bé nói.</a:t>
            </a:r>
            <a:br>
              <a:rPr lang="vi-VN" sz="2400">
                <a:latin typeface="+mj-lt"/>
              </a:rPr>
            </a:br>
            <a:r>
              <a:rPr lang="vi-VN" sz="2400">
                <a:solidFill>
                  <a:srgbClr val="050505"/>
                </a:solidFill>
                <a:latin typeface="+mj-lt"/>
              </a:rPr>
              <a:t>-Phải hết sức nhẫn nại, con cáo đáp. Đầu tiên cậu phải ngồi cách xa tớ một chút, như thế, trên bãi cỏ ấy. Tớ sẽ liếc nhìn cậu và không nói gì hết. Ngôn ngữ là nguồn gốc gây ra mọi hiểu lầm. Nhưng mỗi ngày cậu có thể ngồi xích lại một chút..."</a:t>
            </a:r>
            <a:endParaRPr lang="en-US" sz="2400">
              <a:latin typeface="+mj-lt"/>
            </a:endParaRPr>
          </a:p>
        </p:txBody>
      </p:sp>
    </p:spTree>
    <p:extLst>
      <p:ext uri="{BB962C8B-B14F-4D97-AF65-F5344CB8AC3E}">
        <p14:creationId xmlns:p14="http://schemas.microsoft.com/office/powerpoint/2010/main" val="583934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1000"/>
                                        <p:tgtEl>
                                          <p:spTgt spid="23"/>
                                        </p:tgtEl>
                                      </p:cBhvr>
                                    </p:animEffect>
                                    <p:anim calcmode="lin" valueType="num">
                                      <p:cBhvr>
                                        <p:cTn id="15" dur="1000" fill="hold"/>
                                        <p:tgtEl>
                                          <p:spTgt spid="23"/>
                                        </p:tgtEl>
                                        <p:attrNameLst>
                                          <p:attrName>ppt_x</p:attrName>
                                        </p:attrNameLst>
                                      </p:cBhvr>
                                      <p:tavLst>
                                        <p:tav tm="0">
                                          <p:val>
                                            <p:strVal val="#ppt_x"/>
                                          </p:val>
                                        </p:tav>
                                        <p:tav tm="100000">
                                          <p:val>
                                            <p:strVal val="#ppt_x"/>
                                          </p:val>
                                        </p:tav>
                                      </p:tavLst>
                                    </p:anim>
                                    <p:anim calcmode="lin" valueType="num">
                                      <p:cBhvr>
                                        <p:cTn id="16" dur="1000" fill="hold"/>
                                        <p:tgtEl>
                                          <p:spTgt spid="23"/>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fade">
                                      <p:cBhvr>
                                        <p:cTn id="19" dur="1000"/>
                                        <p:tgtEl>
                                          <p:spTgt spid="1026"/>
                                        </p:tgtEl>
                                      </p:cBhvr>
                                    </p:animEffect>
                                    <p:anim calcmode="lin" valueType="num">
                                      <p:cBhvr>
                                        <p:cTn id="20" dur="1000" fill="hold"/>
                                        <p:tgtEl>
                                          <p:spTgt spid="1026"/>
                                        </p:tgtEl>
                                        <p:attrNameLst>
                                          <p:attrName>ppt_x</p:attrName>
                                        </p:attrNameLst>
                                      </p:cBhvr>
                                      <p:tavLst>
                                        <p:tav tm="0">
                                          <p:val>
                                            <p:strVal val="#ppt_x"/>
                                          </p:val>
                                        </p:tav>
                                        <p:tav tm="100000">
                                          <p:val>
                                            <p:strVal val="#ppt_x"/>
                                          </p:val>
                                        </p:tav>
                                      </p:tavLst>
                                    </p:anim>
                                    <p:anim calcmode="lin" valueType="num">
                                      <p:cBhvr>
                                        <p:cTn id="21"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24"/>
                                        </p:tgtEl>
                                        <p:attrNameLst>
                                          <p:attrName>style.visibility</p:attrName>
                                        </p:attrNameLst>
                                      </p:cBhvr>
                                      <p:to>
                                        <p:strVal val="visible"/>
                                      </p:to>
                                    </p:set>
                                    <p:anim calcmode="lin" valueType="num">
                                      <p:cBhvr additive="base">
                                        <p:cTn id="26" dur="500" fill="hold"/>
                                        <p:tgtEl>
                                          <p:spTgt spid="24"/>
                                        </p:tgtEl>
                                        <p:attrNameLst>
                                          <p:attrName>ppt_x</p:attrName>
                                        </p:attrNameLst>
                                      </p:cBhvr>
                                      <p:tavLst>
                                        <p:tav tm="0">
                                          <p:val>
                                            <p:strVal val="#ppt_x"/>
                                          </p:val>
                                        </p:tav>
                                        <p:tav tm="100000">
                                          <p:val>
                                            <p:strVal val="#ppt_x"/>
                                          </p:val>
                                        </p:tav>
                                      </p:tavLst>
                                    </p:anim>
                                    <p:anim calcmode="lin" valueType="num">
                                      <p:cBhvr additive="base">
                                        <p:cTn id="27" dur="500" fill="hold"/>
                                        <p:tgtEl>
                                          <p:spTgt spid="24"/>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6"/>
                                        </p:tgtEl>
                                        <p:attrNameLst>
                                          <p:attrName>style.visibility</p:attrName>
                                        </p:attrNameLst>
                                      </p:cBhvr>
                                      <p:to>
                                        <p:strVal val="visible"/>
                                      </p:to>
                                    </p:set>
                                    <p:anim calcmode="lin" valueType="num">
                                      <p:cBhvr additive="base">
                                        <p:cTn id="30" dur="500" fill="hold"/>
                                        <p:tgtEl>
                                          <p:spTgt spid="26"/>
                                        </p:tgtEl>
                                        <p:attrNameLst>
                                          <p:attrName>ppt_x</p:attrName>
                                        </p:attrNameLst>
                                      </p:cBhvr>
                                      <p:tavLst>
                                        <p:tav tm="0">
                                          <p:val>
                                            <p:strVal val="#ppt_x"/>
                                          </p:val>
                                        </p:tav>
                                        <p:tav tm="100000">
                                          <p:val>
                                            <p:strVal val="#ppt_x"/>
                                          </p:val>
                                        </p:tav>
                                      </p:tavLst>
                                    </p:anim>
                                    <p:anim calcmode="lin" valueType="num">
                                      <p:cBhvr additive="base">
                                        <p:cTn id="31" dur="500" fill="hold"/>
                                        <p:tgtEl>
                                          <p:spTgt spid="26"/>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27"/>
                                        </p:tgtEl>
                                        <p:attrNameLst>
                                          <p:attrName>style.visibility</p:attrName>
                                        </p:attrNameLst>
                                      </p:cBhvr>
                                      <p:to>
                                        <p:strVal val="visible"/>
                                      </p:to>
                                    </p:set>
                                    <p:anim calcmode="lin" valueType="num">
                                      <p:cBhvr additive="base">
                                        <p:cTn id="34" dur="500" fill="hold"/>
                                        <p:tgtEl>
                                          <p:spTgt spid="27"/>
                                        </p:tgtEl>
                                        <p:attrNameLst>
                                          <p:attrName>ppt_x</p:attrName>
                                        </p:attrNameLst>
                                      </p:cBhvr>
                                      <p:tavLst>
                                        <p:tav tm="0">
                                          <p:val>
                                            <p:strVal val="#ppt_x"/>
                                          </p:val>
                                        </p:tav>
                                        <p:tav tm="100000">
                                          <p:val>
                                            <p:strVal val="#ppt_x"/>
                                          </p:val>
                                        </p:tav>
                                      </p:tavLst>
                                    </p:anim>
                                    <p:anim calcmode="lin" valueType="num">
                                      <p:cBhvr additive="base">
                                        <p:cTn id="35"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6BD01-D65C-744E-A7C2-C51458EF7C89}"/>
              </a:ext>
            </a:extLst>
          </p:cNvPr>
          <p:cNvSpPr>
            <a:spLocks noGrp="1"/>
          </p:cNvSpPr>
          <p:nvPr>
            <p:ph type="ctrTitle"/>
          </p:nvPr>
        </p:nvSpPr>
        <p:spPr/>
        <p:txBody>
          <a:bodyPr/>
          <a:lstStyle/>
          <a:p>
            <a:endParaRPr lang="x-none"/>
          </a:p>
        </p:txBody>
      </p:sp>
      <p:sp>
        <p:nvSpPr>
          <p:cNvPr id="3" name="Subtitle 2">
            <a:extLst>
              <a:ext uri="{FF2B5EF4-FFF2-40B4-BE49-F238E27FC236}">
                <a16:creationId xmlns:a16="http://schemas.microsoft.com/office/drawing/2014/main" id="{3AEE2BAF-54B0-8941-86FB-36E501D6FF5F}"/>
              </a:ext>
            </a:extLst>
          </p:cNvPr>
          <p:cNvSpPr>
            <a:spLocks noGrp="1"/>
          </p:cNvSpPr>
          <p:nvPr>
            <p:ph type="subTitle" idx="1"/>
          </p:nvPr>
        </p:nvSpPr>
        <p:spPr/>
        <p:txBody>
          <a:bodyPr/>
          <a:lstStyle/>
          <a:p>
            <a:endParaRPr lang="x-none"/>
          </a:p>
        </p:txBody>
      </p:sp>
      <p:pic>
        <p:nvPicPr>
          <p:cNvPr id="5" name="Picture 4">
            <a:extLst>
              <a:ext uri="{FF2B5EF4-FFF2-40B4-BE49-F238E27FC236}">
                <a16:creationId xmlns:a16="http://schemas.microsoft.com/office/drawing/2014/main" id="{F27EA76E-2A7F-5F46-8C1C-CEAA9B9D92CB}"/>
              </a:ext>
            </a:extLst>
          </p:cNvPr>
          <p:cNvPicPr>
            <a:picLocks noChangeAspect="1"/>
          </p:cNvPicPr>
          <p:nvPr/>
        </p:nvPicPr>
        <p:blipFill>
          <a:blip r:embed="rId2"/>
          <a:stretch>
            <a:fillRect/>
          </a:stretch>
        </p:blipFill>
        <p:spPr>
          <a:xfrm>
            <a:off x="-60767" y="0"/>
            <a:ext cx="9204767" cy="6858000"/>
          </a:xfrm>
          <a:prstGeom prst="rect">
            <a:avLst/>
          </a:prstGeom>
        </p:spPr>
      </p:pic>
      <p:pic>
        <p:nvPicPr>
          <p:cNvPr id="8" name="图片 18">
            <a:extLst>
              <a:ext uri="{FF2B5EF4-FFF2-40B4-BE49-F238E27FC236}">
                <a16:creationId xmlns:a16="http://schemas.microsoft.com/office/drawing/2014/main" id="{D88F23E2-004B-974F-A9E6-FCD5DB6BD1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3826" y="157655"/>
            <a:ext cx="9110173" cy="6537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a:extLst>
              <a:ext uri="{FF2B5EF4-FFF2-40B4-BE49-F238E27FC236}">
                <a16:creationId xmlns:a16="http://schemas.microsoft.com/office/drawing/2014/main" id="{B05E0A1C-8F2C-8043-B897-C9A1D23DC681}"/>
              </a:ext>
            </a:extLst>
          </p:cNvPr>
          <p:cNvSpPr/>
          <p:nvPr/>
        </p:nvSpPr>
        <p:spPr>
          <a:xfrm>
            <a:off x="-41182" y="74427"/>
            <a:ext cx="9204768" cy="6698513"/>
          </a:xfrm>
          <a:prstGeom prst="roundRect">
            <a:avLst/>
          </a:prstGeom>
          <a:solidFill>
            <a:schemeClr val="bg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13" name="Rounded Rectangle 6">
            <a:extLst>
              <a:ext uri="{FF2B5EF4-FFF2-40B4-BE49-F238E27FC236}">
                <a16:creationId xmlns:a16="http://schemas.microsoft.com/office/drawing/2014/main" id="{1F0FF9E3-BAA3-4258-A9CF-04DEFC3280F3}"/>
              </a:ext>
            </a:extLst>
          </p:cNvPr>
          <p:cNvSpPr/>
          <p:nvPr/>
        </p:nvSpPr>
        <p:spPr>
          <a:xfrm>
            <a:off x="727365" y="94251"/>
            <a:ext cx="7640782" cy="541370"/>
          </a:xfrm>
          <a:prstGeom prst="roundRect">
            <a:avLst/>
          </a:prstGeom>
          <a:solidFill>
            <a:srgbClr val="8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Times New Roman" panose="02020603050405020304" pitchFamily="18" charset="0"/>
                <a:cs typeface="Times New Roman" panose="02020603050405020304" pitchFamily="18" charset="0"/>
              </a:rPr>
              <a:t>NẾU CẬU MUỐN CÓ MỘT NGƯỜI BẠN</a:t>
            </a:r>
            <a:endParaRPr lang="id-ID" sz="2400" b="1" dirty="0">
              <a:solidFill>
                <a:srgbClr val="FFFF00"/>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FF4C4F79-AE5C-438B-86ED-1689ECE3B118}"/>
              </a:ext>
            </a:extLst>
          </p:cNvPr>
          <p:cNvSpPr txBox="1">
            <a:spLocks noChangeArrowheads="1"/>
          </p:cNvSpPr>
          <p:nvPr/>
        </p:nvSpPr>
        <p:spPr bwMode="auto">
          <a:xfrm>
            <a:off x="-3785" y="839322"/>
            <a:ext cx="3497263"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0000"/>
              </a:lnSpc>
              <a:spcBef>
                <a:spcPct val="0"/>
              </a:spcBef>
              <a:buFontTx/>
              <a:buNone/>
            </a:pPr>
            <a:r>
              <a:rPr lang="en-US" altLang="x-none" sz="2400" b="1">
                <a:solidFill>
                  <a:srgbClr val="4118A8"/>
                </a:solidFill>
                <a:latin typeface="Times New Roman" panose="02020603050405020304" pitchFamily="18" charset="0"/>
                <a:cs typeface="Times New Roman" panose="02020603050405020304" pitchFamily="18" charset="0"/>
              </a:rPr>
              <a:t>I. TÌM HIỂU CHUNG</a:t>
            </a:r>
          </a:p>
        </p:txBody>
      </p:sp>
      <p:sp>
        <p:nvSpPr>
          <p:cNvPr id="23" name="Rounded Rectangle 4">
            <a:extLst>
              <a:ext uri="{FF2B5EF4-FFF2-40B4-BE49-F238E27FC236}">
                <a16:creationId xmlns:a16="http://schemas.microsoft.com/office/drawing/2014/main" id="{AF66CEBF-C21D-4249-9E79-C914B9C4E766}"/>
              </a:ext>
            </a:extLst>
          </p:cNvPr>
          <p:cNvSpPr/>
          <p:nvPr/>
        </p:nvSpPr>
        <p:spPr>
          <a:xfrm>
            <a:off x="274105" y="1476409"/>
            <a:ext cx="2425551" cy="425450"/>
          </a:xfrm>
          <a:prstGeom prst="roundRect">
            <a:avLst/>
          </a:prstGeom>
          <a:solidFill>
            <a:srgbClr val="FFC000"/>
          </a:solidFill>
          <a:ln w="57150"/>
        </p:spPr>
        <p:style>
          <a:lnRef idx="2">
            <a:schemeClr val="accent5"/>
          </a:lnRef>
          <a:fillRef idx="1">
            <a:schemeClr val="lt1"/>
          </a:fillRef>
          <a:effectRef idx="0">
            <a:schemeClr val="accent5"/>
          </a:effectRef>
          <a:fontRef idx="minor">
            <a:schemeClr val="dk1"/>
          </a:fontRef>
        </p:style>
        <p:txBody>
          <a:bodyPr rtlCol="0" anchor="ctr"/>
          <a:lstStyle/>
          <a:p>
            <a:pPr algn="ctr"/>
            <a:r>
              <a:rPr lang="en-US" sz="2800" b="1">
                <a:solidFill>
                  <a:srgbClr val="FF0000"/>
                </a:solidFill>
                <a:latin typeface="Times New Roman" pitchFamily="18" charset="0"/>
                <a:cs typeface="Times New Roman" pitchFamily="18" charset="0"/>
              </a:rPr>
              <a:t>2. </a:t>
            </a:r>
            <a:r>
              <a:rPr lang="en-US" sz="2800" b="1" err="1">
                <a:solidFill>
                  <a:srgbClr val="FF0000"/>
                </a:solidFill>
                <a:latin typeface="Times New Roman" pitchFamily="18" charset="0"/>
                <a:cs typeface="Times New Roman" pitchFamily="18" charset="0"/>
              </a:rPr>
              <a:t>Tác</a:t>
            </a:r>
            <a:r>
              <a:rPr lang="en-US" sz="2800" b="1">
                <a:solidFill>
                  <a:srgbClr val="FF0000"/>
                </a:solidFill>
                <a:latin typeface="Times New Roman" pitchFamily="18" charset="0"/>
                <a:cs typeface="Times New Roman" pitchFamily="18" charset="0"/>
              </a:rPr>
              <a:t> phẩm</a:t>
            </a:r>
            <a:endParaRPr lang="en-US" sz="2800" b="1" dirty="0">
              <a:solidFill>
                <a:srgbClr val="FF0000"/>
              </a:solidFill>
              <a:latin typeface="Times New Roman" pitchFamily="18" charset="0"/>
              <a:cs typeface="Times New Roman" pitchFamily="18" charset="0"/>
            </a:endParaRPr>
          </a:p>
        </p:txBody>
      </p:sp>
      <p:sp>
        <p:nvSpPr>
          <p:cNvPr id="24" name="TextBox 23">
            <a:extLst>
              <a:ext uri="{FF2B5EF4-FFF2-40B4-BE49-F238E27FC236}">
                <a16:creationId xmlns:a16="http://schemas.microsoft.com/office/drawing/2014/main" id="{8D8FDA72-95DF-4F2F-9A6A-9C8AC5033985}"/>
              </a:ext>
            </a:extLst>
          </p:cNvPr>
          <p:cNvSpPr txBox="1">
            <a:spLocks noChangeArrowheads="1"/>
          </p:cNvSpPr>
          <p:nvPr/>
        </p:nvSpPr>
        <p:spPr bwMode="auto">
          <a:xfrm>
            <a:off x="593952" y="2092965"/>
            <a:ext cx="302010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x-none" sz="2400" b="1" i="1">
                <a:latin typeface="Times New Roman" panose="02020603050405020304" pitchFamily="18" charset="0"/>
                <a:cs typeface="Times New Roman" panose="02020603050405020304" pitchFamily="18" charset="0"/>
              </a:rPr>
              <a:t>a. Đọc văn bản</a:t>
            </a:r>
            <a:endParaRPr lang="x-none" altLang="x-none" sz="2400" b="1" i="1">
              <a:latin typeface="Times New Roman" panose="02020603050405020304" pitchFamily="18" charset="0"/>
              <a:cs typeface="Times New Roman" panose="02020603050405020304" pitchFamily="18" charset="0"/>
            </a:endParaRPr>
          </a:p>
        </p:txBody>
      </p:sp>
      <p:pic>
        <p:nvPicPr>
          <p:cNvPr id="14" name="Picture 2">
            <a:extLst>
              <a:ext uri="{FF2B5EF4-FFF2-40B4-BE49-F238E27FC236}">
                <a16:creationId xmlns:a16="http://schemas.microsoft.com/office/drawing/2014/main" id="{83CBDD6E-237A-4917-BCD6-DEE137B12E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8364" y="682876"/>
            <a:ext cx="4197922" cy="2691999"/>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0FB2AF39-33A7-42D3-B054-62AEC04636E5}"/>
              </a:ext>
            </a:extLst>
          </p:cNvPr>
          <p:cNvSpPr txBox="1">
            <a:spLocks noChangeArrowheads="1"/>
          </p:cNvSpPr>
          <p:nvPr/>
        </p:nvSpPr>
        <p:spPr bwMode="auto">
          <a:xfrm>
            <a:off x="586698" y="2704551"/>
            <a:ext cx="302010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x-none" sz="2400" b="1" i="1">
                <a:latin typeface="Times New Roman" panose="02020603050405020304" pitchFamily="18" charset="0"/>
                <a:cs typeface="Times New Roman" panose="02020603050405020304" pitchFamily="18" charset="0"/>
              </a:rPr>
              <a:t>b. Tác phẩm</a:t>
            </a:r>
            <a:endParaRPr lang="x-none" altLang="x-none" sz="2400" b="1" i="1">
              <a:latin typeface="Times New Roman" panose="02020603050405020304" pitchFamily="18" charset="0"/>
              <a:cs typeface="Times New Roman" panose="02020603050405020304" pitchFamily="18" charset="0"/>
            </a:endParaRPr>
          </a:p>
        </p:txBody>
      </p:sp>
      <p:sp>
        <p:nvSpPr>
          <p:cNvPr id="17" name="Rectangle 16">
            <a:extLst>
              <a:ext uri="{FF2B5EF4-FFF2-40B4-BE49-F238E27FC236}">
                <a16:creationId xmlns:a16="http://schemas.microsoft.com/office/drawing/2014/main" id="{4DD163C4-DB67-406B-AEA8-0EAC3B58A481}"/>
              </a:ext>
            </a:extLst>
          </p:cNvPr>
          <p:cNvSpPr/>
          <p:nvPr/>
        </p:nvSpPr>
        <p:spPr>
          <a:xfrm>
            <a:off x="660396" y="4868801"/>
            <a:ext cx="6524171" cy="364010"/>
          </a:xfrm>
          <a:prstGeom prst="rect">
            <a:avLst/>
          </a:prstGeom>
        </p:spPr>
        <p:txBody>
          <a:bodyPr wrap="square">
            <a:spAutoFit/>
          </a:bodyPr>
          <a:lstStyle/>
          <a:p>
            <a:pPr algn="just">
              <a:lnSpc>
                <a:spcPts val="2000"/>
              </a:lnSpc>
              <a:spcAft>
                <a:spcPts val="800"/>
              </a:spcAft>
            </a:pPr>
            <a:r>
              <a:rPr lang="en-US" sz="2400" b="1" i="1">
                <a:latin typeface="Times New Roman" panose="02020603050405020304" pitchFamily="18" charset="0"/>
                <a:ea typeface="Calibri" panose="020F0502020204030204" pitchFamily="34" charset="0"/>
                <a:cs typeface="Times New Roman" panose="02020603050405020304" pitchFamily="18" charset="0"/>
              </a:rPr>
              <a:t>- </a:t>
            </a:r>
            <a:r>
              <a:rPr lang="en-US" sz="2400" b="1">
                <a:latin typeface="Times New Roman" panose="02020603050405020304" pitchFamily="18" charset="0"/>
                <a:ea typeface="Calibri" panose="020F0502020204030204" pitchFamily="34" charset="0"/>
                <a:cs typeface="Times New Roman" panose="02020603050405020304" pitchFamily="18" charset="0"/>
              </a:rPr>
              <a:t>Ngôi kể</a:t>
            </a:r>
            <a:r>
              <a:rPr lang="en-US" sz="2400">
                <a:latin typeface="Times New Roman" panose="02020603050405020304" pitchFamily="18" charset="0"/>
                <a:ea typeface="Calibri" panose="020F0502020204030204" pitchFamily="34" charset="0"/>
                <a:cs typeface="Times New Roman" panose="02020603050405020304" pitchFamily="18" charset="0"/>
              </a:rPr>
              <a:t>: Ngôi thứ ba</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TextBox 17">
            <a:extLst>
              <a:ext uri="{FF2B5EF4-FFF2-40B4-BE49-F238E27FC236}">
                <a16:creationId xmlns:a16="http://schemas.microsoft.com/office/drawing/2014/main" id="{3490707E-FC42-4976-A266-F05D91DDC62E}"/>
              </a:ext>
            </a:extLst>
          </p:cNvPr>
          <p:cNvSpPr txBox="1">
            <a:spLocks noChangeArrowheads="1"/>
          </p:cNvSpPr>
          <p:nvPr/>
        </p:nvSpPr>
        <p:spPr bwMode="auto">
          <a:xfrm>
            <a:off x="724583" y="3395958"/>
            <a:ext cx="794836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x-none" sz="2400" b="1">
                <a:latin typeface="Times New Roman" panose="02020603050405020304" pitchFamily="18" charset="0"/>
                <a:cs typeface="Times New Roman" panose="02020603050405020304" pitchFamily="18" charset="0"/>
              </a:rPr>
              <a:t>- Xuất xứ</a:t>
            </a:r>
            <a:r>
              <a:rPr lang="en-US" altLang="x-none" sz="2400">
                <a:latin typeface="Times New Roman" panose="02020603050405020304" pitchFamily="18" charset="0"/>
                <a:cs typeface="Times New Roman" panose="02020603050405020304" pitchFamily="18" charset="0"/>
              </a:rPr>
              <a:t>: Đoạn trích “ Nếu cậu muốn có một người bạn ( chương XXI) của tác phẩm Hoàng tử bé ( tên tiếng Pháp </a:t>
            </a:r>
            <a:r>
              <a:rPr lang="en-US" sz="2400">
                <a:latin typeface="Times New Roman" panose="02020603050405020304" pitchFamily="18" charset="0"/>
                <a:ea typeface="Calibri" panose="020F0502020204030204" pitchFamily="34" charset="0"/>
                <a:cs typeface="Times New Roman" panose="02020603050405020304" pitchFamily="18" charset="0"/>
              </a:rPr>
              <a:t>Le Petit Prince). Xuất bản năm 1943</a:t>
            </a:r>
            <a:endParaRPr lang="x-none" altLang="x-none"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0143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cBhvr additive="base">
                                        <p:cTn id="14" dur="500" fill="hold"/>
                                        <p:tgtEl>
                                          <p:spTgt spid="16"/>
                                        </p:tgtEl>
                                        <p:attrNameLst>
                                          <p:attrName>ppt_x</p:attrName>
                                        </p:attrNameLst>
                                      </p:cBhvr>
                                      <p:tavLst>
                                        <p:tav tm="0">
                                          <p:val>
                                            <p:strVal val="#ppt_x"/>
                                          </p:val>
                                        </p:tav>
                                        <p:tav tm="100000">
                                          <p:val>
                                            <p:strVal val="#ppt_x"/>
                                          </p:val>
                                        </p:tav>
                                      </p:tavLst>
                                    </p:anim>
                                    <p:anim calcmode="lin" valueType="num">
                                      <p:cBhvr additive="base">
                                        <p:cTn id="15"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additive="base">
                                        <p:cTn id="20" dur="500" fill="hold"/>
                                        <p:tgtEl>
                                          <p:spTgt spid="18"/>
                                        </p:tgtEl>
                                        <p:attrNameLst>
                                          <p:attrName>ppt_x</p:attrName>
                                        </p:attrNameLst>
                                      </p:cBhvr>
                                      <p:tavLst>
                                        <p:tav tm="0">
                                          <p:val>
                                            <p:strVal val="#ppt_x"/>
                                          </p:val>
                                        </p:tav>
                                        <p:tav tm="100000">
                                          <p:val>
                                            <p:strVal val="#ppt_x"/>
                                          </p:val>
                                        </p:tav>
                                      </p:tavLst>
                                    </p:anim>
                                    <p:anim calcmode="lin" valueType="num">
                                      <p:cBhvr additive="base">
                                        <p:cTn id="21"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additive="base">
                                        <p:cTn id="26" dur="500" fill="hold"/>
                                        <p:tgtEl>
                                          <p:spTgt spid="17"/>
                                        </p:tgtEl>
                                        <p:attrNameLst>
                                          <p:attrName>ppt_x</p:attrName>
                                        </p:attrNameLst>
                                      </p:cBhvr>
                                      <p:tavLst>
                                        <p:tav tm="0">
                                          <p:val>
                                            <p:strVal val="#ppt_x"/>
                                          </p:val>
                                        </p:tav>
                                        <p:tav tm="100000">
                                          <p:val>
                                            <p:strVal val="#ppt_x"/>
                                          </p:val>
                                        </p:tav>
                                      </p:tavLst>
                                    </p:anim>
                                    <p:anim calcmode="lin" valueType="num">
                                      <p:cBhvr additive="base">
                                        <p:cTn id="27"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6BD01-D65C-744E-A7C2-C51458EF7C89}"/>
              </a:ext>
            </a:extLst>
          </p:cNvPr>
          <p:cNvSpPr>
            <a:spLocks noGrp="1"/>
          </p:cNvSpPr>
          <p:nvPr>
            <p:ph type="ctrTitle"/>
          </p:nvPr>
        </p:nvSpPr>
        <p:spPr/>
        <p:txBody>
          <a:bodyPr/>
          <a:lstStyle/>
          <a:p>
            <a:endParaRPr lang="x-none"/>
          </a:p>
        </p:txBody>
      </p:sp>
      <p:sp>
        <p:nvSpPr>
          <p:cNvPr id="3" name="Subtitle 2">
            <a:extLst>
              <a:ext uri="{FF2B5EF4-FFF2-40B4-BE49-F238E27FC236}">
                <a16:creationId xmlns:a16="http://schemas.microsoft.com/office/drawing/2014/main" id="{3AEE2BAF-54B0-8941-86FB-36E501D6FF5F}"/>
              </a:ext>
            </a:extLst>
          </p:cNvPr>
          <p:cNvSpPr>
            <a:spLocks noGrp="1"/>
          </p:cNvSpPr>
          <p:nvPr>
            <p:ph type="subTitle" idx="1"/>
          </p:nvPr>
        </p:nvSpPr>
        <p:spPr/>
        <p:txBody>
          <a:bodyPr/>
          <a:lstStyle/>
          <a:p>
            <a:endParaRPr lang="x-none"/>
          </a:p>
        </p:txBody>
      </p:sp>
      <p:pic>
        <p:nvPicPr>
          <p:cNvPr id="5" name="Picture 4">
            <a:extLst>
              <a:ext uri="{FF2B5EF4-FFF2-40B4-BE49-F238E27FC236}">
                <a16:creationId xmlns:a16="http://schemas.microsoft.com/office/drawing/2014/main" id="{F27EA76E-2A7F-5F46-8C1C-CEAA9B9D92CB}"/>
              </a:ext>
            </a:extLst>
          </p:cNvPr>
          <p:cNvPicPr>
            <a:picLocks noChangeAspect="1"/>
          </p:cNvPicPr>
          <p:nvPr/>
        </p:nvPicPr>
        <p:blipFill>
          <a:blip r:embed="rId2"/>
          <a:stretch>
            <a:fillRect/>
          </a:stretch>
        </p:blipFill>
        <p:spPr>
          <a:xfrm>
            <a:off x="-60767" y="0"/>
            <a:ext cx="9204767" cy="6858000"/>
          </a:xfrm>
          <a:prstGeom prst="rect">
            <a:avLst/>
          </a:prstGeom>
        </p:spPr>
      </p:pic>
      <p:pic>
        <p:nvPicPr>
          <p:cNvPr id="8" name="图片 18">
            <a:extLst>
              <a:ext uri="{FF2B5EF4-FFF2-40B4-BE49-F238E27FC236}">
                <a16:creationId xmlns:a16="http://schemas.microsoft.com/office/drawing/2014/main" id="{D88F23E2-004B-974F-A9E6-FCD5DB6BD1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3826" y="157655"/>
            <a:ext cx="9110173" cy="6537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a:extLst>
              <a:ext uri="{FF2B5EF4-FFF2-40B4-BE49-F238E27FC236}">
                <a16:creationId xmlns:a16="http://schemas.microsoft.com/office/drawing/2014/main" id="{B05E0A1C-8F2C-8043-B897-C9A1D23DC681}"/>
              </a:ext>
            </a:extLst>
          </p:cNvPr>
          <p:cNvSpPr/>
          <p:nvPr/>
        </p:nvSpPr>
        <p:spPr>
          <a:xfrm>
            <a:off x="-396463" y="-3424"/>
            <a:ext cx="9204768" cy="6698513"/>
          </a:xfrm>
          <a:prstGeom prst="roundRect">
            <a:avLst/>
          </a:prstGeom>
          <a:solidFill>
            <a:schemeClr val="bg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13" name="Rounded Rectangle 6">
            <a:extLst>
              <a:ext uri="{FF2B5EF4-FFF2-40B4-BE49-F238E27FC236}">
                <a16:creationId xmlns:a16="http://schemas.microsoft.com/office/drawing/2014/main" id="{1F0FF9E3-BAA3-4258-A9CF-04DEFC3280F3}"/>
              </a:ext>
            </a:extLst>
          </p:cNvPr>
          <p:cNvSpPr/>
          <p:nvPr/>
        </p:nvSpPr>
        <p:spPr>
          <a:xfrm>
            <a:off x="727365" y="94251"/>
            <a:ext cx="7640782" cy="541370"/>
          </a:xfrm>
          <a:prstGeom prst="roundRect">
            <a:avLst/>
          </a:prstGeom>
          <a:solidFill>
            <a:srgbClr val="8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Times New Roman" panose="02020603050405020304" pitchFamily="18" charset="0"/>
                <a:cs typeface="Times New Roman" panose="02020603050405020304" pitchFamily="18" charset="0"/>
              </a:rPr>
              <a:t>NẾU CẬU MUỐN CÓ MỘT NGƯỜI BẠN</a:t>
            </a:r>
            <a:endParaRPr lang="id-ID" sz="2400" b="1" dirty="0">
              <a:solidFill>
                <a:srgbClr val="FFFF00"/>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FF4C4F79-AE5C-438B-86ED-1689ECE3B118}"/>
              </a:ext>
            </a:extLst>
          </p:cNvPr>
          <p:cNvSpPr txBox="1">
            <a:spLocks noChangeArrowheads="1"/>
          </p:cNvSpPr>
          <p:nvPr/>
        </p:nvSpPr>
        <p:spPr bwMode="auto">
          <a:xfrm>
            <a:off x="-3785" y="839322"/>
            <a:ext cx="3497263"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0000"/>
              </a:lnSpc>
              <a:spcBef>
                <a:spcPct val="0"/>
              </a:spcBef>
              <a:buFontTx/>
              <a:buNone/>
            </a:pPr>
            <a:r>
              <a:rPr lang="en-US" altLang="x-none" sz="2400" b="1">
                <a:solidFill>
                  <a:srgbClr val="4118A8"/>
                </a:solidFill>
                <a:latin typeface="Times New Roman" panose="02020603050405020304" pitchFamily="18" charset="0"/>
                <a:cs typeface="Times New Roman" panose="02020603050405020304" pitchFamily="18" charset="0"/>
              </a:rPr>
              <a:t>I. TÌM HIỂU CHUNG</a:t>
            </a:r>
          </a:p>
        </p:txBody>
      </p:sp>
      <p:sp>
        <p:nvSpPr>
          <p:cNvPr id="23" name="Rounded Rectangle 4">
            <a:extLst>
              <a:ext uri="{FF2B5EF4-FFF2-40B4-BE49-F238E27FC236}">
                <a16:creationId xmlns:a16="http://schemas.microsoft.com/office/drawing/2014/main" id="{AF66CEBF-C21D-4249-9E79-C914B9C4E766}"/>
              </a:ext>
            </a:extLst>
          </p:cNvPr>
          <p:cNvSpPr/>
          <p:nvPr/>
        </p:nvSpPr>
        <p:spPr>
          <a:xfrm>
            <a:off x="274105" y="1476409"/>
            <a:ext cx="2425551" cy="425450"/>
          </a:xfrm>
          <a:prstGeom prst="roundRect">
            <a:avLst/>
          </a:prstGeom>
          <a:solidFill>
            <a:srgbClr val="FFC000"/>
          </a:solidFill>
          <a:ln w="57150"/>
        </p:spPr>
        <p:style>
          <a:lnRef idx="2">
            <a:schemeClr val="accent5"/>
          </a:lnRef>
          <a:fillRef idx="1">
            <a:schemeClr val="lt1"/>
          </a:fillRef>
          <a:effectRef idx="0">
            <a:schemeClr val="accent5"/>
          </a:effectRef>
          <a:fontRef idx="minor">
            <a:schemeClr val="dk1"/>
          </a:fontRef>
        </p:style>
        <p:txBody>
          <a:bodyPr rtlCol="0" anchor="ctr"/>
          <a:lstStyle/>
          <a:p>
            <a:pPr algn="ctr"/>
            <a:r>
              <a:rPr lang="en-US" sz="2800" b="1">
                <a:solidFill>
                  <a:srgbClr val="FF0000"/>
                </a:solidFill>
                <a:latin typeface="Times New Roman" pitchFamily="18" charset="0"/>
                <a:cs typeface="Times New Roman" pitchFamily="18" charset="0"/>
              </a:rPr>
              <a:t>2. </a:t>
            </a:r>
            <a:r>
              <a:rPr lang="en-US" sz="2800" b="1" err="1">
                <a:solidFill>
                  <a:srgbClr val="FF0000"/>
                </a:solidFill>
                <a:latin typeface="Times New Roman" pitchFamily="18" charset="0"/>
                <a:cs typeface="Times New Roman" pitchFamily="18" charset="0"/>
              </a:rPr>
              <a:t>Tác</a:t>
            </a:r>
            <a:r>
              <a:rPr lang="en-US" sz="2800" b="1">
                <a:solidFill>
                  <a:srgbClr val="FF0000"/>
                </a:solidFill>
                <a:latin typeface="Times New Roman" pitchFamily="18" charset="0"/>
                <a:cs typeface="Times New Roman" pitchFamily="18" charset="0"/>
              </a:rPr>
              <a:t> phẩm</a:t>
            </a:r>
            <a:endParaRPr lang="en-US" sz="2800" b="1" dirty="0">
              <a:solidFill>
                <a:srgbClr val="FF0000"/>
              </a:solidFill>
              <a:latin typeface="Times New Roman" pitchFamily="18" charset="0"/>
              <a:cs typeface="Times New Roman" pitchFamily="18" charset="0"/>
            </a:endParaRPr>
          </a:p>
        </p:txBody>
      </p:sp>
      <p:sp>
        <p:nvSpPr>
          <p:cNvPr id="24" name="TextBox 23">
            <a:extLst>
              <a:ext uri="{FF2B5EF4-FFF2-40B4-BE49-F238E27FC236}">
                <a16:creationId xmlns:a16="http://schemas.microsoft.com/office/drawing/2014/main" id="{8D8FDA72-95DF-4F2F-9A6A-9C8AC5033985}"/>
              </a:ext>
            </a:extLst>
          </p:cNvPr>
          <p:cNvSpPr txBox="1">
            <a:spLocks noChangeArrowheads="1"/>
          </p:cNvSpPr>
          <p:nvPr/>
        </p:nvSpPr>
        <p:spPr bwMode="auto">
          <a:xfrm>
            <a:off x="386131" y="2092965"/>
            <a:ext cx="302010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x-none" sz="2400" b="1" i="1">
                <a:latin typeface="Times New Roman" panose="02020603050405020304" pitchFamily="18" charset="0"/>
                <a:cs typeface="Times New Roman" panose="02020603050405020304" pitchFamily="18" charset="0"/>
              </a:rPr>
              <a:t>a. Đọc văn bản</a:t>
            </a:r>
            <a:endParaRPr lang="x-none" altLang="x-none" sz="2400" b="1" i="1">
              <a:latin typeface="Times New Roman" panose="02020603050405020304" pitchFamily="18" charset="0"/>
              <a:cs typeface="Times New Roman" panose="02020603050405020304" pitchFamily="18" charset="0"/>
            </a:endParaRPr>
          </a:p>
        </p:txBody>
      </p:sp>
      <p:pic>
        <p:nvPicPr>
          <p:cNvPr id="14" name="Picture 2">
            <a:extLst>
              <a:ext uri="{FF2B5EF4-FFF2-40B4-BE49-F238E27FC236}">
                <a16:creationId xmlns:a16="http://schemas.microsoft.com/office/drawing/2014/main" id="{83CBDD6E-237A-4917-BCD6-DEE137B12E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8364" y="682876"/>
            <a:ext cx="4197922" cy="2471325"/>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0FB2AF39-33A7-42D3-B054-62AEC04636E5}"/>
              </a:ext>
            </a:extLst>
          </p:cNvPr>
          <p:cNvSpPr txBox="1">
            <a:spLocks noChangeArrowheads="1"/>
          </p:cNvSpPr>
          <p:nvPr/>
        </p:nvSpPr>
        <p:spPr bwMode="auto">
          <a:xfrm>
            <a:off x="378877" y="2704551"/>
            <a:ext cx="302010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x-none" sz="2400" b="1" i="1">
                <a:latin typeface="Times New Roman" panose="02020603050405020304" pitchFamily="18" charset="0"/>
                <a:cs typeface="Times New Roman" panose="02020603050405020304" pitchFamily="18" charset="0"/>
              </a:rPr>
              <a:t>b. Tác phẩm</a:t>
            </a:r>
            <a:endParaRPr lang="x-none" altLang="x-none" sz="2400" b="1" i="1">
              <a:latin typeface="Times New Roman" panose="02020603050405020304" pitchFamily="18" charset="0"/>
              <a:cs typeface="Times New Roman" panose="02020603050405020304" pitchFamily="18" charset="0"/>
            </a:endParaRPr>
          </a:p>
        </p:txBody>
      </p:sp>
      <p:sp>
        <p:nvSpPr>
          <p:cNvPr id="17" name="Rectangle 16">
            <a:extLst>
              <a:ext uri="{FF2B5EF4-FFF2-40B4-BE49-F238E27FC236}">
                <a16:creationId xmlns:a16="http://schemas.microsoft.com/office/drawing/2014/main" id="{4DD163C4-DB67-406B-AEA8-0EAC3B58A481}"/>
              </a:ext>
            </a:extLst>
          </p:cNvPr>
          <p:cNvSpPr/>
          <p:nvPr/>
        </p:nvSpPr>
        <p:spPr>
          <a:xfrm>
            <a:off x="452575" y="3885125"/>
            <a:ext cx="6524171" cy="364010"/>
          </a:xfrm>
          <a:prstGeom prst="rect">
            <a:avLst/>
          </a:prstGeom>
        </p:spPr>
        <p:txBody>
          <a:bodyPr wrap="square">
            <a:spAutoFit/>
          </a:bodyPr>
          <a:lstStyle/>
          <a:p>
            <a:pPr algn="just">
              <a:lnSpc>
                <a:spcPts val="2000"/>
              </a:lnSpc>
              <a:spcAft>
                <a:spcPts val="800"/>
              </a:spcAft>
            </a:pPr>
            <a:r>
              <a:rPr lang="en-US" sz="2400" b="1" i="1">
                <a:latin typeface="Times New Roman" panose="02020603050405020304" pitchFamily="18" charset="0"/>
                <a:ea typeface="Calibri" panose="020F0502020204030204" pitchFamily="34" charset="0"/>
                <a:cs typeface="Times New Roman" panose="02020603050405020304" pitchFamily="18" charset="0"/>
              </a:rPr>
              <a:t>- </a:t>
            </a:r>
            <a:r>
              <a:rPr lang="en-US" sz="2400" b="1">
                <a:latin typeface="Times New Roman" panose="02020603050405020304" pitchFamily="18" charset="0"/>
                <a:ea typeface="Calibri" panose="020F0502020204030204" pitchFamily="34" charset="0"/>
                <a:cs typeface="Times New Roman" panose="02020603050405020304" pitchFamily="18" charset="0"/>
              </a:rPr>
              <a:t>Ngôi kể</a:t>
            </a:r>
            <a:r>
              <a:rPr lang="en-US" sz="2400">
                <a:latin typeface="Times New Roman" panose="02020603050405020304" pitchFamily="18" charset="0"/>
                <a:ea typeface="Calibri" panose="020F0502020204030204" pitchFamily="34" charset="0"/>
                <a:cs typeface="Times New Roman" panose="02020603050405020304" pitchFamily="18" charset="0"/>
              </a:rPr>
              <a:t>: Ngôi thứ ba</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TextBox 17">
            <a:extLst>
              <a:ext uri="{FF2B5EF4-FFF2-40B4-BE49-F238E27FC236}">
                <a16:creationId xmlns:a16="http://schemas.microsoft.com/office/drawing/2014/main" id="{3490707E-FC42-4976-A266-F05D91DDC62E}"/>
              </a:ext>
            </a:extLst>
          </p:cNvPr>
          <p:cNvSpPr txBox="1">
            <a:spLocks noChangeArrowheads="1"/>
          </p:cNvSpPr>
          <p:nvPr/>
        </p:nvSpPr>
        <p:spPr bwMode="auto">
          <a:xfrm>
            <a:off x="516762" y="3229702"/>
            <a:ext cx="76158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x-none" sz="2400" b="1">
                <a:latin typeface="Times New Roman" panose="02020603050405020304" pitchFamily="18" charset="0"/>
                <a:cs typeface="Times New Roman" panose="02020603050405020304" pitchFamily="18" charset="0"/>
              </a:rPr>
              <a:t>- Xuất xứ</a:t>
            </a:r>
            <a:r>
              <a:rPr lang="en-US" altLang="x-none" sz="2400">
                <a:latin typeface="Times New Roman" panose="02020603050405020304" pitchFamily="18" charset="0"/>
                <a:cs typeface="Times New Roman" panose="02020603050405020304" pitchFamily="18" charset="0"/>
              </a:rPr>
              <a:t>:</a:t>
            </a:r>
            <a:endParaRPr lang="x-none" altLang="x-none" sz="2400">
              <a:latin typeface="Times New Roman" panose="02020603050405020304" pitchFamily="18" charset="0"/>
              <a:cs typeface="Times New Roman" panose="02020603050405020304" pitchFamily="18" charset="0"/>
            </a:endParaRPr>
          </a:p>
        </p:txBody>
      </p:sp>
      <p:sp>
        <p:nvSpPr>
          <p:cNvPr id="19" name="Rectangle 18">
            <a:extLst>
              <a:ext uri="{FF2B5EF4-FFF2-40B4-BE49-F238E27FC236}">
                <a16:creationId xmlns:a16="http://schemas.microsoft.com/office/drawing/2014/main" id="{C1226BEE-1BFB-4D1E-8458-1199B532872C}"/>
              </a:ext>
            </a:extLst>
          </p:cNvPr>
          <p:cNvSpPr/>
          <p:nvPr/>
        </p:nvSpPr>
        <p:spPr>
          <a:xfrm>
            <a:off x="442015" y="4925537"/>
            <a:ext cx="6524171" cy="364010"/>
          </a:xfrm>
          <a:prstGeom prst="rect">
            <a:avLst/>
          </a:prstGeom>
        </p:spPr>
        <p:txBody>
          <a:bodyPr wrap="square">
            <a:spAutoFit/>
          </a:bodyPr>
          <a:lstStyle/>
          <a:p>
            <a:pPr algn="just">
              <a:lnSpc>
                <a:spcPts val="2000"/>
              </a:lnSpc>
              <a:spcAft>
                <a:spcPts val="800"/>
              </a:spcAft>
            </a:pPr>
            <a:r>
              <a:rPr lang="en-US" sz="2400">
                <a:latin typeface="Times New Roman" panose="02020603050405020304" pitchFamily="18" charset="0"/>
                <a:ea typeface="Calibri" panose="020F0502020204030204" pitchFamily="34" charset="0"/>
                <a:cs typeface="Times New Roman" panose="02020603050405020304" pitchFamily="18" charset="0"/>
              </a:rPr>
              <a:t>-</a:t>
            </a:r>
            <a:r>
              <a:rPr lang="en-US" sz="2400" b="1" i="1">
                <a:latin typeface="Times New Roman" panose="02020603050405020304" pitchFamily="18" charset="0"/>
                <a:ea typeface="Calibri" panose="020F0502020204030204" pitchFamily="34" charset="0"/>
                <a:cs typeface="Times New Roman" panose="02020603050405020304" pitchFamily="18" charset="0"/>
              </a:rPr>
              <a:t> </a:t>
            </a:r>
            <a:r>
              <a:rPr lang="vi-VN" sz="2400" b="1">
                <a:latin typeface="Times New Roman" panose="02020603050405020304" pitchFamily="18" charset="0"/>
                <a:cs typeface="Times New Roman" panose="02020603050405020304" pitchFamily="18" charset="0"/>
              </a:rPr>
              <a:t>Nhân vật chính:</a:t>
            </a:r>
            <a:r>
              <a:rPr lang="vi-VN" sz="2400">
                <a:latin typeface="Times New Roman" panose="02020603050405020304" pitchFamily="18" charset="0"/>
                <a:cs typeface="Times New Roman" panose="02020603050405020304" pitchFamily="18" charset="0"/>
              </a:rPr>
              <a:t> Hoàng tử bé và Cáo</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0" name="TextBox 19">
            <a:extLst>
              <a:ext uri="{FF2B5EF4-FFF2-40B4-BE49-F238E27FC236}">
                <a16:creationId xmlns:a16="http://schemas.microsoft.com/office/drawing/2014/main" id="{C17B0C46-DAF8-4794-AC4A-8F705FA4454A}"/>
              </a:ext>
            </a:extLst>
          </p:cNvPr>
          <p:cNvSpPr txBox="1">
            <a:spLocks noChangeArrowheads="1"/>
          </p:cNvSpPr>
          <p:nvPr/>
        </p:nvSpPr>
        <p:spPr bwMode="auto">
          <a:xfrm>
            <a:off x="433633" y="4351914"/>
            <a:ext cx="62277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altLang="x-none" sz="2400">
                <a:latin typeface="Times New Roman" panose="02020603050405020304" pitchFamily="18" charset="0"/>
                <a:cs typeface="Times New Roman" panose="02020603050405020304" pitchFamily="18" charset="0"/>
              </a:rPr>
              <a:t>- </a:t>
            </a:r>
            <a:r>
              <a:rPr lang="en-US" sz="2400" b="1">
                <a:latin typeface="Times New Roman" panose="02020603050405020304" pitchFamily="18" charset="0"/>
                <a:cs typeface="Times New Roman" panose="02020603050405020304" pitchFamily="18" charset="0"/>
              </a:rPr>
              <a:t>Thể loại: </a:t>
            </a:r>
            <a:r>
              <a:rPr lang="pt-BR" sz="2400">
                <a:latin typeface="Times New Roman" panose="02020603050405020304" pitchFamily="18" charset="0"/>
                <a:cs typeface="Times New Roman" panose="02020603050405020304" pitchFamily="18" charset="0"/>
              </a:rPr>
              <a:t>Truyện đồng thoại.</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76296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additive="base">
                                        <p:cTn id="14" dur="500" fill="hold"/>
                                        <p:tgtEl>
                                          <p:spTgt spid="20"/>
                                        </p:tgtEl>
                                        <p:attrNameLst>
                                          <p:attrName>ppt_x</p:attrName>
                                        </p:attrNameLst>
                                      </p:cBhvr>
                                      <p:tavLst>
                                        <p:tav tm="0">
                                          <p:val>
                                            <p:strVal val="#ppt_x"/>
                                          </p:val>
                                        </p:tav>
                                        <p:tav tm="100000">
                                          <p:val>
                                            <p:strVal val="#ppt_x"/>
                                          </p:val>
                                        </p:tav>
                                      </p:tavLst>
                                    </p:anim>
                                    <p:anim calcmode="lin" valueType="num">
                                      <p:cBhvr additive="base">
                                        <p:cTn id="15"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additive="base">
                                        <p:cTn id="20" dur="500" fill="hold"/>
                                        <p:tgtEl>
                                          <p:spTgt spid="19"/>
                                        </p:tgtEl>
                                        <p:attrNameLst>
                                          <p:attrName>ppt_x</p:attrName>
                                        </p:attrNameLst>
                                      </p:cBhvr>
                                      <p:tavLst>
                                        <p:tav tm="0">
                                          <p:val>
                                            <p:strVal val="#ppt_x"/>
                                          </p:val>
                                        </p:tav>
                                        <p:tav tm="100000">
                                          <p:val>
                                            <p:strVal val="#ppt_x"/>
                                          </p:val>
                                        </p:tav>
                                      </p:tavLst>
                                    </p:anim>
                                    <p:anim calcmode="lin" valueType="num">
                                      <p:cBhvr additive="base">
                                        <p:cTn id="21"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0">
            <a:extLst>
              <a:ext uri="{FF2B5EF4-FFF2-40B4-BE49-F238E27FC236}">
                <a16:creationId xmlns:a16="http://schemas.microsoft.com/office/drawing/2014/main" id="{4C1DB616-DA59-4B09-A6AC-2F864CB37685}"/>
              </a:ext>
            </a:extLst>
          </p:cNvPr>
          <p:cNvSpPr>
            <a:spLocks noChangeArrowheads="1"/>
          </p:cNvSpPr>
          <p:nvPr/>
        </p:nvSpPr>
        <p:spPr bwMode="gray">
          <a:xfrm rot="5400000">
            <a:off x="-1236157" y="1216094"/>
            <a:ext cx="4275137" cy="3212523"/>
          </a:xfrm>
          <a:custGeom>
            <a:avLst/>
            <a:gdLst>
              <a:gd name="G0" fmla="+- 10478 0 0"/>
              <a:gd name="G1" fmla="+- -11739500 0 0"/>
              <a:gd name="G2" fmla="+- 0 0 -11739500"/>
              <a:gd name="T0" fmla="*/ 0 256 1"/>
              <a:gd name="T1" fmla="*/ 180 256 1"/>
              <a:gd name="G3" fmla="+- -11739500 T0 T1"/>
              <a:gd name="T2" fmla="*/ 0 256 1"/>
              <a:gd name="T3" fmla="*/ 90 256 1"/>
              <a:gd name="G4" fmla="+- -11739500 T2 T3"/>
              <a:gd name="G5" fmla="*/ G4 2 1"/>
              <a:gd name="T4" fmla="*/ 90 256 1"/>
              <a:gd name="T5" fmla="*/ 0 256 1"/>
              <a:gd name="G6" fmla="+- -11739500 T4 T5"/>
              <a:gd name="G7" fmla="*/ G6 2 1"/>
              <a:gd name="G8" fmla="abs -1173950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478"/>
              <a:gd name="G18" fmla="*/ 10478 1 2"/>
              <a:gd name="G19" fmla="+- G18 5400 0"/>
              <a:gd name="G20" fmla="cos G19 -11739500"/>
              <a:gd name="G21" fmla="sin G19 -11739500"/>
              <a:gd name="G22" fmla="+- G20 10800 0"/>
              <a:gd name="G23" fmla="+- G21 10800 0"/>
              <a:gd name="G24" fmla="+- 10800 0 G20"/>
              <a:gd name="G25" fmla="+- 10478 10800 0"/>
              <a:gd name="G26" fmla="?: G9 G17 G25"/>
              <a:gd name="G27" fmla="?: G9 0 21600"/>
              <a:gd name="G28" fmla="cos 10800 -11739500"/>
              <a:gd name="G29" fmla="sin 10800 -11739500"/>
              <a:gd name="G30" fmla="sin 10478 -11739500"/>
              <a:gd name="G31" fmla="+- G28 10800 0"/>
              <a:gd name="G32" fmla="+- G29 10800 0"/>
              <a:gd name="G33" fmla="+- G30 10800 0"/>
              <a:gd name="G34" fmla="?: G4 0 G31"/>
              <a:gd name="G35" fmla="?: -11739500 G34 0"/>
              <a:gd name="G36" fmla="?: G6 G35 G31"/>
              <a:gd name="G37" fmla="+- 21600 0 G36"/>
              <a:gd name="G38" fmla="?: G4 0 G33"/>
              <a:gd name="G39" fmla="?: -11739500 G38 G32"/>
              <a:gd name="G40" fmla="?: G6 G39 0"/>
              <a:gd name="G41" fmla="?: G4 G32 21600"/>
              <a:gd name="G42" fmla="?: G6 G41 G33"/>
              <a:gd name="T12" fmla="*/ 10800 w 21600"/>
              <a:gd name="T13" fmla="*/ 0 h 21600"/>
              <a:gd name="T14" fmla="*/ 162 w 21600"/>
              <a:gd name="T15" fmla="*/ 10638 h 21600"/>
              <a:gd name="T16" fmla="*/ 10800 w 21600"/>
              <a:gd name="T17" fmla="*/ 322 h 21600"/>
              <a:gd name="T18" fmla="*/ 21438 w 21600"/>
              <a:gd name="T19" fmla="*/ 1063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23" y="10641"/>
                </a:moveTo>
                <a:cubicBezTo>
                  <a:pt x="410" y="4916"/>
                  <a:pt x="5075" y="321"/>
                  <a:pt x="10800" y="322"/>
                </a:cubicBezTo>
                <a:cubicBezTo>
                  <a:pt x="16524" y="322"/>
                  <a:pt x="21189" y="4916"/>
                  <a:pt x="21276" y="10641"/>
                </a:cubicBezTo>
                <a:lnTo>
                  <a:pt x="21598" y="10636"/>
                </a:lnTo>
                <a:cubicBezTo>
                  <a:pt x="21509" y="4736"/>
                  <a:pt x="16700" y="-1"/>
                  <a:pt x="10799" y="0"/>
                </a:cubicBezTo>
                <a:cubicBezTo>
                  <a:pt x="4899" y="0"/>
                  <a:pt x="90" y="4736"/>
                  <a:pt x="1" y="10636"/>
                </a:cubicBezTo>
                <a:close/>
              </a:path>
            </a:pathLst>
          </a:custGeom>
          <a:gradFill rotWithShape="1">
            <a:gsLst>
              <a:gs pos="0">
                <a:srgbClr val="00CCFF"/>
              </a:gs>
              <a:gs pos="50000">
                <a:schemeClr val="bg1">
                  <a:alpha val="0"/>
                </a:schemeClr>
              </a:gs>
              <a:gs pos="100000">
                <a:srgbClr val="00CCFF"/>
              </a:gs>
            </a:gsLst>
            <a:lin ang="5400000" scaled="1"/>
          </a:gradFill>
          <a:ln w="9525" algn="ctr">
            <a:noFill/>
            <a:miter lim="800000"/>
            <a:headEnd/>
            <a:tailEnd/>
          </a:ln>
          <a:effectLst/>
        </p:spPr>
        <p:txBody>
          <a:bodyPr wrap="none" anchor="ctr"/>
          <a:lstStyle/>
          <a:p>
            <a:pPr algn="ctr">
              <a:defRPr/>
            </a:pPr>
            <a:endParaRPr lang="en-US"/>
          </a:p>
        </p:txBody>
      </p:sp>
      <p:grpSp>
        <p:nvGrpSpPr>
          <p:cNvPr id="23557" name="Group 3">
            <a:extLst>
              <a:ext uri="{FF2B5EF4-FFF2-40B4-BE49-F238E27FC236}">
                <a16:creationId xmlns:a16="http://schemas.microsoft.com/office/drawing/2014/main" id="{07C569CB-4AEC-41CD-89E3-23127F2FCB30}"/>
              </a:ext>
            </a:extLst>
          </p:cNvPr>
          <p:cNvGrpSpPr>
            <a:grpSpLocks/>
          </p:cNvGrpSpPr>
          <p:nvPr/>
        </p:nvGrpSpPr>
        <p:grpSpPr bwMode="auto">
          <a:xfrm>
            <a:off x="1524000" y="1087583"/>
            <a:ext cx="869950" cy="665163"/>
            <a:chOff x="1110" y="2656"/>
            <a:chExt cx="1549" cy="1351"/>
          </a:xfrm>
        </p:grpSpPr>
        <p:sp>
          <p:nvSpPr>
            <p:cNvPr id="11286" name="AutoShape 4">
              <a:extLst>
                <a:ext uri="{FF2B5EF4-FFF2-40B4-BE49-F238E27FC236}">
                  <a16:creationId xmlns:a16="http://schemas.microsoft.com/office/drawing/2014/main" id="{715CBA7A-5288-479F-8345-26A018D898FC}"/>
                </a:ext>
              </a:extLst>
            </p:cNvPr>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vi-VN" altLang="en-US" sz="1800">
                <a:latin typeface="Times New Roman" panose="02020603050405020304" pitchFamily="18" charset="0"/>
              </a:endParaRPr>
            </a:p>
          </p:txBody>
        </p:sp>
        <p:sp>
          <p:nvSpPr>
            <p:cNvPr id="11287" name="AutoShape 5">
              <a:extLst>
                <a:ext uri="{FF2B5EF4-FFF2-40B4-BE49-F238E27FC236}">
                  <a16:creationId xmlns:a16="http://schemas.microsoft.com/office/drawing/2014/main" id="{3AFFD96F-8845-42A7-9A00-EAA32F7E7D0E}"/>
                </a:ext>
              </a:extLst>
            </p:cNvPr>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vi-VN" altLang="en-US" sz="1800">
                <a:latin typeface="Times New Roman" panose="02020603050405020304" pitchFamily="18" charset="0"/>
              </a:endParaRPr>
            </a:p>
          </p:txBody>
        </p:sp>
        <p:sp>
          <p:nvSpPr>
            <p:cNvPr id="8" name="AutoShape 6">
              <a:extLst>
                <a:ext uri="{FF2B5EF4-FFF2-40B4-BE49-F238E27FC236}">
                  <a16:creationId xmlns:a16="http://schemas.microsoft.com/office/drawing/2014/main" id="{90861772-8834-449F-8558-19D8D42A32B3}"/>
                </a:ext>
              </a:extLst>
            </p:cNvPr>
            <p:cNvSpPr>
              <a:spLocks noChangeArrowheads="1"/>
            </p:cNvSpPr>
            <p:nvPr/>
          </p:nvSpPr>
          <p:spPr bwMode="gray">
            <a:xfrm>
              <a:off x="1198" y="2737"/>
              <a:ext cx="1351" cy="1167"/>
            </a:xfrm>
            <a:prstGeom prst="hexagon">
              <a:avLst>
                <a:gd name="adj" fmla="val 28896"/>
                <a:gd name="vf" fmla="val 115470"/>
              </a:avLst>
            </a:prstGeom>
            <a:gradFill rotWithShape="1">
              <a:gsLst>
                <a:gs pos="0">
                  <a:schemeClr val="folHlink">
                    <a:gamma/>
                    <a:shade val="46275"/>
                    <a:invGamma/>
                  </a:schemeClr>
                </a:gs>
                <a:gs pos="100000">
                  <a:schemeClr val="folHlink"/>
                </a:gs>
              </a:gsLst>
              <a:lin ang="2700000" scaled="1"/>
            </a:gradFill>
            <a:ln w="9525">
              <a:solidFill>
                <a:schemeClr val="tx1"/>
              </a:solidFill>
              <a:miter lim="800000"/>
              <a:headEnd/>
              <a:tailEnd/>
            </a:ln>
            <a:effectLst/>
          </p:spPr>
          <p:txBody>
            <a:bodyPr wrap="none" anchor="ctr"/>
            <a:lstStyle/>
            <a:p>
              <a:pPr algn="ctr">
                <a:defRPr/>
              </a:pPr>
              <a:endParaRPr lang="en-US"/>
            </a:p>
          </p:txBody>
        </p:sp>
      </p:grpSp>
      <p:sp>
        <p:nvSpPr>
          <p:cNvPr id="11270" name="Text Box 13">
            <a:extLst>
              <a:ext uri="{FF2B5EF4-FFF2-40B4-BE49-F238E27FC236}">
                <a16:creationId xmlns:a16="http://schemas.microsoft.com/office/drawing/2014/main" id="{5892A374-7DEE-43F8-99F3-46670FF12155}"/>
              </a:ext>
            </a:extLst>
          </p:cNvPr>
          <p:cNvSpPr txBox="1">
            <a:spLocks noChangeArrowheads="1"/>
          </p:cNvSpPr>
          <p:nvPr/>
        </p:nvSpPr>
        <p:spPr bwMode="gray">
          <a:xfrm>
            <a:off x="1657350" y="1191486"/>
            <a:ext cx="6286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800" b="1">
                <a:solidFill>
                  <a:schemeClr val="bg1"/>
                </a:solidFill>
                <a:latin typeface="Times New Roman" panose="02020603050405020304" pitchFamily="18" charset="0"/>
                <a:cs typeface="Times New Roman" panose="02020603050405020304" pitchFamily="18" charset="0"/>
              </a:rPr>
              <a:t>P1</a:t>
            </a:r>
          </a:p>
        </p:txBody>
      </p:sp>
      <p:grpSp>
        <p:nvGrpSpPr>
          <p:cNvPr id="23559" name="Group 7">
            <a:extLst>
              <a:ext uri="{FF2B5EF4-FFF2-40B4-BE49-F238E27FC236}">
                <a16:creationId xmlns:a16="http://schemas.microsoft.com/office/drawing/2014/main" id="{17B2F7C7-7C71-4DF4-89C4-2E0A62236355}"/>
              </a:ext>
            </a:extLst>
          </p:cNvPr>
          <p:cNvGrpSpPr>
            <a:grpSpLocks/>
          </p:cNvGrpSpPr>
          <p:nvPr/>
        </p:nvGrpSpPr>
        <p:grpSpPr bwMode="auto">
          <a:xfrm>
            <a:off x="2027238" y="2542307"/>
            <a:ext cx="762000" cy="665163"/>
            <a:chOff x="3174" y="2656"/>
            <a:chExt cx="1549" cy="1351"/>
          </a:xfrm>
        </p:grpSpPr>
        <p:sp>
          <p:nvSpPr>
            <p:cNvPr id="11283" name="AutoShape 8">
              <a:extLst>
                <a:ext uri="{FF2B5EF4-FFF2-40B4-BE49-F238E27FC236}">
                  <a16:creationId xmlns:a16="http://schemas.microsoft.com/office/drawing/2014/main" id="{828DD86A-440D-40CA-B1C7-967EBC1AA2D7}"/>
                </a:ext>
              </a:extLst>
            </p:cNvPr>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vi-VN" altLang="en-US" sz="1800">
                <a:latin typeface="Times New Roman" panose="02020603050405020304" pitchFamily="18" charset="0"/>
              </a:endParaRPr>
            </a:p>
          </p:txBody>
        </p:sp>
        <p:sp>
          <p:nvSpPr>
            <p:cNvPr id="11284" name="AutoShape 9">
              <a:extLst>
                <a:ext uri="{FF2B5EF4-FFF2-40B4-BE49-F238E27FC236}">
                  <a16:creationId xmlns:a16="http://schemas.microsoft.com/office/drawing/2014/main" id="{BB015B0E-BFDB-4020-8F2A-A99257A9264B}"/>
                </a:ext>
              </a:extLst>
            </p:cNvPr>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vi-VN" altLang="en-US" sz="1800">
                <a:latin typeface="Times New Roman" panose="02020603050405020304" pitchFamily="18" charset="0"/>
              </a:endParaRPr>
            </a:p>
          </p:txBody>
        </p:sp>
        <p:sp>
          <p:nvSpPr>
            <p:cNvPr id="13" name="AutoShape 10">
              <a:extLst>
                <a:ext uri="{FF2B5EF4-FFF2-40B4-BE49-F238E27FC236}">
                  <a16:creationId xmlns:a16="http://schemas.microsoft.com/office/drawing/2014/main" id="{29D53927-BA74-49EA-9E97-068FEA981DBC}"/>
                </a:ext>
              </a:extLst>
            </p:cNvPr>
            <p:cNvSpPr>
              <a:spLocks noChangeArrowheads="1"/>
            </p:cNvSpPr>
            <p:nvPr/>
          </p:nvSpPr>
          <p:spPr bwMode="gray">
            <a:xfrm>
              <a:off x="3264" y="2737"/>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1"/>
              </a:solidFill>
              <a:miter lim="800000"/>
              <a:headEnd/>
              <a:tailEnd/>
            </a:ln>
            <a:effectLst/>
          </p:spPr>
          <p:txBody>
            <a:bodyPr wrap="none" anchor="ctr"/>
            <a:lstStyle/>
            <a:p>
              <a:pPr algn="ctr">
                <a:defRPr/>
              </a:pPr>
              <a:endParaRPr lang="en-US"/>
            </a:p>
          </p:txBody>
        </p:sp>
      </p:grpSp>
      <p:sp>
        <p:nvSpPr>
          <p:cNvPr id="11272" name="Text Box 16">
            <a:extLst>
              <a:ext uri="{FF2B5EF4-FFF2-40B4-BE49-F238E27FC236}">
                <a16:creationId xmlns:a16="http://schemas.microsoft.com/office/drawing/2014/main" id="{EA9E7924-CC94-4350-8A80-B5C9EFCCF441}"/>
              </a:ext>
            </a:extLst>
          </p:cNvPr>
          <p:cNvSpPr txBox="1">
            <a:spLocks noChangeArrowheads="1"/>
          </p:cNvSpPr>
          <p:nvPr/>
        </p:nvSpPr>
        <p:spPr bwMode="gray">
          <a:xfrm>
            <a:off x="2132999" y="2570161"/>
            <a:ext cx="58381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800" b="1">
                <a:solidFill>
                  <a:schemeClr val="bg1"/>
                </a:solidFill>
                <a:latin typeface="Times New Roman" panose="02020603050405020304" pitchFamily="18" charset="0"/>
                <a:cs typeface="Times New Roman" panose="02020603050405020304" pitchFamily="18" charset="0"/>
              </a:rPr>
              <a:t>P2</a:t>
            </a:r>
          </a:p>
        </p:txBody>
      </p:sp>
      <p:grpSp>
        <p:nvGrpSpPr>
          <p:cNvPr id="2" name="Group 1">
            <a:extLst>
              <a:ext uri="{FF2B5EF4-FFF2-40B4-BE49-F238E27FC236}">
                <a16:creationId xmlns:a16="http://schemas.microsoft.com/office/drawing/2014/main" id="{4754E04D-12BB-4B31-8034-DE1409015BC7}"/>
              </a:ext>
            </a:extLst>
          </p:cNvPr>
          <p:cNvGrpSpPr>
            <a:grpSpLocks/>
          </p:cNvGrpSpPr>
          <p:nvPr/>
        </p:nvGrpSpPr>
        <p:grpSpPr bwMode="auto">
          <a:xfrm>
            <a:off x="1866900" y="3726600"/>
            <a:ext cx="838200" cy="665162"/>
            <a:chOff x="1676400" y="4821238"/>
            <a:chExt cx="838200" cy="665162"/>
          </a:xfrm>
        </p:grpSpPr>
        <p:grpSp>
          <p:nvGrpSpPr>
            <p:cNvPr id="11278" name="Group 17">
              <a:extLst>
                <a:ext uri="{FF2B5EF4-FFF2-40B4-BE49-F238E27FC236}">
                  <a16:creationId xmlns:a16="http://schemas.microsoft.com/office/drawing/2014/main" id="{1AF752D1-9B19-4D30-A0F3-9BC26605C39A}"/>
                </a:ext>
              </a:extLst>
            </p:cNvPr>
            <p:cNvGrpSpPr>
              <a:grpSpLocks/>
            </p:cNvGrpSpPr>
            <p:nvPr/>
          </p:nvGrpSpPr>
          <p:grpSpPr bwMode="auto">
            <a:xfrm>
              <a:off x="1676400" y="4821238"/>
              <a:ext cx="762000" cy="665162"/>
              <a:chOff x="1110" y="2656"/>
              <a:chExt cx="1549" cy="1351"/>
            </a:xfrm>
          </p:grpSpPr>
          <p:sp>
            <p:nvSpPr>
              <p:cNvPr id="11280" name="AutoShape 18">
                <a:extLst>
                  <a:ext uri="{FF2B5EF4-FFF2-40B4-BE49-F238E27FC236}">
                    <a16:creationId xmlns:a16="http://schemas.microsoft.com/office/drawing/2014/main" id="{9A7B2A08-737D-42CB-A7C6-2C899FD1B1C9}"/>
                  </a:ext>
                </a:extLst>
              </p:cNvPr>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vi-VN" altLang="en-US" sz="1800">
                  <a:latin typeface="Times New Roman" panose="02020603050405020304" pitchFamily="18" charset="0"/>
                </a:endParaRPr>
              </a:p>
            </p:txBody>
          </p:sp>
          <p:sp>
            <p:nvSpPr>
              <p:cNvPr id="11281" name="AutoShape 19">
                <a:extLst>
                  <a:ext uri="{FF2B5EF4-FFF2-40B4-BE49-F238E27FC236}">
                    <a16:creationId xmlns:a16="http://schemas.microsoft.com/office/drawing/2014/main" id="{1186FA0D-1EC0-437F-B5A8-49FC7F9466F1}"/>
                  </a:ext>
                </a:extLst>
              </p:cNvPr>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vi-VN" altLang="en-US" sz="1800">
                  <a:latin typeface="Times New Roman" panose="02020603050405020304" pitchFamily="18" charset="0"/>
                </a:endParaRPr>
              </a:p>
            </p:txBody>
          </p:sp>
          <p:sp>
            <p:nvSpPr>
              <p:cNvPr id="18" name="AutoShape 20">
                <a:extLst>
                  <a:ext uri="{FF2B5EF4-FFF2-40B4-BE49-F238E27FC236}">
                    <a16:creationId xmlns:a16="http://schemas.microsoft.com/office/drawing/2014/main" id="{03CF9E90-619C-46CA-802F-0919CA12F6E3}"/>
                  </a:ext>
                </a:extLst>
              </p:cNvPr>
              <p:cNvSpPr>
                <a:spLocks noChangeArrowheads="1"/>
              </p:cNvSpPr>
              <p:nvPr/>
            </p:nvSpPr>
            <p:spPr bwMode="gray">
              <a:xfrm>
                <a:off x="1200" y="2737"/>
                <a:ext cx="1349" cy="1167"/>
              </a:xfrm>
              <a:prstGeom prst="hexagon">
                <a:avLst>
                  <a:gd name="adj" fmla="val 28896"/>
                  <a:gd name="vf" fmla="val 115470"/>
                </a:avLst>
              </a:prstGeom>
              <a:gradFill rotWithShape="1">
                <a:gsLst>
                  <a:gs pos="0">
                    <a:schemeClr val="folHlink">
                      <a:gamma/>
                      <a:shade val="46275"/>
                      <a:invGamma/>
                    </a:schemeClr>
                  </a:gs>
                  <a:gs pos="100000">
                    <a:schemeClr val="folHlink"/>
                  </a:gs>
                </a:gsLst>
                <a:lin ang="2700000" scaled="1"/>
              </a:gradFill>
              <a:ln w="9525">
                <a:solidFill>
                  <a:schemeClr val="tx1"/>
                </a:solidFill>
                <a:miter lim="800000"/>
                <a:headEnd/>
                <a:tailEnd/>
              </a:ln>
              <a:effectLst/>
            </p:spPr>
            <p:txBody>
              <a:bodyPr wrap="none" anchor="ctr"/>
              <a:lstStyle/>
              <a:p>
                <a:pPr algn="ctr">
                  <a:defRPr/>
                </a:pPr>
                <a:endParaRPr lang="en-US"/>
              </a:p>
            </p:txBody>
          </p:sp>
        </p:grpSp>
        <p:sp>
          <p:nvSpPr>
            <p:cNvPr id="11279" name="Text Box 23">
              <a:extLst>
                <a:ext uri="{FF2B5EF4-FFF2-40B4-BE49-F238E27FC236}">
                  <a16:creationId xmlns:a16="http://schemas.microsoft.com/office/drawing/2014/main" id="{89E51117-C76F-4281-A16A-E6F87E796C28}"/>
                </a:ext>
              </a:extLst>
            </p:cNvPr>
            <p:cNvSpPr txBox="1">
              <a:spLocks noChangeArrowheads="1"/>
            </p:cNvSpPr>
            <p:nvPr/>
          </p:nvSpPr>
          <p:spPr bwMode="gray">
            <a:xfrm>
              <a:off x="1682795" y="4862946"/>
              <a:ext cx="83180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800" b="1">
                  <a:solidFill>
                    <a:schemeClr val="bg1"/>
                  </a:solidFill>
                  <a:latin typeface="Times New Roman" panose="02020603050405020304" pitchFamily="18" charset="0"/>
                  <a:cs typeface="Times New Roman" panose="02020603050405020304" pitchFamily="18" charset="0"/>
                </a:rPr>
                <a:t>P3</a:t>
              </a:r>
            </a:p>
          </p:txBody>
        </p:sp>
      </p:grpSp>
      <p:sp>
        <p:nvSpPr>
          <p:cNvPr id="20" name="Oval 19">
            <a:extLst>
              <a:ext uri="{FF2B5EF4-FFF2-40B4-BE49-F238E27FC236}">
                <a16:creationId xmlns:a16="http://schemas.microsoft.com/office/drawing/2014/main" id="{7C8A8056-2C69-486F-8784-E7CB50C275EE}"/>
              </a:ext>
            </a:extLst>
          </p:cNvPr>
          <p:cNvSpPr/>
          <p:nvPr/>
        </p:nvSpPr>
        <p:spPr bwMode="auto">
          <a:xfrm>
            <a:off x="304800" y="2429545"/>
            <a:ext cx="1667012" cy="1076639"/>
          </a:xfrm>
          <a:prstGeom prst="ellipse">
            <a:avLst/>
          </a:prstGeom>
          <a:solidFill>
            <a:schemeClr val="bg1"/>
          </a:solidFill>
          <a:ln w="38100">
            <a:solidFill>
              <a:srgbClr val="FF0000"/>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wrap="none"/>
          <a:lstStyle/>
          <a:p>
            <a:pPr algn="ctr" fontAlgn="auto">
              <a:spcAft>
                <a:spcPts val="0"/>
              </a:spcAft>
              <a:defRPr/>
            </a:pPr>
            <a:r>
              <a:rPr lang="en-US" sz="2800" b="1">
                <a:solidFill>
                  <a:schemeClr val="tx1"/>
                </a:solidFill>
                <a:latin typeface="Times New Roman" pitchFamily="18" charset="0"/>
                <a:cs typeface="Times New Roman" pitchFamily="18" charset="0"/>
              </a:rPr>
              <a:t>BỐ CỤC</a:t>
            </a:r>
          </a:p>
          <a:p>
            <a:pPr algn="ctr" eaLnBrk="1" hangingPunct="1">
              <a:defRPr/>
            </a:pPr>
            <a:endParaRPr lang="en-US" sz="2800" b="1" dirty="0">
              <a:solidFill>
                <a:schemeClr val="bg1"/>
              </a:solidFill>
              <a:latin typeface="Times New Roman" panose="02020603050405020304" pitchFamily="18" charset="0"/>
              <a:cs typeface="Times New Roman" panose="02020603050405020304" pitchFamily="18" charset="0"/>
            </a:endParaRPr>
          </a:p>
        </p:txBody>
      </p:sp>
      <p:sp>
        <p:nvSpPr>
          <p:cNvPr id="21" name="Text Box 12">
            <a:extLst>
              <a:ext uri="{FF2B5EF4-FFF2-40B4-BE49-F238E27FC236}">
                <a16:creationId xmlns:a16="http://schemas.microsoft.com/office/drawing/2014/main" id="{DAF36C60-DDEA-4E5B-830D-47294CFC3640}"/>
              </a:ext>
            </a:extLst>
          </p:cNvPr>
          <p:cNvSpPr txBox="1">
            <a:spLocks noChangeArrowheads="1"/>
          </p:cNvSpPr>
          <p:nvPr/>
        </p:nvSpPr>
        <p:spPr bwMode="auto">
          <a:xfrm>
            <a:off x="2512333" y="1065437"/>
            <a:ext cx="6530067" cy="830997"/>
          </a:xfrm>
          <a:prstGeom prst="rect">
            <a:avLst/>
          </a:prstGeom>
          <a:solidFill>
            <a:srgbClr val="FA8A36"/>
          </a:solidFill>
          <a:ln>
            <a:solidFill>
              <a:srgbClr val="FF0000"/>
            </a:solidFill>
          </a:ln>
        </p:spPr>
        <p:style>
          <a:lnRef idx="1">
            <a:schemeClr val="accent5"/>
          </a:lnRef>
          <a:fillRef idx="2">
            <a:schemeClr val="accent5"/>
          </a:fillRef>
          <a:effectRef idx="1">
            <a:schemeClr val="accent5"/>
          </a:effectRef>
          <a:fontRef idx="minor">
            <a:schemeClr val="dk1"/>
          </a:fontRef>
        </p:style>
        <p:txBody>
          <a:bodyPr wrap="square">
            <a:spAutoFit/>
          </a:bodyPr>
          <a:lstStyle>
            <a:lvl1pPr eaLnBrk="0" hangingPunct="0">
              <a:defRPr sz="1400" b="1">
                <a:solidFill>
                  <a:schemeClr val="bg1"/>
                </a:solidFill>
                <a:latin typeface="Arial" charset="0"/>
              </a:defRPr>
            </a:lvl1pPr>
            <a:lvl2pPr marL="742950" indent="-285750" eaLnBrk="0" hangingPunct="0">
              <a:defRPr sz="1400" b="1">
                <a:solidFill>
                  <a:schemeClr val="bg1"/>
                </a:solidFill>
                <a:latin typeface="Arial" charset="0"/>
              </a:defRPr>
            </a:lvl2pPr>
            <a:lvl3pPr marL="1143000" indent="-228600" eaLnBrk="0" hangingPunct="0">
              <a:defRPr sz="1400" b="1">
                <a:solidFill>
                  <a:schemeClr val="bg1"/>
                </a:solidFill>
                <a:latin typeface="Arial" charset="0"/>
              </a:defRPr>
            </a:lvl3pPr>
            <a:lvl4pPr marL="1600200" indent="-228600" eaLnBrk="0" hangingPunct="0">
              <a:defRPr sz="1400" b="1">
                <a:solidFill>
                  <a:schemeClr val="bg1"/>
                </a:solidFill>
                <a:latin typeface="Arial" charset="0"/>
              </a:defRPr>
            </a:lvl4pPr>
            <a:lvl5pPr marL="2057400" indent="-228600" eaLnBrk="0" hangingPunct="0">
              <a:defRPr sz="1400" b="1">
                <a:solidFill>
                  <a:schemeClr val="bg1"/>
                </a:solidFill>
                <a:latin typeface="Arial" charset="0"/>
              </a:defRPr>
            </a:lvl5pPr>
            <a:lvl6pPr marL="2514600" indent="-228600" eaLnBrk="0" fontAlgn="base" hangingPunct="0">
              <a:spcBef>
                <a:spcPct val="0"/>
              </a:spcBef>
              <a:spcAft>
                <a:spcPct val="0"/>
              </a:spcAft>
              <a:defRPr sz="1400" b="1">
                <a:solidFill>
                  <a:schemeClr val="bg1"/>
                </a:solidFill>
                <a:latin typeface="Arial" charset="0"/>
              </a:defRPr>
            </a:lvl6pPr>
            <a:lvl7pPr marL="2971800" indent="-228600" eaLnBrk="0" fontAlgn="base" hangingPunct="0">
              <a:spcBef>
                <a:spcPct val="0"/>
              </a:spcBef>
              <a:spcAft>
                <a:spcPct val="0"/>
              </a:spcAft>
              <a:defRPr sz="1400" b="1">
                <a:solidFill>
                  <a:schemeClr val="bg1"/>
                </a:solidFill>
                <a:latin typeface="Arial" charset="0"/>
              </a:defRPr>
            </a:lvl7pPr>
            <a:lvl8pPr marL="3429000" indent="-228600" eaLnBrk="0" fontAlgn="base" hangingPunct="0">
              <a:spcBef>
                <a:spcPct val="0"/>
              </a:spcBef>
              <a:spcAft>
                <a:spcPct val="0"/>
              </a:spcAft>
              <a:defRPr sz="1400" b="1">
                <a:solidFill>
                  <a:schemeClr val="bg1"/>
                </a:solidFill>
                <a:latin typeface="Arial" charset="0"/>
              </a:defRPr>
            </a:lvl8pPr>
            <a:lvl9pPr marL="3886200" indent="-228600" eaLnBrk="0" fontAlgn="base" hangingPunct="0">
              <a:spcBef>
                <a:spcPct val="0"/>
              </a:spcBef>
              <a:spcAft>
                <a:spcPct val="0"/>
              </a:spcAft>
              <a:defRPr sz="1400" b="1">
                <a:solidFill>
                  <a:schemeClr val="bg1"/>
                </a:solidFill>
                <a:latin typeface="Arial" charset="0"/>
              </a:defRPr>
            </a:lvl9pPr>
          </a:lstStyle>
          <a:p>
            <a:r>
              <a:rPr lang="nl-NL" sz="2400">
                <a:solidFill>
                  <a:schemeClr val="tx1"/>
                </a:solidFill>
                <a:latin typeface="Times New Roman" panose="02020603050405020304" pitchFamily="18" charset="0"/>
                <a:cs typeface="Times New Roman" panose="02020603050405020304" pitchFamily="18" charset="0"/>
              </a:rPr>
              <a:t> </a:t>
            </a:r>
            <a:r>
              <a:rPr lang="en-US" sz="2400">
                <a:solidFill>
                  <a:schemeClr val="tx1"/>
                </a:solidFill>
                <a:latin typeface="Times New Roman" panose="02020603050405020304" pitchFamily="18" charset="0"/>
                <a:cs typeface="Times New Roman" panose="02020603050405020304" pitchFamily="18" charset="0"/>
              </a:rPr>
              <a:t>Từ đầu… </a:t>
            </a:r>
            <a:r>
              <a:rPr lang="en-US" sz="2400" i="1">
                <a:solidFill>
                  <a:schemeClr val="tx1"/>
                </a:solidFill>
                <a:latin typeface="Times New Roman" panose="02020603050405020304" pitchFamily="18" charset="0"/>
                <a:cs typeface="Times New Roman" panose="02020603050405020304" pitchFamily="18" charset="0"/>
              </a:rPr>
              <a:t>mình chưa được cảm hóa</a:t>
            </a:r>
            <a:r>
              <a:rPr lang="en-US" sz="2400">
                <a:solidFill>
                  <a:schemeClr val="tx1"/>
                </a:solidFill>
                <a:latin typeface="Times New Roman" panose="02020603050405020304" pitchFamily="18" charset="0"/>
                <a:cs typeface="Times New Roman" panose="02020603050405020304" pitchFamily="18" charset="0"/>
              </a:rPr>
              <a:t>: </a:t>
            </a:r>
          </a:p>
          <a:p>
            <a:r>
              <a:rPr lang="en-US" sz="2400">
                <a:solidFill>
                  <a:srgbClr val="4118A8"/>
                </a:solidFill>
                <a:latin typeface="Times New Roman" panose="02020603050405020304" pitchFamily="18" charset="0"/>
                <a:cs typeface="Times New Roman" panose="02020603050405020304" pitchFamily="18" charset="0"/>
              </a:rPr>
              <a:t>=&gt; Bối cảnh cuộc gặp gỡ giữa cậu bé và con cáo</a:t>
            </a:r>
            <a:r>
              <a:rPr lang="en-US" sz="2400">
                <a:solidFill>
                  <a:schemeClr val="tx1"/>
                </a:solidFill>
                <a:latin typeface="Times New Roman" panose="02020603050405020304" pitchFamily="18" charset="0"/>
                <a:cs typeface="Times New Roman" panose="02020603050405020304" pitchFamily="18" charset="0"/>
              </a:rPr>
              <a:t>.</a:t>
            </a:r>
          </a:p>
        </p:txBody>
      </p:sp>
      <p:sp>
        <p:nvSpPr>
          <p:cNvPr id="22" name="Text Box 15">
            <a:extLst>
              <a:ext uri="{FF2B5EF4-FFF2-40B4-BE49-F238E27FC236}">
                <a16:creationId xmlns:a16="http://schemas.microsoft.com/office/drawing/2014/main" id="{0BA822C0-F63B-4570-B74A-CD6B712BD14D}"/>
              </a:ext>
            </a:extLst>
          </p:cNvPr>
          <p:cNvSpPr txBox="1">
            <a:spLocks noChangeArrowheads="1"/>
          </p:cNvSpPr>
          <p:nvPr/>
        </p:nvSpPr>
        <p:spPr bwMode="auto">
          <a:xfrm>
            <a:off x="2808515" y="2211737"/>
            <a:ext cx="6146800" cy="1200329"/>
          </a:xfrm>
          <a:prstGeom prst="rect">
            <a:avLst/>
          </a:prstGeom>
          <a:solidFill>
            <a:srgbClr val="FFFF66"/>
          </a:solidFill>
          <a:ln>
            <a:solidFill>
              <a:srgbClr val="FF0000"/>
            </a:solidFill>
          </a:ln>
        </p:spPr>
        <p:style>
          <a:lnRef idx="1">
            <a:schemeClr val="accent5"/>
          </a:lnRef>
          <a:fillRef idx="2">
            <a:schemeClr val="accent5"/>
          </a:fillRef>
          <a:effectRef idx="1">
            <a:schemeClr val="accent5"/>
          </a:effectRef>
          <a:fontRef idx="minor">
            <a:schemeClr val="dk1"/>
          </a:fontRef>
        </p:style>
        <p:txBody>
          <a:bodyPr wrap="square">
            <a:spAutoFit/>
          </a:bodyPr>
          <a:lstStyle>
            <a:lvl1pPr eaLnBrk="0" hangingPunct="0">
              <a:defRPr sz="1400" b="1">
                <a:solidFill>
                  <a:schemeClr val="bg1"/>
                </a:solidFill>
                <a:latin typeface="Arial" charset="0"/>
              </a:defRPr>
            </a:lvl1pPr>
            <a:lvl2pPr marL="742950" indent="-285750" eaLnBrk="0" hangingPunct="0">
              <a:defRPr sz="1400" b="1">
                <a:solidFill>
                  <a:schemeClr val="bg1"/>
                </a:solidFill>
                <a:latin typeface="Arial" charset="0"/>
              </a:defRPr>
            </a:lvl2pPr>
            <a:lvl3pPr marL="1143000" indent="-228600" eaLnBrk="0" hangingPunct="0">
              <a:defRPr sz="1400" b="1">
                <a:solidFill>
                  <a:schemeClr val="bg1"/>
                </a:solidFill>
                <a:latin typeface="Arial" charset="0"/>
              </a:defRPr>
            </a:lvl3pPr>
            <a:lvl4pPr marL="1600200" indent="-228600" eaLnBrk="0" hangingPunct="0">
              <a:defRPr sz="1400" b="1">
                <a:solidFill>
                  <a:schemeClr val="bg1"/>
                </a:solidFill>
                <a:latin typeface="Arial" charset="0"/>
              </a:defRPr>
            </a:lvl4pPr>
            <a:lvl5pPr marL="2057400" indent="-228600" eaLnBrk="0" hangingPunct="0">
              <a:defRPr sz="1400" b="1">
                <a:solidFill>
                  <a:schemeClr val="bg1"/>
                </a:solidFill>
                <a:latin typeface="Arial" charset="0"/>
              </a:defRPr>
            </a:lvl5pPr>
            <a:lvl6pPr marL="2514600" indent="-228600" eaLnBrk="0" fontAlgn="base" hangingPunct="0">
              <a:spcBef>
                <a:spcPct val="0"/>
              </a:spcBef>
              <a:spcAft>
                <a:spcPct val="0"/>
              </a:spcAft>
              <a:defRPr sz="1400" b="1">
                <a:solidFill>
                  <a:schemeClr val="bg1"/>
                </a:solidFill>
                <a:latin typeface="Arial" charset="0"/>
              </a:defRPr>
            </a:lvl6pPr>
            <a:lvl7pPr marL="2971800" indent="-228600" eaLnBrk="0" fontAlgn="base" hangingPunct="0">
              <a:spcBef>
                <a:spcPct val="0"/>
              </a:spcBef>
              <a:spcAft>
                <a:spcPct val="0"/>
              </a:spcAft>
              <a:defRPr sz="1400" b="1">
                <a:solidFill>
                  <a:schemeClr val="bg1"/>
                </a:solidFill>
                <a:latin typeface="Arial" charset="0"/>
              </a:defRPr>
            </a:lvl7pPr>
            <a:lvl8pPr marL="3429000" indent="-228600" eaLnBrk="0" fontAlgn="base" hangingPunct="0">
              <a:spcBef>
                <a:spcPct val="0"/>
              </a:spcBef>
              <a:spcAft>
                <a:spcPct val="0"/>
              </a:spcAft>
              <a:defRPr sz="1400" b="1">
                <a:solidFill>
                  <a:schemeClr val="bg1"/>
                </a:solidFill>
                <a:latin typeface="Arial" charset="0"/>
              </a:defRPr>
            </a:lvl8pPr>
            <a:lvl9pPr marL="3886200" indent="-228600" eaLnBrk="0" fontAlgn="base" hangingPunct="0">
              <a:spcBef>
                <a:spcPct val="0"/>
              </a:spcBef>
              <a:spcAft>
                <a:spcPct val="0"/>
              </a:spcAft>
              <a:defRPr sz="1400" b="1">
                <a:solidFill>
                  <a:schemeClr val="bg1"/>
                </a:solidFill>
                <a:latin typeface="Arial" charset="0"/>
              </a:defRPr>
            </a:lvl9pPr>
          </a:lstStyle>
          <a:p>
            <a:r>
              <a:rPr lang="en-US" sz="2400" i="1">
                <a:solidFill>
                  <a:schemeClr val="tx1"/>
                </a:solidFill>
                <a:latin typeface="Times New Roman" panose="02020603050405020304" pitchFamily="18" charset="0"/>
                <a:cs typeface="Times New Roman" panose="02020603050405020304" pitchFamily="18" charset="0"/>
              </a:rPr>
              <a:t>Tiếp theo ...duy nhất trên đời:</a:t>
            </a:r>
            <a:r>
              <a:rPr lang="en-US" sz="2400">
                <a:solidFill>
                  <a:schemeClr val="tx1"/>
                </a:solidFill>
                <a:latin typeface="Times New Roman" panose="02020603050405020304" pitchFamily="18" charset="0"/>
                <a:cs typeface="Times New Roman" panose="02020603050405020304" pitchFamily="18" charset="0"/>
              </a:rPr>
              <a:t> </a:t>
            </a:r>
          </a:p>
          <a:p>
            <a:r>
              <a:rPr lang="en-US" sz="2400">
                <a:solidFill>
                  <a:srgbClr val="4118A8"/>
                </a:solidFill>
                <a:latin typeface="Times New Roman" panose="02020603050405020304" pitchFamily="18" charset="0"/>
                <a:cs typeface="Times New Roman" panose="02020603050405020304" pitchFamily="18" charset="0"/>
              </a:rPr>
              <a:t>=&gt; Cuộc trò chuyện và sự cảm hóa của cậu bé dành cho cáo.</a:t>
            </a:r>
          </a:p>
        </p:txBody>
      </p:sp>
      <p:sp>
        <p:nvSpPr>
          <p:cNvPr id="23" name="Text Box 22">
            <a:extLst>
              <a:ext uri="{FF2B5EF4-FFF2-40B4-BE49-F238E27FC236}">
                <a16:creationId xmlns:a16="http://schemas.microsoft.com/office/drawing/2014/main" id="{3251DFDB-BD81-487F-BE1B-353EFFC16FF9}"/>
              </a:ext>
            </a:extLst>
          </p:cNvPr>
          <p:cNvSpPr txBox="1">
            <a:spLocks noChangeArrowheads="1"/>
          </p:cNvSpPr>
          <p:nvPr/>
        </p:nvSpPr>
        <p:spPr bwMode="auto">
          <a:xfrm>
            <a:off x="2630717" y="3675406"/>
            <a:ext cx="6146800" cy="830997"/>
          </a:xfrm>
          <a:prstGeom prst="rect">
            <a:avLst/>
          </a:prstGeom>
          <a:solidFill>
            <a:schemeClr val="accent2">
              <a:lumMod val="60000"/>
              <a:lumOff val="40000"/>
            </a:schemeClr>
          </a:solidFill>
          <a:ln>
            <a:solidFill>
              <a:srgbClr val="FF0000"/>
            </a:solidFill>
          </a:ln>
        </p:spPr>
        <p:style>
          <a:lnRef idx="1">
            <a:schemeClr val="accent5"/>
          </a:lnRef>
          <a:fillRef idx="2">
            <a:schemeClr val="accent5"/>
          </a:fillRef>
          <a:effectRef idx="1">
            <a:schemeClr val="accent5"/>
          </a:effectRef>
          <a:fontRef idx="minor">
            <a:schemeClr val="dk1"/>
          </a:fontRef>
        </p:style>
        <p:txBody>
          <a:bodyPr wrap="square">
            <a:spAutoFit/>
          </a:bodyPr>
          <a:lstStyle>
            <a:lvl1pPr eaLnBrk="0" hangingPunct="0">
              <a:defRPr sz="1400" b="1">
                <a:solidFill>
                  <a:schemeClr val="bg1"/>
                </a:solidFill>
                <a:latin typeface="Arial" charset="0"/>
              </a:defRPr>
            </a:lvl1pPr>
            <a:lvl2pPr marL="742950" indent="-285750" eaLnBrk="0" hangingPunct="0">
              <a:defRPr sz="1400" b="1">
                <a:solidFill>
                  <a:schemeClr val="bg1"/>
                </a:solidFill>
                <a:latin typeface="Arial" charset="0"/>
              </a:defRPr>
            </a:lvl2pPr>
            <a:lvl3pPr marL="1143000" indent="-228600" eaLnBrk="0" hangingPunct="0">
              <a:defRPr sz="1400" b="1">
                <a:solidFill>
                  <a:schemeClr val="bg1"/>
                </a:solidFill>
                <a:latin typeface="Arial" charset="0"/>
              </a:defRPr>
            </a:lvl3pPr>
            <a:lvl4pPr marL="1600200" indent="-228600" eaLnBrk="0" hangingPunct="0">
              <a:defRPr sz="1400" b="1">
                <a:solidFill>
                  <a:schemeClr val="bg1"/>
                </a:solidFill>
                <a:latin typeface="Arial" charset="0"/>
              </a:defRPr>
            </a:lvl4pPr>
            <a:lvl5pPr marL="2057400" indent="-228600" eaLnBrk="0" hangingPunct="0">
              <a:defRPr sz="1400" b="1">
                <a:solidFill>
                  <a:schemeClr val="bg1"/>
                </a:solidFill>
                <a:latin typeface="Arial" charset="0"/>
              </a:defRPr>
            </a:lvl5pPr>
            <a:lvl6pPr marL="2514600" indent="-228600" eaLnBrk="0" fontAlgn="base" hangingPunct="0">
              <a:spcBef>
                <a:spcPct val="0"/>
              </a:spcBef>
              <a:spcAft>
                <a:spcPct val="0"/>
              </a:spcAft>
              <a:defRPr sz="1400" b="1">
                <a:solidFill>
                  <a:schemeClr val="bg1"/>
                </a:solidFill>
                <a:latin typeface="Arial" charset="0"/>
              </a:defRPr>
            </a:lvl6pPr>
            <a:lvl7pPr marL="2971800" indent="-228600" eaLnBrk="0" fontAlgn="base" hangingPunct="0">
              <a:spcBef>
                <a:spcPct val="0"/>
              </a:spcBef>
              <a:spcAft>
                <a:spcPct val="0"/>
              </a:spcAft>
              <a:defRPr sz="1400" b="1">
                <a:solidFill>
                  <a:schemeClr val="bg1"/>
                </a:solidFill>
                <a:latin typeface="Arial" charset="0"/>
              </a:defRPr>
            </a:lvl7pPr>
            <a:lvl8pPr marL="3429000" indent="-228600" eaLnBrk="0" fontAlgn="base" hangingPunct="0">
              <a:spcBef>
                <a:spcPct val="0"/>
              </a:spcBef>
              <a:spcAft>
                <a:spcPct val="0"/>
              </a:spcAft>
              <a:defRPr sz="1400" b="1">
                <a:solidFill>
                  <a:schemeClr val="bg1"/>
                </a:solidFill>
                <a:latin typeface="Arial" charset="0"/>
              </a:defRPr>
            </a:lvl8pPr>
            <a:lvl9pPr marL="3886200" indent="-228600" eaLnBrk="0" fontAlgn="base" hangingPunct="0">
              <a:spcBef>
                <a:spcPct val="0"/>
              </a:spcBef>
              <a:spcAft>
                <a:spcPct val="0"/>
              </a:spcAft>
              <a:defRPr sz="1400" b="1">
                <a:solidFill>
                  <a:schemeClr val="bg1"/>
                </a:solidFill>
                <a:latin typeface="Arial" charset="0"/>
              </a:defRPr>
            </a:lvl9pPr>
          </a:lstStyle>
          <a:p>
            <a:r>
              <a:rPr lang="en-US" sz="2400" i="1">
                <a:solidFill>
                  <a:schemeClr val="tx1"/>
                </a:solidFill>
                <a:latin typeface="Times New Roman" panose="02020603050405020304" pitchFamily="18" charset="0"/>
                <a:cs typeface="Times New Roman" panose="02020603050405020304" pitchFamily="18" charset="0"/>
              </a:rPr>
              <a:t>Phần còn lại</a:t>
            </a:r>
            <a:r>
              <a:rPr lang="en-US" sz="2400">
                <a:solidFill>
                  <a:schemeClr val="tx1"/>
                </a:solidFill>
                <a:latin typeface="Times New Roman" panose="02020603050405020304" pitchFamily="18" charset="0"/>
                <a:cs typeface="Times New Roman" panose="02020603050405020304" pitchFamily="18" charset="0"/>
              </a:rPr>
              <a:t>: </a:t>
            </a:r>
          </a:p>
          <a:p>
            <a:r>
              <a:rPr lang="en-US" sz="2400">
                <a:solidFill>
                  <a:srgbClr val="4118A8"/>
                </a:solidFill>
                <a:latin typeface="Times New Roman" panose="02020603050405020304" pitchFamily="18" charset="0"/>
                <a:cs typeface="Times New Roman" panose="02020603050405020304" pitchFamily="18" charset="0"/>
              </a:rPr>
              <a:t>=&gt; Chia tay và những bài học về tình bạn</a:t>
            </a:r>
          </a:p>
        </p:txBody>
      </p:sp>
      <p:sp>
        <p:nvSpPr>
          <p:cNvPr id="24" name="Rounded Rectangle 6">
            <a:extLst>
              <a:ext uri="{FF2B5EF4-FFF2-40B4-BE49-F238E27FC236}">
                <a16:creationId xmlns:a16="http://schemas.microsoft.com/office/drawing/2014/main" id="{5EBF8117-5A2E-4EC2-B34D-E2773F1CD479}"/>
              </a:ext>
            </a:extLst>
          </p:cNvPr>
          <p:cNvSpPr/>
          <p:nvPr/>
        </p:nvSpPr>
        <p:spPr>
          <a:xfrm>
            <a:off x="26822" y="38834"/>
            <a:ext cx="9117178" cy="541370"/>
          </a:xfrm>
          <a:prstGeom prst="roundRect">
            <a:avLst/>
          </a:prstGeom>
          <a:solidFill>
            <a:srgbClr val="8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Times New Roman" panose="02020603050405020304" pitchFamily="18" charset="0"/>
                <a:cs typeface="Times New Roman" panose="02020603050405020304" pitchFamily="18" charset="0"/>
              </a:rPr>
              <a:t>NẾU CẬU MUỐN CÓ MỘT NGƯỜI BẠN</a:t>
            </a:r>
            <a:endParaRPr lang="id-ID" sz="2400" b="1" dirty="0">
              <a:solidFill>
                <a:srgbClr val="FFFF00"/>
              </a:solidFill>
              <a:latin typeface="Times New Roman" panose="02020603050405020304" pitchFamily="18" charset="0"/>
              <a:cs typeface="Times New Roman" panose="02020603050405020304" pitchFamily="18" charset="0"/>
            </a:endParaRPr>
          </a:p>
        </p:txBody>
      </p:sp>
      <p:pic>
        <p:nvPicPr>
          <p:cNvPr id="34" name="Picture 33" descr="Sách - Hoàng Tử Bé (Bìa Cứng) - Đông A | Shopee Việt Nam">
            <a:extLst>
              <a:ext uri="{FF2B5EF4-FFF2-40B4-BE49-F238E27FC236}">
                <a16:creationId xmlns:a16="http://schemas.microsoft.com/office/drawing/2014/main" id="{24E85809-CDB1-4ADB-84EE-184A84D6CCC6}"/>
              </a:ext>
            </a:extLst>
          </p:cNvPr>
          <p:cNvPicPr/>
          <p:nvPr/>
        </p:nvPicPr>
        <p:blipFill rotWithShape="1">
          <a:blip r:embed="rId2" cstate="print">
            <a:extLst>
              <a:ext uri="{28A0092B-C50C-407E-A947-70E740481C1C}">
                <a14:useLocalDpi xmlns:a14="http://schemas.microsoft.com/office/drawing/2010/main" val="0"/>
              </a:ext>
            </a:extLst>
          </a:blip>
          <a:srcRect l="21177" r="26095" b="1"/>
          <a:stretch/>
        </p:blipFill>
        <p:spPr bwMode="auto">
          <a:xfrm>
            <a:off x="6564003" y="4520258"/>
            <a:ext cx="1500780" cy="2279685"/>
          </a:xfrm>
          <a:prstGeom prst="rect">
            <a:avLst/>
          </a:prstGeom>
          <a:noFill/>
          <a:extLst>
            <a:ext uri="{53640926-AAD7-44D8-BBD7-CCE9431645EC}">
              <a14:shadowObscured xmlns:a14="http://schemas.microsoft.com/office/drawing/2010/main"/>
            </a:ext>
          </a:extLst>
        </p:spPr>
      </p:pic>
      <p:pic>
        <p:nvPicPr>
          <p:cNvPr id="35" name="Picture 34" descr="Hoàng tử bé&quot;-trích dẫn hay | Hình ảnh, Prince, Truyền cảm hứng">
            <a:extLst>
              <a:ext uri="{FF2B5EF4-FFF2-40B4-BE49-F238E27FC236}">
                <a16:creationId xmlns:a16="http://schemas.microsoft.com/office/drawing/2014/main" id="{FF66F2D3-29E3-4CF6-BCE2-A24108CC9103}"/>
              </a:ext>
            </a:extLst>
          </p:cNvPr>
          <p:cNvPicPr/>
          <p:nvPr/>
        </p:nvPicPr>
        <p:blipFill rotWithShape="1">
          <a:blip r:embed="rId3" cstate="print">
            <a:extLst>
              <a:ext uri="{28A0092B-C50C-407E-A947-70E740481C1C}">
                <a14:useLocalDpi xmlns:a14="http://schemas.microsoft.com/office/drawing/2010/main" val="0"/>
              </a:ext>
            </a:extLst>
          </a:blip>
          <a:srcRect l="7216" r="19952" b="1"/>
          <a:stretch/>
        </p:blipFill>
        <p:spPr bwMode="auto">
          <a:xfrm>
            <a:off x="1186613" y="4658905"/>
            <a:ext cx="1462241" cy="2141038"/>
          </a:xfrm>
          <a:prstGeom prst="rect">
            <a:avLst/>
          </a:prstGeom>
          <a:noFill/>
        </p:spPr>
      </p:pic>
      <p:pic>
        <p:nvPicPr>
          <p:cNvPr id="36" name="Picture 35" descr="Hoàng Tử Bé (Tái Bản 2019) | Nhà sách Fahasa | Tiki">
            <a:extLst>
              <a:ext uri="{FF2B5EF4-FFF2-40B4-BE49-F238E27FC236}">
                <a16:creationId xmlns:a16="http://schemas.microsoft.com/office/drawing/2014/main" id="{89650F01-46F4-42B9-8679-8E9A3B747D1C}"/>
              </a:ext>
            </a:extLst>
          </p:cNvPr>
          <p:cNvPicPr/>
          <p:nvPr/>
        </p:nvPicPr>
        <p:blipFill rotWithShape="1">
          <a:blip r:embed="rId4" cstate="print">
            <a:extLst>
              <a:ext uri="{28A0092B-C50C-407E-A947-70E740481C1C}">
                <a14:useLocalDpi xmlns:a14="http://schemas.microsoft.com/office/drawing/2010/main" val="0"/>
              </a:ext>
            </a:extLst>
          </a:blip>
          <a:srcRect l="26286" r="26860"/>
          <a:stretch/>
        </p:blipFill>
        <p:spPr bwMode="auto">
          <a:xfrm>
            <a:off x="3999484" y="4520258"/>
            <a:ext cx="1500780" cy="2281784"/>
          </a:xfrm>
          <a:prstGeom prst="rect">
            <a:avLst/>
          </a:prstGeom>
          <a:noFill/>
          <a:extLst>
            <a:ext uri="{53640926-AAD7-44D8-BBD7-CCE9431645EC}">
              <a14:shadowObscured xmlns:a14="http://schemas.microsoft.com/office/drawing/2010/main"/>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23557"/>
                                        </p:tgtEl>
                                        <p:attrNameLst>
                                          <p:attrName>style.visibility</p:attrName>
                                        </p:attrNameLst>
                                      </p:cBhvr>
                                      <p:to>
                                        <p:strVal val="visible"/>
                                      </p:to>
                                    </p:set>
                                    <p:animEffect transition="in" filter="fade">
                                      <p:cBhvr>
                                        <p:cTn id="19" dur="1000"/>
                                        <p:tgtEl>
                                          <p:spTgt spid="23557"/>
                                        </p:tgtEl>
                                      </p:cBhvr>
                                    </p:animEffect>
                                    <p:anim calcmode="lin" valueType="num">
                                      <p:cBhvr>
                                        <p:cTn id="20" dur="1000" fill="hold"/>
                                        <p:tgtEl>
                                          <p:spTgt spid="23557"/>
                                        </p:tgtEl>
                                        <p:attrNameLst>
                                          <p:attrName>ppt_x</p:attrName>
                                        </p:attrNameLst>
                                      </p:cBhvr>
                                      <p:tavLst>
                                        <p:tav tm="0">
                                          <p:val>
                                            <p:strVal val="#ppt_x"/>
                                          </p:val>
                                        </p:tav>
                                        <p:tav tm="100000">
                                          <p:val>
                                            <p:strVal val="#ppt_x"/>
                                          </p:val>
                                        </p:tav>
                                      </p:tavLst>
                                    </p:anim>
                                    <p:anim calcmode="lin" valueType="num">
                                      <p:cBhvr>
                                        <p:cTn id="21" dur="1000" fill="hold"/>
                                        <p:tgtEl>
                                          <p:spTgt spid="23557"/>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fade">
                                      <p:cBhvr>
                                        <p:cTn id="24" dur="1000"/>
                                        <p:tgtEl>
                                          <p:spTgt spid="35"/>
                                        </p:tgtEl>
                                      </p:cBhvr>
                                    </p:animEffect>
                                    <p:anim calcmode="lin" valueType="num">
                                      <p:cBhvr>
                                        <p:cTn id="25" dur="1000" fill="hold"/>
                                        <p:tgtEl>
                                          <p:spTgt spid="35"/>
                                        </p:tgtEl>
                                        <p:attrNameLst>
                                          <p:attrName>ppt_x</p:attrName>
                                        </p:attrNameLst>
                                      </p:cBhvr>
                                      <p:tavLst>
                                        <p:tav tm="0">
                                          <p:val>
                                            <p:strVal val="#ppt_x"/>
                                          </p:val>
                                        </p:tav>
                                        <p:tav tm="100000">
                                          <p:val>
                                            <p:strVal val="#ppt_x"/>
                                          </p:val>
                                        </p:tav>
                                      </p:tavLst>
                                    </p:anim>
                                    <p:anim calcmode="lin" valueType="num">
                                      <p:cBhvr>
                                        <p:cTn id="26" dur="1000" fill="hold"/>
                                        <p:tgtEl>
                                          <p:spTgt spid="35"/>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1270"/>
                                        </p:tgtEl>
                                        <p:attrNameLst>
                                          <p:attrName>style.visibility</p:attrName>
                                        </p:attrNameLst>
                                      </p:cBhvr>
                                      <p:to>
                                        <p:strVal val="visible"/>
                                      </p:to>
                                    </p:set>
                                    <p:animEffect transition="in" filter="fade">
                                      <p:cBhvr>
                                        <p:cTn id="29" dur="1000"/>
                                        <p:tgtEl>
                                          <p:spTgt spid="11270"/>
                                        </p:tgtEl>
                                      </p:cBhvr>
                                    </p:animEffect>
                                    <p:anim calcmode="lin" valueType="num">
                                      <p:cBhvr>
                                        <p:cTn id="30" dur="1000" fill="hold"/>
                                        <p:tgtEl>
                                          <p:spTgt spid="11270"/>
                                        </p:tgtEl>
                                        <p:attrNameLst>
                                          <p:attrName>ppt_x</p:attrName>
                                        </p:attrNameLst>
                                      </p:cBhvr>
                                      <p:tavLst>
                                        <p:tav tm="0">
                                          <p:val>
                                            <p:strVal val="#ppt_x"/>
                                          </p:val>
                                        </p:tav>
                                        <p:tav tm="100000">
                                          <p:val>
                                            <p:strVal val="#ppt_x"/>
                                          </p:val>
                                        </p:tav>
                                      </p:tavLst>
                                    </p:anim>
                                    <p:anim calcmode="lin" valueType="num">
                                      <p:cBhvr>
                                        <p:cTn id="31" dur="1000" fill="hold"/>
                                        <p:tgtEl>
                                          <p:spTgt spid="11270"/>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1000"/>
                                        <p:tgtEl>
                                          <p:spTgt spid="21"/>
                                        </p:tgtEl>
                                      </p:cBhvr>
                                    </p:animEffect>
                                    <p:anim calcmode="lin" valueType="num">
                                      <p:cBhvr>
                                        <p:cTn id="37" dur="1000" fill="hold"/>
                                        <p:tgtEl>
                                          <p:spTgt spid="21"/>
                                        </p:tgtEl>
                                        <p:attrNameLst>
                                          <p:attrName>ppt_x</p:attrName>
                                        </p:attrNameLst>
                                      </p:cBhvr>
                                      <p:tavLst>
                                        <p:tav tm="0">
                                          <p:val>
                                            <p:strVal val="#ppt_x"/>
                                          </p:val>
                                        </p:tav>
                                        <p:tav tm="100000">
                                          <p:val>
                                            <p:strVal val="#ppt_x"/>
                                          </p:val>
                                        </p:tav>
                                      </p:tavLst>
                                    </p:anim>
                                    <p:anim calcmode="lin" valueType="num">
                                      <p:cBhvr>
                                        <p:cTn id="3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1272"/>
                                        </p:tgtEl>
                                        <p:attrNameLst>
                                          <p:attrName>style.visibility</p:attrName>
                                        </p:attrNameLst>
                                      </p:cBhvr>
                                      <p:to>
                                        <p:strVal val="visible"/>
                                      </p:to>
                                    </p:set>
                                    <p:animEffect transition="in" filter="fade">
                                      <p:cBhvr>
                                        <p:cTn id="43" dur="1000"/>
                                        <p:tgtEl>
                                          <p:spTgt spid="11272"/>
                                        </p:tgtEl>
                                      </p:cBhvr>
                                    </p:animEffect>
                                    <p:anim calcmode="lin" valueType="num">
                                      <p:cBhvr>
                                        <p:cTn id="44" dur="1000" fill="hold"/>
                                        <p:tgtEl>
                                          <p:spTgt spid="11272"/>
                                        </p:tgtEl>
                                        <p:attrNameLst>
                                          <p:attrName>ppt_x</p:attrName>
                                        </p:attrNameLst>
                                      </p:cBhvr>
                                      <p:tavLst>
                                        <p:tav tm="0">
                                          <p:val>
                                            <p:strVal val="#ppt_x"/>
                                          </p:val>
                                        </p:tav>
                                        <p:tav tm="100000">
                                          <p:val>
                                            <p:strVal val="#ppt_x"/>
                                          </p:val>
                                        </p:tav>
                                      </p:tavLst>
                                    </p:anim>
                                    <p:anim calcmode="lin" valueType="num">
                                      <p:cBhvr>
                                        <p:cTn id="45" dur="1000" fill="hold"/>
                                        <p:tgtEl>
                                          <p:spTgt spid="1127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23559"/>
                                        </p:tgtEl>
                                        <p:attrNameLst>
                                          <p:attrName>style.visibility</p:attrName>
                                        </p:attrNameLst>
                                      </p:cBhvr>
                                      <p:to>
                                        <p:strVal val="visible"/>
                                      </p:to>
                                    </p:set>
                                    <p:animEffect transition="in" filter="fade">
                                      <p:cBhvr>
                                        <p:cTn id="48" dur="1000"/>
                                        <p:tgtEl>
                                          <p:spTgt spid="23559"/>
                                        </p:tgtEl>
                                      </p:cBhvr>
                                    </p:animEffect>
                                    <p:anim calcmode="lin" valueType="num">
                                      <p:cBhvr>
                                        <p:cTn id="49" dur="1000" fill="hold"/>
                                        <p:tgtEl>
                                          <p:spTgt spid="23559"/>
                                        </p:tgtEl>
                                        <p:attrNameLst>
                                          <p:attrName>ppt_x</p:attrName>
                                        </p:attrNameLst>
                                      </p:cBhvr>
                                      <p:tavLst>
                                        <p:tav tm="0">
                                          <p:val>
                                            <p:strVal val="#ppt_x"/>
                                          </p:val>
                                        </p:tav>
                                        <p:tav tm="100000">
                                          <p:val>
                                            <p:strVal val="#ppt_x"/>
                                          </p:val>
                                        </p:tav>
                                      </p:tavLst>
                                    </p:anim>
                                    <p:anim calcmode="lin" valueType="num">
                                      <p:cBhvr>
                                        <p:cTn id="50" dur="1000" fill="hold"/>
                                        <p:tgtEl>
                                          <p:spTgt spid="2355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fade">
                                      <p:cBhvr>
                                        <p:cTn id="58" dur="1000"/>
                                        <p:tgtEl>
                                          <p:spTgt spid="36"/>
                                        </p:tgtEl>
                                      </p:cBhvr>
                                    </p:animEffect>
                                    <p:anim calcmode="lin" valueType="num">
                                      <p:cBhvr>
                                        <p:cTn id="59" dur="1000" fill="hold"/>
                                        <p:tgtEl>
                                          <p:spTgt spid="36"/>
                                        </p:tgtEl>
                                        <p:attrNameLst>
                                          <p:attrName>ppt_x</p:attrName>
                                        </p:attrNameLst>
                                      </p:cBhvr>
                                      <p:tavLst>
                                        <p:tav tm="0">
                                          <p:val>
                                            <p:strVal val="#ppt_x"/>
                                          </p:val>
                                        </p:tav>
                                        <p:tav tm="100000">
                                          <p:val>
                                            <p:strVal val="#ppt_x"/>
                                          </p:val>
                                        </p:tav>
                                      </p:tavLst>
                                    </p:anim>
                                    <p:anim calcmode="lin" valueType="num">
                                      <p:cBhvr>
                                        <p:cTn id="60"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2"/>
                                        </p:tgtEl>
                                        <p:attrNameLst>
                                          <p:attrName>style.visibility</p:attrName>
                                        </p:attrNameLst>
                                      </p:cBhvr>
                                      <p:to>
                                        <p:strVal val="visible"/>
                                      </p:to>
                                    </p:set>
                                    <p:anim calcmode="lin" valueType="num">
                                      <p:cBhvr additive="base">
                                        <p:cTn id="65" dur="500" fill="hold"/>
                                        <p:tgtEl>
                                          <p:spTgt spid="2"/>
                                        </p:tgtEl>
                                        <p:attrNameLst>
                                          <p:attrName>ppt_x</p:attrName>
                                        </p:attrNameLst>
                                      </p:cBhvr>
                                      <p:tavLst>
                                        <p:tav tm="0">
                                          <p:val>
                                            <p:strVal val="#ppt_x"/>
                                          </p:val>
                                        </p:tav>
                                        <p:tav tm="100000">
                                          <p:val>
                                            <p:strVal val="#ppt_x"/>
                                          </p:val>
                                        </p:tav>
                                      </p:tavLst>
                                    </p:anim>
                                    <p:anim calcmode="lin" valueType="num">
                                      <p:cBhvr additive="base">
                                        <p:cTn id="66" dur="500" fill="hold"/>
                                        <p:tgtEl>
                                          <p:spTgt spid="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additive="base">
                                        <p:cTn id="69" dur="500" fill="hold"/>
                                        <p:tgtEl>
                                          <p:spTgt spid="23"/>
                                        </p:tgtEl>
                                        <p:attrNameLst>
                                          <p:attrName>ppt_x</p:attrName>
                                        </p:attrNameLst>
                                      </p:cBhvr>
                                      <p:tavLst>
                                        <p:tav tm="0">
                                          <p:val>
                                            <p:strVal val="#ppt_x"/>
                                          </p:val>
                                        </p:tav>
                                        <p:tav tm="100000">
                                          <p:val>
                                            <p:strVal val="#ppt_x"/>
                                          </p:val>
                                        </p:tav>
                                      </p:tavLst>
                                    </p:anim>
                                    <p:anim calcmode="lin" valueType="num">
                                      <p:cBhvr additive="base">
                                        <p:cTn id="70" dur="500" fill="hold"/>
                                        <p:tgtEl>
                                          <p:spTgt spid="23"/>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270" grpId="0"/>
      <p:bldP spid="11272" grpId="0"/>
      <p:bldP spid="20" grpId="0" animBg="1"/>
      <p:bldP spid="21" grpId="0" animBg="1"/>
      <p:bldP spid="22" grpId="0" animBg="1"/>
      <p:bldP spid="23"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326</TotalTime>
  <Words>2379</Words>
  <Application>Microsoft Office PowerPoint</Application>
  <PresentationFormat>On-screen Show (4:3)</PresentationFormat>
  <Paragraphs>230</Paragraphs>
  <Slides>26</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Hà Hoàng</dc:creator>
  <cp:lastModifiedBy>Nguyen Quynh</cp:lastModifiedBy>
  <cp:revision>83</cp:revision>
  <dcterms:created xsi:type="dcterms:W3CDTF">2021-06-07T09:05:04Z</dcterms:created>
  <dcterms:modified xsi:type="dcterms:W3CDTF">2024-12-15T02:10:03Z</dcterms:modified>
</cp:coreProperties>
</file>